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2"/>
  </p:notesMasterIdLst>
  <p:handoutMasterIdLst>
    <p:handoutMasterId r:id="rId43"/>
  </p:handoutMasterIdLst>
  <p:sldIdLst>
    <p:sldId id="338" r:id="rId2"/>
    <p:sldId id="523" r:id="rId3"/>
    <p:sldId id="566" r:id="rId4"/>
    <p:sldId id="568" r:id="rId5"/>
    <p:sldId id="565" r:id="rId6"/>
    <p:sldId id="524" r:id="rId7"/>
    <p:sldId id="525" r:id="rId8"/>
    <p:sldId id="526" r:id="rId9"/>
    <p:sldId id="521" r:id="rId10"/>
    <p:sldId id="527" r:id="rId11"/>
    <p:sldId id="529" r:id="rId12"/>
    <p:sldId id="530" r:id="rId13"/>
    <p:sldId id="528" r:id="rId14"/>
    <p:sldId id="531" r:id="rId15"/>
    <p:sldId id="532" r:id="rId16"/>
    <p:sldId id="533" r:id="rId17"/>
    <p:sldId id="534" r:id="rId18"/>
    <p:sldId id="540" r:id="rId19"/>
    <p:sldId id="535" r:id="rId20"/>
    <p:sldId id="536" r:id="rId21"/>
    <p:sldId id="537" r:id="rId22"/>
    <p:sldId id="541" r:id="rId23"/>
    <p:sldId id="560" r:id="rId24"/>
    <p:sldId id="559" r:id="rId25"/>
    <p:sldId id="538" r:id="rId26"/>
    <p:sldId id="539" r:id="rId27"/>
    <p:sldId id="542" r:id="rId28"/>
    <p:sldId id="543" r:id="rId29"/>
    <p:sldId id="548" r:id="rId30"/>
    <p:sldId id="549" r:id="rId31"/>
    <p:sldId id="544" r:id="rId32"/>
    <p:sldId id="550" r:id="rId33"/>
    <p:sldId id="545" r:id="rId34"/>
    <p:sldId id="546" r:id="rId35"/>
    <p:sldId id="551" r:id="rId36"/>
    <p:sldId id="552" r:id="rId37"/>
    <p:sldId id="554" r:id="rId38"/>
    <p:sldId id="553" r:id="rId39"/>
    <p:sldId id="555" r:id="rId40"/>
    <p:sldId id="564" r:id="rId41"/>
  </p:sldIdLst>
  <p:sldSz cx="9144000" cy="6858000" type="screen4x3"/>
  <p:notesSz cx="7099300" cy="10234613"/>
  <p:defaultTex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50"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50"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50"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50"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50" charset="-127"/>
        <a:cs typeface="+mn-cs"/>
      </a:defRPr>
    </a:lvl5pPr>
    <a:lvl6pPr marL="2286000" algn="l" defTabSz="914400" rtl="0" eaLnBrk="1" latinLnBrk="1" hangingPunct="1">
      <a:defRPr kern="1200">
        <a:solidFill>
          <a:schemeClr val="tx1"/>
        </a:solidFill>
        <a:latin typeface="Arial" panose="020B0604020202020204" pitchFamily="34" charset="0"/>
        <a:ea typeface="굴림" panose="020B0600000101010101" pitchFamily="50" charset="-127"/>
        <a:cs typeface="+mn-cs"/>
      </a:defRPr>
    </a:lvl6pPr>
    <a:lvl7pPr marL="2743200" algn="l" defTabSz="914400" rtl="0" eaLnBrk="1" latinLnBrk="1" hangingPunct="1">
      <a:defRPr kern="1200">
        <a:solidFill>
          <a:schemeClr val="tx1"/>
        </a:solidFill>
        <a:latin typeface="Arial" panose="020B0604020202020204" pitchFamily="34" charset="0"/>
        <a:ea typeface="굴림" panose="020B0600000101010101" pitchFamily="50" charset="-127"/>
        <a:cs typeface="+mn-cs"/>
      </a:defRPr>
    </a:lvl7pPr>
    <a:lvl8pPr marL="3200400" algn="l" defTabSz="914400" rtl="0" eaLnBrk="1" latinLnBrk="1" hangingPunct="1">
      <a:defRPr kern="1200">
        <a:solidFill>
          <a:schemeClr val="tx1"/>
        </a:solidFill>
        <a:latin typeface="Arial" panose="020B0604020202020204" pitchFamily="34" charset="0"/>
        <a:ea typeface="굴림" panose="020B0600000101010101" pitchFamily="50" charset="-127"/>
        <a:cs typeface="+mn-cs"/>
      </a:defRPr>
    </a:lvl8pPr>
    <a:lvl9pPr marL="3657600" algn="l" defTabSz="914400" rtl="0" eaLnBrk="1" latinLnBrk="1" hangingPunct="1">
      <a:defRPr kern="1200">
        <a:solidFill>
          <a:schemeClr val="tx1"/>
        </a:solidFill>
        <a:latin typeface="Arial" panose="020B0604020202020204" pitchFamily="34"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1" autoAdjust="0"/>
    <p:restoredTop sz="86408" autoAdjust="0"/>
  </p:normalViewPr>
  <p:slideViewPr>
    <p:cSldViewPr>
      <p:cViewPr varScale="1">
        <p:scale>
          <a:sx n="106" d="100"/>
          <a:sy n="106" d="100"/>
        </p:scale>
        <p:origin x="22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charset="0"/>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charset="0"/>
                <a:ea typeface="굴림" pitchFamily="50" charset="-127"/>
              </a:defRPr>
            </a:lvl1pPr>
          </a:lstStyle>
          <a:p>
            <a:pPr>
              <a:defRPr/>
            </a:pPr>
            <a:fld id="{899A35DB-748F-41B3-A494-5E329874D8E9}" type="datetimeFigureOut">
              <a:rPr lang="ko-KR" altLang="en-US"/>
              <a:pPr>
                <a:defRPr/>
              </a:pPr>
              <a:t>2023. 10. 31.</a:t>
            </a:fld>
            <a:endParaRPr lang="ko-KR" altLang="en-US"/>
          </a:p>
        </p:txBody>
      </p:sp>
      <p:sp>
        <p:nvSpPr>
          <p:cNvPr id="4" name="바닥글 개체 틀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charset="0"/>
                <a:ea typeface="굴림" pitchFamily="50" charset="-127"/>
              </a:defRPr>
            </a:lvl1pPr>
          </a:lstStyle>
          <a:p>
            <a:pPr>
              <a:defRPr/>
            </a:pPr>
            <a:endParaRPr lang="ko-KR" altLang="en-US"/>
          </a:p>
        </p:txBody>
      </p:sp>
      <p:sp>
        <p:nvSpPr>
          <p:cNvPr id="5" name="슬라이드 번호 개체 틀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EA7A4ADD-19D8-4E71-9D84-3784FB85CE18}" type="slidenum">
              <a:rPr lang="ko-KR" altLang="en-US"/>
              <a:pPr>
                <a:defRPr/>
              </a:pPr>
              <a:t>‹#›</a:t>
            </a:fld>
            <a:endParaRPr lang="ko-KR"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eaLnBrk="1" latinLnBrk="1" hangingPunct="1">
              <a:defRPr kumimoji="1" sz="1300">
                <a:latin typeface="굴림" pitchFamily="50" charset="-127"/>
                <a:ea typeface="굴림" pitchFamily="50" charset="-127"/>
              </a:defRPr>
            </a:lvl1pPr>
          </a:lstStyle>
          <a:p>
            <a:pPr>
              <a:defRPr/>
            </a:pPr>
            <a:endParaRPr lang="en-US" altLang="ko-KR"/>
          </a:p>
        </p:txBody>
      </p:sp>
      <p:sp>
        <p:nvSpPr>
          <p:cNvPr id="921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latinLnBrk="1" hangingPunct="1">
              <a:defRPr kumimoji="1" sz="1300">
                <a:latin typeface="굴림" pitchFamily="50" charset="-127"/>
                <a:ea typeface="굴림" pitchFamily="50" charset="-127"/>
              </a:defRPr>
            </a:lvl1pPr>
          </a:lstStyle>
          <a:p>
            <a:pPr>
              <a:defRPr/>
            </a:pPr>
            <a:endParaRPr lang="en-US" altLang="ko-KR"/>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922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eaLnBrk="1" latinLnBrk="1" hangingPunct="1">
              <a:defRPr kumimoji="1" sz="1300">
                <a:latin typeface="굴림" pitchFamily="50" charset="-127"/>
                <a:ea typeface="굴림" pitchFamily="50" charset="-127"/>
              </a:defRPr>
            </a:lvl1pPr>
          </a:lstStyle>
          <a:p>
            <a:pPr>
              <a:defRPr/>
            </a:pPr>
            <a:endParaRPr lang="en-US" altLang="ko-KR"/>
          </a:p>
        </p:txBody>
      </p:sp>
      <p:sp>
        <p:nvSpPr>
          <p:cNvPr id="922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latinLnBrk="1" hangingPunct="1">
              <a:defRPr kumimoji="1" sz="1300">
                <a:latin typeface="굴림" panose="020B0600000101010101" pitchFamily="50" charset="-127"/>
              </a:defRPr>
            </a:lvl1pPr>
          </a:lstStyle>
          <a:p>
            <a:pPr>
              <a:defRPr/>
            </a:pPr>
            <a:fld id="{5E23E91A-B80E-4D87-A1F0-1ABF36905B5B}"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600000101010101" pitchFamily="50" charset="-127"/>
                <a:ea typeface="굴림" panose="020B0600000101010101" pitchFamily="50" charset="-127"/>
              </a:defRPr>
            </a:lvl1pPr>
            <a:lvl2pPr marL="742950" indent="-285750" latinLnBrk="1">
              <a:spcBef>
                <a:spcPct val="30000"/>
              </a:spcBef>
              <a:defRPr kumimoji="1" sz="1200">
                <a:solidFill>
                  <a:schemeClr val="tx1"/>
                </a:solidFill>
                <a:latin typeface="굴림" panose="020B0600000101010101" pitchFamily="50" charset="-127"/>
                <a:ea typeface="굴림" panose="020B0600000101010101" pitchFamily="50" charset="-127"/>
              </a:defRPr>
            </a:lvl2pPr>
            <a:lvl3pPr marL="11430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3pPr>
            <a:lvl4pPr marL="16002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4pPr>
            <a:lvl5pPr marL="2057400" indent="-228600" latinLnBrk="1">
              <a:spcBef>
                <a:spcPct val="30000"/>
              </a:spcBef>
              <a:defRPr kumimoji="1" sz="12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30000"/>
              </a:spcBef>
              <a:spcAft>
                <a:spcPct val="0"/>
              </a:spcAft>
              <a:defRPr kumimoji="1" sz="1200">
                <a:solidFill>
                  <a:schemeClr val="tx1"/>
                </a:solidFill>
                <a:latin typeface="굴림" panose="020B0600000101010101" pitchFamily="50" charset="-127"/>
                <a:ea typeface="굴림" panose="020B0600000101010101" pitchFamily="50" charset="-127"/>
              </a:defRPr>
            </a:lvl9pPr>
          </a:lstStyle>
          <a:p>
            <a:pPr>
              <a:spcBef>
                <a:spcPct val="0"/>
              </a:spcBef>
            </a:pPr>
            <a:fld id="{FFEFA4C4-6A89-49B6-B7E0-858E675ACD68}" type="slidenum">
              <a:rPr lang="en-US" altLang="ko-KR" sz="1300" smtClean="0"/>
              <a:pPr>
                <a:spcBef>
                  <a:spcPct val="0"/>
                </a:spcBef>
              </a:pPr>
              <a:t>1</a:t>
            </a:fld>
            <a:endParaRPr lang="en-US" altLang="ko-KR" sz="13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사용자 정의 예외 클래스는</a:t>
            </a:r>
            <a:r>
              <a:rPr lang="en-US" altLang="ko-KR" dirty="0"/>
              <a:t>,</a:t>
            </a:r>
            <a:r>
              <a:rPr lang="ko-KR" altLang="en-US" dirty="0"/>
              <a:t> </a:t>
            </a:r>
            <a:r>
              <a:rPr lang="en-US" altLang="ko-KR" dirty="0"/>
              <a:t>Exception</a:t>
            </a:r>
            <a:r>
              <a:rPr lang="ko-KR" altLang="en-US" dirty="0"/>
              <a:t> 또는 그 하위 클래스를 상속받아 정의한다</a:t>
            </a:r>
            <a:r>
              <a:rPr lang="en-US" altLang="ko-KR" dirty="0"/>
              <a:t>.</a:t>
            </a:r>
          </a:p>
          <a:p>
            <a:r>
              <a:rPr lang="ko-KR" altLang="en-US" dirty="0"/>
              <a:t>클래스이므로 생성자</a:t>
            </a:r>
            <a:r>
              <a:rPr lang="en-US" altLang="ko-KR" dirty="0"/>
              <a:t>,</a:t>
            </a:r>
            <a:r>
              <a:rPr lang="ko-KR" altLang="en-US" dirty="0"/>
              <a:t> 필드 변수</a:t>
            </a:r>
            <a:r>
              <a:rPr lang="en-US" altLang="ko-KR" dirty="0"/>
              <a:t>,</a:t>
            </a:r>
            <a:r>
              <a:rPr lang="ko-KR" altLang="en-US" dirty="0"/>
              <a:t> 메소드를 가질 수 있다</a:t>
            </a:r>
            <a:r>
              <a:rPr lang="en-US" altLang="ko-KR" dirty="0"/>
              <a:t>.</a:t>
            </a:r>
            <a:endParaRPr lang="en-KR" dirty="0"/>
          </a:p>
        </p:txBody>
      </p:sp>
      <p:sp>
        <p:nvSpPr>
          <p:cNvPr id="4" name="Slide Number Placeholder 3"/>
          <p:cNvSpPr>
            <a:spLocks noGrp="1"/>
          </p:cNvSpPr>
          <p:nvPr>
            <p:ph type="sldNum" sz="quarter" idx="5"/>
          </p:nvPr>
        </p:nvSpPr>
        <p:spPr/>
        <p:txBody>
          <a:bodyPr/>
          <a:lstStyle/>
          <a:p>
            <a:pPr>
              <a:defRPr/>
            </a:pPr>
            <a:fld id="{5E23E91A-B80E-4D87-A1F0-1ABF36905B5B}" type="slidenum">
              <a:rPr lang="en-US" altLang="ko-KR" smtClean="0"/>
              <a:pPr>
                <a:defRPr/>
              </a:pPr>
              <a:t>25</a:t>
            </a:fld>
            <a:endParaRPr lang="en-US" altLang="ko-KR"/>
          </a:p>
        </p:txBody>
      </p:sp>
    </p:spTree>
    <p:extLst>
      <p:ext uri="{BB962C8B-B14F-4D97-AF65-F5344CB8AC3E}">
        <p14:creationId xmlns:p14="http://schemas.microsoft.com/office/powerpoint/2010/main" val="318714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92517" name="Rectangle 5"/>
          <p:cNvSpPr>
            <a:spLocks noGrp="1" noChangeArrowheads="1"/>
          </p:cNvSpPr>
          <p:nvPr>
            <p:ph type="ctrTitle"/>
          </p:nvPr>
        </p:nvSpPr>
        <p:spPr bwMode="auto">
          <a:xfrm>
            <a:off x="1524000" y="1219200"/>
            <a:ext cx="7239000" cy="1371600"/>
          </a:xfrm>
        </p:spPr>
        <p:txBody>
          <a:bodyPr/>
          <a:lstStyle>
            <a:lvl1pPr algn="l">
              <a:defRPr sz="4000">
                <a:solidFill>
                  <a:schemeClr val="tx1"/>
                </a:solidFill>
              </a:defRPr>
            </a:lvl1pPr>
          </a:lstStyle>
          <a:p>
            <a:r>
              <a:rPr lang="ko-KR" altLang="en-US"/>
              <a:t>마스터 제목 스타일 편집</a:t>
            </a:r>
          </a:p>
        </p:txBody>
      </p:sp>
      <p:sp>
        <p:nvSpPr>
          <p:cNvPr id="192518" name="Rectangle 6"/>
          <p:cNvSpPr>
            <a:spLocks noGrp="1" noChangeArrowheads="1"/>
          </p:cNvSpPr>
          <p:nvPr>
            <p:ph type="subTitle" idx="1"/>
          </p:nvPr>
        </p:nvSpPr>
        <p:spPr bwMode="white">
          <a:xfrm>
            <a:off x="1676400" y="3429000"/>
            <a:ext cx="6858000" cy="1800225"/>
          </a:xfrm>
        </p:spPr>
        <p:txBody>
          <a:bodyPr/>
          <a:lstStyle>
            <a:lvl1pPr marL="0" indent="0">
              <a:buFont typeface="Wingdings" pitchFamily="2" charset="2"/>
              <a:buNone/>
              <a:defRPr sz="2000" b="1"/>
            </a:lvl1pPr>
          </a:lstStyle>
          <a:p>
            <a:r>
              <a:rPr lang="ko-KR" altLang="en-US"/>
              <a:t>마스터 부제목 스타일 편집</a:t>
            </a:r>
          </a:p>
        </p:txBody>
      </p:sp>
    </p:spTree>
    <p:extLst>
      <p:ext uri="{BB962C8B-B14F-4D97-AF65-F5344CB8AC3E}">
        <p14:creationId xmlns:p14="http://schemas.microsoft.com/office/powerpoint/2010/main" val="20725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7"/>
          <p:cNvSpPr>
            <a:spLocks noGrp="1" noChangeArrowheads="1"/>
          </p:cNvSpPr>
          <p:nvPr>
            <p:ph type="dt" sz="half" idx="10"/>
          </p:nvPr>
        </p:nvSpPr>
        <p:spPr/>
        <p:txBody>
          <a:bodyPr/>
          <a:lstStyle>
            <a:lvl1pPr>
              <a:defRPr/>
            </a:lvl1pPr>
          </a:lstStyle>
          <a:p>
            <a:pPr>
              <a:defRPr/>
            </a:pPr>
            <a:endParaRPr lang="en-US" altLang="ko-KR"/>
          </a:p>
        </p:txBody>
      </p:sp>
      <p:sp>
        <p:nvSpPr>
          <p:cNvPr id="5"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6" name="Rectangle 9"/>
          <p:cNvSpPr>
            <a:spLocks noGrp="1" noChangeArrowheads="1"/>
          </p:cNvSpPr>
          <p:nvPr>
            <p:ph type="sldNum" sz="quarter" idx="12"/>
          </p:nvPr>
        </p:nvSpPr>
        <p:spPr/>
        <p:txBody>
          <a:bodyPr/>
          <a:lstStyle>
            <a:lvl1pPr>
              <a:defRPr/>
            </a:lvl1pPr>
          </a:lstStyle>
          <a:p>
            <a:pPr>
              <a:defRPr/>
            </a:pPr>
            <a:fld id="{1B88C648-2916-4E72-9CA3-AF0404E4612B}" type="slidenum">
              <a:rPr lang="en-US" altLang="ko-KR"/>
              <a:pPr>
                <a:defRPr/>
              </a:pPr>
              <a:t>‹#›</a:t>
            </a:fld>
            <a:endParaRPr lang="en-US" altLang="ko-KR"/>
          </a:p>
        </p:txBody>
      </p:sp>
    </p:spTree>
    <p:extLst>
      <p:ext uri="{BB962C8B-B14F-4D97-AF65-F5344CB8AC3E}">
        <p14:creationId xmlns:p14="http://schemas.microsoft.com/office/powerpoint/2010/main" val="232364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319088"/>
            <a:ext cx="2057400" cy="6005512"/>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319088"/>
            <a:ext cx="6019800" cy="6005512"/>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7"/>
          <p:cNvSpPr>
            <a:spLocks noGrp="1" noChangeArrowheads="1"/>
          </p:cNvSpPr>
          <p:nvPr>
            <p:ph type="dt" sz="half" idx="10"/>
          </p:nvPr>
        </p:nvSpPr>
        <p:spPr/>
        <p:txBody>
          <a:bodyPr/>
          <a:lstStyle>
            <a:lvl1pPr>
              <a:defRPr/>
            </a:lvl1pPr>
          </a:lstStyle>
          <a:p>
            <a:pPr>
              <a:defRPr/>
            </a:pPr>
            <a:endParaRPr lang="en-US" altLang="ko-KR"/>
          </a:p>
        </p:txBody>
      </p:sp>
      <p:sp>
        <p:nvSpPr>
          <p:cNvPr id="5"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6" name="Rectangle 9"/>
          <p:cNvSpPr>
            <a:spLocks noGrp="1" noChangeArrowheads="1"/>
          </p:cNvSpPr>
          <p:nvPr>
            <p:ph type="sldNum" sz="quarter" idx="12"/>
          </p:nvPr>
        </p:nvSpPr>
        <p:spPr/>
        <p:txBody>
          <a:bodyPr/>
          <a:lstStyle>
            <a:lvl1pPr>
              <a:defRPr/>
            </a:lvl1pPr>
          </a:lstStyle>
          <a:p>
            <a:pPr>
              <a:defRPr/>
            </a:pPr>
            <a:fld id="{2548952D-7331-45E2-BF1E-2E6618AF295D}" type="slidenum">
              <a:rPr lang="en-US" altLang="ko-KR"/>
              <a:pPr>
                <a:defRPr/>
              </a:pPr>
              <a:t>‹#›</a:t>
            </a:fld>
            <a:endParaRPr lang="en-US" altLang="ko-KR"/>
          </a:p>
        </p:txBody>
      </p:sp>
    </p:spTree>
    <p:extLst>
      <p:ext uri="{BB962C8B-B14F-4D97-AF65-F5344CB8AC3E}">
        <p14:creationId xmlns:p14="http://schemas.microsoft.com/office/powerpoint/2010/main" val="273687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7"/>
          <p:cNvSpPr>
            <a:spLocks noGrp="1" noChangeArrowheads="1"/>
          </p:cNvSpPr>
          <p:nvPr>
            <p:ph type="dt" sz="half" idx="10"/>
          </p:nvPr>
        </p:nvSpPr>
        <p:spPr/>
        <p:txBody>
          <a:bodyPr/>
          <a:lstStyle>
            <a:lvl1pPr>
              <a:defRPr/>
            </a:lvl1pPr>
          </a:lstStyle>
          <a:p>
            <a:pPr>
              <a:defRPr/>
            </a:pPr>
            <a:endParaRPr lang="en-US" altLang="ko-KR"/>
          </a:p>
        </p:txBody>
      </p:sp>
      <p:sp>
        <p:nvSpPr>
          <p:cNvPr id="5"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6" name="Rectangle 9"/>
          <p:cNvSpPr>
            <a:spLocks noGrp="1" noChangeArrowheads="1"/>
          </p:cNvSpPr>
          <p:nvPr>
            <p:ph type="sldNum" sz="quarter" idx="12"/>
          </p:nvPr>
        </p:nvSpPr>
        <p:spPr/>
        <p:txBody>
          <a:bodyPr/>
          <a:lstStyle>
            <a:lvl1pPr>
              <a:defRPr/>
            </a:lvl1pPr>
          </a:lstStyle>
          <a:p>
            <a:pPr>
              <a:defRPr/>
            </a:pPr>
            <a:fld id="{4650BCDA-2EEE-4876-A2B8-BA9EFF259957}" type="slidenum">
              <a:rPr lang="en-US" altLang="ko-KR"/>
              <a:pPr>
                <a:defRPr/>
              </a:pPr>
              <a:t>‹#›</a:t>
            </a:fld>
            <a:endParaRPr lang="en-US" altLang="ko-KR"/>
          </a:p>
        </p:txBody>
      </p:sp>
    </p:spTree>
    <p:extLst>
      <p:ext uri="{BB962C8B-B14F-4D97-AF65-F5344CB8AC3E}">
        <p14:creationId xmlns:p14="http://schemas.microsoft.com/office/powerpoint/2010/main" val="3881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7"/>
          <p:cNvSpPr>
            <a:spLocks noGrp="1" noChangeArrowheads="1"/>
          </p:cNvSpPr>
          <p:nvPr>
            <p:ph type="dt" sz="half" idx="10"/>
          </p:nvPr>
        </p:nvSpPr>
        <p:spPr/>
        <p:txBody>
          <a:bodyPr/>
          <a:lstStyle>
            <a:lvl1pPr>
              <a:defRPr/>
            </a:lvl1pPr>
          </a:lstStyle>
          <a:p>
            <a:pPr>
              <a:defRPr/>
            </a:pPr>
            <a:endParaRPr lang="en-US" altLang="ko-KR"/>
          </a:p>
        </p:txBody>
      </p:sp>
      <p:sp>
        <p:nvSpPr>
          <p:cNvPr id="5"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6" name="Rectangle 9"/>
          <p:cNvSpPr>
            <a:spLocks noGrp="1" noChangeArrowheads="1"/>
          </p:cNvSpPr>
          <p:nvPr>
            <p:ph type="sldNum" sz="quarter" idx="12"/>
          </p:nvPr>
        </p:nvSpPr>
        <p:spPr/>
        <p:txBody>
          <a:bodyPr/>
          <a:lstStyle>
            <a:lvl1pPr>
              <a:defRPr/>
            </a:lvl1pPr>
          </a:lstStyle>
          <a:p>
            <a:pPr>
              <a:defRPr/>
            </a:pPr>
            <a:fld id="{D95552D6-8DCF-4DA2-B561-8B8AB59B5799}" type="slidenum">
              <a:rPr lang="en-US" altLang="ko-KR"/>
              <a:pPr>
                <a:defRPr/>
              </a:pPr>
              <a:t>‹#›</a:t>
            </a:fld>
            <a:endParaRPr lang="en-US" altLang="ko-KR"/>
          </a:p>
        </p:txBody>
      </p:sp>
    </p:spTree>
    <p:extLst>
      <p:ext uri="{BB962C8B-B14F-4D97-AF65-F5344CB8AC3E}">
        <p14:creationId xmlns:p14="http://schemas.microsoft.com/office/powerpoint/2010/main" val="227290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7"/>
          <p:cNvSpPr>
            <a:spLocks noGrp="1" noChangeArrowheads="1"/>
          </p:cNvSpPr>
          <p:nvPr>
            <p:ph type="dt" sz="half" idx="10"/>
          </p:nvPr>
        </p:nvSpPr>
        <p:spPr/>
        <p:txBody>
          <a:bodyPr/>
          <a:lstStyle>
            <a:lvl1pPr>
              <a:defRPr/>
            </a:lvl1pPr>
          </a:lstStyle>
          <a:p>
            <a:pPr>
              <a:defRPr/>
            </a:pPr>
            <a:endParaRPr lang="en-US" altLang="ko-KR"/>
          </a:p>
        </p:txBody>
      </p:sp>
      <p:sp>
        <p:nvSpPr>
          <p:cNvPr id="6"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7" name="Rectangle 9"/>
          <p:cNvSpPr>
            <a:spLocks noGrp="1" noChangeArrowheads="1"/>
          </p:cNvSpPr>
          <p:nvPr>
            <p:ph type="sldNum" sz="quarter" idx="12"/>
          </p:nvPr>
        </p:nvSpPr>
        <p:spPr/>
        <p:txBody>
          <a:bodyPr/>
          <a:lstStyle>
            <a:lvl1pPr>
              <a:defRPr/>
            </a:lvl1pPr>
          </a:lstStyle>
          <a:p>
            <a:pPr>
              <a:defRPr/>
            </a:pPr>
            <a:fld id="{A3FE0764-F4BC-44CA-A0F5-85EF213FAD09}" type="slidenum">
              <a:rPr lang="en-US" altLang="ko-KR"/>
              <a:pPr>
                <a:defRPr/>
              </a:pPr>
              <a:t>‹#›</a:t>
            </a:fld>
            <a:endParaRPr lang="en-US" altLang="ko-KR"/>
          </a:p>
        </p:txBody>
      </p:sp>
    </p:spTree>
    <p:extLst>
      <p:ext uri="{BB962C8B-B14F-4D97-AF65-F5344CB8AC3E}">
        <p14:creationId xmlns:p14="http://schemas.microsoft.com/office/powerpoint/2010/main" val="343026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7"/>
          <p:cNvSpPr>
            <a:spLocks noGrp="1" noChangeArrowheads="1"/>
          </p:cNvSpPr>
          <p:nvPr>
            <p:ph type="dt" sz="half" idx="10"/>
          </p:nvPr>
        </p:nvSpPr>
        <p:spPr/>
        <p:txBody>
          <a:bodyPr/>
          <a:lstStyle>
            <a:lvl1pPr>
              <a:defRPr/>
            </a:lvl1pPr>
          </a:lstStyle>
          <a:p>
            <a:pPr>
              <a:defRPr/>
            </a:pPr>
            <a:endParaRPr lang="en-US" altLang="ko-KR"/>
          </a:p>
        </p:txBody>
      </p:sp>
      <p:sp>
        <p:nvSpPr>
          <p:cNvPr id="8"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9" name="Rectangle 9"/>
          <p:cNvSpPr>
            <a:spLocks noGrp="1" noChangeArrowheads="1"/>
          </p:cNvSpPr>
          <p:nvPr>
            <p:ph type="sldNum" sz="quarter" idx="12"/>
          </p:nvPr>
        </p:nvSpPr>
        <p:spPr/>
        <p:txBody>
          <a:bodyPr/>
          <a:lstStyle>
            <a:lvl1pPr>
              <a:defRPr/>
            </a:lvl1pPr>
          </a:lstStyle>
          <a:p>
            <a:pPr>
              <a:defRPr/>
            </a:pPr>
            <a:fld id="{B1AB2EAF-7250-43A2-B18B-C39758135002}" type="slidenum">
              <a:rPr lang="en-US" altLang="ko-KR"/>
              <a:pPr>
                <a:defRPr/>
              </a:pPr>
              <a:t>‹#›</a:t>
            </a:fld>
            <a:endParaRPr lang="en-US" altLang="ko-KR"/>
          </a:p>
        </p:txBody>
      </p:sp>
    </p:spTree>
    <p:extLst>
      <p:ext uri="{BB962C8B-B14F-4D97-AF65-F5344CB8AC3E}">
        <p14:creationId xmlns:p14="http://schemas.microsoft.com/office/powerpoint/2010/main" val="110042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7"/>
          <p:cNvSpPr>
            <a:spLocks noGrp="1" noChangeArrowheads="1"/>
          </p:cNvSpPr>
          <p:nvPr>
            <p:ph type="dt" sz="half" idx="10"/>
          </p:nvPr>
        </p:nvSpPr>
        <p:spPr/>
        <p:txBody>
          <a:bodyPr/>
          <a:lstStyle>
            <a:lvl1pPr>
              <a:defRPr/>
            </a:lvl1pPr>
          </a:lstStyle>
          <a:p>
            <a:pPr>
              <a:defRPr/>
            </a:pPr>
            <a:endParaRPr lang="en-US" altLang="ko-KR"/>
          </a:p>
        </p:txBody>
      </p:sp>
      <p:sp>
        <p:nvSpPr>
          <p:cNvPr id="4"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5" name="Rectangle 9"/>
          <p:cNvSpPr>
            <a:spLocks noGrp="1" noChangeArrowheads="1"/>
          </p:cNvSpPr>
          <p:nvPr>
            <p:ph type="sldNum" sz="quarter" idx="12"/>
          </p:nvPr>
        </p:nvSpPr>
        <p:spPr/>
        <p:txBody>
          <a:bodyPr/>
          <a:lstStyle>
            <a:lvl1pPr>
              <a:defRPr/>
            </a:lvl1pPr>
          </a:lstStyle>
          <a:p>
            <a:pPr>
              <a:defRPr/>
            </a:pPr>
            <a:fld id="{159DA2A4-EA0D-45BB-BC09-A4D077657736}" type="slidenum">
              <a:rPr lang="en-US" altLang="ko-KR"/>
              <a:pPr>
                <a:defRPr/>
              </a:pPr>
              <a:t>‹#›</a:t>
            </a:fld>
            <a:endParaRPr lang="en-US" altLang="ko-KR"/>
          </a:p>
        </p:txBody>
      </p:sp>
    </p:spTree>
    <p:extLst>
      <p:ext uri="{BB962C8B-B14F-4D97-AF65-F5344CB8AC3E}">
        <p14:creationId xmlns:p14="http://schemas.microsoft.com/office/powerpoint/2010/main" val="285220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endParaRPr lang="en-US" altLang="ko-KR"/>
          </a:p>
        </p:txBody>
      </p:sp>
      <p:sp>
        <p:nvSpPr>
          <p:cNvPr id="3"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4" name="Rectangle 9"/>
          <p:cNvSpPr>
            <a:spLocks noGrp="1" noChangeArrowheads="1"/>
          </p:cNvSpPr>
          <p:nvPr>
            <p:ph type="sldNum" sz="quarter" idx="12"/>
          </p:nvPr>
        </p:nvSpPr>
        <p:spPr/>
        <p:txBody>
          <a:bodyPr/>
          <a:lstStyle>
            <a:lvl1pPr>
              <a:defRPr/>
            </a:lvl1pPr>
          </a:lstStyle>
          <a:p>
            <a:pPr>
              <a:defRPr/>
            </a:pPr>
            <a:fld id="{61A79BE3-2899-49CE-95EA-543F919E46A2}" type="slidenum">
              <a:rPr lang="en-US" altLang="ko-KR"/>
              <a:pPr>
                <a:defRPr/>
              </a:pPr>
              <a:t>‹#›</a:t>
            </a:fld>
            <a:endParaRPr lang="en-US" altLang="ko-KR"/>
          </a:p>
        </p:txBody>
      </p:sp>
    </p:spTree>
    <p:extLst>
      <p:ext uri="{BB962C8B-B14F-4D97-AF65-F5344CB8AC3E}">
        <p14:creationId xmlns:p14="http://schemas.microsoft.com/office/powerpoint/2010/main" val="110945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7"/>
          <p:cNvSpPr>
            <a:spLocks noGrp="1" noChangeArrowheads="1"/>
          </p:cNvSpPr>
          <p:nvPr>
            <p:ph type="dt" sz="half" idx="10"/>
          </p:nvPr>
        </p:nvSpPr>
        <p:spPr/>
        <p:txBody>
          <a:bodyPr/>
          <a:lstStyle>
            <a:lvl1pPr>
              <a:defRPr/>
            </a:lvl1pPr>
          </a:lstStyle>
          <a:p>
            <a:pPr>
              <a:defRPr/>
            </a:pPr>
            <a:endParaRPr lang="en-US" altLang="ko-KR"/>
          </a:p>
        </p:txBody>
      </p:sp>
      <p:sp>
        <p:nvSpPr>
          <p:cNvPr id="6"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7" name="Rectangle 9"/>
          <p:cNvSpPr>
            <a:spLocks noGrp="1" noChangeArrowheads="1"/>
          </p:cNvSpPr>
          <p:nvPr>
            <p:ph type="sldNum" sz="quarter" idx="12"/>
          </p:nvPr>
        </p:nvSpPr>
        <p:spPr/>
        <p:txBody>
          <a:bodyPr/>
          <a:lstStyle>
            <a:lvl1pPr>
              <a:defRPr/>
            </a:lvl1pPr>
          </a:lstStyle>
          <a:p>
            <a:pPr>
              <a:defRPr/>
            </a:pPr>
            <a:fld id="{FF4F4170-962E-40D1-A6CA-66C3FE6A442C}" type="slidenum">
              <a:rPr lang="en-US" altLang="ko-KR"/>
              <a:pPr>
                <a:defRPr/>
              </a:pPr>
              <a:t>‹#›</a:t>
            </a:fld>
            <a:endParaRPr lang="en-US" altLang="ko-KR"/>
          </a:p>
        </p:txBody>
      </p:sp>
    </p:spTree>
    <p:extLst>
      <p:ext uri="{BB962C8B-B14F-4D97-AF65-F5344CB8AC3E}">
        <p14:creationId xmlns:p14="http://schemas.microsoft.com/office/powerpoint/2010/main" val="385813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7"/>
          <p:cNvSpPr>
            <a:spLocks noGrp="1" noChangeArrowheads="1"/>
          </p:cNvSpPr>
          <p:nvPr>
            <p:ph type="dt" sz="half" idx="10"/>
          </p:nvPr>
        </p:nvSpPr>
        <p:spPr/>
        <p:txBody>
          <a:bodyPr/>
          <a:lstStyle>
            <a:lvl1pPr>
              <a:defRPr/>
            </a:lvl1pPr>
          </a:lstStyle>
          <a:p>
            <a:pPr>
              <a:defRPr/>
            </a:pPr>
            <a:endParaRPr lang="en-US" altLang="ko-KR"/>
          </a:p>
        </p:txBody>
      </p:sp>
      <p:sp>
        <p:nvSpPr>
          <p:cNvPr id="6" name="Rectangle 8"/>
          <p:cNvSpPr>
            <a:spLocks noGrp="1" noChangeArrowheads="1"/>
          </p:cNvSpPr>
          <p:nvPr>
            <p:ph type="ftr" sz="quarter" idx="11"/>
          </p:nvPr>
        </p:nvSpPr>
        <p:spPr>
          <a:xfrm>
            <a:off x="3203575" y="6453188"/>
            <a:ext cx="3384550" cy="215900"/>
          </a:xfrm>
          <a:prstGeom prst="rect">
            <a:avLst/>
          </a:prstGeom>
        </p:spPr>
        <p:txBody>
          <a:bodyPr/>
          <a:lstStyle>
            <a:lvl1pPr algn="ctr" eaLnBrk="1" hangingPunct="1">
              <a:defRPr/>
            </a:lvl1pPr>
          </a:lstStyle>
          <a:p>
            <a:pPr>
              <a:defRPr/>
            </a:pPr>
            <a:r>
              <a:rPr lang="en-US" altLang="ko-KR"/>
              <a:t>C++ by Dissection: Chapter 2</a:t>
            </a:r>
          </a:p>
        </p:txBody>
      </p:sp>
      <p:sp>
        <p:nvSpPr>
          <p:cNvPr id="7" name="Rectangle 9"/>
          <p:cNvSpPr>
            <a:spLocks noGrp="1" noChangeArrowheads="1"/>
          </p:cNvSpPr>
          <p:nvPr>
            <p:ph type="sldNum" sz="quarter" idx="12"/>
          </p:nvPr>
        </p:nvSpPr>
        <p:spPr/>
        <p:txBody>
          <a:bodyPr/>
          <a:lstStyle>
            <a:lvl1pPr>
              <a:defRPr/>
            </a:lvl1pPr>
          </a:lstStyle>
          <a:p>
            <a:pPr>
              <a:defRPr/>
            </a:pPr>
            <a:fld id="{1A89AEA6-2B91-47D5-B2C8-925872CD8190}" type="slidenum">
              <a:rPr lang="en-US" altLang="ko-KR"/>
              <a:pPr>
                <a:defRPr/>
              </a:pPr>
              <a:t>‹#›</a:t>
            </a:fld>
            <a:endParaRPr lang="en-US" altLang="ko-KR"/>
          </a:p>
        </p:txBody>
      </p:sp>
    </p:spTree>
    <p:extLst>
      <p:ext uri="{BB962C8B-B14F-4D97-AF65-F5344CB8AC3E}">
        <p14:creationId xmlns:p14="http://schemas.microsoft.com/office/powerpoint/2010/main" val="313866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4"/>
          <p:cNvSpPr>
            <a:spLocks noChangeShapeType="1"/>
          </p:cNvSpPr>
          <p:nvPr/>
        </p:nvSpPr>
        <p:spPr bwMode="gray">
          <a:xfrm flipV="1">
            <a:off x="468313" y="6410325"/>
            <a:ext cx="8226425"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27" name="Rectangle 6"/>
          <p:cNvSpPr>
            <a:spLocks noGrp="1" noChangeArrowheads="1"/>
          </p:cNvSpPr>
          <p:nvPr>
            <p:ph type="body" idx="1"/>
          </p:nvPr>
        </p:nvSpPr>
        <p:spPr bwMode="auto">
          <a:xfrm>
            <a:off x="457200" y="1341438"/>
            <a:ext cx="82296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91495" name="Rectangle 7"/>
          <p:cNvSpPr>
            <a:spLocks noGrp="1" noChangeArrowheads="1"/>
          </p:cNvSpPr>
          <p:nvPr>
            <p:ph type="dt" sz="half" idx="2"/>
          </p:nvPr>
        </p:nvSpPr>
        <p:spPr bwMode="auto">
          <a:xfrm>
            <a:off x="457200" y="6453188"/>
            <a:ext cx="2746375"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1">
                <a:latin typeface="+mn-lt"/>
                <a:ea typeface="굴림" pitchFamily="50" charset="-127"/>
              </a:defRPr>
            </a:lvl1pPr>
          </a:lstStyle>
          <a:p>
            <a:pPr>
              <a:defRPr/>
            </a:pPr>
            <a:endParaRPr lang="en-US" altLang="ko-KR"/>
          </a:p>
        </p:txBody>
      </p:sp>
      <p:sp>
        <p:nvSpPr>
          <p:cNvPr id="191497" name="Rectangle 9"/>
          <p:cNvSpPr>
            <a:spLocks noGrp="1" noChangeArrowheads="1"/>
          </p:cNvSpPr>
          <p:nvPr>
            <p:ph type="sldNum" sz="quarter" idx="4"/>
          </p:nvPr>
        </p:nvSpPr>
        <p:spPr bwMode="auto">
          <a:xfrm>
            <a:off x="6588125" y="6453188"/>
            <a:ext cx="208915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atin typeface="Verdana" panose="020B0604030504040204" pitchFamily="34" charset="0"/>
              </a:defRPr>
            </a:lvl1pPr>
          </a:lstStyle>
          <a:p>
            <a:pPr>
              <a:defRPr/>
            </a:pPr>
            <a:fld id="{B3FD5C99-3F0B-4A3D-84EF-1B6C5FAD9998}" type="slidenum">
              <a:rPr lang="en-US" altLang="ko-KR"/>
              <a:pPr>
                <a:defRPr/>
              </a:pPr>
              <a:t>‹#›</a:t>
            </a:fld>
            <a:endParaRPr lang="en-US" altLang="ko-KR"/>
          </a:p>
        </p:txBody>
      </p:sp>
      <p:sp>
        <p:nvSpPr>
          <p:cNvPr id="1030" name="Rectangle 10"/>
          <p:cNvSpPr>
            <a:spLocks noGrp="1" noChangeArrowheads="1"/>
          </p:cNvSpPr>
          <p:nvPr>
            <p:ph type="title"/>
          </p:nvPr>
        </p:nvSpPr>
        <p:spPr bwMode="black">
          <a:xfrm>
            <a:off x="468313" y="319088"/>
            <a:ext cx="82089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cxnSp>
        <p:nvCxnSpPr>
          <p:cNvPr id="1031" name="직선 연결선 2"/>
          <p:cNvCxnSpPr>
            <a:cxnSpLocks noChangeShapeType="1"/>
          </p:cNvCxnSpPr>
          <p:nvPr userDrawn="1"/>
        </p:nvCxnSpPr>
        <p:spPr bwMode="auto">
          <a:xfrm>
            <a:off x="457200" y="1125538"/>
            <a:ext cx="82200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hf hdr="0" ftr="0" dt="0"/>
  <p:txStyles>
    <p:titleStyle>
      <a:lvl1pPr algn="ctr" rtl="0" eaLnBrk="0" fontAlgn="base" hangingPunct="0">
        <a:spcBef>
          <a:spcPct val="0"/>
        </a:spcBef>
        <a:spcAft>
          <a:spcPct val="0"/>
        </a:spcAft>
        <a:defRPr sz="3200" b="1">
          <a:solidFill>
            <a:srgbClr val="000000"/>
          </a:solidFill>
          <a:latin typeface="맑은 고딕" pitchFamily="50" charset="-127"/>
          <a:ea typeface="맑은 고딕" pitchFamily="50" charset="-127"/>
          <a:cs typeface="+mj-cs"/>
        </a:defRPr>
      </a:lvl1pPr>
      <a:lvl2pPr algn="ctr" rtl="0" eaLnBrk="0" fontAlgn="base" hangingPunct="0">
        <a:spcBef>
          <a:spcPct val="0"/>
        </a:spcBef>
        <a:spcAft>
          <a:spcPct val="0"/>
        </a:spcAft>
        <a:defRPr sz="3200" b="1">
          <a:solidFill>
            <a:srgbClr val="000000"/>
          </a:solidFill>
          <a:latin typeface="맑은 고딕" pitchFamily="50" charset="-127"/>
          <a:ea typeface="맑은 고딕" pitchFamily="50" charset="-127"/>
        </a:defRPr>
      </a:lvl2pPr>
      <a:lvl3pPr algn="ctr" rtl="0" eaLnBrk="0" fontAlgn="base" hangingPunct="0">
        <a:spcBef>
          <a:spcPct val="0"/>
        </a:spcBef>
        <a:spcAft>
          <a:spcPct val="0"/>
        </a:spcAft>
        <a:defRPr sz="3200" b="1">
          <a:solidFill>
            <a:srgbClr val="000000"/>
          </a:solidFill>
          <a:latin typeface="맑은 고딕" pitchFamily="50" charset="-127"/>
          <a:ea typeface="맑은 고딕" pitchFamily="50" charset="-127"/>
        </a:defRPr>
      </a:lvl3pPr>
      <a:lvl4pPr algn="ctr" rtl="0" eaLnBrk="0" fontAlgn="base" hangingPunct="0">
        <a:spcBef>
          <a:spcPct val="0"/>
        </a:spcBef>
        <a:spcAft>
          <a:spcPct val="0"/>
        </a:spcAft>
        <a:defRPr sz="3200" b="1">
          <a:solidFill>
            <a:srgbClr val="000000"/>
          </a:solidFill>
          <a:latin typeface="맑은 고딕" pitchFamily="50" charset="-127"/>
          <a:ea typeface="맑은 고딕" pitchFamily="50" charset="-127"/>
        </a:defRPr>
      </a:lvl4pPr>
      <a:lvl5pPr algn="ctr" rtl="0" eaLnBrk="0" fontAlgn="base" hangingPunct="0">
        <a:spcBef>
          <a:spcPct val="0"/>
        </a:spcBef>
        <a:spcAft>
          <a:spcPct val="0"/>
        </a:spcAft>
        <a:defRPr sz="3200" b="1">
          <a:solidFill>
            <a:srgbClr val="000000"/>
          </a:solidFill>
          <a:latin typeface="맑은 고딕" pitchFamily="50" charset="-127"/>
          <a:ea typeface="맑은 고딕" pitchFamily="50" charset="-127"/>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400">
          <a:solidFill>
            <a:schemeClr val="tx1"/>
          </a:solidFill>
          <a:latin typeface="맑은 고딕" pitchFamily="50" charset="-127"/>
          <a:ea typeface="맑은 고딕" pitchFamily="50" charset="-127"/>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맑은 고딕" pitchFamily="50" charset="-127"/>
          <a:ea typeface="맑은 고딕" pitchFamily="50" charset="-127"/>
        </a:defRPr>
      </a:lvl2pPr>
      <a:lvl3pPr marL="1143000" indent="-228600" algn="l" rtl="0" eaLnBrk="0" fontAlgn="base" hangingPunct="0">
        <a:spcBef>
          <a:spcPct val="20000"/>
        </a:spcBef>
        <a:spcAft>
          <a:spcPct val="0"/>
        </a:spcAft>
        <a:buClr>
          <a:schemeClr val="tx1"/>
        </a:buClr>
        <a:buChar char="•"/>
        <a:defRPr sz="2000">
          <a:solidFill>
            <a:schemeClr val="tx1"/>
          </a:solidFill>
          <a:latin typeface="맑은 고딕" pitchFamily="50" charset="-127"/>
          <a:ea typeface="맑은 고딕" pitchFamily="50" charset="-127"/>
        </a:defRPr>
      </a:lvl3pPr>
      <a:lvl4pPr marL="1600200" indent="-228600" algn="l" rtl="0" eaLnBrk="0" fontAlgn="base" hangingPunct="0">
        <a:spcBef>
          <a:spcPct val="20000"/>
        </a:spcBef>
        <a:spcAft>
          <a:spcPct val="0"/>
        </a:spcAft>
        <a:buChar char="–"/>
        <a:defRPr sz="2000">
          <a:solidFill>
            <a:schemeClr val="tx1"/>
          </a:solidFill>
          <a:latin typeface="맑은 고딕" pitchFamily="50" charset="-127"/>
          <a:ea typeface="맑은 고딕" pitchFamily="50" charset="-127"/>
        </a:defRPr>
      </a:lvl4pPr>
      <a:lvl5pPr marL="2057400" indent="-228600" algn="l" rtl="0" eaLnBrk="0" fontAlgn="base" hangingPunct="0">
        <a:spcBef>
          <a:spcPct val="20000"/>
        </a:spcBef>
        <a:spcAft>
          <a:spcPct val="0"/>
        </a:spcAft>
        <a:buChar char="»"/>
        <a:defRPr sz="2000">
          <a:solidFill>
            <a:schemeClr val="tx1"/>
          </a:solidFill>
          <a:latin typeface="맑은 고딕" pitchFamily="50" charset="-127"/>
          <a:ea typeface="맑은 고딕" pitchFamily="50" charset="-127"/>
        </a:defRPr>
      </a:lvl5pPr>
      <a:lvl6pPr marL="2514600" indent="-228600" algn="l" rtl="0" fontAlgn="base">
        <a:spcBef>
          <a:spcPct val="20000"/>
        </a:spcBef>
        <a:spcAft>
          <a:spcPct val="0"/>
        </a:spcAft>
        <a:buChar char="»"/>
        <a:defRPr sz="2000">
          <a:solidFill>
            <a:schemeClr val="tx1"/>
          </a:solidFill>
          <a:latin typeface="+mn-lt"/>
          <a:ea typeface="굴림" pitchFamily="50" charset="-127"/>
        </a:defRPr>
      </a:lvl6pPr>
      <a:lvl7pPr marL="2971800" indent="-228600" algn="l" rtl="0" fontAlgn="base">
        <a:spcBef>
          <a:spcPct val="20000"/>
        </a:spcBef>
        <a:spcAft>
          <a:spcPct val="0"/>
        </a:spcAft>
        <a:buChar char="»"/>
        <a:defRPr sz="2000">
          <a:solidFill>
            <a:schemeClr val="tx1"/>
          </a:solidFill>
          <a:latin typeface="+mn-lt"/>
          <a:ea typeface="굴림" pitchFamily="50" charset="-127"/>
        </a:defRPr>
      </a:lvl7pPr>
      <a:lvl8pPr marL="3429000" indent="-228600" algn="l" rtl="0" fontAlgn="base">
        <a:spcBef>
          <a:spcPct val="20000"/>
        </a:spcBef>
        <a:spcAft>
          <a:spcPct val="0"/>
        </a:spcAft>
        <a:buChar char="»"/>
        <a:defRPr sz="2000">
          <a:solidFill>
            <a:schemeClr val="tx1"/>
          </a:solidFill>
          <a:latin typeface="+mn-lt"/>
          <a:ea typeface="굴림" pitchFamily="50" charset="-127"/>
        </a:defRPr>
      </a:lvl8pPr>
      <a:lvl9pPr marL="3886200" indent="-228600" algn="l" rtl="0" fontAlgn="base">
        <a:spcBef>
          <a:spcPct val="20000"/>
        </a:spcBef>
        <a:spcAft>
          <a:spcPct val="0"/>
        </a:spcAft>
        <a:buChar char="»"/>
        <a:defRPr sz="2000">
          <a:solidFill>
            <a:schemeClr val="tx1"/>
          </a:solidFill>
          <a:latin typeface="+mn-lt"/>
          <a:ea typeface="굴림" pitchFamily="50"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28750" y="500063"/>
            <a:ext cx="7239000" cy="1371600"/>
          </a:xfrm>
        </p:spPr>
        <p:txBody>
          <a:bodyPr/>
          <a:lstStyle/>
          <a:p>
            <a:pPr eaLnBrk="1" hangingPunct="1"/>
            <a:r>
              <a:rPr lang="en-US" altLang="ko-KR">
                <a:ea typeface="굴림" panose="020B0600000101010101" pitchFamily="50" charset="-127"/>
              </a:rPr>
              <a:t>Exception Handling</a:t>
            </a:r>
          </a:p>
        </p:txBody>
      </p:sp>
      <p:sp>
        <p:nvSpPr>
          <p:cNvPr id="15363" name="Rectangle 4"/>
          <p:cNvSpPr>
            <a:spLocks noGrp="1" noChangeArrowheads="1"/>
          </p:cNvSpPr>
          <p:nvPr>
            <p:ph type="subTitle" idx="1"/>
          </p:nvPr>
        </p:nvSpPr>
        <p:spPr>
          <a:xfrm>
            <a:off x="1428750" y="1643063"/>
            <a:ext cx="6181725" cy="4089400"/>
          </a:xfrm>
        </p:spPr>
        <p:txBody>
          <a:bodyPr/>
          <a:lstStyle/>
          <a:p>
            <a:pPr eaLnBrk="1" hangingPunct="1">
              <a:buFont typeface="Wingdings" pitchFamily="2" charset="2"/>
              <a:buChar char="v"/>
            </a:pPr>
            <a:r>
              <a:rPr lang="en-US" altLang="ko-KR" b="0" dirty="0"/>
              <a:t>What are Exceptions ?</a:t>
            </a:r>
          </a:p>
          <a:p>
            <a:pPr eaLnBrk="1" hangingPunct="1">
              <a:buFont typeface="Wingdings" pitchFamily="2" charset="2"/>
              <a:buChar char="v"/>
            </a:pPr>
            <a:r>
              <a:rPr lang="en-US" altLang="ko-KR" b="0" dirty="0"/>
              <a:t>The traditional approach</a:t>
            </a:r>
          </a:p>
          <a:p>
            <a:pPr eaLnBrk="1" hangingPunct="1">
              <a:buFont typeface="Wingdings" pitchFamily="2" charset="2"/>
              <a:buChar char="v"/>
            </a:pPr>
            <a:r>
              <a:rPr lang="en-US" altLang="ko-KR" b="0" dirty="0"/>
              <a:t>Exception handling in Java</a:t>
            </a:r>
          </a:p>
          <a:p>
            <a:pPr eaLnBrk="1" hangingPunct="1">
              <a:buFont typeface="Wingdings" pitchFamily="2" charset="2"/>
              <a:buChar char="v"/>
            </a:pPr>
            <a:r>
              <a:rPr lang="en-US" altLang="ko-KR" b="0" dirty="0"/>
              <a:t>Standard exceptions in Java</a:t>
            </a:r>
          </a:p>
          <a:p>
            <a:pPr eaLnBrk="1" hangingPunct="1">
              <a:buFont typeface="Wingdings" pitchFamily="2" charset="2"/>
              <a:buChar char="v"/>
            </a:pPr>
            <a:r>
              <a:rPr lang="en-US" altLang="ko-KR" b="0" dirty="0"/>
              <a:t>Multiple catch handlers</a:t>
            </a:r>
          </a:p>
          <a:p>
            <a:pPr eaLnBrk="1" hangingPunct="1">
              <a:buFont typeface="Wingdings" pitchFamily="2" charset="2"/>
              <a:buChar char="v"/>
            </a:pPr>
            <a:r>
              <a:rPr lang="en-US" altLang="ko-KR" b="0" dirty="0"/>
              <a:t>Catching multiple exceptions</a:t>
            </a:r>
          </a:p>
          <a:p>
            <a:pPr eaLnBrk="1" hangingPunct="1">
              <a:buFont typeface="Wingdings" pitchFamily="2" charset="2"/>
              <a:buChar char="v"/>
            </a:pPr>
            <a:r>
              <a:rPr lang="en-US" altLang="ko-KR" b="0" dirty="0"/>
              <a:t>finally block</a:t>
            </a:r>
          </a:p>
          <a:p>
            <a:pPr eaLnBrk="1" hangingPunct="1">
              <a:buFont typeface="Wingdings" pitchFamily="2" charset="2"/>
              <a:buChar char="v"/>
            </a:pPr>
            <a:r>
              <a:rPr lang="en-US" altLang="ko-KR" b="0" dirty="0"/>
              <a:t>Try-with-resources statement</a:t>
            </a:r>
          </a:p>
          <a:p>
            <a:pPr eaLnBrk="1" hangingPunct="1">
              <a:buFont typeface="Wingdings" pitchFamily="2" charset="2"/>
              <a:buChar char="v"/>
            </a:pPr>
            <a:r>
              <a:rPr lang="en-US" altLang="ko-KR" b="0" dirty="0"/>
              <a:t>Checked vs unchecked exception</a:t>
            </a:r>
          </a:p>
          <a:p>
            <a:pPr eaLnBrk="1" hangingPunct="1">
              <a:buFont typeface="Wingdings" pitchFamily="2" charset="2"/>
              <a:buChar char="v"/>
            </a:pPr>
            <a:r>
              <a:rPr lang="en-US" altLang="ko-KR" b="0" dirty="0"/>
              <a:t>Stack trace</a:t>
            </a:r>
          </a:p>
          <a:p>
            <a:pPr eaLnBrk="1" hangingPunct="1">
              <a:buFont typeface="Wingdings" pitchFamily="2" charset="2"/>
              <a:buChar char="v"/>
            </a:pPr>
            <a:r>
              <a:rPr lang="en-US" altLang="ko-KR" b="0" dirty="0"/>
              <a:t>Assertion</a:t>
            </a:r>
          </a:p>
        </p:txBody>
      </p:sp>
    </p:spTree>
  </p:cSld>
  <p:clrMapOvr>
    <a:masterClrMapping/>
  </p:clrMapOvr>
  <p:transition advTm="57750"/>
  <p:extLst>
    <p:ext uri="{3A86A75C-4F4B-4683-9AE1-C65F6400EC91}">
      <p14:laserTraceLst xmlns:p14="http://schemas.microsoft.com/office/powerpoint/2010/main">
        <p14:tracePtLst>
          <p14:tracePt t="1002" x="6519863" y="5233988"/>
          <p14:tracePt t="1942" x="6453188" y="5086350"/>
          <p14:tracePt t="1950" x="6338888" y="4848225"/>
          <p14:tracePt t="1957" x="6243638" y="4614863"/>
          <p14:tracePt t="1971" x="6010275" y="3929063"/>
          <p14:tracePt t="1987" x="5795963" y="3395663"/>
          <p14:tracePt t="2004" x="5629275" y="2909888"/>
          <p14:tracePt t="2021" x="5543550" y="2714625"/>
          <p14:tracePt t="2054" x="5405438" y="2352675"/>
          <p14:tracePt t="2088" x="5310188" y="2247900"/>
          <p14:tracePt t="2104" x="5233988" y="2181225"/>
          <p14:tracePt t="2120" x="5191125" y="2157413"/>
          <p14:tracePt t="2137" x="5167313" y="2157413"/>
          <p14:tracePt t="2154" x="5148263" y="2157413"/>
          <p14:tracePt t="2928" x="5100638" y="2133600"/>
          <p14:tracePt t="2935" x="5019675" y="2095500"/>
          <p14:tracePt t="2942" x="4938713" y="2052638"/>
          <p14:tracePt t="2953" x="4843463" y="1995488"/>
          <p14:tracePt t="2971" x="4691063" y="1895475"/>
          <p14:tracePt t="2987" x="4486275" y="1771650"/>
          <p14:tracePt t="3020" x="4219575" y="1676400"/>
          <p14:tracePt t="3053" x="3986213" y="1628775"/>
          <p14:tracePt t="3070" x="3871913" y="1619250"/>
          <p14:tracePt t="3087" x="3776663" y="1604963"/>
          <p14:tracePt t="3104" x="3619500" y="1590675"/>
          <p14:tracePt t="3120" x="3490913" y="1571625"/>
          <p14:tracePt t="3137" x="3333750" y="1552575"/>
          <p14:tracePt t="3154" x="3186113" y="1519238"/>
          <p14:tracePt t="3170" x="2933700" y="1428750"/>
          <p14:tracePt t="3187" x="2747963" y="1357313"/>
          <p14:tracePt t="3204" x="2586038" y="1285875"/>
          <p14:tracePt t="3220" x="2447925" y="1223963"/>
          <p14:tracePt t="3237" x="2286000" y="1138238"/>
          <p14:tracePt t="3254" x="2238375" y="1104900"/>
          <p14:tracePt t="3270" x="2214563" y="1076325"/>
          <p14:tracePt t="3287" x="2209800" y="1019175"/>
          <p14:tracePt t="3304" x="2286000" y="900113"/>
          <p14:tracePt t="3322" x="2419350" y="781050"/>
          <p14:tracePt t="3337" x="2695575" y="628650"/>
          <p14:tracePt t="3354" x="3128963" y="447675"/>
          <p14:tracePt t="3371" x="3443288" y="371475"/>
          <p14:tracePt t="3387" x="3667125" y="352425"/>
          <p14:tracePt t="3404" x="3910013" y="352425"/>
          <p14:tracePt t="3420" x="4167188" y="381000"/>
          <p14:tracePt t="3437" x="4338638" y="409575"/>
          <p14:tracePt t="3453" x="4476750" y="452438"/>
          <p14:tracePt t="3470" x="4591050" y="495300"/>
          <p14:tracePt t="3487" x="4710113" y="571500"/>
          <p14:tracePt t="3503" x="4795838" y="676275"/>
          <p14:tracePt t="3520" x="4862513" y="757238"/>
          <p14:tracePt t="3538" x="4905375" y="823913"/>
          <p14:tracePt t="3553" x="4948238" y="881063"/>
          <p14:tracePt t="3570" x="4967288" y="909638"/>
          <p14:tracePt t="3587" x="4986338" y="942975"/>
          <p14:tracePt t="3604" x="5005388" y="995363"/>
          <p14:tracePt t="3620" x="5000625" y="1038225"/>
          <p14:tracePt t="3637" x="4991100" y="1100138"/>
          <p14:tracePt t="3654" x="4953000" y="1166813"/>
          <p14:tracePt t="3670" x="4876800" y="1257300"/>
          <p14:tracePt t="3687" x="4829175" y="1295400"/>
          <p14:tracePt t="3704" x="4772025" y="1338263"/>
          <p14:tracePt t="3720" x="4724400" y="1376363"/>
          <p14:tracePt t="3737" x="4681538" y="1404938"/>
          <p14:tracePt t="3754" x="4667250" y="1409700"/>
          <p14:tracePt t="3770" x="4662488" y="1414463"/>
          <p14:tracePt t="3787" x="4652963" y="1419225"/>
          <p14:tracePt t="5010" x="4643438" y="1428750"/>
          <p14:tracePt t="5017" x="4629150" y="1443038"/>
          <p14:tracePt t="5024" x="4619625" y="1452563"/>
          <p14:tracePt t="5037" x="4605338" y="1471613"/>
          <p14:tracePt t="5053" x="4552950" y="1538288"/>
          <p14:tracePt t="5070" x="4510088" y="1571625"/>
          <p14:tracePt t="5103" x="4438650" y="1624013"/>
          <p14:tracePt t="5137" x="4362450" y="1676400"/>
          <p14:tracePt t="5153" x="4338638" y="1690688"/>
          <p14:tracePt t="5170" x="4314825" y="1704975"/>
          <p14:tracePt t="5187" x="4286250" y="1714500"/>
          <p14:tracePt t="5203" x="4271963" y="1719263"/>
          <p14:tracePt t="5220" x="4262438" y="1724025"/>
          <p14:tracePt t="5237" x="4243388" y="1728788"/>
          <p14:tracePt t="5254" x="4229100" y="1733550"/>
          <p14:tracePt t="5270" x="4214813" y="1738313"/>
          <p14:tracePt t="5287" x="4191000" y="1747838"/>
          <p14:tracePt t="5303" x="4171950" y="1757363"/>
          <p14:tracePt t="5320" x="4148138" y="1762125"/>
          <p14:tracePt t="5337" x="4133850" y="1771650"/>
          <p14:tracePt t="5354" x="4119563" y="1776413"/>
          <p14:tracePt t="5370" x="4100513" y="1781175"/>
          <p14:tracePt t="5387" x="4095750" y="1781175"/>
          <p14:tracePt t="5403" x="4090988" y="1781175"/>
          <p14:tracePt t="5420" x="4081463" y="1781175"/>
          <p14:tracePt t="5680" x="4076700" y="1785938"/>
          <p14:tracePt t="5686" x="4071938" y="1795463"/>
          <p14:tracePt t="5695" x="4057650" y="1800225"/>
          <p14:tracePt t="5703" x="4052888" y="1814513"/>
          <p14:tracePt t="5721" x="4038600" y="1824038"/>
          <p14:tracePt t="5737" x="4029075" y="1838325"/>
          <p14:tracePt t="5753" x="4014788" y="1852613"/>
          <p14:tracePt t="5770" x="3995738" y="1862138"/>
          <p14:tracePt t="5787" x="3981450" y="1866900"/>
          <p14:tracePt t="5804" x="3952875" y="1871663"/>
          <p14:tracePt t="5820" x="3905250" y="1885950"/>
          <p14:tracePt t="5837" x="3876675" y="1895475"/>
          <p14:tracePt t="5853" x="3838575" y="1905000"/>
          <p14:tracePt t="5870" x="3790950" y="1914525"/>
          <p14:tracePt t="5887" x="3748088" y="1924050"/>
          <p14:tracePt t="5903" x="3714750" y="1933575"/>
          <p14:tracePt t="5920" x="3662363" y="1947863"/>
          <p14:tracePt t="5937" x="3586163" y="1962150"/>
          <p14:tracePt t="5953" x="3543300" y="1971675"/>
          <p14:tracePt t="5970" x="3495675" y="1981200"/>
          <p14:tracePt t="5987" x="3462338" y="1985963"/>
          <p14:tracePt t="6003" x="3386138" y="1990725"/>
          <p14:tracePt t="6020" x="3328988" y="1990725"/>
          <p14:tracePt t="6037" x="3267075" y="1990725"/>
          <p14:tracePt t="6053" x="3195638" y="1976438"/>
          <p14:tracePt t="6070" x="3119438" y="1957388"/>
          <p14:tracePt t="6087" x="3081338" y="1938338"/>
          <p14:tracePt t="6103" x="3057525" y="1914525"/>
          <p14:tracePt t="6120" x="3033713" y="1857375"/>
          <p14:tracePt t="6137" x="3028950" y="1800225"/>
          <p14:tracePt t="6154" x="3043238" y="1743075"/>
          <p14:tracePt t="6172" x="3114675" y="1657350"/>
          <p14:tracePt t="6187" x="3219450" y="1581150"/>
          <p14:tracePt t="6203" x="3328988" y="1504950"/>
          <p14:tracePt t="6220" x="3438525" y="1452563"/>
          <p14:tracePt t="6237" x="3557588" y="1409700"/>
          <p14:tracePt t="6253" x="3714750" y="1395413"/>
          <p14:tracePt t="6270" x="3786188" y="1395413"/>
          <p14:tracePt t="6287" x="3857625" y="1409700"/>
          <p14:tracePt t="6304" x="3933825" y="1433513"/>
          <p14:tracePt t="6320" x="4010025" y="1462088"/>
          <p14:tracePt t="6337" x="4043363" y="1471613"/>
          <p14:tracePt t="6353" x="4062413" y="1485900"/>
          <p14:tracePt t="6370" x="4086225" y="1500188"/>
          <p14:tracePt t="6387" x="4095750" y="1514475"/>
          <p14:tracePt t="6403" x="4100513" y="1533525"/>
          <p14:tracePt t="6420" x="4105275" y="1557338"/>
          <p14:tracePt t="6437" x="4105275" y="1604963"/>
          <p14:tracePt t="6453" x="4100513" y="1633538"/>
          <p14:tracePt t="6470" x="4090988" y="1662113"/>
          <p14:tracePt t="6487" x="4067175" y="1695450"/>
          <p14:tracePt t="6503" x="4052888" y="1719263"/>
          <p14:tracePt t="6520" x="4033838" y="1738313"/>
          <p14:tracePt t="6537" x="4024313" y="1762125"/>
          <p14:tracePt t="6553" x="4000500" y="1776413"/>
          <p14:tracePt t="6570" x="3952875" y="1809750"/>
          <p14:tracePt t="6587" x="3905250" y="1833563"/>
          <p14:tracePt t="6603" x="3862388" y="1857375"/>
          <p14:tracePt t="6620" x="3795713" y="1885950"/>
          <p14:tracePt t="6637" x="3762375" y="1895475"/>
          <p14:tracePt t="6653" x="3729038" y="1914525"/>
          <p14:tracePt t="6670" x="3709988" y="1933575"/>
          <p14:tracePt t="6687" x="3690938" y="1943100"/>
          <p14:tracePt t="6704" x="3681413" y="1952625"/>
          <p14:tracePt t="6737" x="3681413" y="1957388"/>
          <p14:tracePt t="7836" x="3671888" y="1966913"/>
          <p14:tracePt t="7843" x="3662363" y="1981200"/>
          <p14:tracePt t="7853" x="3648075" y="1990725"/>
          <p14:tracePt t="7871" x="3624263" y="2014538"/>
          <p14:tracePt t="7873" x="3614738" y="2024063"/>
          <p14:tracePt t="7887" x="3581400" y="2052638"/>
          <p14:tracePt t="7903" x="3557588" y="2076450"/>
          <p14:tracePt t="7920" x="3533775" y="2100263"/>
          <p14:tracePt t="7953" x="3490913" y="2133600"/>
          <p14:tracePt t="7987" x="3457575" y="2143125"/>
          <p14:tracePt t="8003" x="3433763" y="2152650"/>
          <p14:tracePt t="8020" x="3409950" y="2157413"/>
          <p14:tracePt t="8037" x="3390900" y="2157413"/>
          <p14:tracePt t="8053" x="3367088" y="2157413"/>
          <p14:tracePt t="8070" x="3338513" y="2157413"/>
          <p14:tracePt t="8087" x="3314700" y="2157413"/>
          <p14:tracePt t="8103" x="3295650" y="2157413"/>
          <p14:tracePt t="8120" x="3271838" y="2157413"/>
          <p14:tracePt t="8137" x="3248025" y="2157413"/>
          <p14:tracePt t="8153" x="3238500" y="2157413"/>
          <p14:tracePt t="8170" x="3224213" y="2157413"/>
          <p14:tracePt t="8187" x="3205163" y="2157413"/>
          <p14:tracePt t="8203" x="3186113" y="2157413"/>
          <p14:tracePt t="8221" x="3167063" y="2157413"/>
          <p14:tracePt t="8237" x="3148013" y="2157413"/>
          <p14:tracePt t="8253" x="3114675" y="2162175"/>
          <p14:tracePt t="8270" x="3081338" y="2176463"/>
          <p14:tracePt t="8287" x="3052763" y="2176463"/>
          <p14:tracePt t="8303" x="3033713" y="2181225"/>
          <p14:tracePt t="8320" x="2986088" y="2185988"/>
          <p14:tracePt t="8337" x="2947988" y="2185988"/>
          <p14:tracePt t="8353" x="2919413" y="2200275"/>
          <p14:tracePt t="8370" x="2890838" y="2205038"/>
          <p14:tracePt t="8371" x="2871788" y="2209800"/>
          <p14:tracePt t="8387" x="2843213" y="2214563"/>
          <p14:tracePt t="8403" x="2819400" y="2219325"/>
          <p14:tracePt t="8420" x="2790825" y="2228850"/>
          <p14:tracePt t="8437" x="2771775" y="2233613"/>
          <p14:tracePt t="8453" x="2743200" y="2243138"/>
          <p14:tracePt t="8470" x="2728913" y="2252663"/>
          <p14:tracePt t="8487" x="2724150" y="2252663"/>
          <p14:tracePt t="8503" x="2714625" y="2252663"/>
          <p14:tracePt t="8556" x="2714625" y="2257425"/>
          <p14:tracePt t="8563" x="2714625" y="2262188"/>
          <p14:tracePt t="8570" x="2714625" y="2271713"/>
          <p14:tracePt t="8586" x="2719388" y="2295525"/>
          <p14:tracePt t="8603" x="2724150" y="2319338"/>
          <p14:tracePt t="8621" x="2743200" y="2343150"/>
          <p14:tracePt t="8636" x="2762250" y="2362200"/>
          <p14:tracePt t="8653" x="2781300" y="2381250"/>
          <p14:tracePt t="8670" x="2805113" y="2386013"/>
          <p14:tracePt t="8687" x="2833688" y="2390775"/>
          <p14:tracePt t="8703" x="2895600" y="2405063"/>
          <p14:tracePt t="8720" x="2938463" y="2405063"/>
          <p14:tracePt t="8737" x="2981325" y="2405063"/>
          <p14:tracePt t="8753" x="3038475" y="2405063"/>
          <p14:tracePt t="8770" x="3067050" y="2405063"/>
          <p14:tracePt t="8787" x="3095625" y="2405063"/>
          <p14:tracePt t="8803" x="3119438" y="2405063"/>
          <p14:tracePt t="8820" x="3157538" y="2405063"/>
          <p14:tracePt t="8836" x="3186113" y="2405063"/>
          <p14:tracePt t="8853" x="3205163" y="2405063"/>
          <p14:tracePt t="8870" x="3228975" y="2405063"/>
          <p14:tracePt t="8872" x="3238500" y="2405063"/>
          <p14:tracePt t="8887" x="3262313" y="2405063"/>
          <p14:tracePt t="8903" x="3281363" y="2405063"/>
          <p14:tracePt t="8920" x="3305175" y="2405063"/>
          <p14:tracePt t="8937" x="3324225" y="2395538"/>
          <p14:tracePt t="8953" x="3357563" y="2386013"/>
          <p14:tracePt t="8970" x="3386138" y="2381250"/>
          <p14:tracePt t="8986" x="3409950" y="2366963"/>
          <p14:tracePt t="9003" x="3443288" y="2357438"/>
          <p14:tracePt t="9020" x="3457575" y="2352675"/>
          <p14:tracePt t="9037" x="3467100" y="2347913"/>
          <p14:tracePt t="9053" x="3486150" y="2338388"/>
          <p14:tracePt t="9071" x="3500438" y="2333625"/>
          <p14:tracePt t="9087" x="3514725" y="2324100"/>
          <p14:tracePt t="9103" x="3529013" y="2319338"/>
          <p14:tracePt t="9120" x="3543300" y="2314575"/>
          <p14:tracePt t="9136" x="3562350" y="2309813"/>
          <p14:tracePt t="9153" x="3571875" y="2305050"/>
          <p14:tracePt t="9170" x="3586163" y="2305050"/>
          <p14:tracePt t="9187" x="3595688" y="2300288"/>
          <p14:tracePt t="9203" x="3609975" y="2300288"/>
          <p14:tracePt t="9220" x="3624263" y="2295525"/>
          <p14:tracePt t="9237" x="3633788" y="2290763"/>
          <p14:tracePt t="9253" x="3643313" y="2281238"/>
          <p14:tracePt t="9270" x="3652838" y="2281238"/>
          <p14:tracePt t="9287" x="3657600" y="2281238"/>
          <p14:tracePt t="9303" x="3662363" y="2281238"/>
          <p14:tracePt t="9967" x="3652838" y="2281238"/>
          <p14:tracePt t="9974" x="3643313" y="2281238"/>
          <p14:tracePt t="9986" x="3633788" y="2286000"/>
          <p14:tracePt t="10004" x="3609975" y="2295525"/>
          <p14:tracePt t="10020" x="3576638" y="2309813"/>
          <p14:tracePt t="10036" x="3552825" y="2314575"/>
          <p14:tracePt t="10053" x="3533775" y="2324100"/>
          <p14:tracePt t="10086" x="3457575" y="2324100"/>
          <p14:tracePt t="10120" x="3376613" y="2324100"/>
          <p14:tracePt t="10136" x="3319463" y="2324100"/>
          <p14:tracePt t="10154" x="3290888" y="2324100"/>
          <p14:tracePt t="10170" x="3262313" y="2319338"/>
          <p14:tracePt t="10186" x="3238500" y="2319338"/>
          <p14:tracePt t="10203" x="3205163" y="2319338"/>
          <p14:tracePt t="10220" x="3176588" y="2319338"/>
          <p14:tracePt t="10236" x="3157538" y="2319338"/>
          <p14:tracePt t="10254" x="3128963" y="2319338"/>
          <p14:tracePt t="10270" x="3095625" y="2319338"/>
          <p14:tracePt t="10287" x="3076575" y="2319338"/>
          <p14:tracePt t="10303" x="3052763" y="2319338"/>
          <p14:tracePt t="10320" x="3033713" y="2319338"/>
          <p14:tracePt t="10336" x="3019425" y="2319338"/>
          <p14:tracePt t="10353" x="3014663" y="2319338"/>
          <p14:tracePt t="10370" x="3005138" y="2319338"/>
          <p14:tracePt t="10434" x="3005138" y="2314575"/>
          <p14:tracePt t="10447" x="3005138" y="2300288"/>
          <p14:tracePt t="10455" x="3005138" y="2295525"/>
          <p14:tracePt t="10470" x="3019425" y="2276475"/>
          <p14:tracePt t="10486" x="3038475" y="2257425"/>
          <p14:tracePt t="10503" x="3067050" y="2228850"/>
          <p14:tracePt t="10520" x="3133725" y="2190750"/>
          <p14:tracePt t="10536" x="3167063" y="2171700"/>
          <p14:tracePt t="10553" x="3214688" y="2157413"/>
          <p14:tracePt t="10570" x="3281363" y="2138363"/>
          <p14:tracePt t="10586" x="3319463" y="2128838"/>
          <p14:tracePt t="10603" x="3357563" y="2119313"/>
          <p14:tracePt t="10620" x="3390900" y="2119313"/>
          <p14:tracePt t="10636" x="3424238" y="2119313"/>
          <p14:tracePt t="10653" x="3448050" y="2114550"/>
          <p14:tracePt t="10670" x="3457575" y="2114550"/>
          <p14:tracePt t="10687" x="3471863" y="2114550"/>
          <p14:tracePt t="10703" x="3486150" y="2114550"/>
          <p14:tracePt t="10720" x="3495675" y="2114550"/>
          <p14:tracePt t="10736" x="3509963" y="2114550"/>
          <p14:tracePt t="10753" x="3524250" y="2114550"/>
          <p14:tracePt t="10770" x="3533775" y="2124075"/>
          <p14:tracePt t="10786" x="3543300" y="2128838"/>
          <p14:tracePt t="10803" x="3548063" y="2128838"/>
          <p14:tracePt t="10820" x="3557588" y="2133600"/>
          <p14:tracePt t="10836" x="3562350" y="2133600"/>
          <p14:tracePt t="10853" x="3571875" y="2138363"/>
          <p14:tracePt t="10886" x="3571875" y="2147888"/>
          <p14:tracePt t="10903" x="3576638" y="2147888"/>
          <p14:tracePt t="10920" x="3576638" y="2157413"/>
          <p14:tracePt t="10936" x="3581400" y="2171700"/>
          <p14:tracePt t="10953" x="3581400" y="2181225"/>
          <p14:tracePt t="10970" x="3581400" y="2190750"/>
          <p14:tracePt t="10986" x="3581400" y="2195513"/>
          <p14:tracePt t="11003" x="3581400" y="2200275"/>
          <p14:tracePt t="11020" x="3581400" y="2209800"/>
          <p14:tracePt t="11036" x="3581400" y="2219325"/>
          <p14:tracePt t="11053" x="3581400" y="2224088"/>
          <p14:tracePt t="11070" x="3581400" y="2228850"/>
          <p14:tracePt t="11086" x="3576638" y="2247900"/>
          <p14:tracePt t="11103" x="3571875" y="2257425"/>
          <p14:tracePt t="11120" x="3567113" y="2271713"/>
          <p14:tracePt t="11137" x="3557588" y="2281238"/>
          <p14:tracePt t="11153" x="3548063" y="2300288"/>
          <p14:tracePt t="11170" x="3538538" y="2309813"/>
          <p14:tracePt t="11186" x="3519488" y="2319338"/>
          <p14:tracePt t="11203" x="3500438" y="2333625"/>
          <p14:tracePt t="11220" x="3486150" y="2343150"/>
          <p14:tracePt t="11237" x="3476625" y="2347913"/>
          <p14:tracePt t="11255" x="3457575" y="2352675"/>
          <p14:tracePt t="11270" x="3409950" y="2371725"/>
          <p14:tracePt t="11286" x="3371850" y="2381250"/>
          <p14:tracePt t="11304" x="3328988" y="2386013"/>
          <p14:tracePt t="11320" x="3286125" y="2400300"/>
          <p14:tracePt t="11336" x="3209925" y="2405063"/>
          <p14:tracePt t="11353" x="3171825" y="2405063"/>
          <p14:tracePt t="11370" x="3124200" y="2405063"/>
          <p14:tracePt t="11387" x="3067050" y="2405063"/>
          <p14:tracePt t="11403" x="3038475" y="2395538"/>
          <p14:tracePt t="11420" x="3024188" y="2390775"/>
          <p14:tracePt t="11436" x="3009900" y="2386013"/>
          <p14:tracePt t="11453" x="3000375" y="2376488"/>
          <p14:tracePt t="11470" x="2995613" y="2366963"/>
          <p14:tracePt t="11486" x="2990850" y="2343150"/>
          <p14:tracePt t="11503" x="2990850" y="2309813"/>
          <p14:tracePt t="11520" x="2995613" y="2262188"/>
          <p14:tracePt t="11536" x="3009900" y="2233613"/>
          <p14:tracePt t="11553" x="3033713" y="2209800"/>
          <p14:tracePt t="11570" x="3057525" y="2185988"/>
          <p14:tracePt t="11586" x="3105150" y="2147888"/>
          <p14:tracePt t="11603" x="3143250" y="2133600"/>
          <p14:tracePt t="11620" x="3186113" y="2114550"/>
          <p14:tracePt t="11637" x="3257550" y="2095500"/>
          <p14:tracePt t="11653" x="3305175" y="2095500"/>
          <p14:tracePt t="11670" x="3357563" y="2095500"/>
          <p14:tracePt t="11686" x="3400425" y="2095500"/>
          <p14:tracePt t="11703" x="3452813" y="2105025"/>
          <p14:tracePt t="11720" x="3481388" y="2105025"/>
          <p14:tracePt t="11736" x="3505200" y="2114550"/>
          <p14:tracePt t="11753" x="3529013" y="2119313"/>
          <p14:tracePt t="11770" x="3548063" y="2128838"/>
          <p14:tracePt t="11786" x="3562350" y="2133600"/>
          <p14:tracePt t="11803" x="3571875" y="2143125"/>
          <p14:tracePt t="11820" x="3581400" y="2152650"/>
          <p14:tracePt t="11836" x="3590925" y="2176463"/>
          <p14:tracePt t="11853" x="3595688" y="2195513"/>
          <p14:tracePt t="11870" x="3600450" y="2209800"/>
          <p14:tracePt t="11889" x="3605213" y="2224088"/>
          <p14:tracePt t="11903" x="3605213" y="2243138"/>
          <p14:tracePt t="11920" x="3605213" y="2252663"/>
          <p14:tracePt t="11936" x="3605213" y="2271713"/>
          <p14:tracePt t="11953" x="3605213" y="2290763"/>
          <p14:tracePt t="11970" x="3605213" y="2295525"/>
          <p14:tracePt t="11986" x="3605213" y="2300288"/>
          <p14:tracePt t="12003" x="3605213" y="2309813"/>
          <p14:tracePt t="12094" x="3605213" y="2314575"/>
          <p14:tracePt t="12100" x="3600450" y="2319338"/>
          <p14:tracePt t="13131" x="3605213" y="2324100"/>
          <p14:tracePt t="13138" x="3609975" y="2328863"/>
          <p14:tracePt t="13145" x="3619500" y="2338388"/>
          <p14:tracePt t="13153" x="3633788" y="2347913"/>
          <p14:tracePt t="13169" x="3657600" y="2371725"/>
          <p14:tracePt t="13186" x="3681413" y="2409825"/>
          <p14:tracePt t="13203" x="3700463" y="2433638"/>
          <p14:tracePt t="13236" x="3724275" y="2505075"/>
          <p14:tracePt t="13270" x="3743325" y="2543175"/>
          <p14:tracePt t="13286" x="3748088" y="2557463"/>
          <p14:tracePt t="13303" x="3752850" y="2566988"/>
          <p14:tracePt t="13320" x="3762375" y="2581275"/>
          <p14:tracePt t="13336" x="3767138" y="2600325"/>
          <p14:tracePt t="13353" x="3771900" y="2614613"/>
          <p14:tracePt t="13370" x="3776663" y="2628900"/>
          <p14:tracePt t="13386" x="3781425" y="2638425"/>
          <p14:tracePt t="13403" x="3790950" y="2652713"/>
          <p14:tracePt t="13420" x="3800475" y="2657475"/>
          <p14:tracePt t="13436" x="3805238" y="2667000"/>
          <p14:tracePt t="13453" x="3833813" y="2681288"/>
          <p14:tracePt t="13470" x="3852863" y="2686050"/>
          <p14:tracePt t="13486" x="3886200" y="2690813"/>
          <p14:tracePt t="13503" x="3914775" y="2690813"/>
          <p14:tracePt t="13520" x="3971925" y="2690813"/>
          <p14:tracePt t="13536" x="4010025" y="2690813"/>
          <p14:tracePt t="13553" x="4052888" y="2681288"/>
          <p14:tracePt t="13570" x="4095750" y="2681288"/>
          <p14:tracePt t="13586" x="4171950" y="2681288"/>
          <p14:tracePt t="13603" x="4219575" y="2681288"/>
          <p14:tracePt t="13619" x="4262438" y="2681288"/>
          <p14:tracePt t="13636" x="4305300" y="2681288"/>
          <p14:tracePt t="13653" x="4357688" y="2681288"/>
          <p14:tracePt t="13670" x="4386263" y="2681288"/>
          <p14:tracePt t="13686" x="4410075" y="2681288"/>
          <p14:tracePt t="13703" x="4424363" y="2681288"/>
          <p14:tracePt t="13720" x="4433888" y="2681288"/>
          <p14:tracePt t="13736" x="4443413" y="2681288"/>
          <p14:tracePt t="13753" x="4448175" y="2681288"/>
          <p14:tracePt t="13771" x="4452938" y="2681288"/>
          <p14:tracePt t="13822" x="4448175" y="2681288"/>
          <p14:tracePt t="13829" x="4438650" y="2686050"/>
          <p14:tracePt t="13837" x="4410075" y="2686050"/>
          <p14:tracePt t="13853" x="4343400" y="2686050"/>
          <p14:tracePt t="13869" x="4271963" y="2676525"/>
          <p14:tracePt t="13886" x="4200525" y="2662238"/>
          <p14:tracePt t="13903" x="4129088" y="2638425"/>
          <p14:tracePt t="13919" x="4095750" y="2624138"/>
          <p14:tracePt t="13936" x="4076700" y="2609850"/>
          <p14:tracePt t="13953" x="4067175" y="2586038"/>
          <p14:tracePt t="13969" x="4062413" y="2528888"/>
          <p14:tracePt t="13986" x="4067175" y="2476500"/>
          <p14:tracePt t="14003" x="4086225" y="2438400"/>
          <p14:tracePt t="14019" x="4129088" y="2400300"/>
          <p14:tracePt t="14036" x="4162425" y="2376488"/>
          <p14:tracePt t="14053" x="4195763" y="2371725"/>
          <p14:tracePt t="14069" x="4233863" y="2371725"/>
          <p14:tracePt t="14086" x="4267200" y="2381250"/>
          <p14:tracePt t="14103" x="4276725" y="2386013"/>
          <p14:tracePt t="14120" x="4286250" y="2400300"/>
          <p14:tracePt t="14136" x="4295775" y="2414588"/>
          <p14:tracePt t="14153" x="4295775" y="2447925"/>
          <p14:tracePt t="14169" x="4291013" y="2466975"/>
          <p14:tracePt t="14186" x="4281488" y="2490788"/>
          <p14:tracePt t="14203" x="4276725" y="2514600"/>
          <p14:tracePt t="14219" x="4267200" y="2528888"/>
          <p14:tracePt t="14236" x="4267200" y="2533650"/>
          <p14:tracePt t="14253" x="4267200" y="2538413"/>
          <p14:tracePt t="14366" x="4267200" y="2543175"/>
          <p14:tracePt t="14462" x="4267200" y="2547938"/>
          <p14:tracePt t="14882" x="4262438" y="2552700"/>
          <p14:tracePt t="14896" x="4262438" y="2557463"/>
          <p14:tracePt t="14911" x="4257675" y="2557463"/>
          <p14:tracePt t="14917" x="4257675" y="2562225"/>
          <p14:tracePt t="14925" x="4257675" y="2566988"/>
          <p14:tracePt t="15051" x="4252913" y="2571750"/>
          <p14:tracePt t="15057" x="4248150" y="2576513"/>
          <p14:tracePt t="15086" x="4238625" y="2586038"/>
          <p14:tracePt t="15103" x="4229100" y="2595563"/>
          <p14:tracePt t="15119" x="4224338" y="2600325"/>
          <p14:tracePt t="15136" x="4219575" y="2605088"/>
          <p14:tracePt t="15153" x="4210050" y="2614613"/>
          <p14:tracePt t="15169" x="4205288" y="2619375"/>
          <p14:tracePt t="15186" x="4200525" y="2624138"/>
          <p14:tracePt t="15226" x="4195763" y="2624138"/>
          <p14:tracePt t="15236" x="4191000" y="2628900"/>
          <p14:tracePt t="15253" x="4186238" y="2633663"/>
          <p14:tracePt t="15270" x="4181475" y="2643188"/>
          <p14:tracePt t="15286" x="4167188" y="2652713"/>
          <p14:tracePt t="15303" x="4152900" y="2657475"/>
          <p14:tracePt t="15320" x="4138613" y="2662238"/>
          <p14:tracePt t="15336" x="4129088" y="2676525"/>
          <p14:tracePt t="15353" x="4095750" y="2690813"/>
          <p14:tracePt t="15369" x="4071938" y="2709863"/>
          <p14:tracePt t="15388" x="4033838" y="2728913"/>
          <p14:tracePt t="15403" x="3986213" y="2752725"/>
          <p14:tracePt t="15419" x="3943350" y="2767013"/>
          <p14:tracePt t="15436" x="3900488" y="2786063"/>
          <p14:tracePt t="15453" x="3862388" y="2805113"/>
          <p14:tracePt t="15469" x="3790950" y="2828925"/>
          <p14:tracePt t="15486" x="3738563" y="2843213"/>
          <p14:tracePt t="15503" x="3686175" y="2852738"/>
          <p14:tracePt t="15519" x="3629025" y="2862263"/>
          <p14:tracePt t="15536" x="3548063" y="2867025"/>
          <p14:tracePt t="15553" x="3500438" y="2867025"/>
          <p14:tracePt t="15569" x="3457575" y="2867025"/>
          <p14:tracePt t="15587" x="3381375" y="2867025"/>
          <p14:tracePt t="15603" x="3319463" y="2857500"/>
          <p14:tracePt t="15619" x="3243263" y="2843213"/>
          <p14:tracePt t="15636" x="3171825" y="2838450"/>
          <p14:tracePt t="15654" x="3100388" y="2828925"/>
          <p14:tracePt t="15670" x="3005138" y="2814638"/>
          <p14:tracePt t="15686" x="2943225" y="2800350"/>
          <p14:tracePt t="15703" x="2867025" y="2781300"/>
          <p14:tracePt t="15719" x="2786063" y="2747963"/>
          <p14:tracePt t="15736" x="2747963" y="2719388"/>
          <p14:tracePt t="15753" x="2728913" y="2695575"/>
          <p14:tracePt t="15769" x="2705100" y="2681288"/>
          <p14:tracePt t="15786" x="2681288" y="2647950"/>
          <p14:tracePt t="15803" x="2671763" y="2609850"/>
          <p14:tracePt t="15819" x="2676525" y="2557463"/>
          <p14:tracePt t="15836" x="2700338" y="2505075"/>
          <p14:tracePt t="15853" x="2752725" y="2438400"/>
          <p14:tracePt t="15869" x="2824163" y="2376488"/>
          <p14:tracePt t="15886" x="2881313" y="2333625"/>
          <p14:tracePt t="15903" x="2962275" y="2305050"/>
          <p14:tracePt t="15919" x="3009900" y="2305050"/>
          <p14:tracePt t="15936" x="3057525" y="2314575"/>
          <p14:tracePt t="15953" x="3100388" y="2328863"/>
          <p14:tracePt t="15969" x="3143250" y="2357438"/>
          <p14:tracePt t="15986" x="3152775" y="2371725"/>
          <p14:tracePt t="16003" x="3167063" y="2395538"/>
          <p14:tracePt t="16019" x="3181350" y="2409825"/>
          <p14:tracePt t="16036" x="3186113" y="2457450"/>
          <p14:tracePt t="16053" x="3186113" y="2490788"/>
          <p14:tracePt t="16069" x="3186113" y="2562225"/>
          <p14:tracePt t="18102" x="3190875" y="2566988"/>
          <p14:tracePt t="18111" x="3195638" y="2576513"/>
          <p14:tracePt t="18119" x="3200400" y="2581275"/>
          <p14:tracePt t="18136" x="3209925" y="2600325"/>
          <p14:tracePt t="18153" x="3219450" y="2619375"/>
          <p14:tracePt t="18169" x="3238500" y="2657475"/>
          <p14:tracePt t="18186" x="3248025" y="2686050"/>
          <p14:tracePt t="18219" x="3286125" y="2747963"/>
          <p14:tracePt t="18252" x="3300413" y="2790825"/>
          <p14:tracePt t="18269" x="3309938" y="2805113"/>
          <p14:tracePt t="18286" x="3319463" y="2824163"/>
          <p14:tracePt t="18302" x="3328988" y="2843213"/>
          <p14:tracePt t="18319" x="3333750" y="2852738"/>
          <p14:tracePt t="18336" x="3338513" y="2867025"/>
          <p14:tracePt t="18352" x="3348038" y="2890838"/>
          <p14:tracePt t="18370" x="3348038" y="2914650"/>
          <p14:tracePt t="18376" x="3348038" y="2924175"/>
          <p14:tracePt t="18386" x="3348038" y="2933700"/>
          <p14:tracePt t="18403" x="3348038" y="2957513"/>
          <p14:tracePt t="18419" x="3348038" y="2976563"/>
          <p14:tracePt t="18436" x="3348038" y="2990850"/>
          <p14:tracePt t="18452" x="3348038" y="3005138"/>
          <p14:tracePt t="18469" x="3348038" y="3014663"/>
          <p14:tracePt t="18486" x="3348038" y="3033713"/>
          <p14:tracePt t="18502" x="3343275" y="3048000"/>
          <p14:tracePt t="18519" x="3338513" y="3052763"/>
          <p14:tracePt t="18536" x="3328988" y="3067050"/>
          <p14:tracePt t="18552" x="3324225" y="3071813"/>
          <p14:tracePt t="18569" x="3324225" y="3081338"/>
          <p14:tracePt t="18586" x="3319463" y="3086100"/>
          <p14:tracePt t="18602" x="3314700" y="3095625"/>
          <p14:tracePt t="18619" x="3314700" y="3100388"/>
          <p14:tracePt t="18636" x="3314700" y="3109913"/>
          <p14:tracePt t="18743" x="3314700" y="3114675"/>
          <p14:tracePt t="18764" x="3314700" y="3119438"/>
          <p14:tracePt t="18794" x="3319463" y="3124200"/>
          <p14:tracePt t="18801" x="3319463" y="3128963"/>
          <p14:tracePt t="18808" x="3328988" y="3128963"/>
          <p14:tracePt t="18819" x="3333750" y="3133725"/>
          <p14:tracePt t="18836" x="3352800" y="3143250"/>
          <p14:tracePt t="18852" x="3395663" y="3148013"/>
          <p14:tracePt t="18869" x="3424238" y="3148013"/>
          <p14:tracePt t="18886" x="3452813" y="3148013"/>
          <p14:tracePt t="18902" x="3495675" y="3148013"/>
          <p14:tracePt t="18919" x="3548063" y="3148013"/>
          <p14:tracePt t="18936" x="3590925" y="3148013"/>
          <p14:tracePt t="18952" x="3633788" y="3148013"/>
          <p14:tracePt t="18969" x="3676650" y="3148013"/>
          <p14:tracePt t="18986" x="3714750" y="3148013"/>
          <p14:tracePt t="19002" x="3724275" y="3148013"/>
          <p14:tracePt t="19019" x="3786188" y="3148013"/>
          <p14:tracePt t="19036" x="3848100" y="3148013"/>
          <p14:tracePt t="19052" x="3881438" y="3148013"/>
          <p14:tracePt t="19069" x="3924300" y="3148013"/>
          <p14:tracePt t="19086" x="3957638" y="3148013"/>
          <p14:tracePt t="19102" x="4005263" y="3148013"/>
          <p14:tracePt t="19119" x="4033838" y="3148013"/>
          <p14:tracePt t="19136" x="4062413" y="3148013"/>
          <p14:tracePt t="19152" x="4090988" y="3148013"/>
          <p14:tracePt t="19169" x="4124325" y="3148013"/>
          <p14:tracePt t="19186" x="4143375" y="3148013"/>
          <p14:tracePt t="19202" x="4167188" y="3148013"/>
          <p14:tracePt t="19219" x="4186238" y="3148013"/>
          <p14:tracePt t="19236" x="4214813" y="3148013"/>
          <p14:tracePt t="19253" x="4229100" y="3148013"/>
          <p14:tracePt t="19270" x="4238625" y="3148013"/>
          <p14:tracePt t="19286" x="4252913" y="3148013"/>
          <p14:tracePt t="19302" x="4262438" y="3148013"/>
          <p14:tracePt t="19319" x="4267200" y="3148013"/>
          <p14:tracePt t="19336" x="4276725" y="3148013"/>
          <p14:tracePt t="19750" x="4233863" y="3152775"/>
          <p14:tracePt t="19757" x="4176713" y="3162300"/>
          <p14:tracePt t="19769" x="4110038" y="3171825"/>
          <p14:tracePt t="19786" x="4010025" y="3171825"/>
          <p14:tracePt t="19802" x="3852863" y="3171825"/>
          <p14:tracePt t="19819" x="3738563" y="3157538"/>
          <p14:tracePt t="19836" x="3624263" y="3143250"/>
          <p14:tracePt t="19869" x="3424238" y="3128963"/>
          <p14:tracePt t="19905" x="3224213" y="3128963"/>
          <p14:tracePt t="19919" x="3067050" y="3128963"/>
          <p14:tracePt t="19936" x="2986088" y="3128963"/>
          <p14:tracePt t="19952" x="2895600" y="3128963"/>
          <p14:tracePt t="19969" x="2795588" y="3128963"/>
          <p14:tracePt t="19986" x="2667000" y="3128963"/>
          <p14:tracePt t="20002" x="2609850" y="3128963"/>
          <p14:tracePt t="20019" x="2557463" y="3128963"/>
          <p14:tracePt t="20036" x="2509838" y="3128963"/>
          <p14:tracePt t="20052" x="2433638" y="3128963"/>
          <p14:tracePt t="20069" x="2400300" y="3128963"/>
          <p14:tracePt t="20086" x="2357438" y="3128963"/>
          <p14:tracePt t="20102" x="2319338" y="3128963"/>
          <p14:tracePt t="20119" x="2300288" y="3128963"/>
          <p14:tracePt t="20136" x="2290763" y="3128963"/>
          <p14:tracePt t="20152" x="2281238" y="3128963"/>
          <p14:tracePt t="20169" x="2271713" y="3128963"/>
          <p14:tracePt t="20236" x="2281238" y="3124200"/>
          <p14:tracePt t="20242" x="2295525" y="3119438"/>
          <p14:tracePt t="20252" x="2314575" y="3119438"/>
          <p14:tracePt t="20269" x="2347913" y="3114675"/>
          <p14:tracePt t="20286" x="2390775" y="3114675"/>
          <p14:tracePt t="20302" x="2457450" y="3105150"/>
          <p14:tracePt t="20319" x="2509838" y="3105150"/>
          <p14:tracePt t="20336" x="2566988" y="3105150"/>
          <p14:tracePt t="20353" x="2619375" y="3105150"/>
          <p14:tracePt t="20369" x="2686050" y="3105150"/>
          <p14:tracePt t="20387" x="2728913" y="3105150"/>
          <p14:tracePt t="20403" x="2757488" y="3105150"/>
          <p14:tracePt t="20419" x="2805113" y="3114675"/>
          <p14:tracePt t="20436" x="2833688" y="3114675"/>
          <p14:tracePt t="20452" x="2867025" y="3114675"/>
          <p14:tracePt t="20469" x="2890838" y="3114675"/>
          <p14:tracePt t="20486" x="2919413" y="3114675"/>
          <p14:tracePt t="20502" x="2943225" y="3114675"/>
          <p14:tracePt t="20519" x="2962275" y="3114675"/>
          <p14:tracePt t="20536" x="2976563" y="3114675"/>
          <p14:tracePt t="20552" x="3005138" y="3114675"/>
          <p14:tracePt t="20569" x="3024188" y="3114675"/>
          <p14:tracePt t="20586" x="3048000" y="3114675"/>
          <p14:tracePt t="20602" x="3067050" y="3114675"/>
          <p14:tracePt t="20619" x="3100388" y="3114675"/>
          <p14:tracePt t="20636" x="3114675" y="3114675"/>
          <p14:tracePt t="20652" x="3128963" y="3114675"/>
          <p14:tracePt t="20669" x="3148013" y="3119438"/>
          <p14:tracePt t="20685" x="3167063" y="3119438"/>
          <p14:tracePt t="20702" x="3181350" y="3119438"/>
          <p14:tracePt t="20719" x="3190875" y="3119438"/>
          <p14:tracePt t="20736" x="3209925" y="3119438"/>
          <p14:tracePt t="20752" x="3224213" y="3119438"/>
          <p14:tracePt t="20769" x="3233738" y="3119438"/>
          <p14:tracePt t="20786" x="3238500" y="3119438"/>
          <p14:tracePt t="20802" x="3248025" y="3119438"/>
          <p14:tracePt t="20819" x="3257550" y="3119438"/>
          <p14:tracePt t="20935" x="3262313" y="3119438"/>
          <p14:tracePt t="20942" x="3267075" y="3119438"/>
          <p14:tracePt t="21148" x="3271838" y="3119438"/>
          <p14:tracePt t="21192" x="3276600" y="3119438"/>
          <p14:tracePt t="21207" x="3281363" y="3119438"/>
          <p14:tracePt t="21213" x="3286125" y="3119438"/>
          <p14:tracePt t="21232" x="3290888" y="3119438"/>
          <p14:tracePt t="21240" x="3295650" y="3119438"/>
          <p14:tracePt t="21252" x="3300413" y="3119438"/>
          <p14:tracePt t="21269" x="3305175" y="3119438"/>
          <p14:tracePt t="21286" x="3314700" y="3114675"/>
          <p14:tracePt t="21302" x="3324225" y="3105150"/>
          <p14:tracePt t="21319" x="3328988" y="3100388"/>
          <p14:tracePt t="21336" x="3333750" y="3100388"/>
          <p14:tracePt t="21352" x="3343275" y="3100388"/>
          <p14:tracePt t="21369" x="3352800" y="3100388"/>
          <p14:tracePt t="21876" x="3328988" y="3100388"/>
          <p14:tracePt t="21883" x="3300413" y="3100388"/>
          <p14:tracePt t="21890" x="3262313" y="3100388"/>
          <p14:tracePt t="21902" x="3214688" y="3100388"/>
          <p14:tracePt t="21919" x="3067050" y="3086100"/>
          <p14:tracePt t="21936" x="2986088" y="3076575"/>
          <p14:tracePt t="21969" x="2857500" y="3071813"/>
          <p14:tracePt t="22002" x="2700338" y="3062288"/>
          <p14:tracePt t="22019" x="2643188" y="3048000"/>
          <p14:tracePt t="22035" x="2600325" y="3048000"/>
          <p14:tracePt t="22052" x="2552700" y="3048000"/>
          <p14:tracePt t="22069" x="2538413" y="3048000"/>
          <p14:tracePt t="22085" x="2528888" y="3048000"/>
          <p14:tracePt t="22102" x="2524125" y="3048000"/>
          <p14:tracePt t="22119" x="2514600" y="3048000"/>
          <p14:tracePt t="22222" x="2519363" y="3048000"/>
          <p14:tracePt t="22229" x="2528888" y="3048000"/>
          <p14:tracePt t="22236" x="2538413" y="3048000"/>
          <p14:tracePt t="22252" x="2576513" y="3048000"/>
          <p14:tracePt t="22269" x="2624138" y="3048000"/>
          <p14:tracePt t="22286" x="2667000" y="3048000"/>
          <p14:tracePt t="22302" x="2728913" y="3048000"/>
          <p14:tracePt t="22319" x="2757488" y="3048000"/>
          <p14:tracePt t="22336" x="2795588" y="3048000"/>
          <p14:tracePt t="22352" x="2838450" y="3048000"/>
          <p14:tracePt t="22369" x="2867025" y="3043238"/>
          <p14:tracePt t="22386" x="2890838" y="3043238"/>
          <p14:tracePt t="22402" x="2919413" y="3038475"/>
          <p14:tracePt t="22419" x="2952750" y="3038475"/>
          <p14:tracePt t="22436" x="2981325" y="3038475"/>
          <p14:tracePt t="22452" x="3000375" y="3038475"/>
          <p14:tracePt t="22471" x="3028950" y="3038475"/>
          <p14:tracePt t="22486" x="3062288" y="3038475"/>
          <p14:tracePt t="22502" x="3076575" y="3038475"/>
          <p14:tracePt t="22519" x="3090863" y="3038475"/>
          <p14:tracePt t="22535" x="3100388" y="3038475"/>
          <p14:tracePt t="22552" x="3119438" y="3038475"/>
          <p14:tracePt t="22569" x="3133725" y="3038475"/>
          <p14:tracePt t="22585" x="3152775" y="3038475"/>
          <p14:tracePt t="22602" x="3162300" y="3038475"/>
          <p14:tracePt t="22619" x="3181350" y="3033713"/>
          <p14:tracePt t="22636" x="3195638" y="3033713"/>
          <p14:tracePt t="22652" x="3209925" y="3028950"/>
          <p14:tracePt t="22671" x="3219450" y="3028950"/>
          <p14:tracePt t="22686" x="3238500" y="3028950"/>
          <p14:tracePt t="22702" x="3248025" y="3028950"/>
          <p14:tracePt t="22719" x="3252788" y="3028950"/>
          <p14:tracePt t="22735" x="3262313" y="3028950"/>
          <p14:tracePt t="22752" x="3267075" y="3028950"/>
          <p14:tracePt t="23325" x="3271838" y="3033713"/>
          <p14:tracePt t="23331" x="3276600" y="3043238"/>
          <p14:tracePt t="23339" x="3276600" y="3048000"/>
          <p14:tracePt t="23352" x="3281363" y="3052763"/>
          <p14:tracePt t="23369" x="3295650" y="3071813"/>
          <p14:tracePt t="23385" x="3300413" y="3090863"/>
          <p14:tracePt t="23421" x="3319463" y="3138488"/>
          <p14:tracePt t="23452" x="3333750" y="3190875"/>
          <p14:tracePt t="23469" x="3333750" y="3195638"/>
          <p14:tracePt t="23486" x="3338513" y="3209925"/>
          <p14:tracePt t="23502" x="3348038" y="3224213"/>
          <p14:tracePt t="23519" x="3352800" y="3238500"/>
          <p14:tracePt t="23535" x="3352800" y="3252788"/>
          <p14:tracePt t="23552" x="3352800" y="3271838"/>
          <p14:tracePt t="23569" x="3352800" y="3281363"/>
          <p14:tracePt t="23585" x="3352800" y="3286125"/>
          <p14:tracePt t="23602" x="3352800" y="3290888"/>
          <p14:tracePt t="23619" x="3352800" y="3300413"/>
          <p14:tracePt t="23635" x="3352800" y="3309938"/>
          <p14:tracePt t="23652" x="3352800" y="3314700"/>
          <p14:tracePt t="23669" x="3352800" y="3319463"/>
          <p14:tracePt t="23685" x="3352800" y="3328988"/>
          <p14:tracePt t="23702" x="3352800" y="3338513"/>
          <p14:tracePt t="23719" x="3352800" y="3343275"/>
          <p14:tracePt t="23735" x="3352800" y="3348038"/>
          <p14:tracePt t="23752" x="3352800" y="3357563"/>
          <p14:tracePt t="23769" x="3352800" y="3362325"/>
          <p14:tracePt t="23785" x="3352800" y="3371850"/>
          <p14:tracePt t="23802" x="3348038" y="3381375"/>
          <p14:tracePt t="23819" x="3343275" y="3386138"/>
          <p14:tracePt t="23836" x="3338513" y="3390900"/>
          <p14:tracePt t="23852" x="3333750" y="3400425"/>
          <p14:tracePt t="23869" x="3324225" y="3419475"/>
          <p14:tracePt t="23885" x="3319463" y="3443288"/>
          <p14:tracePt t="23902" x="3314700" y="3452813"/>
          <p14:tracePt t="24825" x="3300413" y="3452813"/>
          <p14:tracePt t="24831" x="3290888" y="3452813"/>
          <p14:tracePt t="24840" x="3281363" y="3457575"/>
          <p14:tracePt t="24852" x="3262313" y="3457575"/>
          <p14:tracePt t="24869" x="3228975" y="3457575"/>
          <p14:tracePt t="24885" x="3209925" y="3457575"/>
          <p14:tracePt t="24919" x="3167063" y="3467100"/>
          <p14:tracePt t="24952" x="3109913" y="3467100"/>
          <p14:tracePt t="24969" x="3090863" y="3467100"/>
          <p14:tracePt t="24986" x="3076575" y="3467100"/>
          <p14:tracePt t="25002" x="3048000" y="3467100"/>
          <p14:tracePt t="25019" x="3033713" y="3467100"/>
          <p14:tracePt t="25035" x="3019425" y="3467100"/>
          <p14:tracePt t="25052" x="3000375" y="3467100"/>
          <p14:tracePt t="25068" x="2990850" y="3467100"/>
          <p14:tracePt t="25085" x="2986088" y="3467100"/>
          <p14:tracePt t="25102" x="2976563" y="3467100"/>
          <p14:tracePt t="25119" x="2971800" y="3467100"/>
          <p14:tracePt t="25152" x="2971800" y="3462338"/>
          <p14:tracePt t="25170" x="2971800" y="3457575"/>
          <p14:tracePt t="25185" x="2971800" y="3452813"/>
          <p14:tracePt t="25202" x="2971800" y="3443288"/>
          <p14:tracePt t="25219" x="2971800" y="3433763"/>
          <p14:tracePt t="25235" x="2971800" y="3424238"/>
          <p14:tracePt t="25252" x="2981325" y="3414713"/>
          <p14:tracePt t="25268" x="2990850" y="3409950"/>
          <p14:tracePt t="25285" x="2995613" y="3405188"/>
          <p14:tracePt t="25302" x="3014663" y="3395663"/>
          <p14:tracePt t="25319" x="3028950" y="3386138"/>
          <p14:tracePt t="25335" x="3052763" y="3386138"/>
          <p14:tracePt t="25352" x="3067050" y="3386138"/>
          <p14:tracePt t="25368" x="3090863" y="3386138"/>
          <p14:tracePt t="25385" x="3114675" y="3390900"/>
          <p14:tracePt t="25402" x="3128963" y="3395663"/>
          <p14:tracePt t="25419" x="3143250" y="3400425"/>
          <p14:tracePt t="25435" x="3162300" y="3409950"/>
          <p14:tracePt t="25452" x="3181350" y="3419475"/>
          <p14:tracePt t="25469" x="3195638" y="3424238"/>
          <p14:tracePt t="25485" x="3205163" y="3429000"/>
          <p14:tracePt t="25502" x="3224213" y="3438525"/>
          <p14:tracePt t="25519" x="3233738" y="3448050"/>
          <p14:tracePt t="25535" x="3243263" y="3452813"/>
          <p14:tracePt t="25552" x="3252788" y="3462338"/>
          <p14:tracePt t="25569" x="3262313" y="3476625"/>
          <p14:tracePt t="25585" x="3271838" y="3481388"/>
          <p14:tracePt t="25602" x="3276600" y="3486150"/>
          <p14:tracePt t="25618" x="3286125" y="3495675"/>
          <p14:tracePt t="25635" x="3290888" y="3505200"/>
          <p14:tracePt t="25744" x="3290888" y="3509963"/>
          <p14:tracePt t="25751" x="3290888" y="3514725"/>
          <p14:tracePt t="25767" x="3290888" y="3519488"/>
          <p14:tracePt t="25774" x="3290888" y="3524250"/>
          <p14:tracePt t="25788" x="3286125" y="3529013"/>
          <p14:tracePt t="25802" x="3276600" y="3533775"/>
          <p14:tracePt t="25819" x="3257550" y="3548063"/>
          <p14:tracePt t="25835" x="3219450" y="3552825"/>
          <p14:tracePt t="25852" x="3195638" y="3557588"/>
          <p14:tracePt t="25868" x="3152775" y="3562350"/>
          <p14:tracePt t="25885" x="3114675" y="3562350"/>
          <p14:tracePt t="25902" x="3081338" y="3562350"/>
          <p14:tracePt t="25919" x="3048000" y="3552825"/>
          <p14:tracePt t="25935" x="3014663" y="3538538"/>
          <p14:tracePt t="25952" x="2995613" y="3533775"/>
          <p14:tracePt t="25969" x="2971800" y="3529013"/>
          <p14:tracePt t="25986" x="2957513" y="3519488"/>
          <p14:tracePt t="26002" x="2938463" y="3509963"/>
          <p14:tracePt t="26018" x="2924175" y="3505200"/>
          <p14:tracePt t="26035" x="2914650" y="3500438"/>
          <p14:tracePt t="26052" x="2909888" y="3490913"/>
          <p14:tracePt t="26069" x="2900363" y="3481388"/>
          <p14:tracePt t="26085" x="2895600" y="3471863"/>
          <p14:tracePt t="26102" x="2886075" y="3457575"/>
          <p14:tracePt t="26119" x="2886075" y="3438525"/>
          <p14:tracePt t="26135" x="2886075" y="3419475"/>
          <p14:tracePt t="26152" x="2895600" y="3381375"/>
          <p14:tracePt t="26169" x="2905125" y="3357563"/>
          <p14:tracePt t="26185" x="2928938" y="3314700"/>
          <p14:tracePt t="26202" x="2938463" y="3300413"/>
          <p14:tracePt t="26219" x="2957513" y="3286125"/>
          <p14:tracePt t="26236" x="2971800" y="3271838"/>
          <p14:tracePt t="26252" x="3009900" y="3267075"/>
          <p14:tracePt t="26269" x="3038475" y="3267075"/>
          <p14:tracePt t="26285" x="3067050" y="3271838"/>
          <p14:tracePt t="26302" x="3109913" y="3295650"/>
          <p14:tracePt t="26319" x="3133725" y="3305175"/>
          <p14:tracePt t="26335" x="3148013" y="3319463"/>
          <p14:tracePt t="26352" x="3162300" y="3338513"/>
          <p14:tracePt t="26368" x="3186113" y="3352800"/>
          <p14:tracePt t="26385" x="3195638" y="3357563"/>
          <p14:tracePt t="26402" x="3200400" y="3367088"/>
          <p14:tracePt t="26419" x="3205163" y="3381375"/>
          <p14:tracePt t="26435" x="3214688" y="3390900"/>
          <p14:tracePt t="26452" x="3224213" y="3400425"/>
          <p14:tracePt t="26469" x="3224213" y="3414713"/>
          <p14:tracePt t="26485" x="3224213" y="3424238"/>
          <p14:tracePt t="26502" x="3224213" y="3433763"/>
          <p14:tracePt t="26519" x="3224213" y="3438525"/>
          <p14:tracePt t="26535" x="3224213" y="3443288"/>
          <p14:tracePt t="26552" x="3219450" y="3448050"/>
          <p14:tracePt t="26569" x="3209925" y="3457575"/>
          <p14:tracePt t="26585" x="3195638" y="3462338"/>
          <p14:tracePt t="26602" x="3171825" y="3471863"/>
          <p14:tracePt t="26619" x="3133725" y="3476625"/>
          <p14:tracePt t="26635" x="3100388" y="3476625"/>
          <p14:tracePt t="26652" x="3062288" y="3471863"/>
          <p14:tracePt t="26669" x="3024188" y="3462338"/>
          <p14:tracePt t="26685" x="2990850" y="3452813"/>
          <p14:tracePt t="26702" x="2971800" y="3443288"/>
          <p14:tracePt t="26718" x="2952750" y="3438525"/>
          <p14:tracePt t="26735" x="2938463" y="3433763"/>
          <p14:tracePt t="26752" x="2928938" y="3419475"/>
          <p14:tracePt t="26768" x="2924175" y="3409950"/>
          <p14:tracePt t="26785" x="2919413" y="3381375"/>
          <p14:tracePt t="26802" x="2919413" y="3352800"/>
          <p14:tracePt t="26818" x="2924175" y="3305175"/>
          <p14:tracePt t="26835" x="2938463" y="3281363"/>
          <p14:tracePt t="26852" x="2952750" y="3267075"/>
          <p14:tracePt t="26869" x="2971800" y="3257550"/>
          <p14:tracePt t="26870" x="2976563" y="3243263"/>
          <p14:tracePt t="26885" x="2995613" y="3238500"/>
          <p14:tracePt t="26902" x="3019425" y="3233738"/>
          <p14:tracePt t="26919" x="3043238" y="3233738"/>
          <p14:tracePt t="26935" x="3067050" y="3233738"/>
          <p14:tracePt t="26952" x="3081338" y="3233738"/>
          <p14:tracePt t="26968" x="3095625" y="3238500"/>
          <p14:tracePt t="26985" x="3105150" y="3252788"/>
          <p14:tracePt t="27002" x="3128963" y="3276600"/>
          <p14:tracePt t="27019" x="3138488" y="3286125"/>
          <p14:tracePt t="27035" x="3148013" y="3295650"/>
          <p14:tracePt t="27052" x="3152775" y="3300413"/>
          <p14:tracePt t="27068" x="3162300" y="3309938"/>
          <p14:tracePt t="27085" x="3167063" y="3319463"/>
          <p14:tracePt t="27102" x="3167063" y="3324225"/>
          <p14:tracePt t="27118" x="3167063" y="3338513"/>
          <p14:tracePt t="27135" x="3167063" y="3348038"/>
          <p14:tracePt t="27152" x="3167063" y="3352800"/>
          <p14:tracePt t="27168" x="3167063" y="3362325"/>
          <p14:tracePt t="27185" x="3167063" y="3371850"/>
          <p14:tracePt t="27223" x="3167063" y="3376613"/>
          <p14:tracePt t="27311" x="3167063" y="3381375"/>
          <p14:tracePt t="27348" x="3167063" y="3386138"/>
          <p14:tracePt t="27355" x="3167063" y="3390900"/>
          <p14:tracePt t="27384" x="3167063" y="3395663"/>
          <p14:tracePt t="27391" x="3171825" y="3395663"/>
          <p14:tracePt t="27402" x="3176588" y="3400425"/>
          <p14:tracePt t="27418" x="3181350" y="3405188"/>
          <p14:tracePt t="27435" x="3205163" y="3409950"/>
          <p14:tracePt t="27452" x="3228975" y="3414713"/>
          <p14:tracePt t="27469" x="3252788" y="3419475"/>
          <p14:tracePt t="27485" x="3271838" y="3419475"/>
          <p14:tracePt t="27502" x="3309938" y="3419475"/>
          <p14:tracePt t="27518" x="3338513" y="3419475"/>
          <p14:tracePt t="27535" x="3362325" y="3424238"/>
          <p14:tracePt t="27552" x="3381375" y="3424238"/>
          <p14:tracePt t="27568" x="3400425" y="3424238"/>
          <p14:tracePt t="27585" x="3409950" y="3424238"/>
          <p14:tracePt t="27602" x="3429000" y="3424238"/>
          <p14:tracePt t="27619" x="3448050" y="3424238"/>
          <p14:tracePt t="27635" x="3457575" y="3429000"/>
          <p14:tracePt t="27652" x="3467100" y="3429000"/>
          <p14:tracePt t="27668" x="3476625" y="3429000"/>
          <p14:tracePt t="27685" x="3490913" y="3429000"/>
          <p14:tracePt t="27702" x="3495675" y="3429000"/>
          <p14:tracePt t="27718" x="3505200" y="3429000"/>
          <p14:tracePt t="27735" x="3509963" y="3429000"/>
          <p14:tracePt t="27752" x="3519488" y="3429000"/>
          <p14:tracePt t="27768" x="3529013" y="3429000"/>
          <p14:tracePt t="27785" x="3533775" y="3429000"/>
          <p14:tracePt t="27802" x="3538538" y="3429000"/>
          <p14:tracePt t="28031" x="3505200" y="3429000"/>
          <p14:tracePt t="28039" x="3457575" y="3429000"/>
          <p14:tracePt t="28052" x="3424238" y="3429000"/>
          <p14:tracePt t="28068" x="3267075" y="3429000"/>
          <p14:tracePt t="28085" x="3186113" y="3429000"/>
          <p14:tracePt t="28102" x="3109913" y="3429000"/>
          <p14:tracePt t="28119" x="3043238" y="3429000"/>
          <p14:tracePt t="28135" x="2905125" y="3429000"/>
          <p14:tracePt t="28152" x="2790825" y="3429000"/>
          <p14:tracePt t="28168" x="2705100" y="3429000"/>
          <p14:tracePt t="28185" x="2600325" y="3429000"/>
          <p14:tracePt t="28202" x="2538413" y="3429000"/>
          <p14:tracePt t="28218" x="2471738" y="3429000"/>
          <p14:tracePt t="28235" x="2414588" y="3429000"/>
          <p14:tracePt t="28252" x="2338388" y="3429000"/>
          <p14:tracePt t="28268" x="2300288" y="3429000"/>
          <p14:tracePt t="28285" x="2286000" y="3429000"/>
          <p14:tracePt t="28302" x="2276475" y="3429000"/>
          <p14:tracePt t="28319" x="2266950" y="3429000"/>
          <p14:tracePt t="28335" x="2262188" y="3429000"/>
          <p14:tracePt t="28369" x="2266950" y="3429000"/>
          <p14:tracePt t="28385" x="2295525" y="3429000"/>
          <p14:tracePt t="28402" x="2343150" y="3429000"/>
          <p14:tracePt t="28418" x="2405063" y="3424238"/>
          <p14:tracePt t="28435" x="2528888" y="3414713"/>
          <p14:tracePt t="28452" x="2643188" y="3405188"/>
          <p14:tracePt t="28468" x="2757488" y="3400425"/>
          <p14:tracePt t="28485" x="2847975" y="3400425"/>
          <p14:tracePt t="28502" x="2952750" y="3400425"/>
          <p14:tracePt t="28518" x="3009900" y="3400425"/>
          <p14:tracePt t="28535" x="3076575" y="3400425"/>
          <p14:tracePt t="28552" x="3128963" y="3400425"/>
          <p14:tracePt t="28568" x="3195638" y="3400425"/>
          <p14:tracePt t="28585" x="3238500" y="3400425"/>
          <p14:tracePt t="28602" x="3271838" y="3400425"/>
          <p14:tracePt t="28619" x="3309938" y="3400425"/>
          <p14:tracePt t="28635" x="3362325" y="3400425"/>
          <p14:tracePt t="28652" x="3390900" y="3400425"/>
          <p14:tracePt t="28668" x="3433763" y="3386138"/>
          <p14:tracePt t="28685" x="3471863" y="3381375"/>
          <p14:tracePt t="28702" x="3519488" y="3371850"/>
          <p14:tracePt t="28718" x="3548063" y="3371850"/>
          <p14:tracePt t="28735" x="3567113" y="3371850"/>
          <p14:tracePt t="28752" x="3586163" y="3371850"/>
          <p14:tracePt t="28768" x="3600450" y="3371850"/>
          <p14:tracePt t="28785" x="3609975" y="3371850"/>
          <p14:tracePt t="28801" x="3614738" y="3371850"/>
          <p14:tracePt t="28818" x="3624263" y="3371850"/>
          <p14:tracePt t="28852" x="3629025" y="3371850"/>
          <p14:tracePt t="29231" x="3643313" y="3371850"/>
          <p14:tracePt t="29237" x="3667125" y="3367088"/>
          <p14:tracePt t="29245" x="3695700" y="3362325"/>
          <p14:tracePt t="29253" x="3719513" y="3362325"/>
          <p14:tracePt t="29268" x="3776663" y="3362325"/>
          <p14:tracePt t="29285" x="3829050" y="3362325"/>
          <p14:tracePt t="29318" x="3910013" y="3386138"/>
          <p14:tracePt t="29352" x="3957638" y="3414713"/>
          <p14:tracePt t="29369" x="3971925" y="3424238"/>
          <p14:tracePt t="29370" x="3976688" y="3424238"/>
          <p14:tracePt t="29385" x="3995738" y="3438525"/>
          <p14:tracePt t="29402" x="4010025" y="3443288"/>
          <p14:tracePt t="29418" x="4019550" y="3448050"/>
          <p14:tracePt t="29435" x="4052888" y="3462338"/>
          <p14:tracePt t="29452" x="4062413" y="3471863"/>
          <p14:tracePt t="29468" x="4076700" y="3481388"/>
          <p14:tracePt t="29485" x="4090988" y="3490913"/>
          <p14:tracePt t="29501" x="4110038" y="3509963"/>
          <p14:tracePt t="29518" x="4119563" y="3514725"/>
          <p14:tracePt t="29535" x="4129088" y="3519488"/>
          <p14:tracePt t="29552" x="4133850" y="3533775"/>
          <p14:tracePt t="29568" x="4143375" y="3548063"/>
          <p14:tracePt t="29585" x="4148138" y="3562350"/>
          <p14:tracePt t="29602" x="4157663" y="3571875"/>
          <p14:tracePt t="29619" x="4157663" y="3586163"/>
          <p14:tracePt t="29635" x="4157663" y="3614738"/>
          <p14:tracePt t="29652" x="4157663" y="3638550"/>
          <p14:tracePt t="29668" x="4157663" y="3657600"/>
          <p14:tracePt t="29685" x="4157663" y="3681413"/>
          <p14:tracePt t="29701" x="4157663" y="3695700"/>
          <p14:tracePt t="29718" x="4157663" y="3709988"/>
          <p14:tracePt t="29735" x="4157663" y="3724275"/>
          <p14:tracePt t="29752" x="4152900" y="3738563"/>
          <p14:tracePt t="29768" x="4148138" y="3752850"/>
          <p14:tracePt t="29785" x="4143375" y="3757613"/>
          <p14:tracePt t="29803" x="4138613" y="3767138"/>
          <p14:tracePt t="29818" x="4129088" y="3781425"/>
          <p14:tracePt t="29835" x="4124325" y="3795713"/>
          <p14:tracePt t="29852" x="4114800" y="3805238"/>
          <p14:tracePt t="29868" x="4110038" y="3819525"/>
          <p14:tracePt t="29871" x="4105275" y="3819525"/>
          <p14:tracePt t="29885" x="4100513" y="3829050"/>
          <p14:tracePt t="29902" x="4095750" y="3838575"/>
          <p14:tracePt t="29918" x="4095750" y="3843338"/>
          <p14:tracePt t="29935" x="4095750" y="3848100"/>
          <p14:tracePt t="29952" x="4095750" y="3857625"/>
          <p14:tracePt t="30011" x="4090988" y="3862388"/>
          <p14:tracePt t="30017" x="4086225" y="3867150"/>
          <p14:tracePt t="30032" x="4081463" y="3871913"/>
          <p14:tracePt t="30039" x="4076700" y="3876675"/>
          <p14:tracePt t="30054" x="4071938" y="3881438"/>
          <p14:tracePt t="30068" x="4062413" y="3886200"/>
          <p14:tracePt t="30085" x="4052888" y="3895725"/>
          <p14:tracePt t="30101" x="4043363" y="3900488"/>
          <p14:tracePt t="30118" x="4038600" y="3905250"/>
          <p14:tracePt t="30135" x="4024313" y="3905250"/>
          <p14:tracePt t="30152" x="4014788" y="3905250"/>
          <p14:tracePt t="30168" x="4005263" y="3905250"/>
          <p14:tracePt t="30185" x="3990975" y="3905250"/>
          <p14:tracePt t="30202" x="3981450" y="3905250"/>
          <p14:tracePt t="30218" x="3971925" y="3905250"/>
          <p14:tracePt t="30235" x="3957638" y="3905250"/>
          <p14:tracePt t="30252" x="3938588" y="3905250"/>
          <p14:tracePt t="30268" x="3924300" y="3905250"/>
          <p14:tracePt t="30285" x="3910013" y="3905250"/>
          <p14:tracePt t="30302" x="3900488" y="3905250"/>
          <p14:tracePt t="30318" x="3890963" y="3905250"/>
          <p14:tracePt t="30335" x="3886200" y="3905250"/>
          <p14:tracePt t="30351" x="3881438" y="3905250"/>
          <p14:tracePt t="30368" x="3871913" y="3905250"/>
          <p14:tracePt t="30385" x="3862388" y="3905250"/>
          <p14:tracePt t="30401" x="3857625" y="3905250"/>
          <p14:tracePt t="30418" x="3843338" y="3905250"/>
          <p14:tracePt t="30435" x="3833813" y="3900488"/>
          <p14:tracePt t="30452" x="3795713" y="3900488"/>
          <p14:tracePt t="30468" x="3767138" y="3900488"/>
          <p14:tracePt t="30485" x="3729038" y="3900488"/>
          <p14:tracePt t="30502" x="3690938" y="3900488"/>
          <p14:tracePt t="30518" x="3671888" y="3900488"/>
          <p14:tracePt t="30535" x="3643313" y="3900488"/>
          <p14:tracePt t="30551" x="3605213" y="3900488"/>
          <p14:tracePt t="30568" x="3552825" y="3895725"/>
          <p14:tracePt t="30585" x="3509963" y="3890963"/>
          <p14:tracePt t="30601" x="3467100" y="3881438"/>
          <p14:tracePt t="30619" x="3424238" y="3876675"/>
          <p14:tracePt t="30635" x="3376613" y="3867150"/>
          <p14:tracePt t="30651" x="3343275" y="3852863"/>
          <p14:tracePt t="30668" x="3324225" y="3852863"/>
          <p14:tracePt t="30685" x="3309938" y="3848100"/>
          <p14:tracePt t="30702" x="3300413" y="3848100"/>
          <p14:tracePt t="30718" x="3295650" y="3843338"/>
          <p14:tracePt t="30735" x="3290888" y="3833813"/>
          <p14:tracePt t="30752" x="3290888" y="3805238"/>
          <p14:tracePt t="30768" x="3309938" y="3724275"/>
          <p14:tracePt t="30785" x="3338513" y="3662363"/>
          <p14:tracePt t="30802" x="3386138" y="3600450"/>
          <p14:tracePt t="30818" x="3481388" y="3529013"/>
          <p14:tracePt t="30835" x="3548063" y="3500438"/>
          <p14:tracePt t="30852" x="3600450" y="3471863"/>
          <p14:tracePt t="30868" x="3662363" y="3457575"/>
          <p14:tracePt t="30870" x="3700463" y="3457575"/>
          <p14:tracePt t="30886" x="3757613" y="3452813"/>
          <p14:tracePt t="30902" x="3800475" y="3452813"/>
          <p14:tracePt t="30918" x="3852863" y="3452813"/>
          <p14:tracePt t="30935" x="3886200" y="3467100"/>
          <p14:tracePt t="30951" x="3933825" y="3481388"/>
          <p14:tracePt t="30968" x="3967163" y="3500438"/>
          <p14:tracePt t="30985" x="3990975" y="3514725"/>
          <p14:tracePt t="31002" x="4010025" y="3543300"/>
          <p14:tracePt t="31018" x="4029075" y="3567113"/>
          <p14:tracePt t="31035" x="4048125" y="3586163"/>
          <p14:tracePt t="31051" x="4062413" y="3609975"/>
          <p14:tracePt t="31068" x="4076700" y="3638550"/>
          <p14:tracePt t="31085" x="4086225" y="3648075"/>
          <p14:tracePt t="31101" x="4086225" y="3662363"/>
          <p14:tracePt t="31118" x="4086225" y="3671888"/>
          <p14:tracePt t="31135" x="4086225" y="3690938"/>
          <p14:tracePt t="31151" x="4081463" y="3705225"/>
          <p14:tracePt t="31168" x="4062413" y="3714750"/>
          <p14:tracePt t="31185" x="4033838" y="3738563"/>
          <p14:tracePt t="31201" x="3971925" y="3767138"/>
          <p14:tracePt t="31218" x="3919538" y="3786188"/>
          <p14:tracePt t="31235" x="3867150" y="3795713"/>
          <p14:tracePt t="31252" x="3795713" y="3810000"/>
          <p14:tracePt t="31268" x="3752850" y="3810000"/>
          <p14:tracePt t="31285" x="3719513" y="3810000"/>
          <p14:tracePt t="31301" x="3667125" y="3814763"/>
          <p14:tracePt t="31318" x="3595688" y="3814763"/>
          <p14:tracePt t="31335" x="3543300" y="3814763"/>
          <p14:tracePt t="31351" x="3495675" y="3814763"/>
          <p14:tracePt t="31368" x="3443288" y="3810000"/>
          <p14:tracePt t="31371" x="3424238" y="3810000"/>
          <p14:tracePt t="31385" x="3395663" y="3795713"/>
          <p14:tracePt t="31402" x="3367088" y="3795713"/>
          <p14:tracePt t="31418" x="3343275" y="3786188"/>
          <p14:tracePt t="31435" x="3328988" y="3781425"/>
          <p14:tracePt t="31451" x="3309938" y="3771900"/>
          <p14:tracePt t="31468" x="3300413" y="3767138"/>
          <p14:tracePt t="31485" x="3295650" y="3757613"/>
          <p14:tracePt t="31502" x="3295650" y="3719513"/>
          <p14:tracePt t="31518" x="3314700" y="3671888"/>
          <p14:tracePt t="31535" x="3348038" y="3614738"/>
          <p14:tracePt t="31551" x="3395663" y="3557588"/>
          <p14:tracePt t="31568" x="3500438" y="3481388"/>
          <p14:tracePt t="31585" x="3586163" y="3448050"/>
          <p14:tracePt t="31601" x="3671888" y="3433763"/>
          <p14:tracePt t="31618" x="3729038" y="3433763"/>
          <p14:tracePt t="31635" x="3805238" y="3448050"/>
          <p14:tracePt t="31651" x="3852863" y="3476625"/>
          <p14:tracePt t="31668" x="3890963" y="3500438"/>
          <p14:tracePt t="31685" x="3919538" y="3533775"/>
          <p14:tracePt t="31701" x="3962400" y="3581400"/>
          <p14:tracePt t="31718" x="3990975" y="3629025"/>
          <p14:tracePt t="31735" x="4000500" y="3657600"/>
          <p14:tracePt t="31752" x="4019550" y="3705225"/>
          <p14:tracePt t="31768" x="4019550" y="3724275"/>
          <p14:tracePt t="31785" x="4019550" y="3752850"/>
          <p14:tracePt t="31801" x="4010025" y="3790950"/>
          <p14:tracePt t="31818" x="3981450" y="3838575"/>
          <p14:tracePt t="31835" x="3943350" y="3876675"/>
          <p14:tracePt t="31851" x="3895725" y="3910013"/>
          <p14:tracePt t="31868" x="3829050" y="3948113"/>
          <p14:tracePt t="31870" x="3800475" y="3962400"/>
          <p14:tracePt t="31885" x="3719513" y="3986213"/>
          <p14:tracePt t="31901" x="3624263" y="3990975"/>
          <p14:tracePt t="31918" x="3543300" y="3990975"/>
          <p14:tracePt t="31935" x="3467100" y="3962400"/>
          <p14:tracePt t="31951" x="3400425" y="3919538"/>
          <p14:tracePt t="31968" x="3371850" y="3890963"/>
          <p14:tracePt t="31985" x="3348038" y="3857625"/>
          <p14:tracePt t="32002" x="3333750" y="3838575"/>
          <p14:tracePt t="32018" x="3328988" y="3790950"/>
          <p14:tracePt t="32035" x="3338513" y="3738563"/>
          <p14:tracePt t="32053" x="3367088" y="3662363"/>
          <p14:tracePt t="32069" x="3452813" y="3552825"/>
          <p14:tracePt t="32085" x="3533775" y="3490913"/>
          <p14:tracePt t="32101" x="3619500" y="3443288"/>
          <p14:tracePt t="32118" x="3695700" y="3424238"/>
          <p14:tracePt t="32135" x="3810000" y="3438525"/>
          <p14:tracePt t="32152" x="3867150" y="3462338"/>
          <p14:tracePt t="32168" x="3905250" y="3490913"/>
          <p14:tracePt t="32185" x="3929063" y="3514725"/>
          <p14:tracePt t="32202" x="3957638" y="3548063"/>
          <p14:tracePt t="32218" x="3976688" y="3571875"/>
          <p14:tracePt t="32235" x="3986213" y="3600450"/>
          <p14:tracePt t="32251" x="3995738" y="3657600"/>
          <p14:tracePt t="32268" x="3995738" y="3700463"/>
          <p14:tracePt t="32285" x="3976688" y="3752850"/>
          <p14:tracePt t="32301" x="3943350" y="3800475"/>
          <p14:tracePt t="32318" x="3862388" y="3881438"/>
          <p14:tracePt t="32335" x="3790950" y="3933825"/>
          <p14:tracePt t="32351" x="3705225" y="3962400"/>
          <p14:tracePt t="32368" x="3614738" y="3986213"/>
          <p14:tracePt t="32385" x="3495675" y="3986213"/>
          <p14:tracePt t="32401" x="3448050" y="3967163"/>
          <p14:tracePt t="32418" x="3409950" y="3929063"/>
          <p14:tracePt t="32437" x="3367088" y="3862388"/>
          <p14:tracePt t="32452" x="3338513" y="3771900"/>
          <p14:tracePt t="32468" x="3343275" y="3690938"/>
          <p14:tracePt t="32485" x="3367088" y="3576638"/>
          <p14:tracePt t="32502" x="3414713" y="3467100"/>
          <p14:tracePt t="32518" x="3500438" y="3376613"/>
          <p14:tracePt t="32535" x="3567113" y="3328988"/>
          <p14:tracePt t="32551" x="3629025" y="3309938"/>
          <p14:tracePt t="32568" x="3714750" y="3305175"/>
          <p14:tracePt t="32585" x="3767138" y="3324225"/>
          <p14:tracePt t="32601" x="3814763" y="3357563"/>
          <p14:tracePt t="32618" x="3848100" y="3395663"/>
          <p14:tracePt t="32635" x="3890963" y="3462338"/>
          <p14:tracePt t="32651" x="3914775" y="3500438"/>
          <p14:tracePt t="32668" x="3929063" y="3533775"/>
          <p14:tracePt t="32685" x="3929063" y="3562350"/>
          <p14:tracePt t="32701" x="3910013" y="3619500"/>
          <p14:tracePt t="32718" x="3871913" y="3676650"/>
          <p14:tracePt t="32735" x="3824288" y="3714750"/>
          <p14:tracePt t="32751" x="3757613" y="3767138"/>
          <p14:tracePt t="32768" x="3600450" y="3819525"/>
          <p14:tracePt t="32785" x="3509963" y="3824288"/>
          <p14:tracePt t="32801" x="3429000" y="3814763"/>
          <p14:tracePt t="32818" x="3333750" y="3781425"/>
          <p14:tracePt t="32835" x="3300413" y="3757613"/>
          <p14:tracePt t="32851" x="3276600" y="3733800"/>
          <p14:tracePt t="32868" x="3262313" y="3700463"/>
          <p14:tracePt t="32870" x="3257550" y="3686175"/>
          <p14:tracePt t="32885" x="3257550" y="3638550"/>
          <p14:tracePt t="32901" x="3281363" y="3557588"/>
          <p14:tracePt t="32918" x="3324225" y="3486150"/>
          <p14:tracePt t="32935" x="3381375" y="3419475"/>
          <p14:tracePt t="32951" x="3476625" y="3362325"/>
          <p14:tracePt t="32968" x="3538538" y="3352800"/>
          <p14:tracePt t="32985" x="3581400" y="3362325"/>
          <p14:tracePt t="33002" x="3619500" y="3386138"/>
          <p14:tracePt t="33018" x="3662363" y="3452813"/>
          <p14:tracePt t="33035" x="3686175" y="3486150"/>
          <p14:tracePt t="33051" x="3695700" y="3514725"/>
          <p14:tracePt t="33068" x="3700463" y="3557588"/>
          <p14:tracePt t="33085" x="3700463" y="3576638"/>
          <p14:tracePt t="33101" x="3700463" y="3605213"/>
          <p14:tracePt t="33118" x="3690938" y="3633788"/>
          <p14:tracePt t="33135" x="3686175" y="3695700"/>
          <p14:tracePt t="33151" x="3681413" y="3724275"/>
          <p14:tracePt t="33849" x="3629025" y="3748088"/>
          <p14:tracePt t="33855" x="3567113" y="3776663"/>
          <p14:tracePt t="33868" x="3495675" y="3810000"/>
          <p14:tracePt t="33885" x="3319463" y="3895725"/>
          <p14:tracePt t="33901" x="3200400" y="3948113"/>
          <p14:tracePt t="33918" x="3090863" y="4005263"/>
          <p14:tracePt t="33935" x="2990850" y="4052888"/>
          <p14:tracePt t="33968" x="2871788" y="4100513"/>
          <p14:tracePt t="34002" x="2824163" y="4114800"/>
          <p14:tracePt t="34018" x="2814638" y="4114800"/>
          <p14:tracePt t="34034" x="2805113" y="4114800"/>
          <p14:tracePt t="34051" x="2800350" y="4114800"/>
          <p14:tracePt t="34068" x="2795588" y="4114800"/>
          <p14:tracePt t="34085" x="2790825" y="4114800"/>
          <p14:tracePt t="34102" x="2776538" y="4114800"/>
          <p14:tracePt t="34118" x="2743200" y="4124325"/>
          <p14:tracePt t="34135" x="2671763" y="4138613"/>
          <p14:tracePt t="34151" x="2619375" y="4152900"/>
          <p14:tracePt t="34168" x="2571750" y="4162425"/>
          <p14:tracePt t="34185" x="2524125" y="4176713"/>
          <p14:tracePt t="34201" x="2447925" y="4205288"/>
          <p14:tracePt t="34218" x="2376488" y="4210050"/>
          <p14:tracePt t="34235" x="2305050" y="4224338"/>
          <p14:tracePt t="34253" x="2195513" y="4238625"/>
          <p14:tracePt t="34268" x="2138363" y="4238625"/>
          <p14:tracePt t="34284" x="2085975" y="4238625"/>
          <p14:tracePt t="34301" x="2038350" y="4238625"/>
          <p14:tracePt t="34318" x="1990725" y="4238625"/>
          <p14:tracePt t="34335" x="1933575" y="4233863"/>
          <p14:tracePt t="34351" x="1909763" y="4229100"/>
          <p14:tracePt t="34368" x="1890713" y="4219575"/>
          <p14:tracePt t="34371" x="1885950" y="4214813"/>
          <p14:tracePt t="34385" x="1881188" y="4210050"/>
          <p14:tracePt t="34401" x="1876425" y="4205288"/>
          <p14:tracePt t="34418" x="1876425" y="4191000"/>
          <p14:tracePt t="34435" x="1881188" y="4162425"/>
          <p14:tracePt t="34451" x="1928813" y="4100513"/>
          <p14:tracePt t="34468" x="1966913" y="4057650"/>
          <p14:tracePt t="34484" x="2014538" y="4019550"/>
          <p14:tracePt t="34502" x="2090738" y="3986213"/>
          <p14:tracePt t="34518" x="2190750" y="3952875"/>
          <p14:tracePt t="34534" x="2262188" y="3943350"/>
          <p14:tracePt t="34551" x="2314575" y="3943350"/>
          <p14:tracePt t="34568" x="2347913" y="3943350"/>
          <p14:tracePt t="34585" x="2395538" y="3967163"/>
          <p14:tracePt t="34601" x="2433638" y="3986213"/>
          <p14:tracePt t="34618" x="2462213" y="4000500"/>
          <p14:tracePt t="34635" x="2505075" y="4024313"/>
          <p14:tracePt t="34651" x="2528888" y="4043363"/>
          <p14:tracePt t="34668" x="2552700" y="4057650"/>
          <p14:tracePt t="34684" x="2576513" y="4071938"/>
          <p14:tracePt t="34701" x="2600325" y="4081463"/>
          <p14:tracePt t="34718" x="2614613" y="4090988"/>
          <p14:tracePt t="34735" x="2624138" y="4095750"/>
          <p14:tracePt t="34751" x="2643188" y="4100513"/>
          <p14:tracePt t="34768" x="2657475" y="4110038"/>
          <p14:tracePt t="34785" x="2667000" y="4119563"/>
          <p14:tracePt t="34801" x="2671763" y="4124325"/>
          <p14:tracePt t="34818" x="2676525" y="4129088"/>
          <p14:tracePt t="34835" x="2686050" y="4138613"/>
          <p14:tracePt t="34851" x="2690813" y="4148138"/>
          <p14:tracePt t="34868" x="2695575" y="4152900"/>
          <p14:tracePt t="34885" x="2695575" y="4157663"/>
          <p14:tracePt t="34901" x="2695575" y="4162425"/>
          <p14:tracePt t="34918" x="2695575" y="4167188"/>
          <p14:tracePt t="35526" x="2705100" y="4171950"/>
          <p14:tracePt t="35532" x="2724150" y="4176713"/>
          <p14:tracePt t="35539" x="2743200" y="4191000"/>
          <p14:tracePt t="35551" x="2752725" y="4195763"/>
          <p14:tracePt t="35569" x="2790825" y="4214813"/>
          <p14:tracePt t="35585" x="2838450" y="4252913"/>
          <p14:tracePt t="35618" x="2886075" y="4286250"/>
          <p14:tracePt t="35651" x="2933700" y="4352925"/>
          <p14:tracePt t="35668" x="2943225" y="4381500"/>
          <p14:tracePt t="35685" x="2947988" y="4419600"/>
          <p14:tracePt t="35701" x="2952750" y="4452938"/>
          <p14:tracePt t="35718" x="2952750" y="4471988"/>
          <p14:tracePt t="35734" x="2947988" y="4495800"/>
          <p14:tracePt t="35752" x="2928938" y="4510088"/>
          <p14:tracePt t="35768" x="2909888" y="4533900"/>
          <p14:tracePt t="35784" x="2890838" y="4548188"/>
          <p14:tracePt t="35801" x="2871788" y="4557713"/>
          <p14:tracePt t="35818" x="2847975" y="4576763"/>
          <p14:tracePt t="35834" x="2805113" y="4595813"/>
          <p14:tracePt t="35851" x="2781300" y="4600575"/>
          <p14:tracePt t="35868" x="2752725" y="4605338"/>
          <p14:tracePt t="35885" x="2714625" y="4619625"/>
          <p14:tracePt t="35901" x="2690813" y="4624388"/>
          <p14:tracePt t="35918" x="2667000" y="4633913"/>
          <p14:tracePt t="35934" x="2638425" y="4633913"/>
          <p14:tracePt t="35951" x="2600325" y="4638675"/>
          <p14:tracePt t="35968" x="2581275" y="4638675"/>
          <p14:tracePt t="35985" x="2557463" y="4638675"/>
          <p14:tracePt t="36003" x="2528888" y="4638675"/>
          <p14:tracePt t="36018" x="2495550" y="4638675"/>
          <p14:tracePt t="36034" x="2466975" y="4638675"/>
          <p14:tracePt t="36051" x="2433638" y="4638675"/>
          <p14:tracePt t="36068" x="2405063" y="4638675"/>
          <p14:tracePt t="36085" x="2357438" y="4638675"/>
          <p14:tracePt t="36101" x="2324100" y="4638675"/>
          <p14:tracePt t="36118" x="2286000" y="4638675"/>
          <p14:tracePt t="36135" x="2257425" y="4638675"/>
          <p14:tracePt t="36151" x="2214563" y="4638675"/>
          <p14:tracePt t="36168" x="2190750" y="4638675"/>
          <p14:tracePt t="36184" x="2171700" y="4638675"/>
          <p14:tracePt t="36201" x="2143125" y="4638675"/>
          <p14:tracePt t="36218" x="2128838" y="4638675"/>
          <p14:tracePt t="36235" x="2114550" y="4638675"/>
          <p14:tracePt t="36251" x="2100263" y="4638675"/>
          <p14:tracePt t="36268" x="2081213" y="4638675"/>
          <p14:tracePt t="36285" x="2066925" y="4638675"/>
          <p14:tracePt t="36301" x="2057400" y="4638675"/>
          <p14:tracePt t="36318" x="2038350" y="4638675"/>
          <p14:tracePt t="36334" x="2028825" y="4638675"/>
          <p14:tracePt t="36351" x="2024063" y="4638675"/>
          <p14:tracePt t="36368" x="2019300" y="4638675"/>
          <p14:tracePt t="36385" x="2014538" y="4638675"/>
          <p14:tracePt t="36401" x="2005013" y="4638675"/>
          <p14:tracePt t="36467" x="2000250" y="4638675"/>
          <p14:tracePt t="38628" x="2005013" y="4638675"/>
          <p14:tracePt t="38643" x="2009775" y="4638675"/>
          <p14:tracePt t="38650" x="2014538" y="4638675"/>
          <p14:tracePt t="38666" x="2019300" y="4638675"/>
          <p14:tracePt t="38688" x="2033588" y="4638675"/>
          <p14:tracePt t="38701" x="2038350" y="4638675"/>
          <p14:tracePt t="38718" x="2047875" y="4638675"/>
          <p14:tracePt t="38751" x="2062163" y="4638675"/>
          <p14:tracePt t="38768" x="2081213" y="4629150"/>
          <p14:tracePt t="38784" x="2090738" y="4624388"/>
          <p14:tracePt t="38801" x="2100263" y="4624388"/>
          <p14:tracePt t="38818" x="2105025" y="4619625"/>
          <p14:tracePt t="38834" x="2114550" y="4619625"/>
          <p14:tracePt t="38851" x="2119313" y="4619625"/>
          <p14:tracePt t="38868" x="2128838" y="4619625"/>
          <p14:tracePt t="38885" x="2138363" y="4614863"/>
          <p14:tracePt t="38901" x="2143125" y="4614863"/>
          <p14:tracePt t="38918" x="2147888" y="4614863"/>
          <p14:tracePt t="39173" x="2152650" y="4614863"/>
          <p14:tracePt t="39438" x="2162175" y="4614863"/>
          <p14:tracePt t="39445" x="2171700" y="4610100"/>
          <p14:tracePt t="39452" x="2181225" y="4610100"/>
          <p14:tracePt t="39467" x="2200275" y="4605338"/>
          <p14:tracePt t="39484" x="2214563" y="4605338"/>
          <p14:tracePt t="39501" x="2228850" y="4600575"/>
          <p14:tracePt t="39534" x="2286000" y="4586288"/>
          <p14:tracePt t="39567" x="2343150" y="4572000"/>
          <p14:tracePt t="39584" x="2381250" y="4572000"/>
          <p14:tracePt t="39601" x="2409825" y="4572000"/>
          <p14:tracePt t="39617" x="2433638" y="4567238"/>
          <p14:tracePt t="39635" x="2452688" y="4567238"/>
          <p14:tracePt t="39651" x="2500313" y="4562475"/>
          <p14:tracePt t="39668" x="2519363" y="4562475"/>
          <p14:tracePt t="39684" x="2543175" y="4562475"/>
          <p14:tracePt t="39701" x="2576513" y="4562475"/>
          <p14:tracePt t="39718" x="2605088" y="4562475"/>
          <p14:tracePt t="39734" x="2624138" y="4562475"/>
          <p14:tracePt t="39751" x="2652713" y="4562475"/>
          <p14:tracePt t="39767" x="2700338" y="4562475"/>
          <p14:tracePt t="39784" x="2733675" y="4562475"/>
          <p14:tracePt t="39801" x="2757488" y="4562475"/>
          <p14:tracePt t="39817" x="2790825" y="4562475"/>
          <p14:tracePt t="39834" x="2838450" y="4567238"/>
          <p14:tracePt t="39851" x="2867025" y="4567238"/>
          <p14:tracePt t="39868" x="2890838" y="4572000"/>
          <p14:tracePt t="39884" x="2909888" y="4581525"/>
          <p14:tracePt t="39901" x="2943225" y="4581525"/>
          <p14:tracePt t="39918" x="2967038" y="4586288"/>
          <p14:tracePt t="39934" x="2986088" y="4591050"/>
          <p14:tracePt t="39951" x="3005138" y="4591050"/>
          <p14:tracePt t="39967" x="3028950" y="4591050"/>
          <p14:tracePt t="39984" x="3043238" y="4591050"/>
          <p14:tracePt t="40001" x="3052763" y="4591050"/>
          <p14:tracePt t="40018" x="3081338" y="4591050"/>
          <p14:tracePt t="40034" x="3105150" y="4595813"/>
          <p14:tracePt t="40051" x="3119438" y="4595813"/>
          <p14:tracePt t="40068" x="3133725" y="4595813"/>
          <p14:tracePt t="40084" x="3162300" y="4595813"/>
          <p14:tracePt t="40101" x="3176588" y="4600575"/>
          <p14:tracePt t="40117" x="3186113" y="4600575"/>
          <p14:tracePt t="40134" x="3200400" y="4600575"/>
          <p14:tracePt t="40151" x="3219450" y="4600575"/>
          <p14:tracePt t="40167" x="3224213" y="4600575"/>
          <p14:tracePt t="40184" x="3233738" y="4600575"/>
          <p14:tracePt t="40201" x="3243263" y="4600575"/>
          <p14:tracePt t="40217" x="3252788" y="4600575"/>
          <p14:tracePt t="40234" x="3257550" y="4600575"/>
          <p14:tracePt t="40251" x="3262313" y="4600575"/>
          <p14:tracePt t="40268" x="3271838" y="4600575"/>
          <p14:tracePt t="40284" x="3281363" y="4600575"/>
          <p14:tracePt t="40301" x="3286125" y="4600575"/>
          <p14:tracePt t="40317" x="3290888" y="4605338"/>
          <p14:tracePt t="40334" x="3300413" y="4605338"/>
          <p14:tracePt t="40351" x="3309938" y="4605338"/>
          <p14:tracePt t="40367" x="3314700" y="4605338"/>
          <p14:tracePt t="40370" x="3319463" y="4605338"/>
          <p14:tracePt t="40386" x="3324225" y="4605338"/>
          <p14:tracePt t="40401" x="3328988" y="4605338"/>
          <p14:tracePt t="40418" x="3333750" y="4605338"/>
          <p14:tracePt t="40434" x="3338513" y="4605338"/>
          <p14:tracePt t="40451" x="3348038" y="4605338"/>
          <p14:tracePt t="40467" x="3357563" y="4605338"/>
          <p14:tracePt t="40484" x="3367088" y="4605338"/>
          <p14:tracePt t="40501" x="3381375" y="4605338"/>
          <p14:tracePt t="40518" x="3409950" y="4605338"/>
          <p14:tracePt t="40534" x="3429000" y="4605338"/>
          <p14:tracePt t="40551" x="3452813" y="4605338"/>
          <p14:tracePt t="40567" x="3471863" y="4605338"/>
          <p14:tracePt t="40584" x="3505200" y="4605338"/>
          <p14:tracePt t="40601" x="3524250" y="4605338"/>
          <p14:tracePt t="40618" x="3548063" y="4605338"/>
          <p14:tracePt t="40634" x="3562350" y="4605338"/>
          <p14:tracePt t="40651" x="3586163" y="4605338"/>
          <p14:tracePt t="40667" x="3609975" y="4605338"/>
          <p14:tracePt t="40684" x="3624263" y="4605338"/>
          <p14:tracePt t="40701" x="3638550" y="4605338"/>
          <p14:tracePt t="40717" x="3657600" y="4605338"/>
          <p14:tracePt t="40734" x="3667125" y="4605338"/>
          <p14:tracePt t="40751" x="3671888" y="4605338"/>
          <p14:tracePt t="40767" x="3681413" y="4605338"/>
          <p14:tracePt t="40784" x="3686175" y="4605338"/>
          <p14:tracePt t="41047" x="3695700" y="4605338"/>
          <p14:tracePt t="41055" x="3709988" y="4605338"/>
          <p14:tracePt t="41067" x="3719513" y="4605338"/>
          <p14:tracePt t="41084" x="3752850" y="4605338"/>
          <p14:tracePt t="41101" x="3771900" y="4605338"/>
          <p14:tracePt t="41117" x="3795713" y="4605338"/>
          <p14:tracePt t="41134" x="3814763" y="4605338"/>
          <p14:tracePt t="41151" x="3848100" y="4605338"/>
          <p14:tracePt t="41167" x="3867150" y="4605338"/>
          <p14:tracePt t="41184" x="3890963" y="4605338"/>
          <p14:tracePt t="41201" x="3929063" y="4614863"/>
          <p14:tracePt t="41217" x="3952875" y="4614863"/>
          <p14:tracePt t="41234" x="3971925" y="4614863"/>
          <p14:tracePt t="41251" x="3986213" y="4614863"/>
          <p14:tracePt t="41267" x="4010025" y="4610100"/>
          <p14:tracePt t="41284" x="4024313" y="4610100"/>
          <p14:tracePt t="41301" x="4033838" y="4610100"/>
          <p14:tracePt t="41317" x="4043363" y="4610100"/>
          <p14:tracePt t="41334" x="4052888" y="4610100"/>
          <p14:tracePt t="41351" x="4057650" y="4610100"/>
          <p14:tracePt t="41367" x="4067175" y="4610100"/>
          <p14:tracePt t="41384" x="4076700" y="4610100"/>
          <p14:tracePt t="41401" x="4090988" y="4610100"/>
          <p14:tracePt t="41417" x="4095750" y="4605338"/>
          <p14:tracePt t="41434" x="4105275" y="4600575"/>
          <p14:tracePt t="41451" x="4114800" y="4591050"/>
          <p14:tracePt t="41467" x="4129088" y="4591050"/>
          <p14:tracePt t="41484" x="4143375" y="4586288"/>
          <p14:tracePt t="41501" x="4157663" y="4576763"/>
          <p14:tracePt t="41517" x="4176713" y="4576763"/>
          <p14:tracePt t="41534" x="4186238" y="4576763"/>
          <p14:tracePt t="41551" x="4200525" y="4576763"/>
          <p14:tracePt t="41567" x="4205288" y="4576763"/>
          <p14:tracePt t="41584" x="4214813" y="4576763"/>
          <p14:tracePt t="41601" x="4224338" y="4572000"/>
          <p14:tracePt t="41617" x="4229100" y="4572000"/>
          <p14:tracePt t="41634" x="4233863" y="4572000"/>
          <p14:tracePt t="41651" x="4243388" y="4567238"/>
          <p14:tracePt t="41667" x="4252913" y="4567238"/>
          <p14:tracePt t="41684" x="4262438" y="4567238"/>
          <p14:tracePt t="41701" x="4271963" y="4562475"/>
          <p14:tracePt t="41717" x="4281488" y="4562475"/>
          <p14:tracePt t="41734" x="4286250" y="4562475"/>
          <p14:tracePt t="41751" x="4291013" y="4562475"/>
          <p14:tracePt t="41767" x="4300538" y="4562475"/>
          <p14:tracePt t="41784" x="4310063" y="4562475"/>
          <p14:tracePt t="41801" x="4314825" y="4562475"/>
          <p14:tracePt t="41817" x="4319588" y="4562475"/>
          <p14:tracePt t="41834" x="4329113" y="4562475"/>
          <p14:tracePt t="42952" x="4329113" y="4576763"/>
          <p14:tracePt t="42959" x="4324350" y="4581525"/>
          <p14:tracePt t="42967" x="4319588" y="4586288"/>
          <p14:tracePt t="42984" x="4314825" y="4591050"/>
          <p14:tracePt t="43001" x="4314825" y="4595813"/>
          <p14:tracePt t="43017" x="4314825" y="4605338"/>
          <p14:tracePt t="43034" x="4314825" y="4614863"/>
          <p14:tracePt t="43067" x="4314825" y="4624388"/>
          <p14:tracePt t="43100" x="4324350" y="4638675"/>
          <p14:tracePt t="43117" x="4333875" y="4643438"/>
          <p14:tracePt t="43134" x="4343400" y="4648200"/>
          <p14:tracePt t="43150" x="4362450" y="4667250"/>
          <p14:tracePt t="43167" x="4371975" y="4676775"/>
          <p14:tracePt t="43184" x="4391025" y="4686300"/>
          <p14:tracePt t="43201" x="4410075" y="4705350"/>
          <p14:tracePt t="43217" x="4429125" y="4729163"/>
          <p14:tracePt t="43234" x="4438650" y="4752975"/>
          <p14:tracePt t="43250" x="4448175" y="4776788"/>
          <p14:tracePt t="43267" x="4462463" y="4800600"/>
          <p14:tracePt t="43284" x="4462463" y="4824413"/>
          <p14:tracePt t="43300" x="4457700" y="4843463"/>
          <p14:tracePt t="43317" x="4452938" y="4867275"/>
          <p14:tracePt t="43334" x="4429125" y="4900613"/>
          <p14:tracePt t="43350" x="4414838" y="4924425"/>
          <p14:tracePt t="43367" x="4395788" y="4943475"/>
          <p14:tracePt t="43369" x="4386263" y="4953000"/>
          <p14:tracePt t="43384" x="4371975" y="4957763"/>
          <p14:tracePt t="43400" x="4324350" y="4981575"/>
          <p14:tracePt t="43417" x="4281488" y="4991100"/>
          <p14:tracePt t="43434" x="4238625" y="4991100"/>
          <p14:tracePt t="43451" x="4181475" y="4972050"/>
          <p14:tracePt t="43467" x="4152900" y="4943475"/>
          <p14:tracePt t="43484" x="4124325" y="4872038"/>
          <p14:tracePt t="43501" x="4110038" y="4800600"/>
          <p14:tracePt t="43517" x="4114800" y="4714875"/>
          <p14:tracePt t="43534" x="4143375" y="4667250"/>
          <p14:tracePt t="43550" x="4167188" y="4629150"/>
          <p14:tracePt t="43567" x="4191000" y="4605338"/>
          <p14:tracePt t="43584" x="4219575" y="4591050"/>
          <p14:tracePt t="43600" x="4233863" y="4581525"/>
          <p14:tracePt t="43617" x="4243388" y="4581525"/>
          <p14:tracePt t="43634" x="4252913" y="4581525"/>
          <p14:tracePt t="43651" x="4262438" y="4586288"/>
          <p14:tracePt t="43667" x="4262438" y="4614863"/>
          <p14:tracePt t="43684" x="4252913" y="4672013"/>
          <p14:tracePt t="43701" x="4205288" y="4795838"/>
          <p14:tracePt t="43717" x="4176713" y="4852988"/>
          <p14:tracePt t="43734" x="4148138" y="4891088"/>
          <p14:tracePt t="43751" x="4124325" y="4914900"/>
          <p14:tracePt t="43767" x="4095750" y="4938713"/>
          <p14:tracePt t="43784" x="4090988" y="4943475"/>
          <p14:tracePt t="43800" x="4086225" y="4948238"/>
          <p14:tracePt t="43819" x="4081463" y="4948238"/>
          <p14:tracePt t="44077" x="4014788" y="4962525"/>
          <p14:tracePt t="44083" x="3910013" y="4991100"/>
          <p14:tracePt t="44091" x="3810000" y="5010150"/>
          <p14:tracePt t="44100" x="3700463" y="5029200"/>
          <p14:tracePt t="44117" x="3476625" y="5057775"/>
          <p14:tracePt t="44134" x="3286125" y="5072063"/>
          <p14:tracePt t="44151" x="3033713" y="5072063"/>
          <p14:tracePt t="44167" x="2895600" y="5072063"/>
          <p14:tracePt t="44184" x="2795588" y="5062538"/>
          <p14:tracePt t="44201" x="2709863" y="5048250"/>
          <p14:tracePt t="44218" x="2662238" y="5038725"/>
          <p14:tracePt t="44234" x="2619375" y="5019675"/>
          <p14:tracePt t="44250" x="2595563" y="5000625"/>
          <p14:tracePt t="44267" x="2562225" y="4986338"/>
          <p14:tracePt t="44284" x="2538413" y="4967288"/>
          <p14:tracePt t="44300" x="2500313" y="4953000"/>
          <p14:tracePt t="44320" x="2466975" y="4943475"/>
          <p14:tracePt t="44334" x="2390775" y="4929188"/>
          <p14:tracePt t="44350" x="2338388" y="4929188"/>
          <p14:tracePt t="44367" x="2290763" y="4929188"/>
          <p14:tracePt t="44384" x="2219325" y="4938713"/>
          <p14:tracePt t="44385" x="2195513" y="4938713"/>
          <p14:tracePt t="44400" x="2124075" y="4953000"/>
          <p14:tracePt t="44417" x="2052638" y="4953000"/>
          <p14:tracePt t="44434" x="2005013" y="4953000"/>
          <p14:tracePt t="44450" x="1943100" y="4938713"/>
          <p14:tracePt t="44467" x="1919288" y="4919663"/>
          <p14:tracePt t="44484" x="1895475" y="4910138"/>
          <p14:tracePt t="44500" x="1871663" y="4886325"/>
          <p14:tracePt t="44519" x="1862138" y="4848225"/>
          <p14:tracePt t="44542" x="1847850" y="4748213"/>
          <p14:tracePt t="44551" x="1847850" y="4719638"/>
          <p14:tracePt t="44567" x="1862138" y="4672013"/>
          <p14:tracePt t="44584" x="1895475" y="4614863"/>
          <p14:tracePt t="44600" x="1919288" y="4591050"/>
          <p14:tracePt t="44617" x="1962150" y="4572000"/>
          <p14:tracePt t="44634" x="2014538" y="4557713"/>
          <p14:tracePt t="44650" x="2081213" y="4562475"/>
          <p14:tracePt t="44667" x="2109788" y="4572000"/>
          <p14:tracePt t="44684" x="2143125" y="4591050"/>
          <p14:tracePt t="44700" x="2166938" y="4619625"/>
          <p14:tracePt t="44717" x="2205038" y="4676775"/>
          <p14:tracePt t="44734" x="2224088" y="4714875"/>
          <p14:tracePt t="44750" x="2243138" y="4767263"/>
          <p14:tracePt t="44767" x="2257425" y="4838700"/>
          <p14:tracePt t="44784" x="2257425" y="4867275"/>
          <p14:tracePt t="44800" x="2257425" y="4876800"/>
          <p14:tracePt t="44817" x="2257425" y="4886325"/>
          <p14:tracePt t="44834" x="2257425" y="4895850"/>
          <p14:tracePt t="44850" x="2257425" y="4900613"/>
          <p14:tracePt t="44884" x="2257425" y="4905375"/>
          <p14:tracePt t="44914" x="2262188" y="4910138"/>
          <p14:tracePt t="44921" x="2266950" y="4914900"/>
          <p14:tracePt t="44934" x="2276475" y="4914900"/>
          <p14:tracePt t="44951" x="2338388" y="4924425"/>
          <p14:tracePt t="44967" x="2405063" y="4924425"/>
          <p14:tracePt t="44984" x="2505075" y="4924425"/>
          <p14:tracePt t="45000" x="2605088" y="4924425"/>
          <p14:tracePt t="45017" x="2819400" y="4919663"/>
          <p14:tracePt t="45034" x="2962275" y="4914900"/>
          <p14:tracePt t="45050" x="3090863" y="4895850"/>
          <p14:tracePt t="45067" x="3214688" y="4886325"/>
          <p14:tracePt t="45084" x="3381375" y="4876800"/>
          <p14:tracePt t="45100" x="3467100" y="4872038"/>
          <p14:tracePt t="45117" x="3524250" y="4872038"/>
          <p14:tracePt t="45134" x="3590925" y="4872038"/>
          <p14:tracePt t="45150" x="3629025" y="4872038"/>
          <p14:tracePt t="45167" x="3671888" y="4872038"/>
          <p14:tracePt t="45184" x="3705225" y="4872038"/>
          <p14:tracePt t="45200" x="3757613" y="4872038"/>
          <p14:tracePt t="45217" x="3786188" y="4872038"/>
          <p14:tracePt t="45234" x="3814763" y="4872038"/>
          <p14:tracePt t="45250" x="3852863" y="4872038"/>
          <p14:tracePt t="45267" x="3881438" y="4872038"/>
          <p14:tracePt t="45284" x="3905250" y="4872038"/>
          <p14:tracePt t="45300" x="3919538" y="4872038"/>
          <p14:tracePt t="45317" x="3933825" y="4872038"/>
          <p14:tracePt t="45334" x="3952875" y="4872038"/>
          <p14:tracePt t="45350" x="3957638" y="4872038"/>
          <p14:tracePt t="45367" x="3962400" y="4872038"/>
          <p14:tracePt t="45369" x="3967163" y="4872038"/>
          <p14:tracePt t="45384" x="3971925" y="4872038"/>
          <p14:tracePt t="45709" x="3971925" y="4876800"/>
          <p14:tracePt t="45715" x="3967163" y="4881563"/>
          <p14:tracePt t="45723" x="3957638" y="4891088"/>
          <p14:tracePt t="45734" x="3948113" y="4891088"/>
          <p14:tracePt t="45752" x="3924300" y="4910138"/>
          <p14:tracePt t="45767" x="3862388" y="4933950"/>
          <p14:tracePt t="45784" x="3800475" y="4943475"/>
          <p14:tracePt t="45800" x="3743325" y="4948238"/>
          <p14:tracePt t="45817" x="3690938" y="4948238"/>
          <p14:tracePt t="45834" x="3629025" y="4919663"/>
          <p14:tracePt t="45850" x="3595688" y="4895850"/>
          <p14:tracePt t="45867" x="3571875" y="4867275"/>
          <p14:tracePt t="45884" x="3548063" y="4819650"/>
          <p14:tracePt t="45900" x="3529013" y="4752975"/>
          <p14:tracePt t="45917" x="3529013" y="4686300"/>
          <p14:tracePt t="45934" x="3552825" y="4600575"/>
          <p14:tracePt t="45951" x="3605213" y="4481513"/>
          <p14:tracePt t="45967" x="3638550" y="4443413"/>
          <p14:tracePt t="45984" x="3686175" y="4410075"/>
          <p14:tracePt t="46000" x="3733800" y="4391025"/>
          <p14:tracePt t="46017" x="3795713" y="4376738"/>
          <p14:tracePt t="46034" x="3824288" y="4376738"/>
          <p14:tracePt t="46050" x="3838575" y="4391025"/>
          <p14:tracePt t="46068" x="3857625" y="4419600"/>
          <p14:tracePt t="46084" x="3867150" y="4481513"/>
          <p14:tracePt t="46100" x="3857625" y="4529138"/>
          <p14:tracePt t="46117" x="3838575" y="4605338"/>
          <p14:tracePt t="46134" x="3800475" y="4681538"/>
          <p14:tracePt t="46150" x="3752850" y="4786313"/>
          <p14:tracePt t="46167" x="3738563" y="4814888"/>
          <p14:tracePt t="46184" x="3729038" y="4833938"/>
          <p14:tracePt t="46200" x="3724275" y="4843463"/>
          <p14:tracePt t="46217" x="3724275" y="4852988"/>
          <p14:tracePt t="52431" x="3719513" y="4857750"/>
          <p14:tracePt t="52437" x="3709988" y="4867275"/>
          <p14:tracePt t="52450" x="3681413" y="4891088"/>
          <p14:tracePt t="52483" x="3590925" y="4953000"/>
          <p14:tracePt t="52516" x="3429000" y="5033963"/>
          <p14:tracePt t="52533" x="3376613" y="5053013"/>
          <p14:tracePt t="52550" x="3333750" y="5067300"/>
          <p14:tracePt t="52566" x="3305175" y="5072063"/>
          <p14:tracePt t="52583" x="3262313" y="5086350"/>
          <p14:tracePt t="52600" x="3243263" y="5086350"/>
          <p14:tracePt t="52616" x="3228975" y="5086350"/>
          <p14:tracePt t="52633" x="3209925" y="5086350"/>
          <p14:tracePt t="52650" x="3190875" y="5091113"/>
          <p14:tracePt t="52666" x="3171825" y="5095875"/>
          <p14:tracePt t="52683" x="3148013" y="5100638"/>
          <p14:tracePt t="52701" x="3114675" y="5114925"/>
          <p14:tracePt t="52716" x="3095625" y="5119688"/>
          <p14:tracePt t="52733" x="3071813" y="5124450"/>
          <p14:tracePt t="52750" x="3048000" y="5133975"/>
          <p14:tracePt t="52767" x="3009900" y="5153025"/>
          <p14:tracePt t="52783" x="2971800" y="5172075"/>
          <p14:tracePt t="52800" x="2943225" y="5181600"/>
          <p14:tracePt t="52817" x="2905125" y="5195888"/>
          <p14:tracePt t="52833" x="2871788" y="5205413"/>
          <p14:tracePt t="52850" x="2847975" y="5214938"/>
          <p14:tracePt t="52866" x="2828925" y="5219700"/>
          <p14:tracePt t="52883" x="2805113" y="5229225"/>
          <p14:tracePt t="52885" x="2795588" y="5229225"/>
          <p14:tracePt t="52900" x="2762250" y="5243513"/>
          <p14:tracePt t="52917" x="2733675" y="5248275"/>
          <p14:tracePt t="52933" x="2714625" y="5253038"/>
          <p14:tracePt t="52950" x="2671763" y="5267325"/>
          <p14:tracePt t="52967" x="2643188" y="5276850"/>
          <p14:tracePt t="52983" x="2619375" y="5281613"/>
          <p14:tracePt t="53000" x="2600325" y="5286375"/>
          <p14:tracePt t="53017" x="2566988" y="5300663"/>
          <p14:tracePt t="53033" x="2528888" y="5300663"/>
          <p14:tracePt t="53050" x="2500313" y="5300663"/>
          <p14:tracePt t="53067" x="2471738" y="5300663"/>
          <p14:tracePt t="53083" x="2409825" y="5300663"/>
          <p14:tracePt t="53100" x="2366963" y="5300663"/>
          <p14:tracePt t="53117" x="2324100" y="5300663"/>
          <p14:tracePt t="53133" x="2276475" y="5291138"/>
          <p14:tracePt t="53150" x="2214563" y="5291138"/>
          <p14:tracePt t="53166" x="2181225" y="5291138"/>
          <p14:tracePt t="53183" x="2128838" y="5291138"/>
          <p14:tracePt t="53200" x="2052638" y="5291138"/>
          <p14:tracePt t="53216" x="1995488" y="5291138"/>
          <p14:tracePt t="53233" x="1938338" y="5291138"/>
          <p14:tracePt t="53250" x="1881188" y="5291138"/>
          <p14:tracePt t="53266" x="1809750" y="5291138"/>
          <p14:tracePt t="53283" x="1781175" y="5291138"/>
          <p14:tracePt t="53300" x="1766888" y="5291138"/>
          <p14:tracePt t="53316" x="1757363" y="5291138"/>
          <p14:tracePt t="53333" x="1747838" y="5291138"/>
          <p14:tracePt t="53350" x="1738313" y="5291138"/>
          <p14:tracePt t="53429" x="1743075" y="5291138"/>
          <p14:tracePt t="53436" x="1762125" y="5291138"/>
          <p14:tracePt t="53450" x="1804988" y="5291138"/>
          <p14:tracePt t="53466" x="1862138" y="5286375"/>
          <p14:tracePt t="53484" x="1924050" y="5276850"/>
          <p14:tracePt t="53500" x="1990725" y="5276850"/>
          <p14:tracePt t="53516" x="2090738" y="5267325"/>
          <p14:tracePt t="53533" x="2166938" y="5267325"/>
          <p14:tracePt t="53550" x="2228850" y="5267325"/>
          <p14:tracePt t="53566" x="2295525" y="5267325"/>
          <p14:tracePt t="53583" x="2371725" y="5267325"/>
          <p14:tracePt t="53600" x="2419350" y="5267325"/>
          <p14:tracePt t="53616" x="2462213" y="5267325"/>
          <p14:tracePt t="53633" x="2514600" y="5267325"/>
          <p14:tracePt t="53650" x="2581275" y="5267325"/>
          <p14:tracePt t="53666" x="2614613" y="5267325"/>
          <p14:tracePt t="53683" x="2657475" y="5267325"/>
          <p14:tracePt t="53700" x="2686050" y="5267325"/>
          <p14:tracePt t="53716" x="2724150" y="5267325"/>
          <p14:tracePt t="53733" x="2752725" y="5267325"/>
          <p14:tracePt t="53750" x="2776538" y="5267325"/>
          <p14:tracePt t="53766" x="2800350" y="5267325"/>
          <p14:tracePt t="53783" x="2814638" y="5267325"/>
          <p14:tracePt t="53800" x="2828925" y="5267325"/>
          <p14:tracePt t="53816" x="2847975" y="5267325"/>
          <p14:tracePt t="53833" x="2867025" y="5267325"/>
          <p14:tracePt t="53850" x="2881313" y="5267325"/>
          <p14:tracePt t="53866" x="2890838" y="5267325"/>
          <p14:tracePt t="53884" x="2895600" y="5267325"/>
          <p14:tracePt t="53885" x="2900363" y="5267325"/>
          <p14:tracePt t="53900" x="2905125" y="5267325"/>
          <p14:tracePt t="53916" x="2914650" y="5267325"/>
          <p14:tracePt t="53988" x="2919413" y="5267325"/>
          <p14:tracePt t="53994" x="2924175" y="5267325"/>
          <p14:tracePt t="54988" x="2924175" y="5272088"/>
          <p14:tracePt t="54995" x="2924175" y="5281613"/>
          <p14:tracePt t="55002" x="2924175" y="5291138"/>
          <p14:tracePt t="55016" x="2924175" y="5314950"/>
          <p14:tracePt t="55033" x="2924175" y="5348288"/>
          <p14:tracePt t="55050" x="2900363" y="5424488"/>
          <p14:tracePt t="55083" x="2805113" y="5586413"/>
          <p14:tracePt t="55116" x="2695575" y="5676900"/>
          <p14:tracePt t="55133" x="2638425" y="5715000"/>
          <p14:tracePt t="55150" x="2557463" y="5753100"/>
          <p14:tracePt t="55166" x="2505075" y="5776913"/>
          <p14:tracePt t="55183" x="2452688" y="5786438"/>
          <p14:tracePt t="55200" x="2414588" y="5800725"/>
          <p14:tracePt t="55216" x="2343150" y="5824538"/>
          <p14:tracePt t="55233" x="2295525" y="5838825"/>
          <p14:tracePt t="55250" x="2247900" y="5857875"/>
          <p14:tracePt t="55266" x="2171700" y="5881688"/>
          <p14:tracePt t="55283" x="2133600" y="5900738"/>
          <p14:tracePt t="55300" x="2090738" y="5910263"/>
          <p14:tracePt t="55316" x="2047875" y="5915025"/>
          <p14:tracePt t="55333" x="1985963" y="5919788"/>
          <p14:tracePt t="55350" x="1966913" y="5919788"/>
          <p14:tracePt t="55366" x="1943100" y="5919788"/>
          <p14:tracePt t="55383" x="1933575" y="5919788"/>
          <p14:tracePt t="55400" x="1924050" y="5919788"/>
          <p14:tracePt t="55465" x="1928813" y="5919788"/>
          <p14:tracePt t="55473" x="1938338" y="5915025"/>
          <p14:tracePt t="55483" x="1957388" y="5910263"/>
          <p14:tracePt t="55499" x="2000250" y="5900738"/>
          <p14:tracePt t="55516" x="2114550" y="5900738"/>
          <p14:tracePt t="55533" x="2219325" y="5905500"/>
          <p14:tracePt t="55550" x="2319338" y="5915025"/>
          <p14:tracePt t="55566" x="2400300" y="5919788"/>
          <p14:tracePt t="55583" x="2519363" y="5938838"/>
          <p14:tracePt t="55600" x="2590800" y="5953125"/>
          <p14:tracePt t="55616" x="2652713" y="5967413"/>
          <p14:tracePt t="55633" x="2695575" y="5981700"/>
          <p14:tracePt t="55649" x="2752725" y="5991225"/>
          <p14:tracePt t="55666" x="2771775" y="5991225"/>
          <p14:tracePt t="55683" x="2795588" y="5991225"/>
          <p14:tracePt t="55700" x="2819400" y="5991225"/>
          <p14:tracePt t="55716" x="2833688" y="5991225"/>
          <p14:tracePt t="55733" x="2838450" y="5991225"/>
          <p14:tracePt t="55749" x="2843213" y="5991225"/>
          <p14:tracePt t="55766" x="2852738" y="5991225"/>
          <p14:tracePt t="56876" x="2881313" y="5972175"/>
          <p14:tracePt t="56886" x="2928938" y="5938838"/>
          <p14:tracePt t="56891" x="2981325" y="5905500"/>
          <p14:tracePt t="56899" x="3028950" y="5862638"/>
          <p14:tracePt t="56916" x="3143250" y="5786438"/>
          <p14:tracePt t="56933" x="3228975" y="5729288"/>
          <p14:tracePt t="56966" x="3400425" y="5629275"/>
          <p14:tracePt t="56999" x="3486150" y="5586413"/>
          <p14:tracePt t="57016" x="3519488" y="5576888"/>
          <p14:tracePt t="57033" x="3533775" y="5562600"/>
          <p14:tracePt t="57050" x="3538538" y="5557838"/>
          <p14:tracePt t="57066" x="3548063" y="5553075"/>
          <p14:tracePt t="57083" x="3552825" y="5553075"/>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제목 1"/>
          <p:cNvSpPr>
            <a:spLocks noGrp="1"/>
          </p:cNvSpPr>
          <p:nvPr>
            <p:ph type="title"/>
          </p:nvPr>
        </p:nvSpPr>
        <p:spPr/>
        <p:txBody>
          <a:bodyPr/>
          <a:lstStyle/>
          <a:p>
            <a:r>
              <a:rPr lang="en-US" altLang="ko-KR">
                <a:ea typeface="굴림" panose="020B0600000101010101" pitchFamily="50" charset="-127"/>
              </a:rPr>
              <a:t>badCode with Exception Handling</a:t>
            </a:r>
            <a:endParaRPr lang="ko-KR" altLang="en-US">
              <a:ea typeface="굴림" panose="020B0600000101010101" pitchFamily="50" charset="-127"/>
            </a:endParaRPr>
          </a:p>
        </p:txBody>
      </p:sp>
      <p:sp>
        <p:nvSpPr>
          <p:cNvPr id="22531"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115CA514-21BC-4C65-9EE7-3A4EAFEF2CE1}" type="slidenum">
              <a:rPr lang="en-US" altLang="ko-KR" sz="1000" smtClean="0">
                <a:latin typeface="Verdana" panose="020B0604030504040204" pitchFamily="34" charset="0"/>
                <a:ea typeface="굴림" panose="020B0600000101010101" pitchFamily="50" charset="-127"/>
              </a:rPr>
              <a:pPr>
                <a:spcBef>
                  <a:spcPct val="0"/>
                </a:spcBef>
                <a:buClrTx/>
                <a:buFontTx/>
                <a:buNone/>
              </a:pPr>
              <a:t>10</a:t>
            </a:fld>
            <a:endParaRPr lang="en-US" altLang="ko-KR" sz="1000">
              <a:latin typeface="Verdana" panose="020B0604030504040204" pitchFamily="34" charset="0"/>
              <a:ea typeface="굴림" panose="020B0600000101010101" pitchFamily="50" charset="-127"/>
            </a:endParaRPr>
          </a:p>
        </p:txBody>
      </p:sp>
      <p:sp>
        <p:nvSpPr>
          <p:cNvPr id="22532" name="Rectangle 3"/>
          <p:cNvSpPr txBox="1">
            <a:spLocks noChangeArrowheads="1"/>
          </p:cNvSpPr>
          <p:nvPr/>
        </p:nvSpPr>
        <p:spPr bwMode="auto">
          <a:xfrm>
            <a:off x="857250" y="1427163"/>
            <a:ext cx="6715125" cy="38592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tabLst>
                <a:tab pos="177800" algn="l"/>
                <a:tab pos="450850" algn="l"/>
                <a:tab pos="712788"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en-US" altLang="ko-KR" sz="1600" dirty="0"/>
              <a:t>public class ExceptionHandling_1 {</a:t>
            </a:r>
          </a:p>
          <a:p>
            <a:pPr eaLnBrk="1" hangingPunct="1">
              <a:lnSpc>
                <a:spcPct val="90000"/>
              </a:lnSpc>
              <a:spcBef>
                <a:spcPct val="0"/>
              </a:spcBef>
              <a:buClrTx/>
              <a:buFontTx/>
              <a:buNone/>
            </a:pPr>
            <a:r>
              <a:rPr lang="en-US" altLang="ko-KR" sz="1600" dirty="0"/>
              <a:t>	private static double </a:t>
            </a:r>
            <a:r>
              <a:rPr lang="en-US" altLang="ko-KR" sz="1600" dirty="0" err="1"/>
              <a:t>badCode</a:t>
            </a:r>
            <a:r>
              <a:rPr lang="en-US" altLang="ko-KR" sz="1600" dirty="0"/>
              <a:t>(</a:t>
            </a:r>
            <a:r>
              <a:rPr lang="en-US" altLang="ko-KR" sz="1600" dirty="0" err="1"/>
              <a:t>int</a:t>
            </a:r>
            <a:r>
              <a:rPr lang="en-US" altLang="ko-KR" sz="1600" dirty="0"/>
              <a:t> a[], </a:t>
            </a:r>
            <a:r>
              <a:rPr lang="en-US" altLang="ko-KR" sz="1600" dirty="0" err="1"/>
              <a:t>int</a:t>
            </a:r>
            <a:r>
              <a:rPr lang="en-US" altLang="ko-KR" sz="1600" dirty="0"/>
              <a:t> y) </a:t>
            </a:r>
            <a:r>
              <a:rPr lang="en-US" altLang="ko-KR" sz="1600" b="1" dirty="0">
                <a:solidFill>
                  <a:srgbClr val="FF0000"/>
                </a:solidFill>
              </a:rPr>
              <a:t>throws</a:t>
            </a:r>
            <a:r>
              <a:rPr lang="en-US" altLang="ko-KR" sz="1600" dirty="0"/>
              <a:t> Exception {</a:t>
            </a:r>
          </a:p>
          <a:p>
            <a:pPr eaLnBrk="1" hangingPunct="1">
              <a:lnSpc>
                <a:spcPct val="90000"/>
              </a:lnSpc>
              <a:spcBef>
                <a:spcPct val="0"/>
              </a:spcBef>
              <a:buClrTx/>
              <a:buFontTx/>
              <a:buNone/>
            </a:pPr>
            <a:r>
              <a:rPr lang="en-US" altLang="ko-KR" sz="1600" dirty="0"/>
              <a:t>		</a:t>
            </a:r>
            <a:r>
              <a:rPr lang="en-US" altLang="ko-KR" sz="1600" b="1" dirty="0">
                <a:solidFill>
                  <a:srgbClr val="FF0000"/>
                </a:solidFill>
              </a:rPr>
              <a:t>try</a:t>
            </a:r>
            <a:r>
              <a:rPr lang="en-US" altLang="ko-KR" sz="1600" dirty="0"/>
              <a:t> {</a:t>
            </a:r>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x = </a:t>
            </a:r>
            <a:r>
              <a:rPr lang="en-US" altLang="ko-KR" sz="1600" b="1" dirty="0"/>
              <a:t>a</a:t>
            </a:r>
            <a:r>
              <a:rPr lang="en-US" altLang="ko-KR" sz="1600" dirty="0"/>
              <a:t>[y] ; // </a:t>
            </a:r>
            <a:r>
              <a:rPr lang="en-US" altLang="ko-KR" sz="1600" dirty="0" err="1"/>
              <a:t>NullPointerException</a:t>
            </a:r>
            <a:endParaRPr lang="en-US" altLang="ko-KR" sz="1600" dirty="0"/>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z = a[x] ;</a:t>
            </a:r>
          </a:p>
          <a:p>
            <a:pPr eaLnBrk="1" hangingPunct="1">
              <a:lnSpc>
                <a:spcPct val="90000"/>
              </a:lnSpc>
              <a:spcBef>
                <a:spcPct val="0"/>
              </a:spcBef>
              <a:buClrTx/>
              <a:buFontTx/>
              <a:buNone/>
            </a:pPr>
            <a:r>
              <a:rPr lang="en-US" altLang="ko-KR" sz="1600" dirty="0"/>
              <a:t>			return 1 / z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a:t>
            </a:r>
            <a:r>
              <a:rPr lang="en-US" altLang="ko-KR" sz="1600" b="1" dirty="0">
                <a:solidFill>
                  <a:srgbClr val="FF0000"/>
                </a:solidFill>
              </a:rPr>
              <a:t>catch</a:t>
            </a:r>
            <a:r>
              <a:rPr lang="en-US" altLang="ko-KR" sz="1600" dirty="0"/>
              <a:t> ( Exception e ) {</a:t>
            </a:r>
          </a:p>
          <a:p>
            <a:pPr eaLnBrk="1" hangingPunct="1">
              <a:lnSpc>
                <a:spcPct val="90000"/>
              </a:lnSpc>
              <a:spcBef>
                <a:spcPct val="0"/>
              </a:spcBef>
              <a:buClrTx/>
              <a:buFontTx/>
              <a:buNone/>
            </a:pPr>
            <a:r>
              <a:rPr lang="en-US" altLang="ko-KR" sz="1600" dirty="0"/>
              <a:t>			</a:t>
            </a:r>
            <a:r>
              <a:rPr lang="en-US" altLang="ko-KR" sz="1600" dirty="0" err="1"/>
              <a:t>System.out.println</a:t>
            </a:r>
            <a:r>
              <a:rPr lang="en-US" altLang="ko-KR" sz="1600" dirty="0"/>
              <a:t>("Exception occurred: " + e) ;</a:t>
            </a:r>
          </a:p>
          <a:p>
            <a:pPr eaLnBrk="1" hangingPunct="1">
              <a:lnSpc>
                <a:spcPct val="90000"/>
              </a:lnSpc>
              <a:spcBef>
                <a:spcPct val="0"/>
              </a:spcBef>
              <a:buClrTx/>
              <a:buFontTx/>
              <a:buNone/>
            </a:pPr>
            <a:r>
              <a:rPr lang="en-US" altLang="ko-KR" sz="1600" dirty="0"/>
              <a:t>			</a:t>
            </a:r>
            <a:r>
              <a:rPr lang="en-US" altLang="ko-KR" sz="1600" b="1" dirty="0">
                <a:solidFill>
                  <a:srgbClr val="FF0000"/>
                </a:solidFill>
              </a:rPr>
              <a:t>throw</a:t>
            </a:r>
            <a:r>
              <a:rPr lang="en-US" altLang="ko-KR" sz="1600" dirty="0"/>
              <a:t> e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public static void main(String[] </a:t>
            </a:r>
            <a:r>
              <a:rPr lang="en-US" altLang="ko-KR" sz="1600" dirty="0" err="1"/>
              <a:t>args</a:t>
            </a:r>
            <a:r>
              <a:rPr lang="en-US" altLang="ko-KR" sz="1600" dirty="0"/>
              <a:t>)  {</a:t>
            </a:r>
          </a:p>
          <a:p>
            <a:pPr eaLnBrk="1" hangingPunct="1">
              <a:lnSpc>
                <a:spcPct val="90000"/>
              </a:lnSpc>
              <a:spcBef>
                <a:spcPct val="0"/>
              </a:spcBef>
              <a:buClrTx/>
              <a:buFontTx/>
              <a:buNone/>
            </a:pPr>
            <a:r>
              <a:rPr lang="en-US" altLang="ko-KR" sz="1600" dirty="0"/>
              <a:t>		</a:t>
            </a:r>
            <a:r>
              <a:rPr lang="en-US" altLang="ko-KR" sz="1600" b="1" dirty="0">
                <a:solidFill>
                  <a:srgbClr val="FF0000"/>
                </a:solidFill>
              </a:rPr>
              <a:t>try</a:t>
            </a:r>
            <a:r>
              <a:rPr lang="en-US" altLang="ko-KR" sz="1600" dirty="0"/>
              <a:t> { </a:t>
            </a:r>
            <a:r>
              <a:rPr lang="en-US" altLang="ko-KR" sz="1600" b="1" dirty="0" err="1"/>
              <a:t>badCode</a:t>
            </a:r>
            <a:r>
              <a:rPr lang="en-US" altLang="ko-KR" sz="1600" b="1" dirty="0"/>
              <a:t>(null, 10)</a:t>
            </a:r>
            <a:r>
              <a:rPr lang="en-US" altLang="ko-KR" sz="1600" dirty="0"/>
              <a:t> ; }</a:t>
            </a:r>
          </a:p>
          <a:p>
            <a:pPr eaLnBrk="1" hangingPunct="1">
              <a:lnSpc>
                <a:spcPct val="90000"/>
              </a:lnSpc>
              <a:spcBef>
                <a:spcPct val="0"/>
              </a:spcBef>
              <a:buClrTx/>
              <a:buFontTx/>
              <a:buNone/>
            </a:pPr>
            <a:r>
              <a:rPr lang="en-US" altLang="ko-KR" sz="1600" dirty="0"/>
              <a:t>		</a:t>
            </a:r>
            <a:r>
              <a:rPr lang="en-US" altLang="ko-KR" sz="1600" b="1" dirty="0">
                <a:solidFill>
                  <a:srgbClr val="FF0000"/>
                </a:solidFill>
              </a:rPr>
              <a:t>catch</a:t>
            </a:r>
            <a:r>
              <a:rPr lang="en-US" altLang="ko-KR" sz="1600" dirty="0"/>
              <a:t> ( Exception e) { </a:t>
            </a:r>
            <a:r>
              <a:rPr lang="en-US" altLang="ko-KR" sz="1600" dirty="0" err="1"/>
              <a:t>System.out.println</a:t>
            </a:r>
            <a:r>
              <a:rPr lang="en-US" altLang="ko-KR" sz="1600" dirty="0"/>
              <a:t>("</a:t>
            </a:r>
            <a:r>
              <a:rPr lang="en-US" altLang="ko-KR" sz="1600" dirty="0" err="1"/>
              <a:t>badCode</a:t>
            </a:r>
            <a:r>
              <a:rPr lang="en-US" altLang="ko-KR" sz="1600" dirty="0"/>
              <a:t> failed") ;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a:t>
            </a:r>
            <a:endParaRPr lang="th-TH" altLang="ko-KR" sz="1600" dirty="0"/>
          </a:p>
        </p:txBody>
      </p:sp>
      <p:sp>
        <p:nvSpPr>
          <p:cNvPr id="22533" name="직사각형 5"/>
          <p:cNvSpPr>
            <a:spLocks noChangeArrowheads="1"/>
          </p:cNvSpPr>
          <p:nvPr/>
        </p:nvSpPr>
        <p:spPr bwMode="auto">
          <a:xfrm>
            <a:off x="857250" y="5429250"/>
            <a:ext cx="6715125" cy="7810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a:latin typeface="Arial" panose="020B0604020202020204" pitchFamily="34" charset="0"/>
                <a:ea typeface="굴림" panose="020B0600000101010101" pitchFamily="50" charset="-127"/>
              </a:rPr>
              <a:t>Exception occurred: </a:t>
            </a:r>
            <a:r>
              <a:rPr lang="en-US" altLang="ko-KR" sz="1600" b="1">
                <a:latin typeface="Arial" panose="020B0604020202020204" pitchFamily="34" charset="0"/>
                <a:ea typeface="굴림" panose="020B0600000101010101" pitchFamily="50" charset="-127"/>
              </a:rPr>
              <a:t>java.lang.NullPointerException</a:t>
            </a:r>
          </a:p>
          <a:p>
            <a:pPr eaLnBrk="1" hangingPunct="1">
              <a:spcBef>
                <a:spcPct val="0"/>
              </a:spcBef>
              <a:buClrTx/>
              <a:buFontTx/>
              <a:buNone/>
            </a:pPr>
            <a:r>
              <a:rPr lang="en-US" altLang="ko-KR" sz="1600">
                <a:latin typeface="Arial" panose="020B0604020202020204" pitchFamily="34" charset="0"/>
                <a:ea typeface="굴림" panose="020B0600000101010101" pitchFamily="50" charset="-127"/>
              </a:rPr>
              <a:t>badCode failed</a:t>
            </a:r>
            <a:endParaRPr lang="ko-KR" altLang="en-US" sz="1600">
              <a:latin typeface="Arial" panose="020B0604020202020204" pitchFamily="34" charset="0"/>
              <a:ea typeface="굴림" panose="020B0600000101010101" pitchFamily="50" charset="-127"/>
            </a:endParaRPr>
          </a:p>
        </p:txBody>
      </p:sp>
      <p:sp>
        <p:nvSpPr>
          <p:cNvPr id="22534" name="자유형 1"/>
          <p:cNvSpPr>
            <a:spLocks/>
          </p:cNvSpPr>
          <p:nvPr/>
        </p:nvSpPr>
        <p:spPr bwMode="auto">
          <a:xfrm>
            <a:off x="5922963" y="3384550"/>
            <a:ext cx="1731962" cy="2335213"/>
          </a:xfrm>
          <a:custGeom>
            <a:avLst/>
            <a:gdLst>
              <a:gd name="T0" fmla="*/ 190817 w 1732347"/>
              <a:gd name="T1" fmla="*/ 0 h 2334722"/>
              <a:gd name="T2" fmla="*/ 1267550 w 1732347"/>
              <a:gd name="T3" fmla="*/ 560266 h 2334722"/>
              <a:gd name="T4" fmla="*/ 1717326 w 1732347"/>
              <a:gd name="T5" fmla="*/ 1311841 h 2334722"/>
              <a:gd name="T6" fmla="*/ 817774 w 1732347"/>
              <a:gd name="T7" fmla="*/ 2172734 h 2334722"/>
              <a:gd name="T8" fmla="*/ 0 w 1732347"/>
              <a:gd name="T9" fmla="*/ 2336713 h 2334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2347" h="2334722">
                <a:moveTo>
                  <a:pt x="191069" y="0"/>
                </a:moveTo>
                <a:cubicBezTo>
                  <a:pt x="602776" y="170597"/>
                  <a:pt x="1014484" y="341194"/>
                  <a:pt x="1269242" y="559558"/>
                </a:cubicBezTo>
                <a:cubicBezTo>
                  <a:pt x="1524000" y="777922"/>
                  <a:pt x="1794681" y="1041779"/>
                  <a:pt x="1719618" y="1310185"/>
                </a:cubicBezTo>
                <a:cubicBezTo>
                  <a:pt x="1644555" y="1578591"/>
                  <a:pt x="1105469" y="1999397"/>
                  <a:pt x="818866" y="2169994"/>
                </a:cubicBezTo>
                <a:cubicBezTo>
                  <a:pt x="532263" y="2340591"/>
                  <a:pt x="266131" y="2337179"/>
                  <a:pt x="0" y="2333767"/>
                </a:cubicBezTo>
              </a:path>
            </a:pathLst>
          </a:custGeom>
          <a:noFill/>
          <a:ln w="15875" cap="flat" cmpd="sng" algn="ctr">
            <a:solidFill>
              <a:srgbClr val="FF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22535" name="자유형 2"/>
          <p:cNvSpPr>
            <a:spLocks/>
          </p:cNvSpPr>
          <p:nvPr/>
        </p:nvSpPr>
        <p:spPr bwMode="auto">
          <a:xfrm>
            <a:off x="2906713" y="4681538"/>
            <a:ext cx="4587875" cy="1376362"/>
          </a:xfrm>
          <a:custGeom>
            <a:avLst/>
            <a:gdLst>
              <a:gd name="T0" fmla="*/ 4215328 w 4588207"/>
              <a:gd name="T1" fmla="*/ 0 h 1376818"/>
              <a:gd name="T2" fmla="*/ 4501805 w 4588207"/>
              <a:gd name="T3" fmla="*/ 517584 h 1376818"/>
              <a:gd name="T4" fmla="*/ 4119836 w 4588207"/>
              <a:gd name="T5" fmla="*/ 1280343 h 1376818"/>
              <a:gd name="T6" fmla="*/ 0 w 4588207"/>
              <a:gd name="T7" fmla="*/ 1334825 h 13768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88207" h="1376818">
                <a:moveTo>
                  <a:pt x="4217158" y="0"/>
                </a:moveTo>
                <a:cubicBezTo>
                  <a:pt x="4368420" y="152400"/>
                  <a:pt x="4519683" y="304800"/>
                  <a:pt x="4503761" y="518615"/>
                </a:cubicBezTo>
                <a:cubicBezTo>
                  <a:pt x="4487839" y="732430"/>
                  <a:pt x="4872251" y="1146412"/>
                  <a:pt x="4121624" y="1282890"/>
                </a:cubicBezTo>
                <a:cubicBezTo>
                  <a:pt x="3370997" y="1419368"/>
                  <a:pt x="1685498" y="1378424"/>
                  <a:pt x="0" y="1337481"/>
                </a:cubicBezTo>
              </a:path>
            </a:pathLst>
          </a:custGeom>
          <a:noFill/>
          <a:ln w="15875" cap="flat" cmpd="sng" algn="ctr">
            <a:solidFill>
              <a:srgbClr val="FF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Tree>
  </p:cSld>
  <p:clrMapOvr>
    <a:masterClrMapping/>
  </p:clrMapOvr>
  <mc:AlternateContent xmlns:mc="http://schemas.openxmlformats.org/markup-compatibility/2006" xmlns:p14="http://schemas.microsoft.com/office/powerpoint/2010/main">
    <mc:Choice Requires="p14">
      <p:transition spd="slow" p14:dur="2000" advTm="189014"/>
    </mc:Choice>
    <mc:Fallback xmlns="">
      <p:transition spd="slow" advTm="189014"/>
    </mc:Fallback>
  </mc:AlternateContent>
  <p:extLst>
    <p:ext uri="{3A86A75C-4F4B-4683-9AE1-C65F6400EC91}">
      <p14:laserTraceLst xmlns:p14="http://schemas.microsoft.com/office/powerpoint/2010/main">
        <p14:tracePtLst>
          <p14:tracePt t="697" x="3686175" y="4905375"/>
          <p14:tracePt t="704" x="3776663" y="4610100"/>
          <p14:tracePt t="715" x="3871913" y="4252913"/>
          <p14:tracePt t="734" x="4076700" y="3486150"/>
          <p14:tracePt t="749" x="4300538" y="2505075"/>
          <p14:tracePt t="766" x="4343400" y="2233613"/>
          <p14:tracePt t="783" x="4381500" y="2009775"/>
          <p14:tracePt t="815" x="4395788" y="1733550"/>
          <p14:tracePt t="849" x="4367213" y="1633538"/>
          <p14:tracePt t="867" x="4324350" y="1509713"/>
          <p14:tracePt t="882" x="4295775" y="1452563"/>
          <p14:tracePt t="899" x="4267200" y="1400175"/>
          <p14:tracePt t="916" x="4238625" y="1366838"/>
          <p14:tracePt t="932" x="4171950" y="1323975"/>
          <p14:tracePt t="949" x="4133850" y="1295400"/>
          <p14:tracePt t="966" x="4114800" y="1290638"/>
          <p14:tracePt t="982" x="4090988" y="1290638"/>
          <p14:tracePt t="1226" x="4038600" y="1290638"/>
          <p14:tracePt t="1233" x="3981450" y="1300163"/>
          <p14:tracePt t="1241" x="3914775" y="1300163"/>
          <p14:tracePt t="1249" x="3848100" y="1319213"/>
          <p14:tracePt t="1266" x="3709988" y="1343025"/>
          <p14:tracePt t="1282" x="3614738" y="1376363"/>
          <p14:tracePt t="1299" x="3490913" y="1423988"/>
          <p14:tracePt t="1315" x="3433763" y="1447800"/>
          <p14:tracePt t="1332" x="3381375" y="1471613"/>
          <p14:tracePt t="1349" x="3328988" y="1490663"/>
          <p14:tracePt t="1365" x="3228975" y="1528763"/>
          <p14:tracePt t="1382" x="3162300" y="1557338"/>
          <p14:tracePt t="1399" x="3100388" y="1576388"/>
          <p14:tracePt t="1415" x="3043238" y="1595438"/>
          <p14:tracePt t="1432" x="2967038" y="1624013"/>
          <p14:tracePt t="1449" x="2914650" y="1643063"/>
          <p14:tracePt t="1465" x="2857500" y="1671638"/>
          <p14:tracePt t="1482" x="2800350" y="1695450"/>
          <p14:tracePt t="1499" x="2781300" y="1709738"/>
          <p14:tracePt t="1515" x="2762250" y="1719263"/>
          <p14:tracePt t="1532" x="2747963" y="1733550"/>
          <p14:tracePt t="5099" x="2743200" y="1733550"/>
          <p14:tracePt t="5105" x="2738438" y="1743075"/>
          <p14:tracePt t="5115" x="2724150" y="1752600"/>
          <p14:tracePt t="5134" x="2705100" y="1766888"/>
          <p14:tracePt t="5149" x="2667000" y="1790700"/>
          <p14:tracePt t="5165" x="2643188" y="1804988"/>
          <p14:tracePt t="5182" x="2633663" y="1814513"/>
          <p14:tracePt t="5215" x="2600325" y="1833563"/>
          <p14:tracePt t="5248" x="2571750" y="1862138"/>
          <p14:tracePt t="5266" x="2557463" y="1876425"/>
          <p14:tracePt t="5282" x="2538413" y="1900238"/>
          <p14:tracePt t="5298" x="2519363" y="1909763"/>
          <p14:tracePt t="5315" x="2505075" y="1924050"/>
          <p14:tracePt t="5333" x="2481263" y="1933575"/>
          <p14:tracePt t="5348" x="2438400" y="1971675"/>
          <p14:tracePt t="5365" x="2405063" y="1995488"/>
          <p14:tracePt t="5382" x="2371725" y="2019300"/>
          <p14:tracePt t="5399" x="2324100" y="2043113"/>
          <p14:tracePt t="5415" x="2295525" y="2057400"/>
          <p14:tracePt t="5432" x="2262188" y="2076450"/>
          <p14:tracePt t="5448" x="2243138" y="2085975"/>
          <p14:tracePt t="5465" x="2200275" y="2095500"/>
          <p14:tracePt t="5482" x="2166938" y="2105025"/>
          <p14:tracePt t="5499" x="2133600" y="2114550"/>
          <p14:tracePt t="5515" x="2100263" y="2128838"/>
          <p14:tracePt t="5532" x="2028825" y="2138363"/>
          <p14:tracePt t="5548" x="1966913" y="2152650"/>
          <p14:tracePt t="5565" x="1919288" y="2162175"/>
          <p14:tracePt t="5582" x="1843088" y="2171700"/>
          <p14:tracePt t="5598" x="1800225" y="2181225"/>
          <p14:tracePt t="5616" x="1738313" y="2181225"/>
          <p14:tracePt t="5632" x="1676400" y="2195513"/>
          <p14:tracePt t="5648" x="1595438" y="2195513"/>
          <p14:tracePt t="5665" x="1543050" y="2200275"/>
          <p14:tracePt t="5682" x="1509713" y="2200275"/>
          <p14:tracePt t="5698" x="1476375" y="2205038"/>
          <p14:tracePt t="5715" x="1438275" y="2205038"/>
          <p14:tracePt t="5732" x="1423988" y="2205038"/>
          <p14:tracePt t="5748" x="1409700" y="2205038"/>
          <p14:tracePt t="5766" x="1400175" y="2205038"/>
          <p14:tracePt t="5782" x="1390650" y="2205038"/>
          <p14:tracePt t="5798" x="1385888" y="2205038"/>
          <p14:tracePt t="5815" x="1381125" y="2205038"/>
          <p14:tracePt t="5832" x="1376363" y="2205038"/>
          <p14:tracePt t="6068" x="1376363" y="2228850"/>
          <p14:tracePt t="6075" x="1381125" y="2252663"/>
          <p14:tracePt t="6082" x="1381125" y="2276475"/>
          <p14:tracePt t="6098" x="1395413" y="2347913"/>
          <p14:tracePt t="6115" x="1404938" y="2428875"/>
          <p14:tracePt t="6132" x="1409700" y="2500313"/>
          <p14:tracePt t="6148" x="1409700" y="2566988"/>
          <p14:tracePt t="6165" x="1409700" y="2605088"/>
          <p14:tracePt t="6182" x="1409700" y="2638425"/>
          <p14:tracePt t="6199" x="1409700" y="2667000"/>
          <p14:tracePt t="6215" x="1409700" y="2728913"/>
          <p14:tracePt t="6232" x="1409700" y="2776538"/>
          <p14:tracePt t="6248" x="1409700" y="2847975"/>
          <p14:tracePt t="6265" x="1404938" y="2909888"/>
          <p14:tracePt t="6282" x="1404938" y="2943225"/>
          <p14:tracePt t="6298" x="1404938" y="2967038"/>
          <p14:tracePt t="6315" x="1404938" y="2976563"/>
          <p14:tracePt t="6332" x="1404938" y="2990850"/>
          <p14:tracePt t="6348" x="1404938" y="3005138"/>
          <p14:tracePt t="6365" x="1400175" y="3014663"/>
          <p14:tracePt t="6382" x="1390650" y="3033713"/>
          <p14:tracePt t="6398" x="1390650" y="3076575"/>
          <p14:tracePt t="6415" x="1390650" y="3109913"/>
          <p14:tracePt t="6432" x="1390650" y="3138488"/>
          <p14:tracePt t="6449" x="1390650" y="3167063"/>
          <p14:tracePt t="6465" x="1390650" y="3176588"/>
          <p14:tracePt t="6482" x="1390650" y="3181350"/>
          <p14:tracePt t="6498" x="1390650" y="3190875"/>
          <p14:tracePt t="6515" x="1390650" y="3205163"/>
          <p14:tracePt t="6532" x="1390650" y="3209925"/>
          <p14:tracePt t="6548" x="1390650" y="3219450"/>
          <p14:tracePt t="6809" x="1385888" y="3248025"/>
          <p14:tracePt t="6816" x="1381125" y="3281363"/>
          <p14:tracePt t="6824" x="1371600" y="3309938"/>
          <p14:tracePt t="6832" x="1366838" y="3343275"/>
          <p14:tracePt t="6848" x="1357313" y="3429000"/>
          <p14:tracePt t="6865" x="1352550" y="3476625"/>
          <p14:tracePt t="6882" x="1343025" y="3538538"/>
          <p14:tracePt t="6898" x="1343025" y="3557588"/>
          <p14:tracePt t="6915" x="1343025" y="3576638"/>
          <p14:tracePt t="6932" x="1343025" y="3581400"/>
          <p14:tracePt t="6948" x="1343025" y="3590925"/>
          <p14:tracePt t="6965" x="1343025" y="3600450"/>
          <p14:tracePt t="6982" x="1343025" y="3609975"/>
          <p14:tracePt t="10278" x="1357313" y="3609975"/>
          <p14:tracePt t="10284" x="1385888" y="3614738"/>
          <p14:tracePt t="10292" x="1409700" y="3619500"/>
          <p14:tracePt t="10300" x="1433513" y="3629025"/>
          <p14:tracePt t="10315" x="1519238" y="3652838"/>
          <p14:tracePt t="10331" x="1638300" y="3700463"/>
          <p14:tracePt t="10365" x="1928813" y="3857625"/>
          <p14:tracePt t="10398" x="2100263" y="3933825"/>
          <p14:tracePt t="10415" x="2176463" y="3967163"/>
          <p14:tracePt t="10431" x="2262188" y="4000500"/>
          <p14:tracePt t="10448" x="2305050" y="4019550"/>
          <p14:tracePt t="10465" x="2343150" y="4038600"/>
          <p14:tracePt t="10482" x="2366963" y="4048125"/>
          <p14:tracePt t="10498" x="2400300" y="4086225"/>
          <p14:tracePt t="10515" x="2424113" y="4114800"/>
          <p14:tracePt t="10531" x="2457450" y="4148138"/>
          <p14:tracePt t="10549" x="2524125" y="4200525"/>
          <p14:tracePt t="10565" x="2562225" y="4224338"/>
          <p14:tracePt t="10582" x="2614613" y="4252913"/>
          <p14:tracePt t="10598" x="2652713" y="4271963"/>
          <p14:tracePt t="10615" x="2705100" y="4286250"/>
          <p14:tracePt t="10631" x="2733675" y="4295775"/>
          <p14:tracePt t="10648" x="2771775" y="4300538"/>
          <p14:tracePt t="10665" x="2795588" y="4310063"/>
          <p14:tracePt t="10682" x="2828925" y="4324350"/>
          <p14:tracePt t="10698" x="2847975" y="4329113"/>
          <p14:tracePt t="10715" x="2871788" y="4333875"/>
          <p14:tracePt t="10717" x="2881313" y="4333875"/>
          <p14:tracePt t="10732" x="2886075" y="4338638"/>
          <p14:tracePt t="10748" x="2905125" y="4343400"/>
          <p14:tracePt t="10765" x="2909888" y="4343400"/>
          <p14:tracePt t="10781" x="2919413" y="4343400"/>
          <p14:tracePt t="10798" x="2924175" y="4343400"/>
          <p14:tracePt t="10857" x="2928938" y="4343400"/>
          <p14:tracePt t="11116" x="2952750" y="4343400"/>
          <p14:tracePt t="11123" x="2976563" y="4343400"/>
          <p14:tracePt t="11131" x="2995613" y="4343400"/>
          <p14:tracePt t="11148" x="3043238" y="4343400"/>
          <p14:tracePt t="11165" x="3095625" y="4343400"/>
          <p14:tracePt t="11181" x="3181350" y="4343400"/>
          <p14:tracePt t="11198" x="3228975" y="4343400"/>
          <p14:tracePt t="11215" x="3281363" y="4343400"/>
          <p14:tracePt t="11232" x="3314700" y="4343400"/>
          <p14:tracePt t="11248" x="3367088" y="4343400"/>
          <p14:tracePt t="11266" x="3390900" y="4343400"/>
          <p14:tracePt t="11281" x="3414713" y="4338638"/>
          <p14:tracePt t="11298" x="3433763" y="4324350"/>
          <p14:tracePt t="11315" x="3448050" y="4314825"/>
          <p14:tracePt t="11331" x="3452813" y="4310063"/>
          <p14:tracePt t="11349" x="3457575" y="4295775"/>
          <p14:tracePt t="11365" x="3467100" y="4257675"/>
          <p14:tracePt t="11381" x="3467100" y="4205288"/>
          <p14:tracePt t="11398" x="3462338" y="4162425"/>
          <p14:tracePt t="11415" x="3429000" y="4114800"/>
          <p14:tracePt t="11431" x="3362325" y="4062413"/>
          <p14:tracePt t="11448" x="3295650" y="4033838"/>
          <p14:tracePt t="11465" x="3224213" y="4019550"/>
          <p14:tracePt t="11481" x="3171825" y="4005263"/>
          <p14:tracePt t="11498" x="3109913" y="4005263"/>
          <p14:tracePt t="11515" x="3076575" y="4005263"/>
          <p14:tracePt t="11531" x="3048000" y="4005263"/>
          <p14:tracePt t="11548" x="3019425" y="4010025"/>
          <p14:tracePt t="11565" x="3014663" y="4010025"/>
          <p14:tracePt t="11581" x="3009900" y="4019550"/>
          <p14:tracePt t="11598" x="2995613" y="4033838"/>
          <p14:tracePt t="11615" x="2971800" y="4081463"/>
          <p14:tracePt t="11631" x="2962275" y="4114800"/>
          <p14:tracePt t="11648" x="2952750" y="4152900"/>
          <p14:tracePt t="11665" x="2947988" y="4176713"/>
          <p14:tracePt t="11681" x="2947988" y="4200525"/>
          <p14:tracePt t="11698" x="2947988" y="4205288"/>
          <p14:tracePt t="11715" x="2947988" y="4210050"/>
          <p14:tracePt t="11717" x="2947988" y="4214813"/>
          <p14:tracePt t="11731" x="2957513" y="4219575"/>
          <p14:tracePt t="11748" x="2981325" y="4238625"/>
          <p14:tracePt t="11765" x="3024188" y="4252913"/>
          <p14:tracePt t="11781" x="3086100" y="4267200"/>
          <p14:tracePt t="11798" x="3176588" y="4281488"/>
          <p14:tracePt t="11815" x="3233738" y="4281488"/>
          <p14:tracePt t="11831" x="3281363" y="4281488"/>
          <p14:tracePt t="11848" x="3319463" y="4281488"/>
          <p14:tracePt t="11865" x="3367088" y="4276725"/>
          <p14:tracePt t="11881" x="3386138" y="4262438"/>
          <p14:tracePt t="11898" x="3409950" y="4257675"/>
          <p14:tracePt t="11915" x="3429000" y="4243388"/>
          <p14:tracePt t="11932" x="3438525" y="4229100"/>
          <p14:tracePt t="11948" x="3452813" y="4205288"/>
          <p14:tracePt t="11965" x="3462338" y="4167188"/>
          <p14:tracePt t="11981" x="3462338" y="4124325"/>
          <p14:tracePt t="11998" x="3452813" y="4090988"/>
          <p14:tracePt t="12015" x="3433763" y="4067175"/>
          <p14:tracePt t="12031" x="3395663" y="4043363"/>
          <p14:tracePt t="12048" x="3333750" y="4024313"/>
          <p14:tracePt t="12065" x="3295650" y="4024313"/>
          <p14:tracePt t="12081" x="3276600" y="4024313"/>
          <p14:tracePt t="12099" x="3257550" y="4024313"/>
          <p14:tracePt t="12115" x="3248025" y="4024313"/>
          <p14:tracePt t="12131" x="3238500" y="4024313"/>
          <p14:tracePt t="12148" x="3233738" y="4024313"/>
          <p14:tracePt t="12195" x="3228975" y="4024313"/>
          <p14:tracePt t="12283" x="3224213" y="4024313"/>
          <p14:tracePt t="12364" x="3219450" y="4024313"/>
          <p14:tracePt t="12378" x="3214688" y="4024313"/>
          <p14:tracePt t="12385" x="3209925" y="4024313"/>
          <p14:tracePt t="12398" x="3205163" y="4029075"/>
          <p14:tracePt t="12415" x="3143250" y="4090988"/>
          <p14:tracePt t="12431" x="3062288" y="4162425"/>
          <p14:tracePt t="12448" x="2938463" y="4243388"/>
          <p14:tracePt t="12465" x="2838450" y="4310063"/>
          <p14:tracePt t="12481" x="2724150" y="4371975"/>
          <p14:tracePt t="12498" x="2676525" y="4395788"/>
          <p14:tracePt t="12515" x="2633663" y="4410075"/>
          <p14:tracePt t="12531" x="2595563" y="4429125"/>
          <p14:tracePt t="12548" x="2547938" y="4448175"/>
          <p14:tracePt t="12565" x="2505075" y="4452938"/>
          <p14:tracePt t="12581" x="2466975" y="4462463"/>
          <p14:tracePt t="12598" x="2405063" y="4491038"/>
          <p14:tracePt t="12615" x="2366963" y="4495800"/>
          <p14:tracePt t="12631" x="2333625" y="4505325"/>
          <p14:tracePt t="12648" x="2305050" y="4505325"/>
          <p14:tracePt t="12664" x="2257425" y="4514850"/>
          <p14:tracePt t="12681" x="2228850" y="4514850"/>
          <p14:tracePt t="12698" x="2205038" y="4514850"/>
          <p14:tracePt t="12715" x="2181225" y="4514850"/>
          <p14:tracePt t="12718" x="2162175" y="4514850"/>
          <p14:tracePt t="12731" x="2138363" y="4510088"/>
          <p14:tracePt t="12748" x="2105025" y="4510088"/>
          <p14:tracePt t="12765" x="2081213" y="4510088"/>
          <p14:tracePt t="12781" x="2062163" y="4505325"/>
          <p14:tracePt t="12798" x="2038350" y="4505325"/>
          <p14:tracePt t="12815" x="2033588" y="4505325"/>
          <p14:tracePt t="12831" x="2028825" y="4505325"/>
          <p14:tracePt t="12848" x="2024063" y="4505325"/>
          <p14:tracePt t="13069" x="2033588" y="4505325"/>
          <p14:tracePt t="13076" x="2043113" y="4514850"/>
          <p14:tracePt t="13084" x="2052638" y="4514850"/>
          <p14:tracePt t="13098" x="2071688" y="4524375"/>
          <p14:tracePt t="13115" x="2085975" y="4524375"/>
          <p14:tracePt t="13131" x="2095500" y="4524375"/>
          <p14:tracePt t="13148" x="2109788" y="4529138"/>
          <p14:tracePt t="13164" x="2128838" y="4533900"/>
          <p14:tracePt t="13181" x="2138363" y="4533900"/>
          <p14:tracePt t="13198" x="2143125" y="4533900"/>
          <p14:tracePt t="13216" x="2152650" y="4533900"/>
          <p14:tracePt t="13233" x="2157413" y="4533900"/>
          <p14:tracePt t="13261" x="2162175" y="4533900"/>
          <p14:tracePt t="13275" x="2171700" y="4533900"/>
          <p14:tracePt t="13282" x="2176463" y="4538663"/>
          <p14:tracePt t="13298" x="2190750" y="4543425"/>
          <p14:tracePt t="13315" x="2214563" y="4552950"/>
          <p14:tracePt t="13331" x="2238375" y="4552950"/>
          <p14:tracePt t="13348" x="2266950" y="4557713"/>
          <p14:tracePt t="13364" x="2276475" y="4557713"/>
          <p14:tracePt t="13381" x="2290763" y="4557713"/>
          <p14:tracePt t="13398" x="2309813" y="4557713"/>
          <p14:tracePt t="13414" x="2328863" y="4572000"/>
          <p14:tracePt t="13431" x="2357438" y="4572000"/>
          <p14:tracePt t="13448" x="2386013" y="4572000"/>
          <p14:tracePt t="13465" x="2419350" y="4567238"/>
          <p14:tracePt t="13481" x="2481263" y="4557713"/>
          <p14:tracePt t="13498" x="2524125" y="4543425"/>
          <p14:tracePt t="13515" x="2571750" y="4538663"/>
          <p14:tracePt t="13531" x="2633663" y="4524375"/>
          <p14:tracePt t="13548" x="2667000" y="4524375"/>
          <p14:tracePt t="13564" x="2695575" y="4524375"/>
          <p14:tracePt t="13581" x="2724150" y="4533900"/>
          <p14:tracePt t="13598" x="2757488" y="4543425"/>
          <p14:tracePt t="13615" x="2767013" y="4548188"/>
          <p14:tracePt t="13631" x="2776538" y="4548188"/>
          <p14:tracePt t="13648" x="2781300" y="4548188"/>
          <p14:tracePt t="13665" x="2786063" y="4548188"/>
          <p14:tracePt t="13694" x="2786063" y="4552950"/>
          <p14:tracePt t="13701" x="2781300" y="4557713"/>
          <p14:tracePt t="13715" x="2771775" y="4557713"/>
          <p14:tracePt t="13731" x="2662238" y="4576763"/>
          <p14:tracePt t="13748" x="2571750" y="4586288"/>
          <p14:tracePt t="13765" x="2481263" y="4586288"/>
          <p14:tracePt t="13781" x="2328863" y="4576763"/>
          <p14:tracePt t="13798" x="2262188" y="4567238"/>
          <p14:tracePt t="13814" x="2200275" y="4562475"/>
          <p14:tracePt t="13831" x="2157413" y="4548188"/>
          <p14:tracePt t="13848" x="2109788" y="4538663"/>
          <p14:tracePt t="13865" x="2100263" y="4538663"/>
          <p14:tracePt t="13881" x="2090738" y="4538663"/>
          <p14:tracePt t="13898" x="2081213" y="4538663"/>
          <p14:tracePt t="13914" x="2076450" y="4538663"/>
          <p14:tracePt t="14024" x="2081213" y="4538663"/>
          <p14:tracePt t="14031" x="2090738" y="4538663"/>
          <p14:tracePt t="14038" x="2109788" y="4543425"/>
          <p14:tracePt t="14048" x="2133600" y="4543425"/>
          <p14:tracePt t="14064" x="2195513" y="4557713"/>
          <p14:tracePt t="14081" x="2266950" y="4562475"/>
          <p14:tracePt t="14098" x="2357438" y="4562475"/>
          <p14:tracePt t="14114" x="2414588" y="4562475"/>
          <p14:tracePt t="14131" x="2476500" y="4562475"/>
          <p14:tracePt t="14148" x="2533650" y="4562475"/>
          <p14:tracePt t="14164" x="2609850" y="4562475"/>
          <p14:tracePt t="14181" x="2657475" y="4562475"/>
          <p14:tracePt t="14198" x="2709863" y="4562475"/>
          <p14:tracePt t="14214" x="2781300" y="4562475"/>
          <p14:tracePt t="14231" x="2833688" y="4562475"/>
          <p14:tracePt t="14248" x="2881313" y="4562475"/>
          <p14:tracePt t="14264" x="2933700" y="4562475"/>
          <p14:tracePt t="14281" x="2995613" y="4562475"/>
          <p14:tracePt t="14298" x="3028950" y="4562475"/>
          <p14:tracePt t="14314" x="3057525" y="4562475"/>
          <p14:tracePt t="14331" x="3071813" y="4562475"/>
          <p14:tracePt t="14348" x="3090863" y="4562475"/>
          <p14:tracePt t="14365" x="3095625" y="4562475"/>
          <p14:tracePt t="14381" x="3100388" y="4562475"/>
          <p14:tracePt t="14398" x="3109913" y="4562475"/>
          <p14:tracePt t="14494" x="3100388" y="4567238"/>
          <p14:tracePt t="14502" x="3081338" y="4567238"/>
          <p14:tracePt t="14515" x="3057525" y="4572000"/>
          <p14:tracePt t="14531" x="2938463" y="4591050"/>
          <p14:tracePt t="14548" x="2857500" y="4595813"/>
          <p14:tracePt t="14564" x="2781300" y="4595813"/>
          <p14:tracePt t="14582" x="2709863" y="4595813"/>
          <p14:tracePt t="14598" x="2614613" y="4595813"/>
          <p14:tracePt t="14615" x="2566988" y="4586288"/>
          <p14:tracePt t="14631" x="2524125" y="4576763"/>
          <p14:tracePt t="14648" x="2476500" y="4572000"/>
          <p14:tracePt t="14664" x="2433638" y="4562475"/>
          <p14:tracePt t="14681" x="2395538" y="4557713"/>
          <p14:tracePt t="14698" x="2362200" y="4557713"/>
          <p14:tracePt t="14715" x="2300288" y="4557713"/>
          <p14:tracePt t="14731" x="2257425" y="4557713"/>
          <p14:tracePt t="14748" x="2214563" y="4557713"/>
          <p14:tracePt t="14765" x="2176463" y="4557713"/>
          <p14:tracePt t="14781" x="2152650" y="4557713"/>
          <p14:tracePt t="14798" x="2138363" y="4557713"/>
          <p14:tracePt t="14814" x="2128838" y="4557713"/>
          <p14:tracePt t="14831" x="2114550" y="4557713"/>
          <p14:tracePt t="14848" x="2105025" y="4557713"/>
          <p14:tracePt t="14864" x="2100263" y="4557713"/>
          <p14:tracePt t="14957" x="2105025" y="4557713"/>
          <p14:tracePt t="14965" x="2114550" y="4557713"/>
          <p14:tracePt t="14972" x="2133600" y="4562475"/>
          <p14:tracePt t="14981" x="2152650" y="4572000"/>
          <p14:tracePt t="14998" x="2200275" y="4576763"/>
          <p14:tracePt t="15014" x="2252663" y="4581525"/>
          <p14:tracePt t="15031" x="2338388" y="4591050"/>
          <p14:tracePt t="15048" x="2395538" y="4591050"/>
          <p14:tracePt t="15065" x="2462213" y="4591050"/>
          <p14:tracePt t="15081" x="2519363" y="4595813"/>
          <p14:tracePt t="15098" x="2605088" y="4595813"/>
          <p14:tracePt t="15114" x="2662238" y="4595813"/>
          <p14:tracePt t="15131" x="2714625" y="4600575"/>
          <p14:tracePt t="15148" x="2781300" y="4610100"/>
          <p14:tracePt t="15164" x="2843213" y="4610100"/>
          <p14:tracePt t="15181" x="2890838" y="4619625"/>
          <p14:tracePt t="15198" x="2943225" y="4619625"/>
          <p14:tracePt t="15214" x="3009900" y="4619625"/>
          <p14:tracePt t="15231" x="3052763" y="4619625"/>
          <p14:tracePt t="15248" x="3086100" y="4619625"/>
          <p14:tracePt t="15265" x="3124200" y="4619625"/>
          <p14:tracePt t="15281" x="3186113" y="4619625"/>
          <p14:tracePt t="15298" x="3228975" y="4614863"/>
          <p14:tracePt t="15315" x="3262313" y="4614863"/>
          <p14:tracePt t="15331" x="3319463" y="4614863"/>
          <p14:tracePt t="15348" x="3343275" y="4614863"/>
          <p14:tracePt t="15364" x="3367088" y="4614863"/>
          <p14:tracePt t="15381" x="3381375" y="4614863"/>
          <p14:tracePt t="15398" x="3395663" y="4614863"/>
          <p14:tracePt t="15414" x="3400425" y="4614863"/>
          <p14:tracePt t="15431" x="3405188" y="4614863"/>
          <p14:tracePt t="15464" x="3386138" y="4610100"/>
          <p14:tracePt t="15481" x="3324225" y="4600575"/>
          <p14:tracePt t="15498" x="3243263" y="4586288"/>
          <p14:tracePt t="15515" x="3076575" y="4538663"/>
          <p14:tracePt t="15531" x="2938463" y="4500563"/>
          <p14:tracePt t="15548" x="2824163" y="4486275"/>
          <p14:tracePt t="15564" x="2743200" y="4471988"/>
          <p14:tracePt t="15581" x="2643188" y="4457700"/>
          <p14:tracePt t="15598" x="2595563" y="4443413"/>
          <p14:tracePt t="15614" x="2524125" y="4443413"/>
          <p14:tracePt t="15631" x="2476500" y="4443413"/>
          <p14:tracePt t="15648" x="2400300" y="4443413"/>
          <p14:tracePt t="15664" x="2347913" y="4443413"/>
          <p14:tracePt t="15681" x="2314575" y="4443413"/>
          <p14:tracePt t="15700" x="2266950" y="4443413"/>
          <p14:tracePt t="15714" x="2247900" y="4443413"/>
          <p14:tracePt t="15732" x="2238375" y="4443413"/>
          <p14:tracePt t="15749" x="2228850" y="4443413"/>
          <p14:tracePt t="15765" x="2224088" y="4443413"/>
          <p14:tracePt t="15781" x="2219325" y="4443413"/>
          <p14:tracePt t="15846" x="2224088" y="4443413"/>
          <p14:tracePt t="15854" x="2233613" y="4443413"/>
          <p14:tracePt t="15864" x="2257425" y="4443413"/>
          <p14:tracePt t="15881" x="2328863" y="4452938"/>
          <p14:tracePt t="15898" x="2486025" y="4452938"/>
          <p14:tracePt t="15915" x="2566988" y="4457700"/>
          <p14:tracePt t="15931" x="2647950" y="4467225"/>
          <p14:tracePt t="15949" x="2719388" y="4481513"/>
          <p14:tracePt t="15964" x="2800350" y="4495800"/>
          <p14:tracePt t="15981" x="2838450" y="4500563"/>
          <p14:tracePt t="15998" x="2852738" y="4505325"/>
          <p14:tracePt t="16014" x="2867025" y="4514850"/>
          <p14:tracePt t="16031" x="2876550" y="4519613"/>
          <p14:tracePt t="16048" x="2881313" y="4519613"/>
          <p14:tracePt t="16081" x="2871788" y="4529138"/>
          <p14:tracePt t="16098" x="2819400" y="4548188"/>
          <p14:tracePt t="16114" x="2724150" y="4567238"/>
          <p14:tracePt t="16131" x="2576513" y="4591050"/>
          <p14:tracePt t="16148" x="2362200" y="4600575"/>
          <p14:tracePt t="16164" x="2271713" y="4600575"/>
          <p14:tracePt t="16181" x="2200275" y="4614863"/>
          <p14:tracePt t="16198" x="2147888" y="4614863"/>
          <p14:tracePt t="16214" x="2133600" y="4614863"/>
          <p14:tracePt t="16231" x="2128838" y="4614863"/>
          <p14:tracePt t="16248" x="2124075" y="4614863"/>
          <p14:tracePt t="16302" x="2128838" y="4614863"/>
          <p14:tracePt t="16309" x="2138363" y="4614863"/>
          <p14:tracePt t="16316" x="2147888" y="4614863"/>
          <p14:tracePt t="16331" x="2219325" y="4614863"/>
          <p14:tracePt t="16348" x="2319338" y="4614863"/>
          <p14:tracePt t="16364" x="2419350" y="4614863"/>
          <p14:tracePt t="16381" x="2509838" y="4614863"/>
          <p14:tracePt t="16398" x="2633663" y="4614863"/>
          <p14:tracePt t="16414" x="2714625" y="4614863"/>
          <p14:tracePt t="16431" x="2781300" y="4614863"/>
          <p14:tracePt t="16448" x="2867025" y="4614863"/>
          <p14:tracePt t="16464" x="2909888" y="4614863"/>
          <p14:tracePt t="16481" x="2957513" y="4614863"/>
          <p14:tracePt t="16497" x="3000375" y="4614863"/>
          <p14:tracePt t="16514" x="3071813" y="4614863"/>
          <p14:tracePt t="16531" x="3119438" y="4614863"/>
          <p14:tracePt t="16548" x="3152775" y="4614863"/>
          <p14:tracePt t="16564" x="3190875" y="4614863"/>
          <p14:tracePt t="16581" x="3224213" y="4614863"/>
          <p14:tracePt t="16598" x="3243263" y="4614863"/>
          <p14:tracePt t="16614" x="3257550" y="4614863"/>
          <p14:tracePt t="16631" x="3271838" y="4614863"/>
          <p14:tracePt t="16648" x="3281363" y="4614863"/>
          <p14:tracePt t="16664" x="3290888" y="4614863"/>
          <p14:tracePt t="16681" x="3295650" y="4614863"/>
          <p14:tracePt t="16698" x="3305175" y="4614863"/>
          <p14:tracePt t="16714" x="3309938" y="4614863"/>
          <p14:tracePt t="16808" x="3314700" y="4614863"/>
          <p14:tracePt t="17029" x="3262313" y="4614863"/>
          <p14:tracePt t="17037" x="3171825" y="4614863"/>
          <p14:tracePt t="17048" x="3095625" y="4614863"/>
          <p14:tracePt t="17081" x="2809875" y="4586288"/>
          <p14:tracePt t="17114" x="2652713" y="4548188"/>
          <p14:tracePt t="17131" x="2571750" y="4524375"/>
          <p14:tracePt t="17147" x="2528888" y="4514850"/>
          <p14:tracePt t="17164" x="2486025" y="4505325"/>
          <p14:tracePt t="17181" x="2443163" y="4491038"/>
          <p14:tracePt t="17198" x="2381250" y="4476750"/>
          <p14:tracePt t="17214" x="2343150" y="4471988"/>
          <p14:tracePt t="17231" x="2300288" y="4467225"/>
          <p14:tracePt t="17248" x="2271713" y="4452938"/>
          <p14:tracePt t="17264" x="2233613" y="4452938"/>
          <p14:tracePt t="17281" x="2219325" y="4452938"/>
          <p14:tracePt t="17298" x="2214563" y="4452938"/>
          <p14:tracePt t="17314" x="2209800" y="4452938"/>
          <p14:tracePt t="17331" x="2200275" y="4452938"/>
          <p14:tracePt t="17411" x="2205038" y="4457700"/>
          <p14:tracePt t="17418" x="2224088" y="4471988"/>
          <p14:tracePt t="17431" x="2247900" y="4486275"/>
          <p14:tracePt t="17447" x="2362200" y="4524375"/>
          <p14:tracePt t="17464" x="2476500" y="4538663"/>
          <p14:tracePt t="17481" x="2609850" y="4548188"/>
          <p14:tracePt t="17498" x="2724150" y="4548188"/>
          <p14:tracePt t="17514" x="2881313" y="4548188"/>
          <p14:tracePt t="17531" x="2971800" y="4548188"/>
          <p14:tracePt t="17548" x="3038475" y="4548188"/>
          <p14:tracePt t="17565" x="3100388" y="4548188"/>
          <p14:tracePt t="17581" x="3128963" y="4548188"/>
          <p14:tracePt t="17598" x="3143250" y="4548188"/>
          <p14:tracePt t="17614" x="3152775" y="4548188"/>
          <p14:tracePt t="17631" x="3162300" y="4548188"/>
          <p14:tracePt t="17648" x="3167063" y="4548188"/>
          <p14:tracePt t="17664" x="3171825" y="4548188"/>
          <p14:tracePt t="17970" x="3162300" y="4429125"/>
          <p14:tracePt t="17978" x="3133725" y="4152900"/>
          <p14:tracePt t="17984" x="3124200" y="3986213"/>
          <p14:tracePt t="17998" x="3100388" y="3857625"/>
          <p14:tracePt t="18014" x="3048000" y="3319463"/>
          <p14:tracePt t="18031" x="3028950" y="3162300"/>
          <p14:tracePt t="18048" x="3019425" y="2986088"/>
          <p14:tracePt t="18081" x="3033713" y="2776538"/>
          <p14:tracePt t="18116" x="3086100" y="2676525"/>
          <p14:tracePt t="18131" x="3109913" y="2638425"/>
          <p14:tracePt t="18148" x="3128963" y="2605088"/>
          <p14:tracePt t="18164" x="3162300" y="2571750"/>
          <p14:tracePt t="18181" x="3200400" y="2538413"/>
          <p14:tracePt t="18197" x="3262313" y="2500313"/>
          <p14:tracePt t="18214" x="3309938" y="2481263"/>
          <p14:tracePt t="18231" x="3352800" y="2462213"/>
          <p14:tracePt t="18248" x="3390900" y="2443163"/>
          <p14:tracePt t="18264" x="3438525" y="2424113"/>
          <p14:tracePt t="18281" x="3462338" y="2405063"/>
          <p14:tracePt t="18297" x="3481388" y="2395538"/>
          <p14:tracePt t="18314" x="3519488" y="2362200"/>
          <p14:tracePt t="18331" x="3543300" y="2338388"/>
          <p14:tracePt t="18348" x="3581400" y="2309813"/>
          <p14:tracePt t="18364" x="3609975" y="2281238"/>
          <p14:tracePt t="18381" x="3662363" y="2228850"/>
          <p14:tracePt t="18398" x="3690938" y="2200275"/>
          <p14:tracePt t="18414" x="3729038" y="2166938"/>
          <p14:tracePt t="18431" x="3752850" y="2143125"/>
          <p14:tracePt t="18447" x="3776663" y="2119313"/>
          <p14:tracePt t="18464" x="3786188" y="2114550"/>
          <p14:tracePt t="18481" x="3795713" y="2105025"/>
          <p14:tracePt t="18521" x="3790950" y="2105025"/>
          <p14:tracePt t="18531" x="3781425" y="2100263"/>
          <p14:tracePt t="18548" x="3729038" y="2100263"/>
          <p14:tracePt t="18564" x="3590925" y="2100263"/>
          <p14:tracePt t="18581" x="3467100" y="2090738"/>
          <p14:tracePt t="18597" x="3352800" y="2076450"/>
          <p14:tracePt t="18614" x="3267075" y="2043113"/>
          <p14:tracePt t="18631" x="3205163" y="2000250"/>
          <p14:tracePt t="18648" x="3176588" y="1966913"/>
          <p14:tracePt t="18664" x="3157538" y="1914525"/>
          <p14:tracePt t="18681" x="3152775" y="1833563"/>
          <p14:tracePt t="18697" x="3176588" y="1724025"/>
          <p14:tracePt t="18716" x="3200400" y="1685925"/>
          <p14:tracePt t="18718" x="3219450" y="1671638"/>
          <p14:tracePt t="18731" x="3238500" y="1662113"/>
          <p14:tracePt t="18748" x="3300413" y="1647825"/>
          <p14:tracePt t="18764" x="3338513" y="1647825"/>
          <p14:tracePt t="18781" x="3371850" y="1666875"/>
          <p14:tracePt t="18797" x="3395663" y="1690688"/>
          <p14:tracePt t="18814" x="3433763" y="1738313"/>
          <p14:tracePt t="18831" x="3448050" y="1776413"/>
          <p14:tracePt t="18847" x="3457575" y="1804988"/>
          <p14:tracePt t="18864" x="3457575" y="1828800"/>
          <p14:tracePt t="18881" x="3457575" y="1847850"/>
          <p14:tracePt t="18898" x="3457575" y="1852613"/>
          <p14:tracePt t="18914" x="3457575" y="1862138"/>
          <p14:tracePt t="18931" x="3457575" y="1866900"/>
          <p14:tracePt t="19564" x="3433763" y="1881188"/>
          <p14:tracePt t="19570" x="3381375" y="1905000"/>
          <p14:tracePt t="19581" x="3324225" y="1928813"/>
          <p14:tracePt t="19598" x="3214688" y="1971675"/>
          <p14:tracePt t="19615" x="3119438" y="2009775"/>
          <p14:tracePt t="19631" x="2971800" y="2076450"/>
          <p14:tracePt t="19647" x="2867025" y="2109788"/>
          <p14:tracePt t="19681" x="2652713" y="2162175"/>
          <p14:tracePt t="19714" x="2528888" y="2176463"/>
          <p14:tracePt t="19731" x="2471738" y="2176463"/>
          <p14:tracePt t="19732" x="2447925" y="2176463"/>
          <p14:tracePt t="19747" x="2395538" y="2176463"/>
          <p14:tracePt t="19764" x="2347913" y="2176463"/>
          <p14:tracePt t="19781" x="2305050" y="2176463"/>
          <p14:tracePt t="19798" x="2252663" y="2190750"/>
          <p14:tracePt t="19814" x="2190750" y="2200275"/>
          <p14:tracePt t="19831" x="2157413" y="2209800"/>
          <p14:tracePt t="19847" x="2114550" y="2214563"/>
          <p14:tracePt t="19864" x="2057400" y="2228850"/>
          <p14:tracePt t="19881" x="2033588" y="2238375"/>
          <p14:tracePt t="19897" x="2014538" y="2238375"/>
          <p14:tracePt t="19914" x="1990725" y="2247900"/>
          <p14:tracePt t="19931" x="1957388" y="2247900"/>
          <p14:tracePt t="19947" x="1938338" y="2247900"/>
          <p14:tracePt t="19964" x="1924050" y="2247900"/>
          <p14:tracePt t="19981" x="1914525" y="2247900"/>
          <p14:tracePt t="19997" x="1905000" y="2247900"/>
          <p14:tracePt t="20014" x="1900238" y="2247900"/>
          <p14:tracePt t="20031" x="1890713" y="2247900"/>
          <p14:tracePt t="20047" x="1885950" y="2247900"/>
          <p14:tracePt t="20064" x="1881188" y="2243138"/>
          <p14:tracePt t="20081" x="1871663" y="2238375"/>
          <p14:tracePt t="20097" x="1857375" y="2233613"/>
          <p14:tracePt t="20114" x="1833563" y="2224088"/>
          <p14:tracePt t="20131" x="1819275" y="2214563"/>
          <p14:tracePt t="20147" x="1790700" y="2214563"/>
          <p14:tracePt t="20164" x="1757363" y="2214563"/>
          <p14:tracePt t="20181" x="1695450" y="2224088"/>
          <p14:tracePt t="20197" x="1657350" y="2228850"/>
          <p14:tracePt t="20214" x="1628775" y="2233613"/>
          <p14:tracePt t="20231" x="1604963" y="2247900"/>
          <p14:tracePt t="20232" x="1595438" y="2247900"/>
          <p14:tracePt t="20247" x="1585913" y="2252663"/>
          <p14:tracePt t="20264" x="1576388" y="2252663"/>
          <p14:tracePt t="20281" x="1571625" y="2252663"/>
          <p14:tracePt t="20297" x="1562100" y="2252663"/>
          <p14:tracePt t="20519" x="1609725" y="2252663"/>
          <p14:tracePt t="20526" x="1666875" y="2257425"/>
          <p14:tracePt t="20533" x="1724025" y="2257425"/>
          <p14:tracePt t="20547" x="1838325" y="2257425"/>
          <p14:tracePt t="20564" x="1909763" y="2247900"/>
          <p14:tracePt t="20581" x="1976438" y="2243138"/>
          <p14:tracePt t="20597" x="2047875" y="2243138"/>
          <p14:tracePt t="20614" x="2162175" y="2252663"/>
          <p14:tracePt t="20630" x="2233613" y="2257425"/>
          <p14:tracePt t="20647" x="2319338" y="2271713"/>
          <p14:tracePt t="20664" x="2376488" y="2271713"/>
          <p14:tracePt t="20681" x="2462213" y="2271713"/>
          <p14:tracePt t="20697" x="2509838" y="2271713"/>
          <p14:tracePt t="20714" x="2562225" y="2271713"/>
          <p14:tracePt t="20732" x="2609850" y="2271713"/>
          <p14:tracePt t="20735" x="2628900" y="2281238"/>
          <p14:tracePt t="20747" x="2671763" y="2281238"/>
          <p14:tracePt t="20764" x="2705100" y="2286000"/>
          <p14:tracePt t="20780" x="2733675" y="2286000"/>
          <p14:tracePt t="20797" x="2767013" y="2286000"/>
          <p14:tracePt t="20814" x="2776538" y="2286000"/>
          <p14:tracePt t="20831" x="2790825" y="2286000"/>
          <p14:tracePt t="20847" x="2795588" y="2286000"/>
          <p14:tracePt t="20864" x="2805113" y="2286000"/>
          <p14:tracePt t="20897" x="2805113" y="2290763"/>
          <p14:tracePt t="20914" x="2805113" y="2300288"/>
          <p14:tracePt t="20930" x="2714625" y="2352675"/>
          <p14:tracePt t="20947" x="2581275" y="2419350"/>
          <p14:tracePt t="20964" x="2438400" y="2509838"/>
          <p14:tracePt t="20981" x="2185988" y="2619375"/>
          <p14:tracePt t="20997" x="2066925" y="2652713"/>
          <p14:tracePt t="21014" x="1985963" y="2667000"/>
          <p14:tracePt t="21031" x="1924050" y="2667000"/>
          <p14:tracePt t="21047" x="1833563" y="2667000"/>
          <p14:tracePt t="21064" x="1766888" y="2647950"/>
          <p14:tracePt t="21080" x="1724025" y="2633663"/>
          <p14:tracePt t="21097" x="1671638" y="2614613"/>
          <p14:tracePt t="21114" x="1614488" y="2590800"/>
          <p14:tracePt t="21131" x="1585913" y="2571750"/>
          <p14:tracePt t="21147" x="1571625" y="2566988"/>
          <p14:tracePt t="21164" x="1557338" y="2562225"/>
          <p14:tracePt t="21180" x="1547813" y="2552700"/>
          <p14:tracePt t="21197" x="1543050" y="2552700"/>
          <p14:tracePt t="21246" x="1543050" y="2547938"/>
          <p14:tracePt t="21253" x="1552575" y="2543175"/>
          <p14:tracePt t="21264" x="1576388" y="2543175"/>
          <p14:tracePt t="21281" x="1676400" y="2528888"/>
          <p14:tracePt t="21297" x="1847850" y="2509838"/>
          <p14:tracePt t="21314" x="1995488" y="2495550"/>
          <p14:tracePt t="21331" x="2128838" y="2486025"/>
          <p14:tracePt t="21348" x="2252663" y="2476500"/>
          <p14:tracePt t="21364" x="2409825" y="2476500"/>
          <p14:tracePt t="21381" x="2514600" y="2481263"/>
          <p14:tracePt t="21397" x="2605088" y="2486025"/>
          <p14:tracePt t="21414" x="2686050" y="2495550"/>
          <p14:tracePt t="21431" x="2771775" y="2509838"/>
          <p14:tracePt t="21447" x="2814638" y="2514600"/>
          <p14:tracePt t="21464" x="2852738" y="2528888"/>
          <p14:tracePt t="21481" x="2905125" y="2538413"/>
          <p14:tracePt t="21497" x="2938463" y="2552700"/>
          <p14:tracePt t="21514" x="2957513" y="2562225"/>
          <p14:tracePt t="21531" x="2967038" y="2566988"/>
          <p14:tracePt t="21547" x="2976563" y="2576513"/>
          <p14:tracePt t="21564" x="2986088" y="2581275"/>
          <p14:tracePt t="21581" x="2986088" y="2590800"/>
          <p14:tracePt t="21598" x="2986088" y="2605088"/>
          <p14:tracePt t="21614" x="2971800" y="2633663"/>
          <p14:tracePt t="21631" x="2909888" y="2676525"/>
          <p14:tracePt t="21647" x="2790825" y="2724150"/>
          <p14:tracePt t="21664" x="2524125" y="2781300"/>
          <p14:tracePt t="21680" x="2362200" y="2805113"/>
          <p14:tracePt t="21697" x="2195513" y="2814638"/>
          <p14:tracePt t="21714" x="2052638" y="2814638"/>
          <p14:tracePt t="21730" x="1914525" y="2814638"/>
          <p14:tracePt t="21747" x="1847850" y="2814638"/>
          <p14:tracePt t="21764" x="1804988" y="2814638"/>
          <p14:tracePt t="21781" x="1766888" y="2814638"/>
          <p14:tracePt t="21797" x="1728788" y="2814638"/>
          <p14:tracePt t="21814" x="1709738" y="2814638"/>
          <p14:tracePt t="21831" x="1690688" y="2814638"/>
          <p14:tracePt t="21848" x="1685925" y="2814638"/>
          <p14:tracePt t="21864" x="1676400" y="2814638"/>
          <p14:tracePt t="21952" x="1685925" y="2814638"/>
          <p14:tracePt t="21959" x="1695450" y="2814638"/>
          <p14:tracePt t="21966" x="1704975" y="2814638"/>
          <p14:tracePt t="21980" x="1743075" y="2828925"/>
          <p14:tracePt t="21997" x="1809750" y="2833688"/>
          <p14:tracePt t="22014" x="1905000" y="2843213"/>
          <p14:tracePt t="22031" x="2071688" y="2857500"/>
          <p14:tracePt t="22047" x="2162175" y="2857500"/>
          <p14:tracePt t="22064" x="2243138" y="2857500"/>
          <p14:tracePt t="22081" x="2314575" y="2857500"/>
          <p14:tracePt t="22097" x="2405063" y="2857500"/>
          <p14:tracePt t="22114" x="2457450" y="2867025"/>
          <p14:tracePt t="22131" x="2505075" y="2867025"/>
          <p14:tracePt t="22147" x="2557463" y="2871788"/>
          <p14:tracePt t="22164" x="2619375" y="2871788"/>
          <p14:tracePt t="22180" x="2647950" y="2871788"/>
          <p14:tracePt t="22197" x="2681288" y="2871788"/>
          <p14:tracePt t="22214" x="2709863" y="2871788"/>
          <p14:tracePt t="22230" x="2743200" y="2871788"/>
          <p14:tracePt t="22247" x="2762250" y="2871788"/>
          <p14:tracePt t="22264" x="2781300" y="2871788"/>
          <p14:tracePt t="22281" x="2786063" y="2871788"/>
          <p14:tracePt t="22297" x="2795588" y="2871788"/>
          <p14:tracePt t="22314" x="2800350" y="2871788"/>
          <p14:tracePt t="22348" x="2795588" y="2871788"/>
          <p14:tracePt t="22364" x="2767013" y="2876550"/>
          <p14:tracePt t="22380" x="2695575" y="2886075"/>
          <p14:tracePt t="22397" x="2538413" y="2900363"/>
          <p14:tracePt t="22414" x="2309813" y="2919413"/>
          <p14:tracePt t="22431" x="2166938" y="2928938"/>
          <p14:tracePt t="22447" x="2019300" y="2933700"/>
          <p14:tracePt t="22464" x="1909763" y="2933700"/>
          <p14:tracePt t="22481" x="1804988" y="2933700"/>
          <p14:tracePt t="22497" x="1762125" y="2933700"/>
          <p14:tracePt t="22514" x="1728788" y="2933700"/>
          <p14:tracePt t="22531" x="1704975" y="2933700"/>
          <p14:tracePt t="22547" x="1685925" y="2933700"/>
          <p14:tracePt t="22564" x="1681163" y="2933700"/>
          <p14:tracePt t="22580" x="1676400" y="2933700"/>
          <p14:tracePt t="22597" x="1666875" y="2933700"/>
          <p14:tracePt t="22678" x="1671638" y="2933700"/>
          <p14:tracePt t="22685" x="1681163" y="2933700"/>
          <p14:tracePt t="22697" x="1700213" y="2933700"/>
          <p14:tracePt t="22714" x="1790700" y="2928938"/>
          <p14:tracePt t="22730" x="1962150" y="2909888"/>
          <p14:tracePt t="22747" x="2076450" y="2900363"/>
          <p14:tracePt t="22764" x="2190750" y="2895600"/>
          <p14:tracePt t="22781" x="2347913" y="2876550"/>
          <p14:tracePt t="22797" x="2428875" y="2876550"/>
          <p14:tracePt t="22814" x="2486025" y="2871788"/>
          <p14:tracePt t="22830" x="2538413" y="2871788"/>
          <p14:tracePt t="22847" x="2600325" y="2867025"/>
          <p14:tracePt t="22865" x="2647950" y="2867025"/>
          <p14:tracePt t="22881" x="2690813" y="2867025"/>
          <p14:tracePt t="22897" x="2733675" y="2857500"/>
          <p14:tracePt t="22914" x="2781300" y="2852738"/>
          <p14:tracePt t="22930" x="2805113" y="2852738"/>
          <p14:tracePt t="22947" x="2824163" y="2852738"/>
          <p14:tracePt t="22964" x="2833688" y="2852738"/>
          <p14:tracePt t="22980" x="2843213" y="2852738"/>
          <p14:tracePt t="23040" x="2838450" y="2852738"/>
          <p14:tracePt t="23046" x="2828925" y="2852738"/>
          <p14:tracePt t="23053" x="2809875" y="2852738"/>
          <p14:tracePt t="23064" x="2781300" y="2862263"/>
          <p14:tracePt t="23080" x="2700338" y="2867025"/>
          <p14:tracePt t="23097" x="2543175" y="2886075"/>
          <p14:tracePt t="23114" x="2405063" y="2890838"/>
          <p14:tracePt t="23131" x="2286000" y="2890838"/>
          <p14:tracePt t="23148" x="2190750" y="2881313"/>
          <p14:tracePt t="23164" x="2085975" y="2867025"/>
          <p14:tracePt t="23180" x="2033588" y="2857500"/>
          <p14:tracePt t="23197" x="1995488" y="2838450"/>
          <p14:tracePt t="23214" x="1957388" y="2809875"/>
          <p14:tracePt t="23230" x="1914525" y="2700338"/>
          <p14:tracePt t="23247" x="1900238" y="2605088"/>
          <p14:tracePt t="23264" x="1900238" y="2538413"/>
          <p14:tracePt t="23280" x="1943100" y="2366963"/>
          <p14:tracePt t="23297" x="1985963" y="2233613"/>
          <p14:tracePt t="23314" x="2024063" y="2138363"/>
          <p14:tracePt t="23331" x="2071688" y="2081213"/>
          <p14:tracePt t="23347" x="2166938" y="2024063"/>
          <p14:tracePt t="23364" x="2262188" y="2000250"/>
          <p14:tracePt t="23380" x="2352675" y="1990725"/>
          <p14:tracePt t="23397" x="2424113" y="1995488"/>
          <p14:tracePt t="23414" x="2514600" y="2038350"/>
          <p14:tracePt t="23430" x="2576513" y="2090738"/>
          <p14:tracePt t="23447" x="2619375" y="2147888"/>
          <p14:tracePt t="23464" x="2676525" y="2252663"/>
          <p14:tracePt t="23480" x="2705100" y="2319338"/>
          <p14:tracePt t="23497" x="2714625" y="2400300"/>
          <p14:tracePt t="23514" x="2709863" y="2490788"/>
          <p14:tracePt t="23530" x="2681288" y="2600325"/>
          <p14:tracePt t="23547" x="2652713" y="2657475"/>
          <p14:tracePt t="23564" x="2614613" y="2705100"/>
          <p14:tracePt t="23580" x="2533650" y="2767013"/>
          <p14:tracePt t="23599" x="2352675" y="2852738"/>
          <p14:tracePt t="23614" x="2247900" y="2867025"/>
          <p14:tracePt t="23630" x="2166938" y="2876550"/>
          <p14:tracePt t="23648" x="2081213" y="2852738"/>
          <p14:tracePt t="23664" x="2043113" y="2824163"/>
          <p14:tracePt t="23680" x="1990725" y="2705100"/>
          <p14:tracePt t="23697" x="1981200" y="2547938"/>
          <p14:tracePt t="23714" x="2019300" y="2319338"/>
          <p14:tracePt t="23732" x="2076450" y="2147888"/>
          <p14:tracePt t="23747" x="2124075" y="2047875"/>
          <p14:tracePt t="23764" x="2166938" y="2000250"/>
          <p14:tracePt t="23780" x="2271713" y="1947863"/>
          <p14:tracePt t="23797" x="2352675" y="1933575"/>
          <p14:tracePt t="23814" x="2414588" y="1924050"/>
          <p14:tracePt t="23831" x="2466975" y="1943100"/>
          <p14:tracePt t="23847" x="2528888" y="1985963"/>
          <p14:tracePt t="23864" x="2576513" y="2043113"/>
          <p14:tracePt t="23880" x="2609850" y="2109788"/>
          <p14:tracePt t="23897" x="2633663" y="2176463"/>
          <p14:tracePt t="23914" x="2647950" y="2271713"/>
          <p14:tracePt t="23930" x="2638425" y="2362200"/>
          <p14:tracePt t="23947" x="2605088" y="2447925"/>
          <p14:tracePt t="23964" x="2557463" y="2533650"/>
          <p14:tracePt t="23980" x="2509838" y="2571750"/>
          <p14:tracePt t="23997" x="2419350" y="2619375"/>
          <p14:tracePt t="24014" x="2314575" y="2662238"/>
          <p14:tracePt t="24030" x="2185988" y="2671763"/>
          <p14:tracePt t="24047" x="2143125" y="2662238"/>
          <p14:tracePt t="24064" x="2105025" y="2624138"/>
          <p14:tracePt t="24081" x="2062163" y="2505075"/>
          <p14:tracePt t="24097" x="2057400" y="2357438"/>
          <p14:tracePt t="24114" x="2090738" y="2238375"/>
          <p14:tracePt t="24132" x="2147888" y="2138363"/>
          <p14:tracePt t="24147" x="2205038" y="2071688"/>
          <p14:tracePt t="24163" x="2319338" y="2019300"/>
          <p14:tracePt t="24180" x="2366963" y="2019300"/>
          <p14:tracePt t="24197" x="2405063" y="2038350"/>
          <p14:tracePt t="24214" x="2457450" y="2085975"/>
          <p14:tracePt t="24230" x="2476500" y="2147888"/>
          <p14:tracePt t="24247" x="2490788" y="2243138"/>
          <p14:tracePt t="24266" x="2486025" y="2366963"/>
          <p14:tracePt t="24280" x="2452688" y="2481263"/>
          <p14:tracePt t="24297" x="2424113" y="2524125"/>
          <p14:tracePt t="24314" x="2400300" y="2557463"/>
          <p14:tracePt t="24330" x="2376488" y="2571750"/>
          <p14:tracePt t="24347" x="2357438" y="2595563"/>
          <p14:tracePt t="25229" x="2362200" y="2619375"/>
          <p14:tracePt t="25235" x="2376488" y="2657475"/>
          <p14:tracePt t="25247" x="2390775" y="2690813"/>
          <p14:tracePt t="25265" x="2419350" y="2762250"/>
          <p14:tracePt t="25280" x="2424113" y="2800350"/>
          <p14:tracePt t="25297" x="2428875" y="2828925"/>
          <p14:tracePt t="25314" x="2438400" y="2862263"/>
          <p14:tracePt t="25347" x="2433638" y="3000375"/>
          <p14:tracePt t="25380" x="2414588" y="3143250"/>
          <p14:tracePt t="25397" x="2400300" y="3238500"/>
          <p14:tracePt t="25414" x="2390775" y="3352800"/>
          <p14:tracePt t="25430" x="2390775" y="3452813"/>
          <p14:tracePt t="25447" x="2390775" y="3533775"/>
          <p14:tracePt t="25464" x="2390775" y="3609975"/>
          <p14:tracePt t="25480" x="2390775" y="3652838"/>
          <p14:tracePt t="25497" x="2390775" y="3729038"/>
          <p14:tracePt t="25514" x="2390775" y="3876675"/>
          <p14:tracePt t="25530" x="2390775" y="3943350"/>
          <p14:tracePt t="25547" x="2390775" y="3995738"/>
          <p14:tracePt t="25564" x="2390775" y="4038600"/>
          <p14:tracePt t="25580" x="2390775" y="4100513"/>
          <p14:tracePt t="25597" x="2390775" y="4157663"/>
          <p14:tracePt t="25614" x="2390775" y="4214813"/>
          <p14:tracePt t="25631" x="2386013" y="4267200"/>
          <p14:tracePt t="25647" x="2371725" y="4319588"/>
          <p14:tracePt t="25664" x="2366963" y="4343400"/>
          <p14:tracePt t="25680" x="2357438" y="4367213"/>
          <p14:tracePt t="25697" x="2357438" y="4376738"/>
          <p14:tracePt t="25714" x="2352675" y="4386263"/>
          <p14:tracePt t="25757" x="2347913" y="4367213"/>
          <p14:tracePt t="25765" x="2347913" y="4333875"/>
          <p14:tracePt t="25780" x="2347913" y="4233863"/>
          <p14:tracePt t="25797" x="2357438" y="4138613"/>
          <p14:tracePt t="25814" x="2381250" y="3990975"/>
          <p14:tracePt t="25830" x="2452688" y="3795713"/>
          <p14:tracePt t="25847" x="2490788" y="3695700"/>
          <p14:tracePt t="25863" x="2543175" y="3586163"/>
          <p14:tracePt t="25880" x="2605088" y="3414713"/>
          <p14:tracePt t="25897" x="2667000" y="3219450"/>
          <p14:tracePt t="25913" x="2700338" y="3119438"/>
          <p14:tracePt t="25930" x="2733675" y="2995613"/>
          <p14:tracePt t="25947" x="2767013" y="2757488"/>
          <p14:tracePt t="25964" x="2781300" y="2662238"/>
          <p14:tracePt t="25980" x="2800350" y="2538413"/>
          <p14:tracePt t="25997" x="2819400" y="2400300"/>
          <p14:tracePt t="26014" x="2843213" y="2243138"/>
          <p14:tracePt t="26030" x="2862263" y="2185988"/>
          <p14:tracePt t="26047" x="2876550" y="2114550"/>
          <p14:tracePt t="26064" x="2900363" y="2052638"/>
          <p14:tracePt t="26080" x="2928938" y="1981200"/>
          <p14:tracePt t="26097" x="2952750" y="1933575"/>
          <p14:tracePt t="26114" x="2971800" y="1890713"/>
          <p14:tracePt t="26130" x="2990850" y="1857375"/>
          <p14:tracePt t="26147" x="3009900" y="1824038"/>
          <p14:tracePt t="26164" x="3019425" y="1814513"/>
          <p14:tracePt t="26180" x="3038475" y="1804988"/>
          <p14:tracePt t="26197" x="3048000" y="1800225"/>
          <p14:tracePt t="26214" x="3071813" y="1790700"/>
          <p14:tracePt t="26230" x="3086100" y="1785938"/>
          <p14:tracePt t="26247" x="3095625" y="1776413"/>
          <p14:tracePt t="26264" x="3105150" y="1776413"/>
          <p14:tracePt t="26330" x="3109913" y="1776413"/>
          <p14:tracePt t="26352" x="3114675" y="1776413"/>
          <p14:tracePt t="26367" x="3119438" y="1776413"/>
          <p14:tracePt t="26374" x="3124200" y="1776413"/>
          <p14:tracePt t="26389" x="3128963" y="1776413"/>
          <p14:tracePt t="26397" x="3138488" y="1776413"/>
          <p14:tracePt t="26414" x="3162300" y="1795463"/>
          <p14:tracePt t="26430" x="3200400" y="1819275"/>
          <p14:tracePt t="26447" x="3262313" y="1857375"/>
          <p14:tracePt t="26464" x="3305175" y="1881188"/>
          <p14:tracePt t="26480" x="3333750" y="1895475"/>
          <p14:tracePt t="26497" x="3352800" y="1905000"/>
          <p14:tracePt t="26513" x="3381375" y="1914525"/>
          <p14:tracePt t="26530" x="3386138" y="1924050"/>
          <p14:tracePt t="26547" x="3390900" y="1924050"/>
          <p14:tracePt t="26564" x="3400425" y="1924050"/>
          <p14:tracePt t="26580" x="3409950" y="1924050"/>
          <p14:tracePt t="26597" x="3409950" y="1928813"/>
          <p14:tracePt t="26613" x="3414713" y="1928813"/>
          <p14:tracePt t="27212" x="3409950" y="1943100"/>
          <p14:tracePt t="27218" x="3381375" y="1966913"/>
          <p14:tracePt t="27230" x="3343275" y="1990725"/>
          <p14:tracePt t="27248" x="3252788" y="2033588"/>
          <p14:tracePt t="27264" x="3152775" y="2076450"/>
          <p14:tracePt t="27280" x="3100388" y="2081213"/>
          <p14:tracePt t="27314" x="3033713" y="2081213"/>
          <p14:tracePt t="27347" x="2995613" y="2071688"/>
          <p14:tracePt t="27363" x="2981325" y="2057400"/>
          <p14:tracePt t="27380" x="2933700" y="2038350"/>
          <p14:tracePt t="27397" x="2895600" y="2019300"/>
          <p14:tracePt t="27413" x="2862263" y="2000250"/>
          <p14:tracePt t="27430" x="2819400" y="1971675"/>
          <p14:tracePt t="27447" x="2771775" y="1962150"/>
          <p14:tracePt t="27464" x="2733675" y="1947863"/>
          <p14:tracePt t="27480" x="2714625" y="1947863"/>
          <p14:tracePt t="27497" x="2686050" y="1947863"/>
          <p14:tracePt t="27513" x="2624138" y="1957388"/>
          <p14:tracePt t="27530" x="2562225" y="1971675"/>
          <p14:tracePt t="27547" x="2476500" y="2000250"/>
          <p14:tracePt t="27564" x="2381250" y="2043113"/>
          <p14:tracePt t="27580" x="2338388" y="2071688"/>
          <p14:tracePt t="27597" x="2290763" y="2095500"/>
          <p14:tracePt t="27614" x="2252663" y="2119313"/>
          <p14:tracePt t="27630" x="2190750" y="2157413"/>
          <p14:tracePt t="27647" x="2138363" y="2185988"/>
          <p14:tracePt t="27663" x="2100263" y="2219325"/>
          <p14:tracePt t="27680" x="2047875" y="2266950"/>
          <p14:tracePt t="27697" x="1981200" y="2386013"/>
          <p14:tracePt t="27714" x="1943100" y="2452688"/>
          <p14:tracePt t="27730" x="1914525" y="2509838"/>
          <p14:tracePt t="27747" x="1895475" y="2552700"/>
          <p14:tracePt t="27749" x="1885950" y="2571750"/>
          <p14:tracePt t="27763" x="1866900" y="2624138"/>
          <p14:tracePt t="27780" x="1843088" y="2709863"/>
          <p14:tracePt t="27797" x="1819275" y="2824163"/>
          <p14:tracePt t="27813" x="1795463" y="2943225"/>
          <p14:tracePt t="27830" x="1781175" y="2995613"/>
          <p14:tracePt t="27847" x="1776413" y="3048000"/>
          <p14:tracePt t="27863" x="1766888" y="3114675"/>
          <p14:tracePt t="27880" x="1766888" y="3262313"/>
          <p14:tracePt t="27897" x="1771650" y="3343275"/>
          <p14:tracePt t="27913" x="1776413" y="3405188"/>
          <p14:tracePt t="27930" x="1781175" y="3457575"/>
          <p14:tracePt t="27947" x="1800225" y="3533775"/>
          <p14:tracePt t="27964" x="1828800" y="3586163"/>
          <p14:tracePt t="27980" x="1857375" y="3643313"/>
          <p14:tracePt t="27997" x="1924050" y="3705225"/>
          <p14:tracePt t="28013" x="2014538" y="3752850"/>
          <p14:tracePt t="28030" x="2100263" y="3790950"/>
          <p14:tracePt t="28047" x="2176463" y="3814763"/>
          <p14:tracePt t="28063" x="2314575" y="3838575"/>
          <p14:tracePt t="28080" x="2452688" y="3824288"/>
          <p14:tracePt t="28097" x="2590800" y="3790950"/>
          <p14:tracePt t="28114" x="2728913" y="3719513"/>
          <p14:tracePt t="28130" x="2967038" y="3581400"/>
          <p14:tracePt t="28147" x="3105150" y="3519488"/>
          <p14:tracePt t="28163" x="3205163" y="3462338"/>
          <p14:tracePt t="28181" x="3305175" y="3395663"/>
          <p14:tracePt t="28197" x="3457575" y="3276600"/>
          <p14:tracePt t="28213" x="3543300" y="3195638"/>
          <p14:tracePt t="28230" x="3600450" y="3133725"/>
          <p14:tracePt t="28232" x="3624263" y="3105150"/>
          <p14:tracePt t="28247" x="3662363" y="3038475"/>
          <p14:tracePt t="28263" x="3681413" y="2952750"/>
          <p14:tracePt t="28280" x="3690938" y="2809875"/>
          <p14:tracePt t="28297" x="3662363" y="2681288"/>
          <p14:tracePt t="28315" x="3567113" y="2524125"/>
          <p14:tracePt t="28330" x="3481388" y="2390775"/>
          <p14:tracePt t="28347" x="3390900" y="2247900"/>
          <p14:tracePt t="28364" x="3328988" y="2166938"/>
          <p14:tracePt t="28380" x="3176588" y="2076450"/>
          <p14:tracePt t="28397" x="3071813" y="2033588"/>
          <p14:tracePt t="28413" x="2995613" y="2009775"/>
          <p14:tracePt t="28430" x="2933700" y="1995488"/>
          <p14:tracePt t="28447" x="2857500" y="1990725"/>
          <p14:tracePt t="28463" x="2790825" y="1990725"/>
          <p14:tracePt t="28480" x="2709863" y="2000250"/>
          <p14:tracePt t="28497" x="2605088" y="2052638"/>
          <p14:tracePt t="28513" x="2547938" y="2095500"/>
          <p14:tracePt t="28530" x="2462213" y="2190750"/>
          <p14:tracePt t="28547" x="2376488" y="2290763"/>
          <p14:tracePt t="28563" x="2257425" y="2462213"/>
          <p14:tracePt t="28580" x="2171700" y="2638425"/>
          <p14:tracePt t="28597" x="2114550" y="2767013"/>
          <p14:tracePt t="28614" x="2062163" y="2857500"/>
          <p14:tracePt t="28630" x="1995488" y="3033713"/>
          <p14:tracePt t="28647" x="1971675" y="3162300"/>
          <p14:tracePt t="28663" x="1957388" y="3252788"/>
          <p14:tracePt t="28680" x="1952625" y="3348038"/>
          <p14:tracePt t="28697" x="1966913" y="3443288"/>
          <p14:tracePt t="28713" x="2005013" y="3529013"/>
          <p14:tracePt t="28730" x="2062163" y="3619500"/>
          <p14:tracePt t="28746" x="2143125" y="3690938"/>
          <p14:tracePt t="28763" x="2209800" y="3738563"/>
          <p14:tracePt t="28780" x="2286000" y="3767138"/>
          <p14:tracePt t="28797" x="2390775" y="3781425"/>
          <p14:tracePt t="28813" x="2581275" y="3781425"/>
          <p14:tracePt t="28830" x="2709863" y="3733800"/>
          <p14:tracePt t="28847" x="2871788" y="3662363"/>
          <p14:tracePt t="28864" x="3033713" y="3571875"/>
          <p14:tracePt t="28880" x="3186113" y="3462338"/>
          <p14:tracePt t="28897" x="3257550" y="3390900"/>
          <p14:tracePt t="28913" x="3338513" y="3267075"/>
          <p14:tracePt t="28930" x="3395663" y="3114675"/>
          <p14:tracePt t="28947" x="3400425" y="3043238"/>
          <p14:tracePt t="28963" x="3400425" y="2976563"/>
          <p14:tracePt t="28980" x="3371850" y="2871788"/>
          <p14:tracePt t="28997" x="3286125" y="2681288"/>
          <p14:tracePt t="29013" x="3224213" y="2600325"/>
          <p14:tracePt t="29030" x="3124200" y="2524125"/>
          <p14:tracePt t="29047" x="3019425" y="2457450"/>
          <p14:tracePt t="29063" x="2900363" y="2409825"/>
          <p14:tracePt t="29080" x="2814638" y="2395538"/>
          <p14:tracePt t="29097" x="2733675" y="2405063"/>
          <p14:tracePt t="29114" x="2609850" y="2457450"/>
          <p14:tracePt t="29130" x="2519363" y="2590800"/>
          <p14:tracePt t="29146" x="2428875" y="2733675"/>
          <p14:tracePt t="29163" x="2362200" y="2857500"/>
          <p14:tracePt t="29180" x="2252663" y="3109913"/>
          <p14:tracePt t="29197" x="2200275" y="3238500"/>
          <p14:tracePt t="29213" x="2181225" y="3305175"/>
          <p14:tracePt t="29230" x="2166938" y="3357563"/>
          <p14:tracePt t="29232" x="2162175" y="3381375"/>
          <p14:tracePt t="29247" x="2152650" y="3433763"/>
          <p14:tracePt t="29263" x="2147888" y="3467100"/>
          <p14:tracePt t="29280" x="2147888" y="3481388"/>
          <p14:tracePt t="29297" x="2147888" y="3490913"/>
          <p14:tracePt t="29313" x="2147888" y="3500438"/>
          <p14:tracePt t="29330" x="2147888" y="3505200"/>
          <p14:tracePt t="29347" x="2147888" y="3509963"/>
          <p14:tracePt t="29387" x="2147888" y="3524250"/>
          <p14:tracePt t="29864" x="2147888" y="3467100"/>
          <p14:tracePt t="29871" x="2147888" y="3409950"/>
          <p14:tracePt t="29880" x="2147888" y="3352800"/>
          <p14:tracePt t="29897" x="2147888" y="3243263"/>
          <p14:tracePt t="29913" x="2138363" y="3095625"/>
          <p14:tracePt t="29930" x="2138363" y="2962275"/>
          <p14:tracePt t="29963" x="2143125" y="2857500"/>
          <p14:tracePt t="29996" x="2185988" y="2771775"/>
          <p14:tracePt t="30013" x="2200275" y="2743200"/>
          <p14:tracePt t="30030" x="2214563" y="2714625"/>
          <p14:tracePt t="30047" x="2228850" y="2690813"/>
          <p14:tracePt t="30063" x="2257425" y="2643188"/>
          <p14:tracePt t="30080" x="2271713" y="2605088"/>
          <p14:tracePt t="30096" x="2281238" y="2576513"/>
          <p14:tracePt t="30113" x="2286000" y="2519363"/>
          <p14:tracePt t="30130" x="2286000" y="2476500"/>
          <p14:tracePt t="30147" x="2276475" y="2433638"/>
          <p14:tracePt t="30164" x="2247900" y="2366963"/>
          <p14:tracePt t="30180" x="2209800" y="2286000"/>
          <p14:tracePt t="30197" x="2181225" y="2243138"/>
          <p14:tracePt t="30213" x="2166938" y="2219325"/>
          <p14:tracePt t="30230" x="2152650" y="2195513"/>
          <p14:tracePt t="30246" x="2143125" y="2185988"/>
          <p14:tracePt t="30263" x="2138363" y="2181225"/>
          <p14:tracePt t="30280" x="2133600" y="2171700"/>
          <p14:tracePt t="30297" x="2128838" y="2162175"/>
          <p14:tracePt t="30342" x="2124075" y="2162175"/>
          <p14:tracePt t="30348" x="2119313" y="2162175"/>
          <p14:tracePt t="30364" x="2109788" y="2166938"/>
          <p14:tracePt t="30380" x="2085975" y="2214563"/>
          <p14:tracePt t="30397" x="2057400" y="2266950"/>
          <p14:tracePt t="30413" x="2014538" y="2324100"/>
          <p14:tracePt t="30430" x="1962150" y="2390775"/>
          <p14:tracePt t="30446" x="1919288" y="2443163"/>
          <p14:tracePt t="30463" x="1857375" y="2509838"/>
          <p14:tracePt t="30480" x="1809750" y="2562225"/>
          <p14:tracePt t="30497" x="1733550" y="2624138"/>
          <p14:tracePt t="30513" x="1676400" y="2652713"/>
          <p14:tracePt t="30530" x="1633538" y="2662238"/>
          <p14:tracePt t="30547" x="1562100" y="2671763"/>
          <p14:tracePt t="30563" x="1528763" y="2657475"/>
          <p14:tracePt t="30580" x="1490663" y="2638425"/>
          <p14:tracePt t="30596" x="1466850" y="2605088"/>
          <p14:tracePt t="30613" x="1438275" y="2509838"/>
          <p14:tracePt t="30630" x="1433513" y="2381250"/>
          <p14:tracePt t="30646" x="1457325" y="2257425"/>
          <p14:tracePt t="30665" x="1519238" y="2138363"/>
          <p14:tracePt t="30680" x="1552575" y="2100263"/>
          <p14:tracePt t="30697" x="1595438" y="2066925"/>
          <p14:tracePt t="30713" x="1676400" y="2028825"/>
          <p14:tracePt t="30730" x="1833563" y="2014538"/>
          <p14:tracePt t="30746" x="1924050" y="2014538"/>
          <p14:tracePt t="30763" x="2000250" y="2033588"/>
          <p14:tracePt t="30780" x="2043113" y="2057400"/>
          <p14:tracePt t="30796" x="2119313" y="2157413"/>
          <p14:tracePt t="30813" x="2157413" y="2243138"/>
          <p14:tracePt t="30830" x="2181225" y="2319338"/>
          <p14:tracePt t="30847" x="2195513" y="2371725"/>
          <p14:tracePt t="30863" x="2200275" y="2447925"/>
          <p14:tracePt t="30880" x="2200275" y="2495550"/>
          <p14:tracePt t="30896" x="2185988" y="2547938"/>
          <p14:tracePt t="30913" x="2176463" y="2562225"/>
          <p14:tracePt t="30930" x="2171700" y="2576513"/>
          <p14:tracePt t="30947" x="2171700" y="2586038"/>
          <p14:tracePt t="30980" x="2171700" y="2595563"/>
          <p14:tracePt t="30996" x="2166938" y="2619375"/>
          <p14:tracePt t="31013" x="2157413" y="2662238"/>
          <p14:tracePt t="31030" x="2152650" y="2724150"/>
          <p14:tracePt t="31046" x="2152650" y="2857500"/>
          <p14:tracePt t="31063" x="2143125" y="2990850"/>
          <p14:tracePt t="31080" x="2133600" y="3086100"/>
          <p14:tracePt t="31097" x="2133600" y="3133725"/>
          <p14:tracePt t="31113" x="2124075" y="3195638"/>
          <p14:tracePt t="31130" x="2124075" y="3219450"/>
          <p14:tracePt t="31147" x="2124075" y="3224213"/>
          <p14:tracePt t="31377" x="2124075" y="3243263"/>
          <p14:tracePt t="31384" x="2128838" y="3271838"/>
          <p14:tracePt t="31397" x="2138363" y="3305175"/>
          <p14:tracePt t="31415" x="2157413" y="3371850"/>
          <p14:tracePt t="31430" x="2171700" y="3419475"/>
          <p14:tracePt t="31447" x="2171700" y="3433763"/>
          <p14:tracePt t="31463" x="2171700" y="3443288"/>
          <p14:tracePt t="31480" x="2171700" y="3452813"/>
          <p14:tracePt t="31496" x="2171700" y="3457575"/>
          <p14:tracePt t="31569" x="2176463" y="3457575"/>
          <p14:tracePt t="31575" x="2181225" y="3457575"/>
          <p14:tracePt t="31582" x="2185988" y="3457575"/>
          <p14:tracePt t="31597" x="2195513" y="3448050"/>
          <p14:tracePt t="31613" x="2262188" y="3362325"/>
          <p14:tracePt t="31630" x="2305050" y="3300413"/>
          <p14:tracePt t="31646" x="2357438" y="3243263"/>
          <p14:tracePt t="31663" x="2419350" y="3167063"/>
          <p14:tracePt t="31680" x="2466975" y="3095625"/>
          <p14:tracePt t="31696" x="2495550" y="3033713"/>
          <p14:tracePt t="31713" x="2528888" y="2933700"/>
          <p14:tracePt t="31730" x="2547938" y="2847975"/>
          <p14:tracePt t="31747" x="2552700" y="2795588"/>
          <p14:tracePt t="31763" x="2566988" y="2724150"/>
          <p14:tracePt t="31780" x="2566988" y="2633663"/>
          <p14:tracePt t="31797" x="2566988" y="2519363"/>
          <p14:tracePt t="31813" x="2557463" y="2476500"/>
          <p14:tracePt t="31830" x="2552700" y="2438400"/>
          <p14:tracePt t="31847" x="2547938" y="2419350"/>
          <p14:tracePt t="31863" x="2538413" y="2386013"/>
          <p14:tracePt t="31880" x="2524125" y="2362200"/>
          <p14:tracePt t="31896" x="2519363" y="2347913"/>
          <p14:tracePt t="31913" x="2509838" y="2319338"/>
          <p14:tracePt t="31930" x="2500313" y="2305050"/>
          <p14:tracePt t="31947" x="2495550" y="2295525"/>
          <p14:tracePt t="31963" x="2486025" y="2286000"/>
          <p14:tracePt t="32230" x="2471738" y="2295525"/>
          <p14:tracePt t="32237" x="2443163" y="2333625"/>
          <p14:tracePt t="32246" x="2419350" y="2371725"/>
          <p14:tracePt t="32263" x="2352675" y="2505075"/>
          <p14:tracePt t="32280" x="2276475" y="2662238"/>
          <p14:tracePt t="32296" x="2238375" y="2728913"/>
          <p14:tracePt t="32313" x="2219325" y="2781300"/>
          <p14:tracePt t="32330" x="2200275" y="2819400"/>
          <p14:tracePt t="32347" x="2181225" y="2867025"/>
          <p14:tracePt t="32363" x="2181225" y="2881313"/>
          <p14:tracePt t="32380" x="2181225" y="2890838"/>
          <p14:tracePt t="32396" x="2181225" y="2895600"/>
          <p14:tracePt t="32413" x="2181225" y="2905125"/>
          <p14:tracePt t="32430" x="2181225" y="2909888"/>
          <p14:tracePt t="32446" x="2181225" y="2919413"/>
          <p14:tracePt t="32480" x="2185988" y="2919413"/>
          <p14:tracePt t="32496" x="2200275" y="2919413"/>
          <p14:tracePt t="32513" x="2238375" y="2905125"/>
          <p14:tracePt t="32530" x="2286000" y="2881313"/>
          <p14:tracePt t="32546" x="2390775" y="2828925"/>
          <p14:tracePt t="32563" x="2443163" y="2790825"/>
          <p14:tracePt t="32580" x="2476500" y="2767013"/>
          <p14:tracePt t="32596" x="2519363" y="2743200"/>
          <p14:tracePt t="32613" x="2528888" y="2728913"/>
          <p14:tracePt t="32630" x="2543175" y="2724150"/>
          <p14:tracePt t="32646" x="2557463" y="2719388"/>
          <p14:tracePt t="32663" x="2581275" y="2709863"/>
          <p14:tracePt t="32680" x="2614613" y="2700338"/>
          <p14:tracePt t="32696" x="2633663" y="2700338"/>
          <p14:tracePt t="32714" x="2662238" y="2700338"/>
          <p14:tracePt t="32730" x="2695575" y="2700338"/>
          <p14:tracePt t="32746" x="2709863" y="2700338"/>
          <p14:tracePt t="32763" x="2714625" y="2700338"/>
          <p14:tracePt t="32780" x="2719388" y="2700338"/>
          <p14:tracePt t="32796" x="2728913" y="2700338"/>
          <p14:tracePt t="32839" x="2724150" y="2700338"/>
          <p14:tracePt t="32847" x="2705100" y="2700338"/>
          <p14:tracePt t="32863" x="2662238" y="2700338"/>
          <p14:tracePt t="32880" x="2619375" y="2695575"/>
          <p14:tracePt t="32897" x="2576513" y="2686050"/>
          <p14:tracePt t="32913" x="2514600" y="2638425"/>
          <p14:tracePt t="32930" x="2481263" y="2595563"/>
          <p14:tracePt t="32946" x="2443163" y="2538413"/>
          <p14:tracePt t="32963" x="2424113" y="2462213"/>
          <p14:tracePt t="32980" x="2405063" y="2324100"/>
          <p14:tracePt t="32996" x="2409825" y="2262188"/>
          <p14:tracePt t="33014" x="2414588" y="2214563"/>
          <p14:tracePt t="33030" x="2438400" y="2157413"/>
          <p14:tracePt t="33046" x="2457450" y="2133600"/>
          <p14:tracePt t="33063" x="2466975" y="2119313"/>
          <p14:tracePt t="33080" x="2481263" y="2109788"/>
          <p14:tracePt t="33096" x="2524125" y="2085975"/>
          <p14:tracePt t="33113" x="2557463" y="2085975"/>
          <p14:tracePt t="33130" x="2609850" y="2085975"/>
          <p14:tracePt t="33146" x="2643188" y="2085975"/>
          <p14:tracePt t="33163" x="2690813" y="2095500"/>
          <p14:tracePt t="33180" x="2709863" y="2095500"/>
          <p14:tracePt t="33196" x="2719388" y="2095500"/>
          <p14:tracePt t="33213" x="2724150" y="2095500"/>
          <p14:tracePt t="33230" x="2728913" y="2095500"/>
          <p14:tracePt t="33246" x="2738438" y="2095500"/>
          <p14:tracePt t="33288" x="2738438" y="2100263"/>
          <p14:tracePt t="33296" x="2738438" y="2105025"/>
          <p14:tracePt t="33313" x="2733675" y="2114550"/>
          <p14:tracePt t="33330" x="2700338" y="2138363"/>
          <p14:tracePt t="33346" x="2605088" y="2181225"/>
          <p14:tracePt t="33363" x="2543175" y="2209800"/>
          <p14:tracePt t="33380" x="2481263" y="2224088"/>
          <p14:tracePt t="33397" x="2443163" y="2224088"/>
          <p14:tracePt t="33413" x="2419350" y="2224088"/>
          <p14:tracePt t="33430" x="2414588" y="2224088"/>
          <p14:tracePt t="33446" x="2409825" y="2224088"/>
          <p14:tracePt t="33463" x="2409825" y="2228850"/>
          <p14:tracePt t="33480" x="2395538" y="2266950"/>
          <p14:tracePt t="33496" x="2381250" y="2319338"/>
          <p14:tracePt t="33513" x="2371725" y="2371725"/>
          <p14:tracePt t="33530" x="2343150" y="2514600"/>
          <p14:tracePt t="33546" x="2324100" y="2619375"/>
          <p14:tracePt t="33563" x="2319338" y="2667000"/>
          <p14:tracePt t="33580" x="2314575" y="2705100"/>
          <p14:tracePt t="33596" x="2319338" y="2738438"/>
          <p14:tracePt t="33613" x="2328863" y="2767013"/>
          <p14:tracePt t="33630" x="2352675" y="2790825"/>
          <p14:tracePt t="33647" x="2376488" y="2814638"/>
          <p14:tracePt t="33663" x="2419350" y="2843213"/>
          <p14:tracePt t="33680" x="2462213" y="2857500"/>
          <p14:tracePt t="33697" x="2505075" y="2857500"/>
          <p14:tracePt t="33713" x="2557463" y="2857500"/>
          <p14:tracePt t="33729" x="2647950" y="2819400"/>
          <p14:tracePt t="33746" x="2686050" y="2795588"/>
          <p14:tracePt t="33763" x="2733675" y="2700338"/>
          <p14:tracePt t="33779" x="2767013" y="2538413"/>
          <p14:tracePt t="33796" x="2752725" y="2443163"/>
          <p14:tracePt t="33813" x="2714625" y="2338388"/>
          <p14:tracePt t="33830" x="2652713" y="2238375"/>
          <p14:tracePt t="33846" x="2581275" y="2138363"/>
          <p14:tracePt t="33863" x="2543175" y="2105025"/>
          <p14:tracePt t="33880" x="2505075" y="2081213"/>
          <p14:tracePt t="33897" x="2428875" y="2095500"/>
          <p14:tracePt t="33913" x="2366963" y="2143125"/>
          <p14:tracePt t="33930" x="2305050" y="2209800"/>
          <p14:tracePt t="33946" x="2257425" y="2309813"/>
          <p14:tracePt t="33963" x="2185988" y="2562225"/>
          <p14:tracePt t="33980" x="2171700" y="2667000"/>
          <p14:tracePt t="33996" x="2171700" y="2724150"/>
          <p14:tracePt t="34013" x="2176463" y="2762250"/>
          <p14:tracePt t="34030" x="2185988" y="2786063"/>
          <p14:tracePt t="34046" x="2200275" y="2795588"/>
          <p14:tracePt t="34063" x="2214563" y="2800350"/>
          <p14:tracePt t="34080" x="2257425" y="2809875"/>
          <p14:tracePt t="34096" x="2305050" y="2809875"/>
          <p14:tracePt t="34113" x="2338388" y="2805113"/>
          <p14:tracePt t="34130" x="2362200" y="2800350"/>
          <p14:tracePt t="34146" x="2381250" y="2800350"/>
          <p14:tracePt t="34163" x="2390775" y="2800350"/>
          <p14:tracePt t="34179" x="2395538" y="2800350"/>
          <p14:tracePt t="34196" x="2400300" y="2805113"/>
          <p14:tracePt t="34213" x="2400300" y="2919413"/>
          <p14:tracePt t="34230" x="2386013" y="3043238"/>
          <p14:tracePt t="34246" x="2352675" y="3152775"/>
          <p14:tracePt t="34263" x="2319338" y="3276600"/>
          <p14:tracePt t="34280" x="2233613" y="3467100"/>
          <p14:tracePt t="34296" x="2209800" y="3543300"/>
          <p14:tracePt t="34313" x="2200275" y="3581400"/>
          <p14:tracePt t="34330" x="2190750" y="3595688"/>
          <p14:tracePt t="34346" x="2190750" y="3609975"/>
          <p14:tracePt t="34363" x="2190750" y="3614738"/>
          <p14:tracePt t="34655" x="2190750" y="3619500"/>
          <p14:tracePt t="34661" x="2190750" y="3629025"/>
          <p14:tracePt t="34669" x="2195513" y="3638550"/>
          <p14:tracePt t="34680" x="2200275" y="3652838"/>
          <p14:tracePt t="34696" x="2205038" y="3681413"/>
          <p14:tracePt t="34713" x="2224088" y="3790950"/>
          <p14:tracePt t="34730" x="2243138" y="3871913"/>
          <p14:tracePt t="34746" x="2247900" y="3933825"/>
          <p14:tracePt t="34763" x="2252663" y="3967163"/>
          <p14:tracePt t="34779" x="2266950" y="4014788"/>
          <p14:tracePt t="34796" x="2276475" y="4043363"/>
          <p14:tracePt t="34813" x="2286000" y="4081463"/>
          <p14:tracePt t="34830" x="2290763" y="4148138"/>
          <p14:tracePt t="34846" x="2290763" y="4200525"/>
          <p14:tracePt t="34863" x="2290763" y="4233863"/>
          <p14:tracePt t="34879" x="2290763" y="4271963"/>
          <p14:tracePt t="34896" x="2276475" y="4305300"/>
          <p14:tracePt t="34913" x="2271713" y="4329113"/>
          <p14:tracePt t="34930" x="2262188" y="4348163"/>
          <p14:tracePt t="34946" x="2257425" y="4357688"/>
          <p14:tracePt t="34963" x="2233613" y="4381500"/>
          <p14:tracePt t="34980" x="2219325" y="4400550"/>
          <p14:tracePt t="34996" x="2205038" y="4419600"/>
          <p14:tracePt t="35013" x="2185988" y="4433888"/>
          <p14:tracePt t="35029" x="2143125" y="4471988"/>
          <p14:tracePt t="35046" x="2109788" y="4491038"/>
          <p14:tracePt t="35063" x="2081213" y="4505325"/>
          <p14:tracePt t="35080" x="2038350" y="4524375"/>
          <p14:tracePt t="35096" x="2028825" y="4529138"/>
          <p14:tracePt t="35113" x="2019300" y="4529138"/>
          <p14:tracePt t="35129" x="2009775" y="4529138"/>
          <p14:tracePt t="35146" x="2000250" y="4529138"/>
          <p14:tracePt t="35163" x="1995488" y="4529138"/>
          <p14:tracePt t="35180" x="1990725" y="4529138"/>
          <p14:tracePt t="35196" x="1981200" y="4529138"/>
          <p14:tracePt t="35213" x="1971675" y="4529138"/>
          <p14:tracePt t="35230" x="1962150" y="4529138"/>
          <p14:tracePt t="35246" x="1952625" y="4533900"/>
          <p14:tracePt t="35263" x="1943100" y="4538663"/>
          <p14:tracePt t="35280" x="1933575" y="4548188"/>
          <p14:tracePt t="35296" x="1928813" y="4548188"/>
          <p14:tracePt t="35313" x="1924050" y="4548188"/>
          <p14:tracePt t="35382" x="1924050" y="4552950"/>
          <p14:tracePt t="35389" x="1924050" y="4557713"/>
          <p14:tracePt t="35404" x="1928813" y="4562475"/>
          <p14:tracePt t="35413" x="1943100" y="4567238"/>
          <p14:tracePt t="35429" x="1995488" y="4581525"/>
          <p14:tracePt t="35446" x="2081213" y="4595813"/>
          <p14:tracePt t="35463" x="2228850" y="4610100"/>
          <p14:tracePt t="35479" x="2319338" y="4610100"/>
          <p14:tracePt t="35496" x="2424113" y="4610100"/>
          <p14:tracePt t="35513" x="2562225" y="4600575"/>
          <p14:tracePt t="35529" x="2628900" y="4595813"/>
          <p14:tracePt t="35546" x="2690813" y="4586288"/>
          <p14:tracePt t="35563" x="2752725" y="4572000"/>
          <p14:tracePt t="35579" x="2838450" y="4562475"/>
          <p14:tracePt t="35596" x="2890838" y="4552950"/>
          <p14:tracePt t="35613" x="2933700" y="4548188"/>
          <p14:tracePt t="35630" x="2962275" y="4548188"/>
          <p14:tracePt t="35646" x="3005138" y="4548188"/>
          <p14:tracePt t="35663" x="3028950" y="4548188"/>
          <p14:tracePt t="35679" x="3057525" y="4548188"/>
          <p14:tracePt t="35696" x="3090863" y="4548188"/>
          <p14:tracePt t="35713" x="3109913" y="4548188"/>
          <p14:tracePt t="35729" x="3119438" y="4548188"/>
          <p14:tracePt t="35746" x="3133725" y="4548188"/>
          <p14:tracePt t="35763" x="3143250" y="4548188"/>
          <p14:tracePt t="35780" x="3148013" y="4548188"/>
          <p14:tracePt t="35830" x="3143250" y="4552950"/>
          <p14:tracePt t="35837" x="3133725" y="4552950"/>
          <p14:tracePt t="35846" x="3124200" y="4557713"/>
          <p14:tracePt t="35863" x="3052763" y="4567238"/>
          <p14:tracePt t="35880" x="2962275" y="4572000"/>
          <p14:tracePt t="35896" x="2814638" y="4572000"/>
          <p14:tracePt t="35913" x="2733675" y="4562475"/>
          <p14:tracePt t="35929" x="2662238" y="4557713"/>
          <p14:tracePt t="35946" x="2600325" y="4543425"/>
          <p14:tracePt t="35963" x="2533650" y="4529138"/>
          <p14:tracePt t="35979" x="2505075" y="4524375"/>
          <p14:tracePt t="35996" x="2476500" y="4519613"/>
          <p14:tracePt t="36013" x="2428875" y="4519613"/>
          <p14:tracePt t="36030" x="2390775" y="4519613"/>
          <p14:tracePt t="36046" x="2347913" y="4519613"/>
          <p14:tracePt t="36063" x="2305050" y="4519613"/>
          <p14:tracePt t="36079" x="2233613" y="4519613"/>
          <p14:tracePt t="36096" x="2185988" y="4524375"/>
          <p14:tracePt t="36113" x="2143125" y="4538663"/>
          <p14:tracePt t="36130" x="2114550" y="4538663"/>
          <p14:tracePt t="36146" x="2076450" y="4538663"/>
          <p14:tracePt t="36163" x="2066925" y="4538663"/>
          <p14:tracePt t="36180" x="2057400" y="4538663"/>
          <p14:tracePt t="36196" x="2047875" y="4538663"/>
          <p14:tracePt t="36213" x="2038350" y="4538663"/>
          <p14:tracePt t="36308" x="2043113" y="4543425"/>
          <p14:tracePt t="36315" x="2057400" y="4548188"/>
          <p14:tracePt t="36329" x="2100263" y="4557713"/>
          <p14:tracePt t="36346" x="2157413" y="4562475"/>
          <p14:tracePt t="36363" x="2214563" y="4562475"/>
          <p14:tracePt t="36380" x="2286000" y="4562475"/>
          <p14:tracePt t="36396" x="2386013" y="4562475"/>
          <p14:tracePt t="36413" x="2452688" y="4562475"/>
          <p14:tracePt t="36429" x="2533650" y="4552950"/>
          <p14:tracePt t="36446" x="2600325" y="4548188"/>
          <p14:tracePt t="36463" x="2643188" y="4548188"/>
          <p14:tracePt t="36479" x="2671763" y="4548188"/>
          <p14:tracePt t="36496" x="2705100" y="4548188"/>
          <p14:tracePt t="36513" x="2752725" y="4548188"/>
          <p14:tracePt t="36529" x="2781300" y="4548188"/>
          <p14:tracePt t="36546" x="2805113" y="4548188"/>
          <p14:tracePt t="36564" x="2824163" y="4548188"/>
          <p14:tracePt t="36580" x="2857500" y="4548188"/>
          <p14:tracePt t="36596" x="2876550" y="4548188"/>
          <p14:tracePt t="36613" x="2890838" y="4548188"/>
          <p14:tracePt t="36630" x="2909888" y="4548188"/>
          <p14:tracePt t="36646" x="2928938" y="4548188"/>
          <p14:tracePt t="36663" x="2943225" y="4548188"/>
          <p14:tracePt t="36679" x="2957513" y="4548188"/>
          <p14:tracePt t="36696" x="2976563" y="4548188"/>
          <p14:tracePt t="36713" x="2986088" y="4548188"/>
          <p14:tracePt t="36729" x="3000375" y="4548188"/>
          <p14:tracePt t="36746" x="3014663" y="4548188"/>
          <p14:tracePt t="36748" x="3028950" y="4548188"/>
          <p14:tracePt t="36763" x="3048000" y="4548188"/>
          <p14:tracePt t="36779" x="3071813" y="4548188"/>
          <p14:tracePt t="36796" x="3100388" y="4552950"/>
          <p14:tracePt t="36813" x="3128963" y="4557713"/>
          <p14:tracePt t="36829" x="3167063" y="4567238"/>
          <p14:tracePt t="36846" x="3190875" y="4567238"/>
          <p14:tracePt t="36863" x="3209925" y="4567238"/>
          <p14:tracePt t="36879" x="3243263" y="4567238"/>
          <p14:tracePt t="36896" x="3252788" y="4567238"/>
          <p14:tracePt t="36913" x="3262313" y="4567238"/>
          <p14:tracePt t="36929" x="3271838" y="4567238"/>
          <p14:tracePt t="37190" x="3286125" y="4567238"/>
          <p14:tracePt t="37196" x="3305175" y="4562475"/>
          <p14:tracePt t="37204" x="3324225" y="4557713"/>
          <p14:tracePt t="37213" x="3343275" y="4557713"/>
          <p14:tracePt t="37229" x="3362325" y="4552950"/>
          <p14:tracePt t="37246" x="3386138" y="4552950"/>
          <p14:tracePt t="37249" x="3395663" y="4552950"/>
          <p14:tracePt t="37279" x="3429000" y="4552950"/>
          <p14:tracePt t="37313" x="3467100" y="4552950"/>
          <p14:tracePt t="37329" x="3481388" y="4552950"/>
          <p14:tracePt t="37346" x="3495675" y="4552950"/>
          <p14:tracePt t="37363" x="3505200" y="4552950"/>
          <p14:tracePt t="37379" x="3514725" y="4552950"/>
          <p14:tracePt t="37396" x="3524250" y="4552950"/>
          <p14:tracePt t="37440" x="3514725" y="4552950"/>
          <p14:tracePt t="37447" x="3481388" y="4552950"/>
          <p14:tracePt t="37463" x="3367088" y="4552950"/>
          <p14:tracePt t="37479" x="3214688" y="4552950"/>
          <p14:tracePt t="37497" x="3014663" y="4562475"/>
          <p14:tracePt t="37514" x="2747963" y="4562475"/>
          <p14:tracePt t="37529" x="2571750" y="4562475"/>
          <p14:tracePt t="37546" x="2424113" y="4562475"/>
          <p14:tracePt t="37563" x="2300288" y="4557713"/>
          <p14:tracePt t="37579" x="2247900" y="4552950"/>
          <p14:tracePt t="37596" x="2214563" y="4548188"/>
          <p14:tracePt t="37613" x="2176463" y="4548188"/>
          <p14:tracePt t="37629" x="2124075" y="4543425"/>
          <p14:tracePt t="37646" x="2085975" y="4533900"/>
          <p14:tracePt t="37663" x="2052638" y="4533900"/>
          <p14:tracePt t="37679" x="2009775" y="4533900"/>
          <p14:tracePt t="37696" x="1962150" y="4533900"/>
          <p14:tracePt t="37713" x="1928813" y="4533900"/>
          <p14:tracePt t="37729" x="1890713" y="4533900"/>
          <p14:tracePt t="37747" x="1871663" y="4533900"/>
          <p14:tracePt t="37763" x="1828800" y="4543425"/>
          <p14:tracePt t="37779" x="1800225" y="4548188"/>
          <p14:tracePt t="37796" x="1747838" y="4552950"/>
          <p14:tracePt t="37813" x="1676400" y="4567238"/>
          <p14:tracePt t="37829" x="1624013" y="4567238"/>
          <p14:tracePt t="37846" x="1576388" y="4567238"/>
          <p14:tracePt t="37863" x="1533525" y="4567238"/>
          <p14:tracePt t="37879" x="1485900" y="4567238"/>
          <p14:tracePt t="37896" x="1457325" y="4567238"/>
          <p14:tracePt t="37913" x="1433513" y="4567238"/>
          <p14:tracePt t="37930" x="1414463" y="4567238"/>
          <p14:tracePt t="37946" x="1400175" y="4567238"/>
          <p14:tracePt t="37963" x="1395413" y="4567238"/>
          <p14:tracePt t="37979" x="1390650" y="4567238"/>
          <p14:tracePt t="37996" x="1385888" y="4567238"/>
          <p14:tracePt t="38078" x="1395413" y="4567238"/>
          <p14:tracePt t="38085" x="1419225" y="4567238"/>
          <p14:tracePt t="38096" x="1466850" y="4557713"/>
          <p14:tracePt t="38113" x="1614488" y="4548188"/>
          <p14:tracePt t="38129" x="1819275" y="4524375"/>
          <p14:tracePt t="38146" x="1976438" y="4505325"/>
          <p14:tracePt t="38163" x="2152650" y="4486275"/>
          <p14:tracePt t="38180" x="2300288" y="4481513"/>
          <p14:tracePt t="38196" x="2505075" y="4462463"/>
          <p14:tracePt t="38213" x="2647950" y="4452938"/>
          <p14:tracePt t="38229" x="2762250" y="4452938"/>
          <p14:tracePt t="38246" x="2890838" y="4438650"/>
          <p14:tracePt t="38262" x="2967038" y="4438650"/>
          <p14:tracePt t="38280" x="3038475" y="4429125"/>
          <p14:tracePt t="38296" x="3109913" y="4424363"/>
          <p14:tracePt t="38313" x="3214688" y="4424363"/>
          <p14:tracePt t="38329" x="3271838" y="4424363"/>
          <p14:tracePt t="38346" x="3324225" y="4424363"/>
          <p14:tracePt t="38363" x="3367088" y="4424363"/>
          <p14:tracePt t="38379" x="3433763" y="4424363"/>
          <p14:tracePt t="38396" x="3505200" y="4433888"/>
          <p14:tracePt t="38412" x="3562350" y="4433888"/>
          <p14:tracePt t="38430" x="3629025" y="4438650"/>
          <p14:tracePt t="38446" x="3671888" y="4438650"/>
          <p14:tracePt t="38463" x="3714750" y="4448175"/>
          <p14:tracePt t="38479" x="3757613" y="4448175"/>
          <p14:tracePt t="38496" x="3824288" y="4448175"/>
          <p14:tracePt t="38513" x="3862388" y="4448175"/>
          <p14:tracePt t="38529" x="3890963" y="4448175"/>
          <p14:tracePt t="38546" x="3929063" y="4448175"/>
          <p14:tracePt t="38562" x="3948113" y="4448175"/>
          <p14:tracePt t="38579" x="3957638" y="4448175"/>
          <p14:tracePt t="38596" x="3967163" y="4448175"/>
          <p14:tracePt t="38613" x="3971925" y="4448175"/>
          <p14:tracePt t="38629" x="3976688" y="4448175"/>
          <p14:tracePt t="38659" x="3981450" y="4448175"/>
          <p14:tracePt t="38666" x="3986213" y="4448175"/>
          <p14:tracePt t="39679" x="3967163" y="4448175"/>
          <p14:tracePt t="39687" x="3924300" y="4438650"/>
          <p14:tracePt t="39696" x="3876675" y="4429125"/>
          <p14:tracePt t="39713" x="3767138" y="4429125"/>
          <p14:tracePt t="39730" x="3643313" y="4424363"/>
          <p14:tracePt t="39746" x="3505200" y="4424363"/>
          <p14:tracePt t="39763" x="3405188" y="4414838"/>
          <p14:tracePt t="39796" x="3209925" y="4400550"/>
          <p14:tracePt t="39829" x="3038475" y="4371975"/>
          <p14:tracePt t="39846" x="2981325" y="4362450"/>
          <p14:tracePt t="39863" x="2876550" y="4348163"/>
          <p14:tracePt t="39879" x="2805113" y="4348163"/>
          <p14:tracePt t="39896" x="2738438" y="4348163"/>
          <p14:tracePt t="39912" x="2676525" y="4352925"/>
          <p14:tracePt t="39929" x="2590800" y="4362450"/>
          <p14:tracePt t="39946" x="2528888" y="4376738"/>
          <p14:tracePt t="39962" x="2447925" y="4400550"/>
          <p14:tracePt t="39980" x="2371725" y="4424363"/>
          <p14:tracePt t="39996" x="2233613" y="4438650"/>
          <p14:tracePt t="40013" x="2162175" y="4452938"/>
          <p14:tracePt t="40029" x="2090738" y="4462463"/>
          <p14:tracePt t="40046" x="2000250" y="4467225"/>
          <p14:tracePt t="40063" x="1871663" y="4481513"/>
          <p14:tracePt t="40079" x="1790700" y="4491038"/>
          <p14:tracePt t="40096" x="1704975" y="4505325"/>
          <p14:tracePt t="40113" x="1590675" y="4519613"/>
          <p14:tracePt t="40129" x="1528763" y="4529138"/>
          <p14:tracePt t="40146" x="1471613" y="4529138"/>
          <p14:tracePt t="40164" x="1428750" y="4529138"/>
          <p14:tracePt t="40179" x="1381125" y="4529138"/>
          <p14:tracePt t="40196" x="1371600" y="4529138"/>
          <p14:tracePt t="40212" x="1362075" y="4529138"/>
          <p14:tracePt t="40229" x="1357313" y="4529138"/>
          <p14:tracePt t="40246" x="1352550" y="4529138"/>
          <p14:tracePt t="40275" x="1357313" y="4529138"/>
          <p14:tracePt t="40281" x="1381125" y="4524375"/>
          <p14:tracePt t="40296" x="1452563" y="4519613"/>
          <p14:tracePt t="40312" x="1557338" y="4495800"/>
          <p14:tracePt t="40329" x="1690688" y="4476750"/>
          <p14:tracePt t="40346" x="1838325" y="4452938"/>
          <p14:tracePt t="40362" x="2024063" y="4433888"/>
          <p14:tracePt t="40379" x="2157413" y="4433888"/>
          <p14:tracePt t="40396" x="2309813" y="4433888"/>
          <p14:tracePt t="40412" x="2433638" y="4438650"/>
          <p14:tracePt t="40429" x="2576513" y="4452938"/>
          <p14:tracePt t="40446" x="2657475" y="4462463"/>
          <p14:tracePt t="40463" x="2724150" y="4467225"/>
          <p14:tracePt t="40479" x="2843213" y="4476750"/>
          <p14:tracePt t="40496" x="2924175" y="4481513"/>
          <p14:tracePt t="40513" x="2981325" y="4481513"/>
          <p14:tracePt t="40529" x="3048000" y="4481513"/>
          <p14:tracePt t="40546" x="3162300" y="4481513"/>
          <p14:tracePt t="40563" x="3233738" y="4481513"/>
          <p14:tracePt t="40579" x="3314700" y="4481513"/>
          <p14:tracePt t="40596" x="3376613" y="4471988"/>
          <p14:tracePt t="40612" x="3443288" y="4462463"/>
          <p14:tracePt t="40629" x="3486150" y="4462463"/>
          <p14:tracePt t="40646" x="3524250" y="4462463"/>
          <p14:tracePt t="40663" x="3557588" y="4462463"/>
          <p14:tracePt t="40679" x="3605213" y="4462463"/>
          <p14:tracePt t="40696" x="3638550" y="4462463"/>
          <p14:tracePt t="40712" x="3667125" y="4462463"/>
          <p14:tracePt t="40729" x="3714750" y="4462463"/>
          <p14:tracePt t="40746" x="3743325" y="4462463"/>
          <p14:tracePt t="40762" x="3762375" y="4462463"/>
          <p14:tracePt t="40779" x="3786188" y="4462463"/>
          <p14:tracePt t="40796" x="3805238" y="4462463"/>
          <p14:tracePt t="40812" x="3819525" y="4462463"/>
          <p14:tracePt t="40829" x="3833813" y="4462463"/>
          <p14:tracePt t="40846" x="3843338" y="4462463"/>
          <p14:tracePt t="40862" x="3862388" y="4462463"/>
          <p14:tracePt t="40879" x="3881438" y="4462463"/>
          <p14:tracePt t="40896" x="3886200" y="4457700"/>
          <p14:tracePt t="40913" x="3910013" y="4457700"/>
          <p14:tracePt t="40929" x="3919538" y="4452938"/>
          <p14:tracePt t="40946" x="3924300" y="4452938"/>
          <p14:tracePt t="40962" x="3929063" y="4452938"/>
          <p14:tracePt t="40979" x="3938588" y="4452938"/>
          <p14:tracePt t="41024" x="3938588" y="4448175"/>
          <p14:tracePt t="43641" x="3905250" y="4452938"/>
          <p14:tracePt t="43650" x="3852863" y="4471988"/>
          <p14:tracePt t="43662" x="3724275" y="4514850"/>
          <p14:tracePt t="43679" x="3609975" y="4548188"/>
          <p14:tracePt t="43696" x="3490913" y="4581525"/>
          <p14:tracePt t="43712" x="3376613" y="4633913"/>
          <p14:tracePt t="43745" x="3219450" y="4686300"/>
          <p14:tracePt t="43779" x="3086100" y="4729163"/>
          <p14:tracePt t="43795" x="3052763" y="4733925"/>
          <p14:tracePt t="43812" x="3024188" y="4738688"/>
          <p14:tracePt t="43829" x="3000375" y="4748213"/>
          <p14:tracePt t="43846" x="2971800" y="4757738"/>
          <p14:tracePt t="43862" x="2957513" y="4757738"/>
          <p14:tracePt t="43879" x="2952750" y="4757738"/>
          <p14:tracePt t="43896" x="2943225" y="4757738"/>
          <p14:tracePt t="43941" x="2938463" y="4757738"/>
          <p14:tracePt t="43948" x="2933700" y="4757738"/>
          <p14:tracePt t="43962" x="2928938" y="4762500"/>
          <p14:tracePt t="43979" x="2919413" y="4772025"/>
          <p14:tracePt t="43995" x="2905125" y="4776788"/>
          <p14:tracePt t="44013" x="2876550" y="4795838"/>
          <p14:tracePt t="44029" x="2819400" y="4819650"/>
          <p14:tracePt t="44045" x="2781300" y="4829175"/>
          <p14:tracePt t="44062" x="2738438" y="4848225"/>
          <p14:tracePt t="44079" x="2695575" y="4867275"/>
          <p14:tracePt t="44096" x="2619375" y="4910138"/>
          <p14:tracePt t="44112" x="2557463" y="4924425"/>
          <p14:tracePt t="44129" x="2476500" y="4938713"/>
          <p14:tracePt t="44146" x="2347913" y="4948238"/>
          <p14:tracePt t="44162" x="2281238" y="4948238"/>
          <p14:tracePt t="44179" x="2228850" y="4948238"/>
          <p14:tracePt t="44195" x="2185988" y="4943475"/>
          <p14:tracePt t="44212" x="2124075" y="4933950"/>
          <p14:tracePt t="44229" x="2095500" y="4924425"/>
          <p14:tracePt t="44246" x="2062163" y="4919663"/>
          <p14:tracePt t="44262" x="2024063" y="4910138"/>
          <p14:tracePt t="44279" x="1976438" y="4895850"/>
          <p14:tracePt t="44295" x="1947863" y="4876800"/>
          <p14:tracePt t="44312" x="1909763" y="4867275"/>
          <p14:tracePt t="44329" x="1866900" y="4852988"/>
          <p14:tracePt t="44345" x="1819275" y="4833938"/>
          <p14:tracePt t="44362" x="1790700" y="4824413"/>
          <p14:tracePt t="44379" x="1757363" y="4805363"/>
          <p14:tracePt t="44396" x="1719263" y="4786313"/>
          <p14:tracePt t="44412" x="1695450" y="4776788"/>
          <p14:tracePt t="44429" x="1681163" y="4772025"/>
          <p14:tracePt t="44445" x="1671638" y="4767263"/>
          <p14:tracePt t="44462" x="1662113" y="4757738"/>
          <p14:tracePt t="44479" x="1657350" y="4757738"/>
          <p14:tracePt t="44496" x="1652588" y="4757738"/>
          <p14:tracePt t="44543" x="1657350" y="4752975"/>
          <p14:tracePt t="44551" x="1666875" y="4748213"/>
          <p14:tracePt t="44562" x="1685925" y="4748213"/>
          <p14:tracePt t="44579" x="1728788" y="4748213"/>
          <p14:tracePt t="44596" x="1838325" y="4748213"/>
          <p14:tracePt t="44612" x="1928813" y="4738688"/>
          <p14:tracePt t="44629" x="2000250" y="4738688"/>
          <p14:tracePt t="44646" x="2100263" y="4738688"/>
          <p14:tracePt t="44662" x="2171700" y="4738688"/>
          <p14:tracePt t="44679" x="2238375" y="4738688"/>
          <p14:tracePt t="44695" x="2290763" y="4738688"/>
          <p14:tracePt t="44712" x="2333625" y="4738688"/>
          <p14:tracePt t="44729" x="2347913" y="4738688"/>
          <p14:tracePt t="44745" x="2352675" y="4738688"/>
          <p14:tracePt t="44763" x="2357438" y="4738688"/>
          <p14:tracePt t="44779" x="2366963" y="4738688"/>
          <p14:tracePt t="44859" x="2371725" y="4738688"/>
          <p14:tracePt t="44866" x="2376488" y="4738688"/>
          <p14:tracePt t="44879" x="2381250" y="4738688"/>
          <p14:tracePt t="44896" x="2414588" y="4743450"/>
          <p14:tracePt t="44912" x="2452688" y="4752975"/>
          <p14:tracePt t="44929" x="2505075" y="4762500"/>
          <p14:tracePt t="44946" x="2562225" y="4762500"/>
          <p14:tracePt t="44962" x="2662238" y="4762500"/>
          <p14:tracePt t="44979" x="2724150" y="4762500"/>
          <p14:tracePt t="44995" x="2771775" y="4762500"/>
          <p14:tracePt t="45012" x="2809875" y="4762500"/>
          <p14:tracePt t="45029" x="2852738" y="4762500"/>
          <p14:tracePt t="45045" x="2876550" y="4762500"/>
          <p14:tracePt t="45062" x="2895600" y="4762500"/>
          <p14:tracePt t="45079" x="2943225" y="4762500"/>
          <p14:tracePt t="45095" x="2971800" y="4762500"/>
          <p14:tracePt t="45112" x="3000375" y="4762500"/>
          <p14:tracePt t="45129" x="3028950" y="4762500"/>
          <p14:tracePt t="45145" x="3062288" y="4762500"/>
          <p14:tracePt t="45162" x="3081338" y="4762500"/>
          <p14:tracePt t="45179" x="3109913" y="4762500"/>
          <p14:tracePt t="45195" x="3133725" y="4762500"/>
          <p14:tracePt t="45212" x="3162300" y="4762500"/>
          <p14:tracePt t="45229" x="3171825" y="4762500"/>
          <p14:tracePt t="45245" x="3186113" y="4762500"/>
          <p14:tracePt t="45247" x="3190875" y="4762500"/>
          <p14:tracePt t="45262" x="3205163" y="4762500"/>
          <p14:tracePt t="45279" x="3214688" y="4762500"/>
          <p14:tracePt t="45295" x="3219450" y="4762500"/>
          <p14:tracePt t="45312" x="3224213" y="4762500"/>
          <p14:tracePt t="45641" x="3290888" y="4762500"/>
          <p14:tracePt t="45658" x="3448050" y="4781550"/>
          <p14:tracePt t="45669" x="3648075" y="4781550"/>
          <p14:tracePt t="45679" x="3757613" y="4781550"/>
          <p14:tracePt t="45696" x="3933825" y="4781550"/>
          <p14:tracePt t="45712" x="4219575" y="4781550"/>
          <p14:tracePt t="45745" x="4533900" y="4781550"/>
          <p14:tracePt t="45747" x="4600575" y="4781550"/>
          <p14:tracePt t="45779" x="4767263" y="4781550"/>
          <p14:tracePt t="45795" x="4810125" y="4781550"/>
          <p14:tracePt t="45812" x="4838700" y="4781550"/>
          <p14:tracePt t="45829" x="4857750" y="4781550"/>
          <p14:tracePt t="45845" x="4862513" y="4781550"/>
          <p14:tracePt t="46072" x="4910138" y="4781550"/>
          <p14:tracePt t="46078" x="4967288" y="4767263"/>
          <p14:tracePt t="46086" x="5014913" y="4767263"/>
          <p14:tracePt t="46095" x="5057775" y="4762500"/>
          <p14:tracePt t="46112" x="5186363" y="4743450"/>
          <p14:tracePt t="46130" x="5291138" y="4757738"/>
          <p14:tracePt t="46145" x="5414963" y="4762500"/>
          <p14:tracePt t="46179" x="5500688" y="4776788"/>
          <p14:tracePt t="46212" x="5562600" y="4781550"/>
          <p14:tracePt t="46229" x="5572125" y="4781550"/>
          <p14:tracePt t="46245" x="5581650" y="4781550"/>
          <p14:tracePt t="46247" x="5586413" y="4781550"/>
          <p14:tracePt t="46262" x="5591175" y="4781550"/>
          <p14:tracePt t="46279" x="5600700" y="4781550"/>
          <p14:tracePt t="46527" x="5610225" y="4781550"/>
          <p14:tracePt t="46535" x="5629275" y="4781550"/>
          <p14:tracePt t="46545" x="5648325" y="4781550"/>
          <p14:tracePt t="46563" x="5676900" y="4781550"/>
          <p14:tracePt t="46579" x="5724525" y="4781550"/>
          <p14:tracePt t="46612" x="5800725" y="4781550"/>
          <p14:tracePt t="46645" x="5891213" y="4781550"/>
          <p14:tracePt t="46662" x="5924550" y="4781550"/>
          <p14:tracePt t="46679" x="5962650" y="4781550"/>
          <p14:tracePt t="46696" x="6029325" y="4781550"/>
          <p14:tracePt t="46712" x="6076950" y="4781550"/>
          <p14:tracePt t="46729" x="6129338" y="4781550"/>
          <p14:tracePt t="46745" x="6176963" y="4781550"/>
          <p14:tracePt t="46747" x="6205538" y="4781550"/>
          <p14:tracePt t="46762" x="6253163" y="4781550"/>
          <p14:tracePt t="46778" x="6286500" y="4781550"/>
          <p14:tracePt t="46795" x="6324600" y="4781550"/>
          <p14:tracePt t="46812" x="6357938" y="4781550"/>
          <p14:tracePt t="46829" x="6405563" y="4781550"/>
          <p14:tracePt t="46845" x="6443663" y="4781550"/>
          <p14:tracePt t="46862" x="6472238" y="4781550"/>
          <p14:tracePt t="46878" x="6515100" y="4781550"/>
          <p14:tracePt t="46895" x="6543675" y="4781550"/>
          <p14:tracePt t="46912" x="6567488" y="4776788"/>
          <p14:tracePt t="46929" x="6591300" y="4776788"/>
          <p14:tracePt t="46945" x="6610350" y="4767263"/>
          <p14:tracePt t="46962" x="6624638" y="4767263"/>
          <p14:tracePt t="46979" x="6638925" y="4762500"/>
          <p14:tracePt t="46995" x="6643688" y="4762500"/>
          <p14:tracePt t="47012" x="6653213" y="4762500"/>
          <p14:tracePt t="47029" x="6657975" y="4762500"/>
          <p14:tracePt t="47045" x="6667500" y="4762500"/>
          <p14:tracePt t="47062" x="6672263" y="4762500"/>
          <p14:tracePt t="47079" x="6677025" y="4762500"/>
          <p14:tracePt t="47095" x="6686550" y="4762500"/>
          <p14:tracePt t="47112" x="6691313" y="4762500"/>
          <p14:tracePt t="47129" x="6700838" y="4762500"/>
          <p14:tracePt t="47181" x="6691313" y="4762500"/>
          <p14:tracePt t="47188" x="6657975" y="4748213"/>
          <p14:tracePt t="47196" x="6577013" y="4738688"/>
          <p14:tracePt t="47212" x="6343650" y="4714875"/>
          <p14:tracePt t="47229" x="5934075" y="4667250"/>
          <p14:tracePt t="47246" x="5510213" y="4629150"/>
          <p14:tracePt t="47247" x="5276850" y="4614863"/>
          <p14:tracePt t="47262" x="4924425" y="4633913"/>
          <p14:tracePt t="47279" x="4700588" y="4657725"/>
          <p14:tracePt t="47295" x="4500563" y="4695825"/>
          <p14:tracePt t="47312" x="4371975" y="4724400"/>
          <p14:tracePt t="47329" x="4276725" y="4738688"/>
          <p14:tracePt t="47345" x="4233863" y="4748213"/>
          <p14:tracePt t="47362" x="4195763" y="4748213"/>
          <p14:tracePt t="47379" x="4133850" y="4748213"/>
          <p14:tracePt t="47395" x="4086225" y="4762500"/>
          <p14:tracePt t="47412" x="4024313" y="4762500"/>
          <p14:tracePt t="47429" x="3962400" y="4776788"/>
          <p14:tracePt t="47445" x="3886200" y="4786313"/>
          <p14:tracePt t="47462" x="3824288" y="4800600"/>
          <p14:tracePt t="47479" x="3762375" y="4814888"/>
          <p14:tracePt t="47496" x="3709988" y="4833938"/>
          <p14:tracePt t="47512" x="3657600" y="4852988"/>
          <p14:tracePt t="47529" x="3638550" y="4852988"/>
          <p14:tracePt t="47545" x="3633788" y="4852988"/>
          <p14:tracePt t="47562" x="3629025" y="4852988"/>
          <p14:tracePt t="47595" x="3652838" y="4852988"/>
          <p14:tracePt t="47612" x="3705225" y="4848225"/>
          <p14:tracePt t="47628" x="3886200" y="4829175"/>
          <p14:tracePt t="47645" x="4052888" y="4819650"/>
          <p14:tracePt t="47662" x="4210050" y="4810125"/>
          <p14:tracePt t="47679" x="4419600" y="4810125"/>
          <p14:tracePt t="47695" x="4714875" y="4810125"/>
          <p14:tracePt t="47712" x="4872038" y="4810125"/>
          <p14:tracePt t="47728" x="5048250" y="4810125"/>
          <p14:tracePt t="47745" x="5272088" y="4800600"/>
          <p14:tracePt t="47762" x="5386388" y="4795838"/>
          <p14:tracePt t="47779" x="5510213" y="4795838"/>
          <p14:tracePt t="47795" x="5619750" y="4795838"/>
          <p14:tracePt t="47812" x="5748338" y="4795838"/>
          <p14:tracePt t="47829" x="5829300" y="4805363"/>
          <p14:tracePt t="47845" x="5905500" y="4805363"/>
          <p14:tracePt t="47862" x="5986463" y="4805363"/>
          <p14:tracePt t="47878" x="6081713" y="4805363"/>
          <p14:tracePt t="47895" x="6138863" y="4800600"/>
          <p14:tracePt t="47912" x="6191250" y="4795838"/>
          <p14:tracePt t="47929" x="6243638" y="4781550"/>
          <p14:tracePt t="47945" x="6319838" y="4772025"/>
          <p14:tracePt t="47962" x="6362700" y="4762500"/>
          <p14:tracePt t="47979" x="6405563" y="4757738"/>
          <p14:tracePt t="47995" x="6434138" y="4752975"/>
          <p14:tracePt t="48012" x="6462713" y="4752975"/>
          <p14:tracePt t="48029" x="6467475" y="4752975"/>
          <p14:tracePt t="48045" x="6477000" y="4752975"/>
          <p14:tracePt t="48062" x="6481763" y="4752975"/>
          <p14:tracePt t="48973" x="6415088" y="4752975"/>
          <p14:tracePt t="48981" x="6276975" y="4762500"/>
          <p14:tracePt t="48987" x="6086475" y="4786313"/>
          <p14:tracePt t="48997" x="5924550" y="4786313"/>
          <p14:tracePt t="49012" x="5510213" y="4800600"/>
          <p14:tracePt t="49029" x="5095875" y="4791075"/>
          <p14:tracePt t="49047" x="4586288" y="4767263"/>
          <p14:tracePt t="49078" x="3819525" y="4657725"/>
          <p14:tracePt t="49113" x="3424238" y="4586288"/>
          <p14:tracePt t="49129" x="3309938" y="4576763"/>
          <p14:tracePt t="49145" x="3228975" y="4567238"/>
          <p14:tracePt t="49162" x="3162300" y="4567238"/>
          <p14:tracePt t="49179" x="3076575" y="4572000"/>
          <p14:tracePt t="49195" x="3019425" y="4576763"/>
          <p14:tracePt t="49212" x="2967038" y="4581525"/>
          <p14:tracePt t="49228" x="2914650" y="4595813"/>
          <p14:tracePt t="49245" x="2838450" y="4610100"/>
          <p14:tracePt t="49262" x="2795588" y="4614863"/>
          <p14:tracePt t="49279" x="2762250" y="4614863"/>
          <p14:tracePt t="49296" x="2724150" y="4614863"/>
          <p14:tracePt t="49312" x="2671763" y="4614863"/>
          <p14:tracePt t="49329" x="2628900" y="4614863"/>
          <p14:tracePt t="49345" x="2586038" y="4614863"/>
          <p14:tracePt t="49362" x="2509838" y="4600575"/>
          <p14:tracePt t="49378" x="2466975" y="4595813"/>
          <p14:tracePt t="49395" x="2424113" y="4591050"/>
          <p14:tracePt t="49412" x="2376488" y="4576763"/>
          <p14:tracePt t="49428" x="2333625" y="4576763"/>
          <p14:tracePt t="49445" x="2295525" y="4576763"/>
          <p14:tracePt t="49462" x="2262188" y="4576763"/>
          <p14:tracePt t="49479" x="2233613" y="4576763"/>
          <p14:tracePt t="49495" x="2185988" y="4576763"/>
          <p14:tracePt t="49512" x="2166938" y="4576763"/>
          <p14:tracePt t="49529" x="2147888" y="4576763"/>
          <p14:tracePt t="49546" x="2133600" y="4576763"/>
          <p14:tracePt t="49562" x="2119313" y="4576763"/>
          <p14:tracePt t="49578" x="2114550" y="4576763"/>
          <p14:tracePt t="49595" x="2109788" y="4576763"/>
          <p14:tracePt t="49612" x="2105025" y="4576763"/>
          <p14:tracePt t="49649" x="2109788" y="4576763"/>
          <p14:tracePt t="49662" x="2114550" y="4576763"/>
          <p14:tracePt t="49678" x="2147888" y="4576763"/>
          <p14:tracePt t="49695" x="2176463" y="4576763"/>
          <p14:tracePt t="49712" x="2195513" y="4576763"/>
          <p14:tracePt t="49729" x="2214563" y="4576763"/>
          <p14:tracePt t="49745" x="2233613" y="4576763"/>
          <p14:tracePt t="49762" x="2247900" y="4576763"/>
          <p14:tracePt t="49778" x="2262188" y="4576763"/>
          <p14:tracePt t="49797" x="2286000" y="4576763"/>
          <p14:tracePt t="49812" x="2314575" y="4576763"/>
          <p14:tracePt t="49828" x="2343150" y="4576763"/>
          <p14:tracePt t="49845" x="2381250" y="4581525"/>
          <p14:tracePt t="49862" x="2433638" y="4595813"/>
          <p14:tracePt t="49878" x="2457450" y="4595813"/>
          <p14:tracePt t="49895" x="2476500" y="4595813"/>
          <p14:tracePt t="49912" x="2490788" y="4595813"/>
          <p14:tracePt t="49928" x="2514600" y="4595813"/>
          <p14:tracePt t="49945" x="2528888" y="4595813"/>
          <p14:tracePt t="49962" x="2538413" y="4595813"/>
          <p14:tracePt t="49979" x="2543175" y="4591050"/>
          <p14:tracePt t="49995" x="2552700" y="4591050"/>
          <p14:tracePt t="50012" x="2557463" y="4586288"/>
          <p14:tracePt t="50028" x="2566988" y="4581525"/>
          <p14:tracePt t="50045" x="2571750" y="4572000"/>
          <p14:tracePt t="50062" x="2581275" y="4562475"/>
          <p14:tracePt t="50078" x="2590800" y="4562475"/>
          <p14:tracePt t="50095" x="2595563" y="4557713"/>
          <p14:tracePt t="50112" x="2605088" y="4557713"/>
          <p14:tracePt t="50128" x="2609850" y="4557713"/>
          <p14:tracePt t="50145" x="2614613" y="4557713"/>
          <p14:tracePt t="50162" x="2624138" y="4557713"/>
          <p14:tracePt t="50664" x="2624138" y="4400550"/>
          <p14:tracePt t="50671" x="2633663" y="4191000"/>
          <p14:tracePt t="50681" x="2647950" y="4005263"/>
          <p14:tracePt t="50695" x="2700338" y="3486150"/>
          <p14:tracePt t="50712" x="2757488" y="3138488"/>
          <p14:tracePt t="50728" x="2833688" y="2714625"/>
          <p14:tracePt t="50762" x="2886075" y="2438400"/>
          <p14:tracePt t="50795" x="2938463" y="2243138"/>
          <p14:tracePt t="50812" x="2952750" y="2209800"/>
          <p14:tracePt t="50828" x="2971800" y="2171700"/>
          <p14:tracePt t="50845" x="2981325" y="2147888"/>
          <p14:tracePt t="50862" x="3014663" y="2114550"/>
          <p14:tracePt t="50878" x="3043238" y="2090738"/>
          <p14:tracePt t="50895" x="3071813" y="2066925"/>
          <p14:tracePt t="50912" x="3100388" y="2047875"/>
          <p14:tracePt t="50928" x="3143250" y="2024063"/>
          <p14:tracePt t="50945" x="3157538" y="2009775"/>
          <p14:tracePt t="50961" x="3167063" y="1995488"/>
          <p14:tracePt t="50978" x="3190875" y="1981200"/>
          <p14:tracePt t="50995" x="3205163" y="1976438"/>
          <p14:tracePt t="51012" x="3219450" y="1966913"/>
          <p14:tracePt t="51028" x="3228975" y="1957388"/>
          <p14:tracePt t="51045" x="3248025" y="1947863"/>
          <p14:tracePt t="51062" x="3257550" y="1943100"/>
          <p14:tracePt t="51078" x="3267075" y="1943100"/>
          <p14:tracePt t="51095" x="3271838" y="1943100"/>
          <p14:tracePt t="51111" x="3276600" y="1943100"/>
          <p14:tracePt t="51310" x="3300413" y="1938338"/>
          <p14:tracePt t="51318" x="3324225" y="1928813"/>
          <p14:tracePt t="51328" x="3352800" y="1928813"/>
          <p14:tracePt t="51345" x="3386138" y="1919288"/>
          <p14:tracePt t="51362" x="3429000" y="1905000"/>
          <p14:tracePt t="51378" x="3452813" y="1900238"/>
          <p14:tracePt t="51395" x="3471863" y="1900238"/>
          <p14:tracePt t="51412" x="3490913" y="1900238"/>
          <p14:tracePt t="51428" x="3505200" y="1900238"/>
          <p14:tracePt t="51445" x="3514725" y="1900238"/>
          <p14:tracePt t="51462" x="3519488" y="1900238"/>
          <p14:tracePt t="51478" x="3529013" y="1900238"/>
          <p14:tracePt t="51495" x="3533775" y="1900238"/>
          <p14:tracePt t="51511" x="3538538" y="1900238"/>
          <p14:tracePt t="52199" x="3543300" y="1900238"/>
          <p14:tracePt t="52206" x="3548063" y="1900238"/>
          <p14:tracePt t="52221" x="3557588" y="1900238"/>
          <p14:tracePt t="52228" x="3562350" y="1900238"/>
          <p14:tracePt t="52245" x="3576638" y="1900238"/>
          <p14:tracePt t="52262" x="3590925" y="1900238"/>
          <p14:tracePt t="52295" x="3690938" y="1885950"/>
          <p14:tracePt t="52328" x="3790950" y="1885950"/>
          <p14:tracePt t="52345" x="3857625" y="1885950"/>
          <p14:tracePt t="52361" x="3895725" y="1885950"/>
          <p14:tracePt t="52378" x="3914775" y="1885950"/>
          <p14:tracePt t="52395" x="3933825" y="1885950"/>
          <p14:tracePt t="52412" x="3967163" y="1885950"/>
          <p14:tracePt t="52428" x="3995738" y="1885950"/>
          <p14:tracePt t="52445" x="4024313" y="1885950"/>
          <p14:tracePt t="52462" x="4052888" y="1885950"/>
          <p14:tracePt t="52478" x="4081463" y="1885950"/>
          <p14:tracePt t="52495" x="4090988" y="1885950"/>
          <p14:tracePt t="52512" x="4100513" y="1885950"/>
          <p14:tracePt t="52528" x="4105275" y="1885950"/>
          <p14:tracePt t="52545" x="4114800" y="1885950"/>
          <p14:tracePt t="52578" x="4119563" y="1885950"/>
          <p14:tracePt t="52595" x="4129088" y="1885950"/>
          <p14:tracePt t="52611" x="4143375" y="1885950"/>
          <p14:tracePt t="52628" x="4162425" y="1885950"/>
          <p14:tracePt t="52646" x="4186238" y="1885950"/>
          <p14:tracePt t="52662" x="4210050" y="1885950"/>
          <p14:tracePt t="52678" x="4224338" y="1885950"/>
          <p14:tracePt t="52695" x="4238625" y="1885950"/>
          <p14:tracePt t="52712" x="4262438" y="1885950"/>
          <p14:tracePt t="52728" x="4276725" y="1885950"/>
          <p14:tracePt t="52745" x="4291013" y="1885950"/>
          <p14:tracePt t="52761" x="4295775" y="1885950"/>
          <p14:tracePt t="52778" x="4305300" y="1885950"/>
          <p14:tracePt t="52795" x="4310063" y="1885950"/>
          <p14:tracePt t="52812" x="4314825" y="1885950"/>
          <p14:tracePt t="52828" x="4319588" y="1885950"/>
          <p14:tracePt t="52845" x="4329113" y="1890713"/>
          <p14:tracePt t="52861" x="4338638" y="1890713"/>
          <p14:tracePt t="52878" x="4352925" y="1905000"/>
          <p14:tracePt t="52895" x="4362450" y="1909763"/>
          <p14:tracePt t="52911" x="4371975" y="1914525"/>
          <p14:tracePt t="52928" x="4376738" y="1924050"/>
          <p14:tracePt t="52945" x="4386263" y="1924050"/>
          <p14:tracePt t="52962" x="4395788" y="1924050"/>
          <p14:tracePt t="52978" x="4400550" y="1924050"/>
          <p14:tracePt t="52995" x="4405313" y="1924050"/>
          <p14:tracePt t="53050" x="4410075" y="1924050"/>
          <p14:tracePt t="53301" x="4410075" y="1933575"/>
          <p14:tracePt t="53307" x="4410075" y="1938338"/>
          <p14:tracePt t="53315" x="4410075" y="1947863"/>
          <p14:tracePt t="53345" x="4391025" y="1990725"/>
          <p14:tracePt t="53378" x="4362450" y="2033588"/>
          <p14:tracePt t="53395" x="4352925" y="2043113"/>
          <p14:tracePt t="53411" x="4348163" y="2052638"/>
          <p14:tracePt t="53428" x="4338638" y="2057400"/>
          <p14:tracePt t="53445" x="4333875" y="2062163"/>
          <p14:tracePt t="53461" x="4314825" y="2062163"/>
          <p14:tracePt t="53478" x="4300538" y="2062163"/>
          <p14:tracePt t="53495" x="4291013" y="2062163"/>
          <p14:tracePt t="53511" x="4276725" y="2057400"/>
          <p14:tracePt t="53528" x="4252913" y="2019300"/>
          <p14:tracePt t="53545" x="4233863" y="1966913"/>
          <p14:tracePt t="53561" x="4233863" y="1919288"/>
          <p14:tracePt t="53579" x="4233863" y="1881188"/>
          <p14:tracePt t="53595" x="4238625" y="1843088"/>
          <p14:tracePt t="53611" x="4248150" y="1833563"/>
          <p14:tracePt t="53628" x="4257675" y="1824038"/>
          <p14:tracePt t="53645" x="4286250" y="1814513"/>
          <p14:tracePt t="53661" x="4310063" y="1800225"/>
          <p14:tracePt t="53678" x="4329113" y="1800225"/>
          <p14:tracePt t="53695" x="4357688" y="1804988"/>
          <p14:tracePt t="53711" x="4391025" y="1833563"/>
          <p14:tracePt t="53728" x="4414838" y="1857375"/>
          <p14:tracePt t="53745" x="4433888" y="1885950"/>
          <p14:tracePt t="53761" x="4448175" y="1924050"/>
          <p14:tracePt t="53778" x="4452938" y="1971675"/>
          <p14:tracePt t="53795" x="4452938" y="1990725"/>
          <p14:tracePt t="53811" x="4448175" y="2014538"/>
          <p14:tracePt t="53828" x="4424363" y="2024063"/>
          <p14:tracePt t="53845" x="4381500" y="2057400"/>
          <p14:tracePt t="53861" x="4338638" y="2076450"/>
          <p14:tracePt t="53878" x="4300538" y="2076450"/>
          <p14:tracePt t="53895" x="4248150" y="2076450"/>
          <p14:tracePt t="53911" x="4219575" y="2052638"/>
          <p14:tracePt t="53928" x="4191000" y="2024063"/>
          <p14:tracePt t="53945" x="4171950" y="1952625"/>
          <p14:tracePt t="53961" x="4162425" y="1881188"/>
          <p14:tracePt t="53978" x="4171950" y="1852613"/>
          <p14:tracePt t="53995" x="4176713" y="1838325"/>
          <p14:tracePt t="54012" x="4181475" y="1833563"/>
          <p14:tracePt t="54028" x="4200525" y="1819275"/>
          <p14:tracePt t="54045" x="4214813" y="1809750"/>
          <p14:tracePt t="54061" x="4229100" y="1809750"/>
          <p14:tracePt t="54078" x="4238625" y="1814513"/>
          <p14:tracePt t="54095" x="4262438" y="1833563"/>
          <p14:tracePt t="54111" x="4271963" y="1862138"/>
          <p14:tracePt t="54128" x="4281488" y="1905000"/>
          <p14:tracePt t="54145" x="4281488" y="1943100"/>
          <p14:tracePt t="54161" x="4281488" y="1957388"/>
          <p14:tracePt t="54178" x="4281488" y="1962150"/>
          <p14:tracePt t="54195" x="4281488" y="1966913"/>
          <p14:tracePt t="54211" x="4281488" y="1976438"/>
          <p14:tracePt t="54587" x="4295775" y="1985963"/>
          <p14:tracePt t="54593" x="4319588" y="1990725"/>
          <p14:tracePt t="54600" x="4338638" y="1995488"/>
          <p14:tracePt t="54611" x="4367213" y="2000250"/>
          <p14:tracePt t="54628" x="4410075" y="2009775"/>
          <p14:tracePt t="54645" x="4471988" y="2019300"/>
          <p14:tracePt t="54678" x="4529138" y="2033588"/>
          <p14:tracePt t="54711" x="4605338" y="2033588"/>
          <p14:tracePt t="54728" x="4638675" y="2024063"/>
          <p14:tracePt t="54745" x="4672013" y="2014538"/>
          <p14:tracePt t="54746" x="4686300" y="2014538"/>
          <p14:tracePt t="54761" x="4714875" y="2000250"/>
          <p14:tracePt t="54778" x="4748213" y="1995488"/>
          <p14:tracePt t="54795" x="4776788" y="1995488"/>
          <p14:tracePt t="54811" x="4805363" y="1995488"/>
          <p14:tracePt t="54828" x="4833938" y="1995488"/>
          <p14:tracePt t="54845" x="4857750" y="1995488"/>
          <p14:tracePt t="54861" x="4876800" y="1995488"/>
          <p14:tracePt t="54878" x="4891088" y="1995488"/>
          <p14:tracePt t="54895" x="4924425" y="1995488"/>
          <p14:tracePt t="54911" x="4948238" y="1995488"/>
          <p14:tracePt t="54928" x="4967288" y="1995488"/>
          <p14:tracePt t="54945" x="4991100" y="1995488"/>
          <p14:tracePt t="54961" x="5014913" y="2005013"/>
          <p14:tracePt t="54978" x="5029200" y="2009775"/>
          <p14:tracePt t="54995" x="5048250" y="2019300"/>
          <p14:tracePt t="55011" x="5057775" y="2028825"/>
          <p14:tracePt t="55028" x="5062538" y="2038350"/>
          <p14:tracePt t="55045" x="5072063" y="2043113"/>
          <p14:tracePt t="55061" x="5072063" y="2047875"/>
          <p14:tracePt t="55079" x="5072063" y="2057400"/>
          <p14:tracePt t="55095" x="5067300" y="2066925"/>
          <p14:tracePt t="55111" x="5048250" y="2076450"/>
          <p14:tracePt t="55128" x="5029200" y="2081213"/>
          <p14:tracePt t="55144" x="5000625" y="2085975"/>
          <p14:tracePt t="55161" x="4991100" y="2085975"/>
          <p14:tracePt t="55178" x="4981575" y="2085975"/>
          <p14:tracePt t="55195" x="4972050" y="2081213"/>
          <p14:tracePt t="55211" x="4962525" y="2071688"/>
          <p14:tracePt t="55228" x="4933950" y="2062163"/>
          <p14:tracePt t="55245" x="4891088" y="2047875"/>
          <p14:tracePt t="55246" x="4852988" y="2033588"/>
          <p14:tracePt t="55261" x="4757738" y="2000250"/>
          <p14:tracePt t="55278" x="4672013" y="1971675"/>
          <p14:tracePt t="55295" x="4600575" y="1957388"/>
          <p14:tracePt t="55312" x="4548188" y="1947863"/>
          <p14:tracePt t="55328" x="4495800" y="1938338"/>
          <p14:tracePt t="55345" x="4486275" y="1938338"/>
          <p14:tracePt t="55361" x="4471988" y="1938338"/>
          <p14:tracePt t="55378" x="4462463" y="1938338"/>
          <p14:tracePt t="55438" x="4467225" y="1933575"/>
          <p14:tracePt t="55446" x="4481513" y="1933575"/>
          <p14:tracePt t="55452" x="4505325" y="1924050"/>
          <p14:tracePt t="55461" x="4529138" y="1924050"/>
          <p14:tracePt t="55478" x="4619625" y="1924050"/>
          <p14:tracePt t="55495" x="4710113" y="1919288"/>
          <p14:tracePt t="55511" x="4805363" y="1909763"/>
          <p14:tracePt t="55528" x="4838700" y="1909763"/>
          <p14:tracePt t="55545" x="4862513" y="1909763"/>
          <p14:tracePt t="55562" x="4881563" y="1909763"/>
          <p14:tracePt t="55578" x="4895850" y="1909763"/>
          <p14:tracePt t="55595" x="4900613" y="1909763"/>
          <p14:tracePt t="55611" x="4910138" y="1909763"/>
          <p14:tracePt t="55798" x="4762500" y="1952625"/>
          <p14:tracePt t="55805" x="4467225" y="2038350"/>
          <p14:tracePt t="55812" x="4243388" y="2090738"/>
          <p14:tracePt t="55828" x="3729038" y="2219325"/>
          <p14:tracePt t="55845" x="3348038" y="2314575"/>
          <p14:tracePt t="55862" x="2924175" y="2405063"/>
          <p14:tracePt t="55878" x="2624138" y="2462213"/>
          <p14:tracePt t="55895" x="2509838" y="2471738"/>
          <p14:tracePt t="55911" x="2438400" y="2466975"/>
          <p14:tracePt t="55928" x="2409825" y="2466975"/>
          <p14:tracePt t="55944" x="2390775" y="2466975"/>
          <p14:tracePt t="55961" x="2386013" y="2466975"/>
          <p14:tracePt t="56201" x="2347913" y="2466975"/>
          <p14:tracePt t="56209" x="2300288" y="2452688"/>
          <p14:tracePt t="56217" x="2252663" y="2443163"/>
          <p14:tracePt t="56228" x="2205038" y="2438400"/>
          <p14:tracePt t="56247" x="2133600" y="2414588"/>
          <p14:tracePt t="56261" x="2071688" y="2395538"/>
          <p14:tracePt t="56278" x="2033588" y="2381250"/>
          <p14:tracePt t="56295" x="1995488" y="2371725"/>
          <p14:tracePt t="56311" x="1947863" y="2347913"/>
          <p14:tracePt t="56328" x="1919288" y="2328863"/>
          <p14:tracePt t="56345" x="1890713" y="2314575"/>
          <p14:tracePt t="56361" x="1852613" y="2295525"/>
          <p14:tracePt t="56378" x="1809750" y="2271713"/>
          <p14:tracePt t="56395" x="1785938" y="2262188"/>
          <p14:tracePt t="56411" x="1771650" y="2243138"/>
          <p14:tracePt t="56428" x="1762125" y="2228850"/>
          <p14:tracePt t="56444" x="1743075" y="2209800"/>
          <p14:tracePt t="56461" x="1738313" y="2200275"/>
          <p14:tracePt t="56478" x="1728788" y="2176463"/>
          <p14:tracePt t="56495" x="1724025" y="2166938"/>
          <p14:tracePt t="56511" x="1714500" y="2143125"/>
          <p14:tracePt t="56528" x="1714500" y="2133600"/>
          <p14:tracePt t="56545" x="1714500" y="2128838"/>
          <p14:tracePt t="56562" x="1714500" y="2119313"/>
          <p14:tracePt t="56665" x="1709738" y="2124075"/>
          <p14:tracePt t="56672" x="1709738" y="2143125"/>
          <p14:tracePt t="56679" x="1700213" y="2166938"/>
          <p14:tracePt t="56695" x="1695450" y="2219325"/>
          <p14:tracePt t="56711" x="1690688" y="2262188"/>
          <p14:tracePt t="56728" x="1681163" y="2300288"/>
          <p14:tracePt t="56745" x="1681163" y="2357438"/>
          <p14:tracePt t="56761" x="1681163" y="2395538"/>
          <p14:tracePt t="56778" x="1681163" y="2452688"/>
          <p14:tracePt t="56794" x="1681163" y="2509838"/>
          <p14:tracePt t="56811" x="1690688" y="2595563"/>
          <p14:tracePt t="56828" x="1704975" y="2647950"/>
          <p14:tracePt t="56845" x="1709738" y="2690813"/>
          <p14:tracePt t="56861" x="1709738" y="2733675"/>
          <p14:tracePt t="56878" x="1709738" y="2771775"/>
          <p14:tracePt t="56894" x="1709738" y="2795588"/>
          <p14:tracePt t="56911" x="1709738" y="2809875"/>
          <p14:tracePt t="56928" x="1709738" y="2819400"/>
          <p14:tracePt t="56944" x="1709738" y="2828925"/>
          <p14:tracePt t="56961" x="1709738" y="2838450"/>
          <p14:tracePt t="56996" x="1709738" y="2843213"/>
          <p14:tracePt t="57047" x="1709738" y="2847975"/>
          <p14:tracePt t="57053" x="1709738" y="2852738"/>
          <p14:tracePt t="57062" x="1709738" y="2862263"/>
          <p14:tracePt t="57078" x="1709738" y="2881313"/>
          <p14:tracePt t="57094" x="1709738" y="2900363"/>
          <p14:tracePt t="57111" x="1709738" y="2909888"/>
          <p14:tracePt t="57128" x="1709738" y="2919413"/>
          <p14:tracePt t="57144" x="1709738" y="2924175"/>
          <p14:tracePt t="57161" x="1709738" y="2928938"/>
          <p14:tracePt t="57642" x="1724025" y="2900363"/>
          <p14:tracePt t="57649" x="1738313" y="2862263"/>
          <p14:tracePt t="57661" x="1752600" y="2838450"/>
          <p14:tracePt t="57678" x="1814513" y="2747963"/>
          <p14:tracePt t="57695" x="1857375" y="2709863"/>
          <p14:tracePt t="57711" x="1914525" y="2657475"/>
          <p14:tracePt t="57744" x="2052638" y="2552700"/>
          <p14:tracePt t="57778" x="2143125" y="2486025"/>
          <p14:tracePt t="57795" x="2181225" y="2452688"/>
          <p14:tracePt t="57811" x="2243138" y="2414588"/>
          <p14:tracePt t="57828" x="2281238" y="2390775"/>
          <p14:tracePt t="57844" x="2314575" y="2371725"/>
          <p14:tracePt t="57861" x="2347913" y="2352675"/>
          <p14:tracePt t="57878" x="2371725" y="2333625"/>
          <p14:tracePt t="57895" x="2386013" y="2324100"/>
          <p14:tracePt t="57911" x="2400300" y="2314575"/>
          <p14:tracePt t="57928" x="2428875" y="2305050"/>
          <p14:tracePt t="57944" x="2447925" y="2290763"/>
          <p14:tracePt t="57961" x="2471738" y="2286000"/>
          <p14:tracePt t="57978" x="2495550" y="2281238"/>
          <p14:tracePt t="57995" x="2519363" y="2266950"/>
          <p14:tracePt t="58011" x="2538413" y="2257425"/>
          <p14:tracePt t="58028" x="2547938" y="2257425"/>
          <p14:tracePt t="58045" x="2552700" y="2257425"/>
          <p14:tracePt t="58061" x="2562225" y="2257425"/>
          <p14:tracePt t="58078" x="2566988" y="2257425"/>
          <p14:tracePt t="58318" x="2557463" y="2257425"/>
          <p14:tracePt t="58325" x="2552700" y="2257425"/>
          <p14:tracePt t="58333" x="2547938" y="2262188"/>
          <p14:tracePt t="58344" x="2538413" y="2262188"/>
          <p14:tracePt t="58361" x="2500313" y="2276475"/>
          <p14:tracePt t="58378" x="2457450" y="2286000"/>
          <p14:tracePt t="58395" x="2395538" y="2300288"/>
          <p14:tracePt t="58411" x="2328863" y="2314575"/>
          <p14:tracePt t="58428" x="2252663" y="2328863"/>
          <p14:tracePt t="58444" x="2195513" y="2343150"/>
          <p14:tracePt t="58461" x="2133600" y="2347913"/>
          <p14:tracePt t="58478" x="2062163" y="2357438"/>
          <p14:tracePt t="58494" x="1966913" y="2362200"/>
          <p14:tracePt t="58511" x="1919288" y="2362200"/>
          <p14:tracePt t="58528" x="1876425" y="2362200"/>
          <p14:tracePt t="58545" x="1814513" y="2362200"/>
          <p14:tracePt t="58561" x="1771650" y="2362200"/>
          <p14:tracePt t="58578" x="1733550" y="2362200"/>
          <p14:tracePt t="58594" x="1700213" y="2362200"/>
          <p14:tracePt t="58611" x="1662113" y="2362200"/>
          <p14:tracePt t="58628" x="1647825" y="2362200"/>
          <p14:tracePt t="58644" x="1643063" y="2362200"/>
          <p14:tracePt t="58661" x="1638300" y="2362200"/>
          <p14:tracePt t="58715" x="1643063" y="2362200"/>
          <p14:tracePt t="58721" x="1652588" y="2362200"/>
          <p14:tracePt t="58729" x="1676400" y="2362200"/>
          <p14:tracePt t="58745" x="1728788" y="2362200"/>
          <p14:tracePt t="58761" x="1814513" y="2347913"/>
          <p14:tracePt t="58778" x="1952625" y="2347913"/>
          <p14:tracePt t="58794" x="2128838" y="2338388"/>
          <p14:tracePt t="58811" x="2243138" y="2328863"/>
          <p14:tracePt t="58828" x="2366963" y="2328863"/>
          <p14:tracePt t="58844" x="2466975" y="2328863"/>
          <p14:tracePt t="58861" x="2581275" y="2328863"/>
          <p14:tracePt t="58878" x="2643188" y="2328863"/>
          <p14:tracePt t="58894" x="2690813" y="2328863"/>
          <p14:tracePt t="58911" x="2743200" y="2328863"/>
          <p14:tracePt t="58928" x="2800350" y="2333625"/>
          <p14:tracePt t="58945" x="2843213" y="2338388"/>
          <p14:tracePt t="58961" x="2876550" y="2347913"/>
          <p14:tracePt t="58979" x="2900363" y="2357438"/>
          <p14:tracePt t="58994" x="2909888" y="2357438"/>
          <p14:tracePt t="59011" x="2919413" y="2357438"/>
          <p14:tracePt t="59044" x="2919413" y="2362200"/>
          <p14:tracePt t="59061" x="2914650" y="2371725"/>
          <p14:tracePt t="59078" x="2881313" y="2390775"/>
          <p14:tracePt t="59094" x="2805113" y="2438400"/>
          <p14:tracePt t="59111" x="2614613" y="2505075"/>
          <p14:tracePt t="59127" x="2466975" y="2543175"/>
          <p14:tracePt t="59144" x="2343150" y="2566988"/>
          <p14:tracePt t="59161" x="2214563" y="2586038"/>
          <p14:tracePt t="59178" x="2033588" y="2600325"/>
          <p14:tracePt t="59194" x="1943100" y="2600325"/>
          <p14:tracePt t="59211" x="1876425" y="2600325"/>
          <p14:tracePt t="59228" x="1804988" y="2614613"/>
          <p14:tracePt t="59244" x="1771650" y="2619375"/>
          <p14:tracePt t="59261" x="1747838" y="2624138"/>
          <p14:tracePt t="59278" x="1728788" y="2624138"/>
          <p14:tracePt t="59294" x="1719263" y="2624138"/>
          <p14:tracePt t="59311" x="1714500" y="2624138"/>
          <p14:tracePt t="59328" x="1709738" y="2624138"/>
          <p14:tracePt t="59390" x="1714500" y="2624138"/>
          <p14:tracePt t="59397" x="1719263" y="2619375"/>
          <p14:tracePt t="59413" x="1776413" y="2605088"/>
          <p14:tracePt t="59429" x="1871663" y="2590800"/>
          <p14:tracePt t="59444" x="1985963" y="2576513"/>
          <p14:tracePt t="59461" x="2090738" y="2557463"/>
          <p14:tracePt t="59478" x="2243138" y="2528888"/>
          <p14:tracePt t="59494" x="2333625" y="2519363"/>
          <p14:tracePt t="59511" x="2428875" y="2505075"/>
          <p14:tracePt t="59528" x="2495550" y="2505075"/>
          <p14:tracePt t="59544" x="2581275" y="2505075"/>
          <p14:tracePt t="59561" x="2633663" y="2514600"/>
          <p14:tracePt t="59578" x="2686050" y="2524125"/>
          <p14:tracePt t="59594" x="2728913" y="2533650"/>
          <p14:tracePt t="59612" x="2767013" y="2543175"/>
          <p14:tracePt t="59628" x="2781300" y="2547938"/>
          <p14:tracePt t="59644" x="2800350" y="2552700"/>
          <p14:tracePt t="59661" x="2809875" y="2557463"/>
          <p14:tracePt t="59678" x="2809875" y="2562225"/>
          <p14:tracePt t="59695" x="2809875" y="2571750"/>
          <p14:tracePt t="59711" x="2790825" y="2586038"/>
          <p14:tracePt t="59729" x="2714625" y="2633663"/>
          <p14:tracePt t="59748" x="2605088" y="2686050"/>
          <p14:tracePt t="59752" x="2524125" y="2719388"/>
          <p14:tracePt t="59762" x="2457450" y="2738438"/>
          <p14:tracePt t="59778" x="2319338" y="2781300"/>
          <p14:tracePt t="59794" x="2152650" y="2824163"/>
          <p14:tracePt t="59811" x="2052638" y="2828925"/>
          <p14:tracePt t="59828" x="1971675" y="2828925"/>
          <p14:tracePt t="59844" x="1905000" y="2828925"/>
          <p14:tracePt t="59861" x="1885950" y="2828925"/>
          <p14:tracePt t="59878" x="1876425" y="2828925"/>
          <p14:tracePt t="59894" x="1866900" y="2828925"/>
          <p14:tracePt t="59911" x="1862138" y="2828925"/>
          <p14:tracePt t="59948" x="1866900" y="2828925"/>
          <p14:tracePt t="59961" x="1876425" y="2828925"/>
          <p14:tracePt t="59977" x="1957388" y="2819400"/>
          <p14:tracePt t="59994" x="2028825" y="2805113"/>
          <p14:tracePt t="60011" x="2119313" y="2805113"/>
          <p14:tracePt t="60028" x="2233613" y="2786063"/>
          <p14:tracePt t="60045" x="2381250" y="2781300"/>
          <p14:tracePt t="60061" x="2452688" y="2771775"/>
          <p14:tracePt t="60078" x="2514600" y="2771775"/>
          <p14:tracePt t="60094" x="2581275" y="2757488"/>
          <p14:tracePt t="60111" x="2609850" y="2757488"/>
          <p14:tracePt t="60128" x="2638425" y="2757488"/>
          <p14:tracePt t="60144" x="2657475" y="2757488"/>
          <p14:tracePt t="60161" x="2681288" y="2757488"/>
          <p14:tracePt t="60178" x="2686050" y="2757488"/>
          <p14:tracePt t="60194" x="2690813" y="2757488"/>
          <p14:tracePt t="60211" x="2695575" y="2757488"/>
          <p14:tracePt t="60499" x="2690813" y="2733675"/>
          <p14:tracePt t="60506" x="2667000" y="2695575"/>
          <p14:tracePt t="60514" x="2643188" y="2657475"/>
          <p14:tracePt t="60527" x="2624138" y="2586038"/>
          <p14:tracePt t="60544" x="2600325" y="2528888"/>
          <p14:tracePt t="60561" x="2590800" y="2500313"/>
          <p14:tracePt t="60578" x="2576513" y="2471738"/>
          <p14:tracePt t="60594" x="2566988" y="2424113"/>
          <p14:tracePt t="60611" x="2552700" y="2386013"/>
          <p14:tracePt t="60628" x="2547938" y="2357438"/>
          <p14:tracePt t="60644" x="2543175" y="2328863"/>
          <p14:tracePt t="60661" x="2533650" y="2295525"/>
          <p14:tracePt t="60678" x="2528888" y="2281238"/>
          <p14:tracePt t="60694" x="2528888" y="2266950"/>
          <p14:tracePt t="60712" x="2528888" y="2252663"/>
          <p14:tracePt t="60727" x="2528888" y="2238375"/>
          <p14:tracePt t="60830" x="2528888" y="2243138"/>
          <p14:tracePt t="60837" x="2528888" y="2247900"/>
          <p14:tracePt t="60845" x="2524125" y="2252663"/>
          <p14:tracePt t="60861" x="2509838" y="2271713"/>
          <p14:tracePt t="60877" x="2486025" y="2305050"/>
          <p14:tracePt t="60894" x="2452688" y="2333625"/>
          <p14:tracePt t="60911" x="2395538" y="2371725"/>
          <p14:tracePt t="60927" x="2366963" y="2395538"/>
          <p14:tracePt t="60944" x="2333625" y="2409825"/>
          <p14:tracePt t="60961" x="2286000" y="2419350"/>
          <p14:tracePt t="60977" x="2262188" y="2419350"/>
          <p14:tracePt t="60994" x="2228850" y="2414588"/>
          <p14:tracePt t="61011" x="2209800" y="2400300"/>
          <p14:tracePt t="61030" x="2171700" y="2343150"/>
          <p14:tracePt t="61044" x="2157413" y="2295525"/>
          <p14:tracePt t="61061" x="2143125" y="2233613"/>
          <p14:tracePt t="61077" x="2143125" y="2195513"/>
          <p14:tracePt t="61094" x="2162175" y="2147888"/>
          <p14:tracePt t="61111" x="2171700" y="2128838"/>
          <p14:tracePt t="61127" x="2190750" y="2114550"/>
          <p14:tracePt t="61144" x="2205038" y="2105025"/>
          <p14:tracePt t="61161" x="2247900" y="2081213"/>
          <p14:tracePt t="61179" x="2276475" y="2081213"/>
          <p14:tracePt t="61194" x="2305050" y="2081213"/>
          <p14:tracePt t="61211" x="2343150" y="2085975"/>
          <p14:tracePt t="61227" x="2357438" y="2095500"/>
          <p14:tracePt t="61244" x="2381250" y="2133600"/>
          <p14:tracePt t="61261" x="2400300" y="2171700"/>
          <p14:tracePt t="61277" x="2409825" y="2238375"/>
          <p14:tracePt t="61294" x="2405063" y="2276475"/>
          <p14:tracePt t="61311" x="2390775" y="2305050"/>
          <p14:tracePt t="61330" x="2371725" y="2328863"/>
          <p14:tracePt t="61344" x="2338388" y="2352675"/>
          <p14:tracePt t="61361" x="2305050" y="2371725"/>
          <p14:tracePt t="61378" x="2276475" y="2381250"/>
          <p14:tracePt t="61394" x="2238375" y="2390775"/>
          <p14:tracePt t="61411" x="2185988" y="2386013"/>
          <p14:tracePt t="61427" x="2157413" y="2371725"/>
          <p14:tracePt t="61444" x="2133600" y="2333625"/>
          <p14:tracePt t="61461" x="2100263" y="2200275"/>
          <p14:tracePt t="61478" x="2100263" y="2133600"/>
          <p14:tracePt t="61494" x="2109788" y="2081213"/>
          <p14:tracePt t="61511" x="2119313" y="2038350"/>
          <p14:tracePt t="61527" x="2143125" y="1995488"/>
          <p14:tracePt t="61544" x="2162175" y="1976438"/>
          <p14:tracePt t="61561" x="2176463" y="1966913"/>
          <p14:tracePt t="61578" x="2185988" y="1957388"/>
          <p14:tracePt t="61594" x="2219325" y="1957388"/>
          <p14:tracePt t="61611" x="2243138" y="1971675"/>
          <p14:tracePt t="61628" x="2266950" y="1985963"/>
          <p14:tracePt t="61644" x="2300288" y="2024063"/>
          <p14:tracePt t="61661" x="2324100" y="2052638"/>
          <p14:tracePt t="61677" x="2347913" y="2085975"/>
          <p14:tracePt t="61694" x="2362200" y="2109788"/>
          <p14:tracePt t="61711" x="2362200" y="2138363"/>
          <p14:tracePt t="61727" x="2362200" y="2166938"/>
          <p14:tracePt t="61744" x="2352675" y="2190750"/>
          <p14:tracePt t="61761" x="2338388" y="2209800"/>
          <p14:tracePt t="61778" x="2305050" y="2228850"/>
          <p14:tracePt t="61794" x="2271713" y="2243138"/>
          <p14:tracePt t="61811" x="2238375" y="2243138"/>
          <p14:tracePt t="61828" x="2214563" y="2243138"/>
          <p14:tracePt t="61844" x="2181225" y="2219325"/>
          <p14:tracePt t="61861" x="2162175" y="2166938"/>
          <p14:tracePt t="61878" x="2157413" y="2119313"/>
          <p14:tracePt t="61894" x="2157413" y="2066925"/>
          <p14:tracePt t="61911" x="2162175" y="2047875"/>
          <p14:tracePt t="61927" x="2171700" y="2028825"/>
          <p14:tracePt t="61944" x="2181225" y="2019300"/>
          <p14:tracePt t="61961" x="2200275" y="2009775"/>
          <p14:tracePt t="61977" x="2209800" y="2000250"/>
          <p14:tracePt t="61994" x="2214563" y="2000250"/>
          <p14:tracePt t="62011" x="2219325" y="2000250"/>
          <p14:tracePt t="62027" x="2228850" y="2000250"/>
          <p14:tracePt t="62263" x="2243138" y="2014538"/>
          <p14:tracePt t="62269" x="2262188" y="2038350"/>
          <p14:tracePt t="62277" x="2281238" y="2071688"/>
          <p14:tracePt t="62294" x="2319338" y="2124075"/>
          <p14:tracePt t="62311" x="2343150" y="2162175"/>
          <p14:tracePt t="62327" x="2381250" y="2214563"/>
          <p14:tracePt t="62344" x="2405063" y="2238375"/>
          <p14:tracePt t="62361" x="2424113" y="2257425"/>
          <p14:tracePt t="62378" x="2433638" y="2281238"/>
          <p14:tracePt t="62394" x="2457450" y="2309813"/>
          <p14:tracePt t="62411" x="2466975" y="2324100"/>
          <p14:tracePt t="62428" x="2471738" y="2347913"/>
          <p14:tracePt t="62444" x="2476500" y="2357438"/>
          <p14:tracePt t="62461" x="2486025" y="2376488"/>
          <p14:tracePt t="62478" x="2495550" y="2390775"/>
          <p14:tracePt t="62494" x="2500313" y="2405063"/>
          <p14:tracePt t="62511" x="2505075" y="2414588"/>
          <p14:tracePt t="62527" x="2514600" y="2428875"/>
          <p14:tracePt t="62544" x="2524125" y="2447925"/>
          <p14:tracePt t="62561" x="2524125" y="2457450"/>
          <p14:tracePt t="62577" x="2533650" y="2476500"/>
          <p14:tracePt t="62594" x="2533650" y="2486025"/>
          <p14:tracePt t="62611" x="2538413" y="2490788"/>
          <p14:tracePt t="62628" x="2538413" y="2495550"/>
          <p14:tracePt t="62644" x="2538413" y="2505075"/>
          <p14:tracePt t="62661" x="2538413" y="2514600"/>
          <p14:tracePt t="62677" x="2543175" y="2519363"/>
          <p14:tracePt t="62694" x="2543175" y="2524125"/>
          <p14:tracePt t="62711" x="2543175" y="2533650"/>
          <p14:tracePt t="62727" x="2543175" y="2538413"/>
          <p14:tracePt t="62744" x="2543175" y="2543175"/>
          <p14:tracePt t="62836" x="2543175" y="2547938"/>
          <p14:tracePt t="63202" x="2552700" y="2533650"/>
          <p14:tracePt t="63210" x="2552700" y="2519363"/>
          <p14:tracePt t="63218" x="2557463" y="2505075"/>
          <p14:tracePt t="63227" x="2562225" y="2495550"/>
          <p14:tracePt t="63244" x="2566988" y="2471738"/>
          <p14:tracePt t="63261" x="2581275" y="2424113"/>
          <p14:tracePt t="63294" x="2595563" y="2366963"/>
          <p14:tracePt t="63327" x="2614613" y="2295525"/>
          <p14:tracePt t="63344" x="2619375" y="2276475"/>
          <p14:tracePt t="63361" x="2624138" y="2252663"/>
          <p14:tracePt t="63378" x="2628900" y="2243138"/>
          <p14:tracePt t="63394" x="2628900" y="2228850"/>
          <p14:tracePt t="63411" x="2628900" y="2224088"/>
          <p14:tracePt t="63428" x="2628900" y="2214563"/>
          <p14:tracePt t="63444" x="2628900" y="2209800"/>
          <p14:tracePt t="63864" x="2619375" y="2209800"/>
          <p14:tracePt t="63872" x="2600325" y="2214563"/>
          <p14:tracePt t="63880" x="2590800" y="2228850"/>
          <p14:tracePt t="63894" x="2566988" y="2238375"/>
          <p14:tracePt t="63911" x="2547938" y="2252663"/>
          <p14:tracePt t="63927" x="2533650" y="2257425"/>
          <p14:tracePt t="63944" x="2514600" y="2271713"/>
          <p14:tracePt t="63977" x="2462213" y="2305050"/>
          <p14:tracePt t="64010" x="2352675" y="2343150"/>
          <p14:tracePt t="64027" x="2319338" y="2357438"/>
          <p14:tracePt t="64044" x="2281238" y="2366963"/>
          <p14:tracePt t="64061" x="2252663" y="2366963"/>
          <p14:tracePt t="64077" x="2228850" y="2366963"/>
          <p14:tracePt t="64094" x="2219325" y="2366963"/>
          <p14:tracePt t="64110" x="2209800" y="2362200"/>
          <p14:tracePt t="64127" x="2195513" y="2324100"/>
          <p14:tracePt t="64144" x="2190750" y="2271713"/>
          <p14:tracePt t="64161" x="2190750" y="2228850"/>
          <p14:tracePt t="64177" x="2190750" y="2190750"/>
          <p14:tracePt t="64194" x="2205038" y="2166938"/>
          <p14:tracePt t="64211" x="2214563" y="2157413"/>
          <p14:tracePt t="64227" x="2219325" y="2152650"/>
          <p14:tracePt t="64244" x="2224088" y="2143125"/>
          <p14:tracePt t="64261" x="2233613" y="2143125"/>
          <p14:tracePt t="64277" x="2238375" y="2143125"/>
          <p14:tracePt t="64294" x="2247900" y="2147888"/>
          <p14:tracePt t="64311" x="2266950" y="2181225"/>
          <p14:tracePt t="64327" x="2295525" y="2243138"/>
          <p14:tracePt t="64344" x="2300288" y="2286000"/>
          <p14:tracePt t="64360" x="2305050" y="2314575"/>
          <p14:tracePt t="64377" x="2305050" y="2343150"/>
          <p14:tracePt t="64394" x="2305050" y="2352675"/>
          <p14:tracePt t="64411" x="2305050" y="2357438"/>
          <p14:tracePt t="64427" x="2305050" y="2366963"/>
          <p14:tracePt t="64753" x="2324100" y="2352675"/>
          <p14:tracePt t="64760" x="2343150" y="2343150"/>
          <p14:tracePt t="64767" x="2352675" y="2328863"/>
          <p14:tracePt t="64777" x="2366963" y="2319338"/>
          <p14:tracePt t="64794" x="2390775" y="2305050"/>
          <p14:tracePt t="64811" x="2409825" y="2286000"/>
          <p14:tracePt t="64827" x="2424113" y="2281238"/>
          <p14:tracePt t="64844" x="2428875" y="2276475"/>
          <p14:tracePt t="64861" x="2438400" y="2276475"/>
          <p14:tracePt t="64877" x="2447925" y="2276475"/>
          <p14:tracePt t="64894" x="2466975" y="2295525"/>
          <p14:tracePt t="64911" x="2486025" y="2324100"/>
          <p14:tracePt t="64927" x="2495550" y="2366963"/>
          <p14:tracePt t="64944" x="2509838" y="2414588"/>
          <p14:tracePt t="64960" x="2519363" y="2452688"/>
          <p14:tracePt t="64977" x="2528888" y="2481263"/>
          <p14:tracePt t="64994" x="2538413" y="2509838"/>
          <p14:tracePt t="65011" x="2538413" y="2524125"/>
          <p14:tracePt t="65027" x="2538413" y="2528888"/>
          <p14:tracePt t="65044" x="2538413" y="2538413"/>
          <p14:tracePt t="65060" x="2538413" y="2547938"/>
          <p14:tracePt t="65094" x="2538413" y="2557463"/>
          <p14:tracePt t="65127" x="2538413" y="2566988"/>
          <p14:tracePt t="65172" x="2543175" y="2566988"/>
          <p14:tracePt t="65185" x="2547938" y="2566988"/>
          <p14:tracePt t="65194" x="2552700" y="2566988"/>
          <p14:tracePt t="65210" x="2557463" y="2566988"/>
          <p14:tracePt t="65227" x="2571750" y="2562225"/>
          <p14:tracePt t="65244" x="2590800" y="2552700"/>
          <p14:tracePt t="65260" x="2600325" y="2533650"/>
          <p14:tracePt t="65277" x="2624138" y="2500313"/>
          <p14:tracePt t="65294" x="2657475" y="2424113"/>
          <p14:tracePt t="65310" x="2686050" y="2314575"/>
          <p14:tracePt t="65327" x="2695575" y="2271713"/>
          <p14:tracePt t="65344" x="2695575" y="2247900"/>
          <p14:tracePt t="65361" x="2695575" y="2233613"/>
          <p14:tracePt t="65377" x="2695575" y="2224088"/>
          <p14:tracePt t="65394" x="2695575" y="2219325"/>
          <p14:tracePt t="65411" x="2695575" y="2214563"/>
          <p14:tracePt t="65427" x="2695575" y="2205038"/>
          <p14:tracePt t="66024" x="2705100" y="2214563"/>
          <p14:tracePt t="66031" x="2709863" y="2214563"/>
          <p14:tracePt t="66045" x="2709863" y="2219325"/>
          <p14:tracePt t="66060" x="2719388" y="2228850"/>
          <p14:tracePt t="66077" x="2719388" y="2233613"/>
          <p14:tracePt t="66094" x="2724150" y="2243138"/>
          <p14:tracePt t="66111" x="2728913" y="2262188"/>
          <p14:tracePt t="66144" x="2738438" y="2295525"/>
          <p14:tracePt t="66177" x="2747963" y="2371725"/>
          <p14:tracePt t="66194" x="2747963" y="2400300"/>
          <p14:tracePt t="66211" x="2747963" y="2438400"/>
          <p14:tracePt t="66227" x="2752725" y="2476500"/>
          <p14:tracePt t="66244" x="2752725" y="2528888"/>
          <p14:tracePt t="66261" x="2752725" y="2547938"/>
          <p14:tracePt t="66277" x="2762250" y="2571750"/>
          <p14:tracePt t="66294" x="2762250" y="2586038"/>
          <p14:tracePt t="66311" x="2767013" y="2605088"/>
          <p14:tracePt t="66327" x="2771775" y="2614613"/>
          <p14:tracePt t="66344" x="2771775" y="2633663"/>
          <p14:tracePt t="66360" x="2781300" y="2657475"/>
          <p14:tracePt t="66377" x="2786063" y="2667000"/>
          <p14:tracePt t="66394" x="2786063" y="2681288"/>
          <p14:tracePt t="66411" x="2786063" y="2686050"/>
          <p14:tracePt t="66427" x="2786063" y="2695575"/>
          <p14:tracePt t="66444" x="2786063" y="2705100"/>
          <p14:tracePt t="66477" x="2786063" y="2714625"/>
          <p14:tracePt t="66494" x="2786063" y="2757488"/>
          <p14:tracePt t="66510" x="2781300" y="2781300"/>
          <p14:tracePt t="66527" x="2771775" y="2800350"/>
          <p14:tracePt t="66544" x="2757488" y="2824163"/>
          <p14:tracePt t="66560" x="2738438" y="2838450"/>
          <p14:tracePt t="66577" x="2728913" y="2847975"/>
          <p14:tracePt t="66594" x="2714625" y="2852738"/>
          <p14:tracePt t="66610" x="2700338" y="2862263"/>
          <p14:tracePt t="66644" x="2690813" y="2862263"/>
          <p14:tracePt t="66660" x="2686050" y="2862263"/>
          <p14:tracePt t="66677" x="2676525" y="2847975"/>
          <p14:tracePt t="66694" x="2671763" y="2809875"/>
          <p14:tracePt t="66710" x="2657475" y="2771775"/>
          <p14:tracePt t="66727" x="2657475" y="2743200"/>
          <p14:tracePt t="66744" x="2667000" y="2705100"/>
          <p14:tracePt t="66760" x="2671763" y="2681288"/>
          <p14:tracePt t="66777" x="2681288" y="2671763"/>
          <p14:tracePt t="66794" x="2695575" y="2652713"/>
          <p14:tracePt t="66810" x="2719388" y="2633663"/>
          <p14:tracePt t="66827" x="2743200" y="2628900"/>
          <p14:tracePt t="66844" x="2762250" y="2619375"/>
          <p14:tracePt t="66861" x="2795588" y="2619375"/>
          <p14:tracePt t="66877" x="2805113" y="2619375"/>
          <p14:tracePt t="66894" x="2819400" y="2619375"/>
          <p14:tracePt t="66912" x="2833688" y="2624138"/>
          <p14:tracePt t="66927" x="2843213" y="2633663"/>
          <p14:tracePt t="66944" x="2847975" y="2638425"/>
          <p14:tracePt t="66960" x="2852738" y="2643188"/>
          <p14:tracePt t="66977" x="2852738" y="2657475"/>
          <p14:tracePt t="66994" x="2852738" y="2700338"/>
          <p14:tracePt t="67010" x="2833688" y="2724150"/>
          <p14:tracePt t="67027" x="2824163" y="2747963"/>
          <p14:tracePt t="67044" x="2809875" y="2767013"/>
          <p14:tracePt t="67060" x="2805113" y="2776538"/>
          <p14:tracePt t="67077" x="2795588" y="2776538"/>
          <p14:tracePt t="67093" x="2790825" y="2776538"/>
          <p14:tracePt t="67110" x="2781300" y="2771775"/>
          <p14:tracePt t="67127" x="2776538" y="2743200"/>
          <p14:tracePt t="67144" x="2762250" y="2709863"/>
          <p14:tracePt t="67161" x="2762250" y="2681288"/>
          <p14:tracePt t="67177" x="2762250" y="2657475"/>
          <p14:tracePt t="67194" x="2767013" y="2643188"/>
          <p14:tracePt t="67210" x="2776538" y="2638425"/>
          <p14:tracePt t="67227" x="2786063" y="2628900"/>
          <p14:tracePt t="67244" x="2795588" y="2624138"/>
          <p14:tracePt t="67260" x="2814638" y="2624138"/>
          <p14:tracePt t="67277" x="2819400" y="2624138"/>
          <p14:tracePt t="67294" x="2828925" y="2624138"/>
          <p14:tracePt t="67310" x="2838450" y="2633663"/>
          <p14:tracePt t="67327" x="2843213" y="2647950"/>
          <p14:tracePt t="67344" x="2843213" y="2667000"/>
          <p14:tracePt t="67360" x="2838450" y="2709863"/>
          <p14:tracePt t="67378" x="2828925" y="2743200"/>
          <p14:tracePt t="67394" x="2809875" y="2767013"/>
          <p14:tracePt t="67411" x="2800350" y="2776538"/>
          <p14:tracePt t="67427" x="2790825" y="2786063"/>
          <p14:tracePt t="67444" x="2790825" y="2790825"/>
          <p14:tracePt t="68589" x="2719388" y="2762250"/>
          <p14:tracePt t="68595" x="2638425" y="2705100"/>
          <p14:tracePt t="68610" x="2486025" y="2605088"/>
          <p14:tracePt t="68627" x="2319338" y="2505075"/>
          <p14:tracePt t="68644" x="2176463" y="2433638"/>
          <p14:tracePt t="68660" x="2052638" y="2362200"/>
          <p14:tracePt t="68677" x="2009775" y="2328863"/>
          <p14:tracePt t="68711" x="1962150" y="2281238"/>
          <p14:tracePt t="68744" x="1924050" y="2238375"/>
          <p14:tracePt t="68760" x="1905000" y="2219325"/>
          <p14:tracePt t="68777" x="1876425" y="2195513"/>
          <p14:tracePt t="68793" x="1847850" y="2171700"/>
          <p14:tracePt t="68810" x="1809750" y="2152650"/>
          <p14:tracePt t="68827" x="1771650" y="2133600"/>
          <p14:tracePt t="68845" x="1724025" y="2114550"/>
          <p14:tracePt t="68861" x="1704975" y="2109788"/>
          <p14:tracePt t="68877" x="1681163" y="2095500"/>
          <p14:tracePt t="68894" x="1657350" y="2090738"/>
          <p14:tracePt t="68910" x="1624013" y="2090738"/>
          <p14:tracePt t="68927" x="1604963" y="2090738"/>
          <p14:tracePt t="68944" x="1590675" y="2090738"/>
          <p14:tracePt t="68961" x="1576388" y="2090738"/>
          <p14:tracePt t="68977" x="1566863" y="2090738"/>
          <p14:tracePt t="68993" x="1557338" y="2090738"/>
          <p14:tracePt t="69027" x="1557338" y="2085975"/>
          <p14:tracePt t="69117" x="1562100" y="2085975"/>
          <p14:tracePt t="69131" x="1566863" y="2090738"/>
          <p14:tracePt t="69138" x="1571625" y="2100263"/>
          <p14:tracePt t="69145" x="1576388" y="2128838"/>
          <p14:tracePt t="69160" x="1590675" y="2176463"/>
          <p14:tracePt t="69177" x="1595438" y="2271713"/>
          <p14:tracePt t="69194" x="1595438" y="2338388"/>
          <p14:tracePt t="69211" x="1595438" y="2395538"/>
          <p14:tracePt t="69227" x="1595438" y="2481263"/>
          <p14:tracePt t="69244" x="1595438" y="2528888"/>
          <p14:tracePt t="69260" x="1595438" y="2581275"/>
          <p14:tracePt t="69277" x="1595438" y="2643188"/>
          <p14:tracePt t="69294" x="1590675" y="2671763"/>
          <p14:tracePt t="69310" x="1590675" y="2690813"/>
          <p14:tracePt t="69327" x="1590675" y="2714625"/>
          <p14:tracePt t="69344" x="1585913" y="2733675"/>
          <p14:tracePt t="69360" x="1581150" y="2743200"/>
          <p14:tracePt t="69377" x="1581150" y="2757488"/>
          <p14:tracePt t="69394" x="1581150" y="2767013"/>
          <p14:tracePt t="69410" x="1571625" y="2786063"/>
          <p14:tracePt t="69427" x="1566863" y="2795588"/>
          <p14:tracePt t="69444" x="1562100" y="2800350"/>
          <p14:tracePt t="69460" x="1562100" y="2809875"/>
          <p14:tracePt t="69477" x="1562100" y="2819400"/>
          <p14:tracePt t="69557" x="1562100" y="2824163"/>
          <p14:tracePt t="69565" x="1557338" y="2828925"/>
          <p14:tracePt t="69577" x="1552575" y="2833688"/>
          <p14:tracePt t="69593" x="1528763" y="2876550"/>
          <p14:tracePt t="69610" x="1519238" y="2895600"/>
          <p14:tracePt t="69627" x="1504950" y="2919413"/>
          <p14:tracePt t="69644" x="1495425" y="2928938"/>
          <p14:tracePt t="69660" x="1495425" y="2938463"/>
          <p14:tracePt t="69733" x="1495425" y="2943225"/>
          <p14:tracePt t="69748" x="1495425" y="2947988"/>
          <p14:tracePt t="70453" x="1509713" y="2900363"/>
          <p14:tracePt t="70461" x="1538288" y="2819400"/>
          <p14:tracePt t="70468" x="1576388" y="2738438"/>
          <p14:tracePt t="70477" x="1609725" y="2676525"/>
          <p14:tracePt t="70494" x="1657350" y="2600325"/>
          <p14:tracePt t="70510" x="1704975" y="2538413"/>
          <p14:tracePt t="70544" x="1824038" y="2428875"/>
          <p14:tracePt t="70577" x="1938338" y="2347913"/>
          <p14:tracePt t="70594" x="1981200" y="2314575"/>
          <p14:tracePt t="70610" x="2019300" y="2290763"/>
          <p14:tracePt t="70627" x="2057400" y="2271713"/>
          <p14:tracePt t="70644" x="2100263" y="2247900"/>
          <p14:tracePt t="70660" x="2114550" y="2238375"/>
          <p14:tracePt t="70677" x="2128838" y="2224088"/>
          <p14:tracePt t="70693" x="2147888" y="2209800"/>
          <p14:tracePt t="70710" x="2157413" y="2190750"/>
          <p14:tracePt t="70727" x="2166938" y="2181225"/>
          <p14:tracePt t="70744" x="2171700" y="2162175"/>
          <p14:tracePt t="70746" x="2176463" y="2157413"/>
          <p14:tracePt t="70761" x="2176463" y="2147888"/>
          <p14:tracePt t="70777" x="2176463" y="2128838"/>
          <p14:tracePt t="70794" x="2176463" y="2109788"/>
          <p14:tracePt t="70810" x="2171700" y="2100263"/>
          <p14:tracePt t="70827" x="2162175" y="2081213"/>
          <p14:tracePt t="70843" x="2143125" y="2062163"/>
          <p14:tracePt t="70860" x="2128838" y="2047875"/>
          <p14:tracePt t="70877" x="2105025" y="2033588"/>
          <p14:tracePt t="70894" x="2071688" y="2009775"/>
          <p14:tracePt t="70910" x="2047875" y="1995488"/>
          <p14:tracePt t="70927" x="2028825" y="1990725"/>
          <p14:tracePt t="70943" x="2005013" y="1990725"/>
          <p14:tracePt t="70960" x="1971675" y="1995488"/>
          <p14:tracePt t="70977" x="1943100" y="2009775"/>
          <p14:tracePt t="70994" x="1919288" y="2028825"/>
          <p14:tracePt t="71010" x="1885950" y="2057400"/>
          <p14:tracePt t="71027" x="1852613" y="2095500"/>
          <p14:tracePt t="71043" x="1819275" y="2171700"/>
          <p14:tracePt t="71060" x="1790700" y="2257425"/>
          <p14:tracePt t="71077" x="1776413" y="2352675"/>
          <p14:tracePt t="71094" x="1771650" y="2395538"/>
          <p14:tracePt t="71110" x="1771650" y="2419350"/>
          <p14:tracePt t="71127" x="1771650" y="2438400"/>
          <p14:tracePt t="71144" x="1776413" y="2495550"/>
          <p14:tracePt t="71160" x="1795463" y="2538413"/>
          <p14:tracePt t="71177" x="1824038" y="2586038"/>
          <p14:tracePt t="71194" x="1847850" y="2628900"/>
          <p14:tracePt t="71210" x="1885950" y="2671763"/>
          <p14:tracePt t="71227" x="1909763" y="2695575"/>
          <p14:tracePt t="71244" x="1928813" y="2714625"/>
          <p14:tracePt t="71260" x="1985963" y="2738438"/>
          <p14:tracePt t="71277" x="2038350" y="2747963"/>
          <p14:tracePt t="71294" x="2090738" y="2757488"/>
          <p14:tracePt t="71310" x="2138363" y="2757488"/>
          <p14:tracePt t="71327" x="2205038" y="2757488"/>
          <p14:tracePt t="71343" x="2243138" y="2747963"/>
          <p14:tracePt t="71360" x="2281238" y="2738438"/>
          <p14:tracePt t="71377" x="2314575" y="2719388"/>
          <p14:tracePt t="71393" x="2381250" y="2681288"/>
          <p14:tracePt t="71410" x="2419350" y="2657475"/>
          <p14:tracePt t="71427" x="2457450" y="2628900"/>
          <p14:tracePt t="71444" x="2486025" y="2605088"/>
          <p14:tracePt t="71460" x="2528888" y="2571750"/>
          <p14:tracePt t="71477" x="2552700" y="2547938"/>
          <p14:tracePt t="71493" x="2562225" y="2509838"/>
          <p14:tracePt t="71510" x="2581275" y="2438400"/>
          <p14:tracePt t="71527" x="2581275" y="2357438"/>
          <p14:tracePt t="71543" x="2566988" y="2286000"/>
          <p14:tracePt t="71560" x="2552700" y="2233613"/>
          <p14:tracePt t="71577" x="2514600" y="2166938"/>
          <p14:tracePt t="71593" x="2490788" y="2138363"/>
          <p14:tracePt t="71610" x="2466975" y="2109788"/>
          <p14:tracePt t="71627" x="2438400" y="2076450"/>
          <p14:tracePt t="71643" x="2405063" y="2028825"/>
          <p14:tracePt t="71660" x="2366963" y="1995488"/>
          <p14:tracePt t="71677" x="2309813" y="1966913"/>
          <p14:tracePt t="71694" x="2257425" y="1943100"/>
          <p14:tracePt t="71710" x="2181225" y="1928813"/>
          <p14:tracePt t="71727" x="2138363" y="1928813"/>
          <p14:tracePt t="71744" x="2100263" y="1928813"/>
          <p14:tracePt t="71746" x="2081213" y="1938338"/>
          <p14:tracePt t="71760" x="2052638" y="1952625"/>
          <p14:tracePt t="71776" x="2024063" y="1976438"/>
          <p14:tracePt t="71794" x="1985963" y="2005013"/>
          <p14:tracePt t="71810" x="1952625" y="2033588"/>
          <p14:tracePt t="71826" x="1890713" y="2114550"/>
          <p14:tracePt t="71844" x="1843088" y="2200275"/>
          <p14:tracePt t="71860" x="1809750" y="2295525"/>
          <p14:tracePt t="71877" x="1781175" y="2362200"/>
          <p14:tracePt t="71893" x="1766888" y="2433638"/>
          <p14:tracePt t="71910" x="1762125" y="2466975"/>
          <p14:tracePt t="71927" x="1762125" y="2505075"/>
          <p14:tracePt t="71943" x="1776413" y="2581275"/>
          <p14:tracePt t="71960" x="1804988" y="2638425"/>
          <p14:tracePt t="71977" x="1833563" y="2690813"/>
          <p14:tracePt t="71993" x="1866900" y="2733675"/>
          <p14:tracePt t="72010" x="1900238" y="2767013"/>
          <p14:tracePt t="72027" x="1928813" y="2786063"/>
          <p14:tracePt t="72043" x="1976438" y="2800350"/>
          <p14:tracePt t="72060" x="2019300" y="2819400"/>
          <p14:tracePt t="72077" x="2119313" y="2838450"/>
          <p14:tracePt t="72093" x="2185988" y="2847975"/>
          <p14:tracePt t="72110" x="2238375" y="2852738"/>
          <p14:tracePt t="72127" x="2281238" y="2852738"/>
          <p14:tracePt t="72143" x="2328863" y="2852738"/>
          <p14:tracePt t="72160" x="2357438" y="2852738"/>
          <p14:tracePt t="72177" x="2376488" y="2843213"/>
          <p14:tracePt t="72194" x="2409825" y="2838450"/>
          <p14:tracePt t="72210" x="2424113" y="2838450"/>
          <p14:tracePt t="72227" x="2433638" y="2838450"/>
          <p14:tracePt t="72243" x="2438400" y="2838450"/>
          <p14:tracePt t="72246" x="2443163" y="2838450"/>
          <p14:tracePt t="72260" x="2447925" y="2838450"/>
          <p14:tracePt t="72277" x="2452688" y="2838450"/>
          <p14:tracePt t="72312" x="2457450" y="2838450"/>
          <p14:tracePt t="72429" x="2462213" y="2833688"/>
          <p14:tracePt t="72436" x="2466975" y="2833688"/>
          <p14:tracePt t="72444" x="2471738" y="2828925"/>
          <p14:tracePt t="72460" x="2490788" y="2809875"/>
          <p14:tracePt t="72477" x="2528888" y="2767013"/>
          <p14:tracePt t="72493" x="2562225" y="2724150"/>
          <p14:tracePt t="72510" x="2619375" y="2647950"/>
          <p14:tracePt t="72527" x="2647950" y="2609850"/>
          <p14:tracePt t="72543" x="2671763" y="2571750"/>
          <p14:tracePt t="72560" x="2700338" y="2533650"/>
          <p14:tracePt t="72577" x="2724150" y="2457450"/>
          <p14:tracePt t="72593" x="2738438" y="2395538"/>
          <p14:tracePt t="72610" x="2752725" y="2333625"/>
          <p14:tracePt t="72627" x="2752725" y="2247900"/>
          <p14:tracePt t="72643" x="2743200" y="2195513"/>
          <p14:tracePt t="72660" x="2733675" y="2152650"/>
          <p14:tracePt t="72677" x="2719388" y="2100263"/>
          <p14:tracePt t="72693" x="2676525" y="2019300"/>
          <p14:tracePt t="72710" x="2652713" y="1971675"/>
          <p14:tracePt t="72727" x="2614613" y="1933575"/>
          <p14:tracePt t="72743" x="2576513" y="1900238"/>
          <p14:tracePt t="72746" x="2547938" y="1885950"/>
          <p14:tracePt t="72760" x="2500313" y="1862138"/>
          <p14:tracePt t="72777" x="2457450" y="1847850"/>
          <p14:tracePt t="72793" x="2414588" y="1847850"/>
          <p14:tracePt t="72810" x="2366963" y="1847850"/>
          <p14:tracePt t="72827" x="2286000" y="1862138"/>
          <p14:tracePt t="72843" x="2243138" y="1881188"/>
          <p14:tracePt t="72860" x="2200275" y="1895475"/>
          <p14:tracePt t="72877" x="2143125" y="1933575"/>
          <p14:tracePt t="72893" x="2105025" y="1957388"/>
          <p14:tracePt t="72910" x="2071688" y="1995488"/>
          <p14:tracePt t="72927" x="2043113" y="2028825"/>
          <p14:tracePt t="72943" x="2000250" y="2081213"/>
          <p14:tracePt t="72960" x="1971675" y="2147888"/>
          <p14:tracePt t="72977" x="1938338" y="2233613"/>
          <p14:tracePt t="72993" x="1919288" y="2309813"/>
          <p14:tracePt t="73010" x="1890713" y="2386013"/>
          <p14:tracePt t="73026" x="1885950" y="2428875"/>
          <p14:tracePt t="73043" x="1885950" y="2466975"/>
          <p14:tracePt t="73060" x="1885950" y="2509838"/>
          <p14:tracePt t="73077" x="1900238" y="2581275"/>
          <p14:tracePt t="73093" x="1914525" y="2628900"/>
          <p14:tracePt t="73110" x="1924050" y="2676525"/>
          <p14:tracePt t="73127" x="1947863" y="2714625"/>
          <p14:tracePt t="73143" x="1966913" y="2738438"/>
          <p14:tracePt t="73160" x="1990725" y="2762250"/>
          <p14:tracePt t="73177" x="2019300" y="2776538"/>
          <p14:tracePt t="73193" x="2076450" y="2800350"/>
          <p14:tracePt t="73210" x="2119313" y="2819400"/>
          <p14:tracePt t="73227" x="2157413" y="2828925"/>
          <p14:tracePt t="73243" x="2200275" y="2838450"/>
          <p14:tracePt t="73245" x="2219325" y="2843213"/>
          <p14:tracePt t="73260" x="2262188" y="2847975"/>
          <p14:tracePt t="73276" x="2305050" y="2847975"/>
          <p14:tracePt t="73293" x="2347913" y="2843213"/>
          <p14:tracePt t="73310" x="2400300" y="2833688"/>
          <p14:tracePt t="73326" x="2471738" y="2809875"/>
          <p14:tracePt t="73343" x="2514600" y="2776538"/>
          <p14:tracePt t="73360" x="2562225" y="2743200"/>
          <p14:tracePt t="73377" x="2609850" y="2690813"/>
          <p14:tracePt t="73393" x="2638425" y="2647950"/>
          <p14:tracePt t="73410" x="2662238" y="2600325"/>
          <p14:tracePt t="73426" x="2686050" y="2528888"/>
          <p14:tracePt t="73443" x="2700338" y="2376488"/>
          <p14:tracePt t="73460" x="2695575" y="2276475"/>
          <p14:tracePt t="73476" x="2686050" y="2214563"/>
          <p14:tracePt t="73493" x="2657475" y="2166938"/>
          <p14:tracePt t="73510" x="2600325" y="2100263"/>
          <p14:tracePt t="73526" x="2552700" y="2066925"/>
          <p14:tracePt t="73543" x="2495550" y="2038350"/>
          <p14:tracePt t="73561" x="2433638" y="2019300"/>
          <p14:tracePt t="73577" x="2400300" y="2019300"/>
          <p14:tracePt t="73594" x="2357438" y="2019300"/>
          <p14:tracePt t="73611" x="2305050" y="2028825"/>
          <p14:tracePt t="73626" x="2243138" y="2038350"/>
          <p14:tracePt t="73643" x="2200275" y="2047875"/>
          <p14:tracePt t="73660" x="2162175" y="2052638"/>
          <p14:tracePt t="73678" x="2119313" y="2066925"/>
          <p14:tracePt t="73694" x="2085975" y="2076450"/>
          <p14:tracePt t="73710" x="2066925" y="2090738"/>
          <p14:tracePt t="73726" x="2033588" y="2128838"/>
          <p14:tracePt t="73745" x="1995488" y="2205038"/>
          <p14:tracePt t="73750" x="1971675" y="2252663"/>
          <p14:tracePt t="73764" x="1947863" y="2338388"/>
          <p14:tracePt t="73776" x="1933575" y="2400300"/>
          <p14:tracePt t="73793" x="1928813" y="2438400"/>
          <p14:tracePt t="73810" x="1919288" y="2505075"/>
          <p14:tracePt t="73826" x="1919288" y="2562225"/>
          <p14:tracePt t="73843" x="1924050" y="2614613"/>
          <p14:tracePt t="73863" x="1933575" y="2647950"/>
          <p14:tracePt t="73884" x="1971675" y="2709863"/>
          <p14:tracePt t="73893" x="1990725" y="2724150"/>
          <p14:tracePt t="73910" x="2033588" y="2743200"/>
          <p14:tracePt t="73927" x="2095500" y="2757488"/>
          <p14:tracePt t="73943" x="2185988" y="2776538"/>
          <p14:tracePt t="73960" x="2233613" y="2786063"/>
          <p14:tracePt t="73977" x="2286000" y="2786063"/>
          <p14:tracePt t="73993" x="2381250" y="2776538"/>
          <p14:tracePt t="74010" x="2443163" y="2752725"/>
          <p14:tracePt t="74026" x="2509838" y="2724150"/>
          <p14:tracePt t="74043" x="2557463" y="2681288"/>
          <p14:tracePt t="74060" x="2614613" y="2614613"/>
          <p14:tracePt t="74077" x="2643188" y="2576513"/>
          <p14:tracePt t="74093" x="2667000" y="2524125"/>
          <p14:tracePt t="74112" x="2681288" y="2471738"/>
          <p14:tracePt t="74130" x="2671763" y="2376488"/>
          <p14:tracePt t="74143" x="2633663" y="2290763"/>
          <p14:tracePt t="74160" x="2600325" y="2243138"/>
          <p14:tracePt t="74177" x="2514600" y="2176463"/>
          <p14:tracePt t="74193" x="2462213" y="2157413"/>
          <p14:tracePt t="74210" x="2409825" y="2152650"/>
          <p14:tracePt t="74227" x="2357438" y="2166938"/>
          <p14:tracePt t="74243" x="2281238" y="2219325"/>
          <p14:tracePt t="74260" x="2247900" y="2257425"/>
          <p14:tracePt t="74277" x="2228850" y="2276475"/>
          <p14:tracePt t="74293" x="2219325" y="2286000"/>
          <p14:tracePt t="74310" x="2209800" y="2295525"/>
          <p14:tracePt t="74326" x="2205038" y="2300288"/>
          <p14:tracePt t="74568" x="2205038" y="2324100"/>
          <p14:tracePt t="74574" x="2209800" y="2357438"/>
          <p14:tracePt t="74581" x="2224088" y="2395538"/>
          <p14:tracePt t="74593" x="2233613" y="2452688"/>
          <p14:tracePt t="74610" x="2262188" y="2600325"/>
          <p14:tracePt t="74626" x="2276475" y="2781300"/>
          <p14:tracePt t="74660" x="2290763" y="2905125"/>
          <p14:tracePt t="74693" x="2300288" y="2981325"/>
          <p14:tracePt t="74710" x="2300288" y="2995613"/>
          <p14:tracePt t="74726" x="2305050" y="3005138"/>
          <p14:tracePt t="74743" x="2305050" y="3019425"/>
          <p14:tracePt t="74760" x="2305050" y="3024188"/>
          <p14:tracePt t="74777" x="2305050" y="3028950"/>
          <p14:tracePt t="74794" x="2305050" y="3038475"/>
          <p14:tracePt t="74810" x="2305050" y="3048000"/>
          <p14:tracePt t="74826" x="2295525" y="3057525"/>
          <p14:tracePt t="74843" x="2276475" y="3081338"/>
          <p14:tracePt t="74860" x="2252663" y="3109913"/>
          <p14:tracePt t="74876" x="2224088" y="3148013"/>
          <p14:tracePt t="74893" x="2214563" y="3171825"/>
          <p14:tracePt t="74910" x="2195513" y="3186113"/>
          <p14:tracePt t="74926" x="2176463" y="3205163"/>
          <p14:tracePt t="74943" x="2171700" y="3214688"/>
          <p14:tracePt t="74960" x="2162175" y="3219450"/>
          <p14:tracePt t="74977" x="2157413" y="3224213"/>
          <p14:tracePt t="74993" x="2152650" y="3224213"/>
          <p14:tracePt t="75038" x="2147888" y="3224213"/>
          <p14:tracePt t="75051" x="2143125" y="3224213"/>
          <p14:tracePt t="75317" x="2152650" y="3224213"/>
          <p14:tracePt t="75323" x="2171700" y="3224213"/>
          <p14:tracePt t="75331" x="2190750" y="3224213"/>
          <p14:tracePt t="75360" x="2262188" y="3224213"/>
          <p14:tracePt t="75393" x="2409825" y="3209925"/>
          <p14:tracePt t="75410" x="2457450" y="3209925"/>
          <p14:tracePt t="75427" x="2533650" y="3205163"/>
          <p14:tracePt t="75443" x="2586038" y="3200400"/>
          <p14:tracePt t="75460" x="2633663" y="3190875"/>
          <p14:tracePt t="75476" x="2690813" y="3190875"/>
          <p14:tracePt t="75493" x="2786063" y="3190875"/>
          <p14:tracePt t="75510" x="2843213" y="3190875"/>
          <p14:tracePt t="75526" x="2895600" y="3190875"/>
          <p14:tracePt t="75543" x="2938463" y="3190875"/>
          <p14:tracePt t="75560" x="3000375" y="3186113"/>
          <p14:tracePt t="75576" x="3043238" y="3186113"/>
          <p14:tracePt t="75593" x="3076575" y="3186113"/>
          <p14:tracePt t="75610" x="3124200" y="3181350"/>
          <p14:tracePt t="75626" x="3152775" y="3181350"/>
          <p14:tracePt t="75643" x="3171825" y="3181350"/>
          <p14:tracePt t="75660" x="3195638" y="3181350"/>
          <p14:tracePt t="75676" x="3205163" y="3181350"/>
          <p14:tracePt t="75693" x="3214688" y="3181350"/>
          <p14:tracePt t="75710" x="3219450" y="3181350"/>
          <p14:tracePt t="75727" x="3224213" y="3181350"/>
          <p14:tracePt t="75802" x="3224213" y="3176588"/>
          <p14:tracePt t="76793" x="3209925" y="3176588"/>
          <p14:tracePt t="76800" x="3195638" y="3176588"/>
          <p14:tracePt t="76810" x="3167063" y="3176588"/>
          <p14:tracePt t="76827" x="3119438" y="3181350"/>
          <p14:tracePt t="76844" x="3048000" y="3190875"/>
          <p14:tracePt t="76860" x="2976563" y="3205163"/>
          <p14:tracePt t="76876" x="2943225" y="3209925"/>
          <p14:tracePt t="76910" x="2890838" y="3219450"/>
          <p14:tracePt t="76943" x="2862263" y="3219450"/>
          <p14:tracePt t="76960" x="2857500" y="3219450"/>
          <p14:tracePt t="76976" x="2852738" y="3219450"/>
          <p14:tracePt t="77220" x="2828925" y="3219450"/>
          <p14:tracePt t="77227" x="2786063" y="3228975"/>
          <p14:tracePt t="77234" x="2762250" y="3233738"/>
          <p14:tracePt t="77245" x="2738438" y="3233738"/>
          <p14:tracePt t="77260" x="2686050" y="3233738"/>
          <p14:tracePt t="77276" x="2619375" y="3233738"/>
          <p14:tracePt t="77293" x="2533650" y="3233738"/>
          <p14:tracePt t="77310" x="2490788" y="3224213"/>
          <p14:tracePt t="77326" x="2447925" y="3219450"/>
          <p14:tracePt t="77343" x="2419350" y="3214688"/>
          <p14:tracePt t="77360" x="2386013" y="3205163"/>
          <p14:tracePt t="77376" x="2371725" y="3190875"/>
          <p14:tracePt t="77393" x="2352675" y="3171825"/>
          <p14:tracePt t="77410" x="2343150" y="3100388"/>
          <p14:tracePt t="77426" x="2343150" y="3033713"/>
          <p14:tracePt t="77443" x="2347913" y="2990850"/>
          <p14:tracePt t="77460" x="2371725" y="2957513"/>
          <p14:tracePt t="77476" x="2424113" y="2914650"/>
          <p14:tracePt t="77493" x="2486025" y="2886075"/>
          <p14:tracePt t="77510" x="2538413" y="2871788"/>
          <p14:tracePt t="77526" x="2590800" y="2867025"/>
          <p14:tracePt t="77543" x="2657475" y="2867025"/>
          <p14:tracePt t="77560" x="2700338" y="2881313"/>
          <p14:tracePt t="77576" x="2738438" y="2900363"/>
          <p14:tracePt t="77593" x="2776538" y="2933700"/>
          <p14:tracePt t="77610" x="2790825" y="2967038"/>
          <p14:tracePt t="77626" x="2805113" y="2995613"/>
          <p14:tracePt t="77643" x="2814638" y="3024188"/>
          <p14:tracePt t="77660" x="2814638" y="3057525"/>
          <p14:tracePt t="77676" x="2809875" y="3081338"/>
          <p14:tracePt t="77693" x="2800350" y="3109913"/>
          <p14:tracePt t="77710" x="2786063" y="3138488"/>
          <p14:tracePt t="77726" x="2752725" y="3205163"/>
          <p14:tracePt t="77743" x="2728913" y="3238500"/>
          <p14:tracePt t="77759" x="2705100" y="3281363"/>
          <p14:tracePt t="77776" x="2681288" y="3319463"/>
          <p14:tracePt t="77793" x="2643188" y="3348038"/>
          <p14:tracePt t="77810" x="2614613" y="3357563"/>
          <p14:tracePt t="77826" x="2571750" y="3367088"/>
          <p14:tracePt t="77843" x="2528888" y="3362325"/>
          <p14:tracePt t="77860" x="2466975" y="3338513"/>
          <p14:tracePt t="77876" x="2433638" y="3314700"/>
          <p14:tracePt t="77893" x="2409825" y="3290888"/>
          <p14:tracePt t="77911" x="2395538" y="3267075"/>
          <p14:tracePt t="77926" x="2371725" y="3224213"/>
          <p14:tracePt t="77943" x="2357438" y="3200400"/>
          <p14:tracePt t="77959" x="2357438" y="3133725"/>
          <p14:tracePt t="77976" x="2371725" y="3076575"/>
          <p14:tracePt t="77993" x="2395538" y="3052763"/>
          <p14:tracePt t="78010" x="2443163" y="3009900"/>
          <p14:tracePt t="78027" x="2495550" y="2990850"/>
          <p14:tracePt t="78043" x="2562225" y="2976563"/>
          <p14:tracePt t="78060" x="2609850" y="2981325"/>
          <p14:tracePt t="78076" x="2643188" y="3000375"/>
          <p14:tracePt t="78093" x="2681288" y="3033713"/>
          <p14:tracePt t="78110" x="2705100" y="3057525"/>
          <p14:tracePt t="78126" x="2714625" y="3081338"/>
          <p14:tracePt t="78143" x="2724150" y="3095625"/>
          <p14:tracePt t="78160" x="2724150" y="3114675"/>
          <p14:tracePt t="78176" x="2724150" y="3138488"/>
          <p14:tracePt t="78193" x="2719388" y="3148013"/>
          <p14:tracePt t="78210" x="2709863" y="3167063"/>
          <p14:tracePt t="78226" x="2686050" y="3195638"/>
          <p14:tracePt t="78243" x="2667000" y="3214688"/>
          <p14:tracePt t="78261" x="2628900" y="3238500"/>
          <p14:tracePt t="78277" x="2571750" y="3257550"/>
          <p14:tracePt t="78293" x="2524125" y="3262313"/>
          <p14:tracePt t="78310" x="2481263" y="3252788"/>
          <p14:tracePt t="78326" x="2443163" y="3248025"/>
          <p14:tracePt t="78343" x="2409825" y="3238500"/>
          <p14:tracePt t="78360" x="2400300" y="3233738"/>
          <p14:tracePt t="78376" x="2390775" y="3219450"/>
          <p14:tracePt t="78393" x="2386013" y="3190875"/>
          <p14:tracePt t="78409" x="2390775" y="3119438"/>
          <p14:tracePt t="78426" x="2419350" y="3071813"/>
          <p14:tracePt t="78443" x="2457450" y="3033713"/>
          <p14:tracePt t="78460" x="2514600" y="3000375"/>
          <p14:tracePt t="78476" x="2605088" y="2976563"/>
          <p14:tracePt t="78493" x="2638425" y="2976563"/>
          <p14:tracePt t="78510" x="2676525" y="2990850"/>
          <p14:tracePt t="78526" x="2719388" y="3014663"/>
          <p14:tracePt t="78543" x="2733675" y="3033713"/>
          <p14:tracePt t="78560" x="2743200" y="3052763"/>
          <p14:tracePt t="78576" x="2757488" y="3076575"/>
          <p14:tracePt t="78593" x="2757488" y="3109913"/>
          <p14:tracePt t="78610" x="2743200" y="3133725"/>
          <p14:tracePt t="78626" x="2724150" y="3162300"/>
          <p14:tracePt t="78643" x="2686050" y="3195638"/>
          <p14:tracePt t="78659" x="2614613" y="3219450"/>
          <p14:tracePt t="78677" x="2566988" y="3228975"/>
          <p14:tracePt t="78693" x="2524125" y="3224213"/>
          <p14:tracePt t="78710" x="2490788" y="3214688"/>
          <p14:tracePt t="78726" x="2466975" y="3190875"/>
          <p14:tracePt t="78743" x="2457450" y="3176588"/>
          <p14:tracePt t="78759" x="2447925" y="3162300"/>
          <p14:tracePt t="78777" x="2452688" y="3128963"/>
          <p14:tracePt t="78793" x="2462213" y="3119438"/>
          <p14:tracePt t="78810" x="2490788" y="3095625"/>
          <p14:tracePt t="78826" x="2543175" y="3081338"/>
          <p14:tracePt t="78843" x="2609850" y="3076575"/>
          <p14:tracePt t="78859" x="2638425" y="3076575"/>
          <p14:tracePt t="78876" x="2657475" y="3076575"/>
          <p14:tracePt t="78893" x="2667000" y="3076575"/>
          <p14:tracePt t="78909" x="2676525" y="3076575"/>
          <p14:tracePt t="78943" x="2671763" y="3086100"/>
          <p14:tracePt t="78960" x="2638425" y="3100388"/>
          <p14:tracePt t="78976" x="2590800" y="3119438"/>
          <p14:tracePt t="78993" x="2547938" y="3133725"/>
          <p14:tracePt t="79010" x="2509838" y="3138488"/>
          <p14:tracePt t="79027" x="2490788" y="3138488"/>
          <p14:tracePt t="79043" x="2486025" y="3138488"/>
          <p14:tracePt t="79059" x="2481263" y="3138488"/>
          <p14:tracePt t="79116" x="2486025" y="3138488"/>
          <p14:tracePt t="79130" x="2490788" y="3138488"/>
          <p14:tracePt t="79136" x="2495550" y="3138488"/>
          <p14:tracePt t="79152" x="2500313" y="3138488"/>
          <p14:tracePt t="79159" x="2505075" y="3138488"/>
          <p14:tracePt t="79176" x="2509838" y="3138488"/>
          <p14:tracePt t="79193" x="2514600" y="3138488"/>
          <p14:tracePt t="79285" x="2514600" y="3143250"/>
          <p14:tracePt t="79298" x="2514600" y="3148013"/>
          <p14:tracePt t="79305" x="2514600" y="3152775"/>
          <p14:tracePt t="79320" x="2514600" y="3157538"/>
          <p14:tracePt t="79327" x="2509838" y="3162300"/>
          <p14:tracePt t="79343" x="2505075" y="3167063"/>
          <p14:tracePt t="79360" x="2500313" y="3171825"/>
          <p14:tracePt t="79376" x="2490788" y="3171825"/>
          <p14:tracePt t="79674" x="2490788" y="3176588"/>
          <p14:tracePt t="79717" x="2490788" y="3181350"/>
          <p14:tracePt t="79724" x="2490788" y="3186113"/>
          <p14:tracePt t="79747" x="2490788" y="3190875"/>
          <p14:tracePt t="79755" x="2495550" y="3195638"/>
          <p14:tracePt t="79768" x="2505075" y="3200400"/>
          <p14:tracePt t="79776" x="2509838" y="3205163"/>
          <p14:tracePt t="79793" x="2524125" y="3205163"/>
          <p14:tracePt t="79809" x="2547938" y="3205163"/>
          <p14:tracePt t="79826" x="2562225" y="3205163"/>
          <p14:tracePt t="79843" x="2586038" y="3205163"/>
          <p14:tracePt t="79860" x="2609850" y="3205163"/>
          <p14:tracePt t="79877" x="2628900" y="3205163"/>
          <p14:tracePt t="79894" x="2652713" y="3205163"/>
          <p14:tracePt t="79910" x="2676525" y="3205163"/>
          <p14:tracePt t="79926" x="2681288" y="3205163"/>
          <p14:tracePt t="79943" x="2690813" y="3205163"/>
          <p14:tracePt t="79959" x="2700338" y="3205163"/>
          <p14:tracePt t="82172" x="2709863" y="3205163"/>
          <p14:tracePt t="82179" x="2738438" y="3205163"/>
          <p14:tracePt t="82193" x="2767013" y="3205163"/>
          <p14:tracePt t="82209" x="2795588" y="3205163"/>
          <p14:tracePt t="82226" x="2814638" y="3200400"/>
          <p14:tracePt t="82243" x="2838450" y="3200400"/>
          <p14:tracePt t="82247" x="2843213" y="3200400"/>
          <p14:tracePt t="82276" x="2867025" y="3200400"/>
          <p14:tracePt t="82310" x="2876550" y="3200400"/>
          <p14:tracePt t="82326" x="2886075" y="3200400"/>
          <p14:tracePt t="82343" x="2895600" y="3200400"/>
          <p14:tracePt t="82359" x="2909888" y="3190875"/>
          <p14:tracePt t="82376" x="2933700" y="3190875"/>
          <p14:tracePt t="82393" x="2947988" y="3186113"/>
          <p14:tracePt t="82409" x="2957513" y="3186113"/>
          <p14:tracePt t="82426" x="2971800" y="3181350"/>
          <p14:tracePt t="82443" x="2990850" y="3181350"/>
          <p14:tracePt t="82459" x="2995613" y="3181350"/>
          <p14:tracePt t="82476" x="3005138" y="3181350"/>
          <p14:tracePt t="82493" x="3009900" y="3181350"/>
          <p14:tracePt t="82509" x="3014663" y="3181350"/>
          <p14:tracePt t="84361" x="2990850" y="3143250"/>
          <p14:tracePt t="84368" x="2957513" y="3081338"/>
          <p14:tracePt t="84376" x="2924175" y="3024188"/>
          <p14:tracePt t="84392" x="2852738" y="2881313"/>
          <p14:tracePt t="84409" x="2790825" y="2738438"/>
          <p14:tracePt t="84426" x="2752725" y="2652713"/>
          <p14:tracePt t="84459" x="2700338" y="2543175"/>
          <p14:tracePt t="84492" x="2676525" y="2486025"/>
          <p14:tracePt t="84509" x="2657475" y="2466975"/>
          <p14:tracePt t="84526" x="2643188" y="2443163"/>
          <p14:tracePt t="84542" x="2628900" y="2419350"/>
          <p14:tracePt t="84559" x="2605088" y="2386013"/>
          <p14:tracePt t="84576" x="2590800" y="2371725"/>
          <p14:tracePt t="84592" x="2576513" y="2352675"/>
          <p14:tracePt t="84609" x="2552700" y="2328863"/>
          <p14:tracePt t="84626" x="2500313" y="2305050"/>
          <p14:tracePt t="84642" x="2471738" y="2290763"/>
          <p14:tracePt t="84659" x="2447925" y="2271713"/>
          <p14:tracePt t="84676" x="2414588" y="2247900"/>
          <p14:tracePt t="84692" x="2390775" y="2238375"/>
          <p14:tracePt t="84710" x="2376488" y="2233613"/>
          <p14:tracePt t="84726" x="2366963" y="2228850"/>
          <p14:tracePt t="84742" x="2347913" y="2214563"/>
          <p14:tracePt t="84759" x="2338388" y="2205038"/>
          <p14:tracePt t="84776" x="2328863" y="2200275"/>
          <p14:tracePt t="84792" x="2309813" y="2195513"/>
          <p14:tracePt t="84809" x="2295525" y="2176463"/>
          <p14:tracePt t="84826" x="2281238" y="2166938"/>
          <p14:tracePt t="84842" x="2266950" y="2152650"/>
          <p14:tracePt t="84859" x="2228850" y="2128838"/>
          <p14:tracePt t="84876" x="2190750" y="2109788"/>
          <p14:tracePt t="84892" x="2162175" y="2090738"/>
          <p14:tracePt t="84909" x="2133600" y="2071688"/>
          <p14:tracePt t="84926" x="2085975" y="2052638"/>
          <p14:tracePt t="84942" x="2047875" y="2047875"/>
          <p14:tracePt t="84959" x="2009775" y="2038350"/>
          <p14:tracePt t="84976" x="1976438" y="2038350"/>
          <p14:tracePt t="84992" x="1928813" y="2038350"/>
          <p14:tracePt t="85009" x="1895475" y="2038350"/>
          <p14:tracePt t="85026" x="1866900" y="2038350"/>
          <p14:tracePt t="85043" x="1843088" y="2038350"/>
          <p14:tracePt t="85059" x="1795463" y="2043113"/>
          <p14:tracePt t="85076" x="1762125" y="2047875"/>
          <p14:tracePt t="85092" x="1738313" y="2057400"/>
          <p14:tracePt t="85109" x="1704975" y="2066925"/>
          <p14:tracePt t="85125" x="1685925" y="2071688"/>
          <p14:tracePt t="85143" x="1666875" y="2071688"/>
          <p14:tracePt t="85159" x="1652588" y="2071688"/>
          <p14:tracePt t="85176" x="1633538" y="2071688"/>
          <p14:tracePt t="85192" x="1624013" y="2071688"/>
          <p14:tracePt t="85209" x="1614488" y="2071688"/>
          <p14:tracePt t="85226" x="1604963" y="2071688"/>
          <p14:tracePt t="85242" x="1595438" y="2071688"/>
          <p14:tracePt t="85259" x="1590675" y="2071688"/>
          <p14:tracePt t="85276" x="1585913" y="2071688"/>
          <p14:tracePt t="85292" x="1576388" y="2081213"/>
          <p14:tracePt t="85309" x="1543050" y="2166938"/>
          <p14:tracePt t="85326" x="1519238" y="2314575"/>
          <p14:tracePt t="85342" x="1500188" y="2447925"/>
          <p14:tracePt t="85359" x="1485900" y="2547938"/>
          <p14:tracePt t="85375" x="1485900" y="2595563"/>
          <p14:tracePt t="85392" x="1485900" y="2647950"/>
          <p14:tracePt t="85409" x="1485900" y="2695575"/>
          <p14:tracePt t="85426" x="1495425" y="2771775"/>
          <p14:tracePt t="85442" x="1509713" y="2824163"/>
          <p14:tracePt t="85459" x="1514475" y="2867025"/>
          <p14:tracePt t="85476" x="1519238" y="2895600"/>
          <p14:tracePt t="85492" x="1519238" y="2924175"/>
          <p14:tracePt t="85509" x="1519238" y="2933700"/>
          <p14:tracePt t="85526" x="1519238" y="2943225"/>
          <p14:tracePt t="85542" x="1519238" y="2947988"/>
          <p14:tracePt t="85559" x="1519238" y="2952750"/>
          <p14:tracePt t="85662" x="1524000" y="2952750"/>
          <p14:tracePt t="85669" x="1528763" y="2952750"/>
          <p14:tracePt t="85683" x="1538288" y="2947988"/>
          <p14:tracePt t="85692" x="1543050" y="2943225"/>
          <p14:tracePt t="85709" x="1566863" y="2924175"/>
          <p14:tracePt t="85726" x="1609725" y="2867025"/>
          <p14:tracePt t="85742" x="1681163" y="2790825"/>
          <p14:tracePt t="85759" x="1733550" y="2728913"/>
          <p14:tracePt t="85776" x="1771650" y="2700338"/>
          <p14:tracePt t="85793" x="1819275" y="2652713"/>
          <p14:tracePt t="85809" x="1852613" y="2628900"/>
          <p14:tracePt t="85826" x="1876425" y="2600325"/>
          <p14:tracePt t="85842" x="1890713" y="2576513"/>
          <p14:tracePt t="85859" x="1909763" y="2547938"/>
          <p14:tracePt t="85875" x="1919288" y="2533650"/>
          <p14:tracePt t="85892" x="1924050" y="2528888"/>
          <p14:tracePt t="85909" x="1928813" y="2519363"/>
          <p14:tracePt t="85926" x="1928813" y="2509838"/>
          <p14:tracePt t="85942" x="1933575" y="2505075"/>
          <p14:tracePt t="85959" x="1947863" y="2490788"/>
          <p14:tracePt t="85976" x="1966913" y="2476500"/>
          <p14:tracePt t="85992" x="2009775" y="2438400"/>
          <p14:tracePt t="86009" x="2038350" y="2414588"/>
          <p14:tracePt t="86025" x="2066925" y="2395538"/>
          <p14:tracePt t="86042" x="2105025" y="2371725"/>
          <p14:tracePt t="86059" x="2119313" y="2362200"/>
          <p14:tracePt t="86075" x="2133600" y="2352675"/>
          <p14:tracePt t="86094" x="2147888" y="2347913"/>
          <p14:tracePt t="86109" x="2171700" y="2338388"/>
          <p14:tracePt t="86126" x="2185988" y="2333625"/>
          <p14:tracePt t="86142" x="2195513" y="2328863"/>
          <p14:tracePt t="86159" x="2209800" y="2328863"/>
          <p14:tracePt t="86176" x="2224088" y="2324100"/>
          <p14:tracePt t="86193" x="2233613" y="2324100"/>
          <p14:tracePt t="86209" x="2247900" y="2324100"/>
          <p14:tracePt t="86226" x="2262188" y="2324100"/>
          <p14:tracePt t="86242" x="2281238" y="2324100"/>
          <p14:tracePt t="86259" x="2290763" y="2324100"/>
          <p14:tracePt t="86275" x="2300288" y="2324100"/>
          <p14:tracePt t="86292" x="2319338" y="2324100"/>
          <p14:tracePt t="86309" x="2328863" y="2324100"/>
          <p14:tracePt t="86326" x="2338388" y="2324100"/>
          <p14:tracePt t="86342" x="2352675" y="2324100"/>
          <p14:tracePt t="86359" x="2366963" y="2324100"/>
          <p14:tracePt t="86376" x="2376488" y="2319338"/>
          <p14:tracePt t="86392" x="2381250" y="2319338"/>
          <p14:tracePt t="86409" x="2390775" y="2319338"/>
          <p14:tracePt t="86426" x="2400300" y="2319338"/>
          <p14:tracePt t="86675" x="2409825" y="2319338"/>
          <p14:tracePt t="86682" x="2414588" y="2314575"/>
          <p14:tracePt t="86692" x="2419350" y="2309813"/>
          <p14:tracePt t="86709" x="2433638" y="2305050"/>
          <p14:tracePt t="86726" x="2447925" y="2300288"/>
          <p14:tracePt t="86742" x="2452688" y="2300288"/>
          <p14:tracePt t="86759" x="2457450" y="2300288"/>
          <p14:tracePt t="86775" x="2466975" y="2300288"/>
          <p14:tracePt t="86859" x="2462213" y="2300288"/>
          <p14:tracePt t="86874" x="2457450" y="2305050"/>
          <p14:tracePt t="86880" x="2452688" y="2305050"/>
          <p14:tracePt t="86892" x="2443163" y="2309813"/>
          <p14:tracePt t="86909" x="2424113" y="2314575"/>
          <p14:tracePt t="86925" x="2414588" y="2314575"/>
          <p14:tracePt t="86942" x="2409825" y="2309813"/>
          <p14:tracePt t="86959" x="2405063" y="2305050"/>
          <p14:tracePt t="86976" x="2395538" y="2290763"/>
          <p14:tracePt t="86992" x="2390775" y="2276475"/>
          <p14:tracePt t="87009" x="2390775" y="2252663"/>
          <p14:tracePt t="87025" x="2390775" y="2238375"/>
          <p14:tracePt t="87042" x="2390775" y="2219325"/>
          <p14:tracePt t="87059" x="2390775" y="2205038"/>
          <p14:tracePt t="87075" x="2395538" y="2200275"/>
          <p14:tracePt t="87092" x="2400300" y="2190750"/>
          <p14:tracePt t="87109" x="2405063" y="2181225"/>
          <p14:tracePt t="87125" x="2409825" y="2181225"/>
          <p14:tracePt t="87142" x="2419350" y="2181225"/>
          <p14:tracePt t="87159" x="2428875" y="2181225"/>
          <p14:tracePt t="87175" x="2433638" y="2181225"/>
          <p14:tracePt t="87192" x="2438400" y="2181225"/>
          <p14:tracePt t="87209" x="2447925" y="2185988"/>
          <p14:tracePt t="87226" x="2457450" y="2200275"/>
          <p14:tracePt t="87242" x="2457450" y="2209800"/>
          <p14:tracePt t="87259" x="2457450" y="2219325"/>
          <p14:tracePt t="87276" x="2457450" y="2228850"/>
          <p14:tracePt t="87292" x="2457450" y="2247900"/>
          <p14:tracePt t="87309" x="2457450" y="2257425"/>
          <p14:tracePt t="87325" x="2457450" y="2262188"/>
          <p14:tracePt t="87342" x="2457450" y="2271713"/>
          <p14:tracePt t="87403" x="2452688" y="2276475"/>
          <p14:tracePt t="87410" x="2452688" y="2281238"/>
          <p14:tracePt t="87416" x="2443163" y="2281238"/>
          <p14:tracePt t="87425" x="2438400" y="2286000"/>
          <p14:tracePt t="87442" x="2424113" y="2286000"/>
          <p14:tracePt t="87459" x="2400300" y="2286000"/>
          <p14:tracePt t="87475" x="2381250" y="2286000"/>
          <p14:tracePt t="87492" x="2366963" y="2286000"/>
          <p14:tracePt t="87510" x="2362200" y="2286000"/>
          <p14:tracePt t="87526" x="2352675" y="2286000"/>
          <p14:tracePt t="87542" x="2347913" y="2286000"/>
          <p14:tracePt t="87666" x="2357438" y="2286000"/>
          <p14:tracePt t="87673" x="2366963" y="2286000"/>
          <p14:tracePt t="87681" x="2386013" y="2286000"/>
          <p14:tracePt t="87692" x="2405063" y="2286000"/>
          <p14:tracePt t="87709" x="2481263" y="2286000"/>
          <p14:tracePt t="87725" x="2652713" y="2286000"/>
          <p14:tracePt t="87742" x="2738438" y="2286000"/>
          <p14:tracePt t="87759" x="2824163" y="2286000"/>
          <p14:tracePt t="87776" x="2905125" y="2295525"/>
          <p14:tracePt t="87792" x="3033713" y="2309813"/>
          <p14:tracePt t="87809" x="3124200" y="2324100"/>
          <p14:tracePt t="87825" x="3224213" y="2324100"/>
          <p14:tracePt t="87842" x="3343275" y="2338388"/>
          <p14:tracePt t="87859" x="3414713" y="2347913"/>
          <p14:tracePt t="87875" x="3505200" y="2347913"/>
          <p14:tracePt t="87894" x="3595688" y="2347913"/>
          <p14:tracePt t="87909" x="3690938" y="2347913"/>
          <p14:tracePt t="87925" x="3738563" y="2347913"/>
          <p14:tracePt t="87942" x="3781425" y="2347913"/>
          <p14:tracePt t="87959" x="3838575" y="2347913"/>
          <p14:tracePt t="87975" x="3862388" y="2347913"/>
          <p14:tracePt t="87992" x="3890963" y="2347913"/>
          <p14:tracePt t="88009" x="3914775" y="2352675"/>
          <p14:tracePt t="88026" x="3933825" y="2352675"/>
          <p14:tracePt t="88042" x="3938588" y="2352675"/>
          <p14:tracePt t="88059" x="3948113" y="2352675"/>
          <p14:tracePt t="88075" x="3952875" y="2352675"/>
          <p14:tracePt t="88092" x="3957638" y="2352675"/>
          <p14:tracePt t="88724" x="3948113" y="2352675"/>
          <p14:tracePt t="88732" x="3919538" y="2366963"/>
          <p14:tracePt t="88742" x="3886200" y="2371725"/>
          <p14:tracePt t="88759" x="3819525" y="2395538"/>
          <p14:tracePt t="88775" x="3686175" y="2447925"/>
          <p14:tracePt t="88792" x="3581400" y="2481263"/>
          <p14:tracePt t="88809" x="3481388" y="2514600"/>
          <p14:tracePt t="88842" x="3333750" y="2557463"/>
          <p14:tracePt t="88875" x="3243263" y="2562225"/>
          <p14:tracePt t="88892" x="3186113" y="2562225"/>
          <p14:tracePt t="88908" x="3148013" y="2562225"/>
          <p14:tracePt t="88925" x="3119438" y="2562225"/>
          <p14:tracePt t="88942" x="3090863" y="2562225"/>
          <p14:tracePt t="88959" x="3062288" y="2562225"/>
          <p14:tracePt t="88975" x="3033713" y="2562225"/>
          <p14:tracePt t="88992" x="3009900" y="2562225"/>
          <p14:tracePt t="89009" x="2990850" y="2562225"/>
          <p14:tracePt t="89025" x="2957513" y="2562225"/>
          <p14:tracePt t="89042" x="2943225" y="2562225"/>
          <p14:tracePt t="89059" x="2928938" y="2562225"/>
          <p14:tracePt t="89076" x="2909888" y="2562225"/>
          <p14:tracePt t="89092" x="2890838" y="2562225"/>
          <p14:tracePt t="89108" x="2881313" y="2562225"/>
          <p14:tracePt t="89125" x="2867025" y="2562225"/>
          <p14:tracePt t="89142" x="2852738" y="2562225"/>
          <p14:tracePt t="89159" x="2833688" y="2552700"/>
          <p14:tracePt t="89175" x="2824163" y="2552700"/>
          <p14:tracePt t="89192" x="2809875" y="2552700"/>
          <p14:tracePt t="89209" x="2790825" y="2552700"/>
          <p14:tracePt t="89225" x="2776538" y="2552700"/>
          <p14:tracePt t="89242" x="2767013" y="2547938"/>
          <p14:tracePt t="89259" x="2752725" y="2547938"/>
          <p14:tracePt t="89275" x="2728913" y="2547938"/>
          <p14:tracePt t="89292" x="2714625" y="2547938"/>
          <p14:tracePt t="89309" x="2705100" y="2547938"/>
          <p14:tracePt t="89325" x="2695575" y="2547938"/>
          <p14:tracePt t="89342" x="2686050" y="2547938"/>
          <p14:tracePt t="89359" x="2681288" y="2547938"/>
          <p14:tracePt t="89375" x="2676525" y="2547938"/>
          <p14:tracePt t="89392" x="2667000" y="2547938"/>
          <p14:tracePt t="89425" x="2662238" y="2547938"/>
          <p14:tracePt t="89459" x="2657475" y="2547938"/>
          <p14:tracePt t="89518" x="2657475" y="2543175"/>
          <p14:tracePt t="89525" x="2652713" y="2543175"/>
          <p14:tracePt t="89532" x="2647950" y="2543175"/>
          <p14:tracePt t="89542" x="2647950" y="2538413"/>
          <p14:tracePt t="89559" x="2638425" y="2533650"/>
          <p14:tracePt t="89576" x="2633663" y="2528888"/>
          <p14:tracePt t="89592" x="2624138" y="2519363"/>
          <p14:tracePt t="89609" x="2619375" y="2514600"/>
          <p14:tracePt t="89625" x="2614613" y="2514600"/>
          <p14:tracePt t="89642" x="2614613" y="2509838"/>
          <p14:tracePt t="89659" x="2614613" y="2505075"/>
          <p14:tracePt t="89692" x="2609850" y="2505075"/>
          <p14:tracePt t="89730" x="2609850" y="2500313"/>
          <p14:tracePt t="89752" x="2605088" y="2500313"/>
          <p14:tracePt t="89760" x="2600325" y="2495550"/>
          <p14:tracePt t="89767" x="2600325" y="2490788"/>
          <p14:tracePt t="89775" x="2595563" y="2490788"/>
          <p14:tracePt t="89792" x="2590800" y="2486025"/>
          <p14:tracePt t="89808" x="2581275" y="2481263"/>
          <p14:tracePt t="89826" x="2576513" y="2481263"/>
          <p14:tracePt t="90047" x="2581275" y="2462213"/>
          <p14:tracePt t="90054" x="2581275" y="2424113"/>
          <p14:tracePt t="90062" x="2586038" y="2390775"/>
          <p14:tracePt t="90075" x="2590800" y="2328863"/>
          <p14:tracePt t="90092" x="2590800" y="2286000"/>
          <p14:tracePt t="90109" x="2590800" y="2266950"/>
          <p14:tracePt t="90125" x="2590800" y="2247900"/>
          <p14:tracePt t="90142" x="2590800" y="2233613"/>
          <p14:tracePt t="90159" x="2590800" y="2228850"/>
          <p14:tracePt t="90175" x="2590800" y="2224088"/>
          <p14:tracePt t="90192" x="2590800" y="2214563"/>
          <p14:tracePt t="90407" x="2590800" y="2224088"/>
          <p14:tracePt t="90414" x="2590800" y="2233613"/>
          <p14:tracePt t="90425" x="2590800" y="2243138"/>
          <p14:tracePt t="90443" x="2590800" y="2266950"/>
          <p14:tracePt t="90459" x="2590800" y="2286000"/>
          <p14:tracePt t="90475" x="2590800" y="2295525"/>
          <p14:tracePt t="90492" x="2590800" y="2305050"/>
          <p14:tracePt t="90509" x="2590800" y="2314575"/>
          <p14:tracePt t="90525" x="2590800" y="2324100"/>
          <p14:tracePt t="90542" x="2590800" y="2338388"/>
          <p14:tracePt t="90558" x="2586038" y="2362200"/>
          <p14:tracePt t="90575" x="2586038" y="2386013"/>
          <p14:tracePt t="90592" x="2581275" y="2395538"/>
          <p14:tracePt t="90609" x="2581275" y="2405063"/>
          <p14:tracePt t="90625" x="2581275" y="2409825"/>
          <p14:tracePt t="90642" x="2581275" y="2419350"/>
          <p14:tracePt t="90658" x="2581275" y="2428875"/>
          <p14:tracePt t="90675" x="2581275" y="2433638"/>
          <p14:tracePt t="90692" x="2581275" y="2447925"/>
          <p14:tracePt t="90709" x="2576513" y="2476500"/>
          <p14:tracePt t="90725" x="2571750" y="2490788"/>
          <p14:tracePt t="90742" x="2571750" y="2505075"/>
          <p14:tracePt t="90745" x="2571750" y="2509838"/>
          <p14:tracePt t="90758" x="2571750" y="2519363"/>
          <p14:tracePt t="90775" x="2571750" y="2524125"/>
          <p14:tracePt t="90792" x="2571750" y="2528888"/>
          <p14:tracePt t="90809" x="2571750" y="2538413"/>
          <p14:tracePt t="91017" x="2571750" y="2528888"/>
          <p14:tracePt t="91024" x="2571750" y="2509838"/>
          <p14:tracePt t="91031" x="2576513" y="2495550"/>
          <p14:tracePt t="91042" x="2576513" y="2486025"/>
          <p14:tracePt t="91059" x="2576513" y="2466975"/>
          <p14:tracePt t="91075" x="2576513" y="2452688"/>
          <p14:tracePt t="91092" x="2576513" y="2447925"/>
          <p14:tracePt t="91109" x="2576513" y="2438400"/>
          <p14:tracePt t="91126" x="2576513" y="2433638"/>
          <p14:tracePt t="91252" x="2581275" y="2438400"/>
          <p14:tracePt t="91259" x="2581275" y="2443163"/>
          <p14:tracePt t="91267" x="2581275" y="2452688"/>
          <p14:tracePt t="91275" x="2581275" y="2462213"/>
          <p14:tracePt t="91292" x="2586038" y="2490788"/>
          <p14:tracePt t="91309" x="2586038" y="2533650"/>
          <p14:tracePt t="91325" x="2586038" y="2586038"/>
          <p14:tracePt t="91342" x="2586038" y="2609850"/>
          <p14:tracePt t="91359" x="2586038" y="2624138"/>
          <p14:tracePt t="91375" x="2586038" y="2633663"/>
          <p14:tracePt t="91392" x="2586038" y="2647950"/>
          <p14:tracePt t="91409" x="2586038" y="2662238"/>
          <p14:tracePt t="91425" x="2586038" y="2676525"/>
          <p14:tracePt t="91442" x="2586038" y="2686050"/>
          <p14:tracePt t="91459" x="2586038" y="2690813"/>
          <p14:tracePt t="91475" x="2586038" y="2695575"/>
          <p14:tracePt t="91492" x="2586038" y="2705100"/>
          <p14:tracePt t="92537" x="2600325" y="2705100"/>
          <p14:tracePt t="92544" x="2614613" y="2705100"/>
          <p14:tracePt t="92552" x="2633663" y="2700338"/>
          <p14:tracePt t="92560" x="2647950" y="2695575"/>
          <p14:tracePt t="92575" x="2686050" y="2676525"/>
          <p14:tracePt t="92592" x="2719388" y="2662238"/>
          <p14:tracePt t="92625" x="2819400" y="2619375"/>
          <p14:tracePt t="92658" x="2881313" y="2590800"/>
          <p14:tracePt t="92675" x="2905125" y="2571750"/>
          <p14:tracePt t="92692" x="2938463" y="2552700"/>
          <p14:tracePt t="92708" x="2947988" y="2547938"/>
          <p14:tracePt t="92725" x="2957513" y="2543175"/>
          <p14:tracePt t="92742" x="2967038" y="2533650"/>
          <p14:tracePt t="92758" x="2976563" y="2533650"/>
          <p14:tracePt t="92792" x="2981325" y="2533650"/>
          <p14:tracePt t="92883" x="2976563" y="2533650"/>
          <p14:tracePt t="92889" x="2971800" y="2533650"/>
          <p14:tracePt t="92896" x="2962275" y="2533650"/>
          <p14:tracePt t="92908" x="2952750" y="2543175"/>
          <p14:tracePt t="92925" x="2914650" y="2547938"/>
          <p14:tracePt t="92942" x="2876550" y="2552700"/>
          <p14:tracePt t="92958" x="2843213" y="2562225"/>
          <p14:tracePt t="92975" x="2819400" y="2576513"/>
          <p14:tracePt t="92992" x="2795588" y="2586038"/>
          <p14:tracePt t="93008" x="2781300" y="2590800"/>
          <p14:tracePt t="93025" x="2771775" y="2595563"/>
          <p14:tracePt t="93042" x="2762250" y="2609850"/>
          <p14:tracePt t="93058" x="2738438" y="2633663"/>
          <p14:tracePt t="93075" x="2724150" y="2647950"/>
          <p14:tracePt t="93092" x="2705100" y="2667000"/>
          <p14:tracePt t="93109" x="2695575" y="2681288"/>
          <p14:tracePt t="93125" x="2676525" y="2700338"/>
          <p14:tracePt t="93142" x="2657475" y="2724150"/>
          <p14:tracePt t="93159" x="2647950" y="2733675"/>
          <p14:tracePt t="93175" x="2638425" y="2743200"/>
          <p14:tracePt t="93191" x="2633663" y="2752725"/>
          <p14:tracePt t="93208" x="2624138" y="2762250"/>
          <p14:tracePt t="93225" x="2624138" y="2771775"/>
          <p14:tracePt t="93242" x="2624138" y="2790825"/>
          <p14:tracePt t="93258" x="2624138" y="2800350"/>
          <p14:tracePt t="93275" x="2624138" y="2809875"/>
          <p14:tracePt t="93292" x="2624138" y="2814638"/>
          <p14:tracePt t="93308" x="2624138" y="2824163"/>
          <p14:tracePt t="93325" x="2624138" y="2828925"/>
          <p14:tracePt t="93342" x="2628900" y="2838450"/>
          <p14:tracePt t="93358" x="2638425" y="2843213"/>
          <p14:tracePt t="93375" x="2657475" y="2847975"/>
          <p14:tracePt t="93392" x="2695575" y="2847975"/>
          <p14:tracePt t="93408" x="2733675" y="2843213"/>
          <p14:tracePt t="93425" x="2819400" y="2809875"/>
          <p14:tracePt t="93442" x="2876550" y="2786063"/>
          <p14:tracePt t="93458" x="2928938" y="2757488"/>
          <p14:tracePt t="93475" x="2971800" y="2743200"/>
          <p14:tracePt t="93493" x="3024188" y="2714625"/>
          <p14:tracePt t="93509" x="3048000" y="2700338"/>
          <p14:tracePt t="93525" x="3062288" y="2690813"/>
          <p14:tracePt t="93542" x="3067050" y="2686050"/>
          <p14:tracePt t="93558" x="3076575" y="2676525"/>
          <p14:tracePt t="93575" x="3076575" y="2671763"/>
          <p14:tracePt t="93592" x="3076575" y="2662238"/>
          <p14:tracePt t="93625" x="3057525" y="2638425"/>
          <p14:tracePt t="93642" x="3024188" y="2628900"/>
          <p14:tracePt t="93658" x="2990850" y="2614613"/>
          <p14:tracePt t="93675" x="2933700" y="2609850"/>
          <p14:tracePt t="93692" x="2905125" y="2619375"/>
          <p14:tracePt t="93708" x="2886075" y="2624138"/>
          <p14:tracePt t="93725" x="2862263" y="2633663"/>
          <p14:tracePt t="93742" x="2843213" y="2643188"/>
          <p14:tracePt t="93758" x="2833688" y="2647950"/>
          <p14:tracePt t="93775" x="2828925" y="2652713"/>
          <p14:tracePt t="93792" x="2824163" y="2652713"/>
          <p14:tracePt t="93808" x="2814638" y="2652713"/>
          <p14:tracePt t="94683" x="2800350" y="2628900"/>
          <p14:tracePt t="94690" x="2767013" y="2586038"/>
          <p14:tracePt t="94696" x="2752725" y="2562225"/>
          <p14:tracePt t="94708" x="2733675" y="2528888"/>
          <p14:tracePt t="94726" x="2700338" y="2490788"/>
          <p14:tracePt t="94742" x="2633663" y="2424113"/>
          <p14:tracePt t="94775" x="2538413" y="2357438"/>
          <p14:tracePt t="94808" x="2438400" y="2300288"/>
          <p14:tracePt t="94825" x="2395538" y="2295525"/>
          <p14:tracePt t="94842" x="2366963" y="2290763"/>
          <p14:tracePt t="94858" x="2333625" y="2290763"/>
          <p14:tracePt t="94875" x="2324100" y="2290763"/>
          <p14:tracePt t="94891" x="2314575" y="2290763"/>
          <p14:tracePt t="94908" x="2309813" y="2290763"/>
          <p14:tracePt t="94954" x="2309813" y="2286000"/>
          <p14:tracePt t="94961" x="2319338" y="2286000"/>
          <p14:tracePt t="94975" x="2357438" y="2266950"/>
          <p14:tracePt t="94992" x="2428875" y="2243138"/>
          <p14:tracePt t="95008" x="2547938" y="2209800"/>
          <p14:tracePt t="95025" x="2681288" y="2185988"/>
          <p14:tracePt t="95041" x="2867025" y="2143125"/>
          <p14:tracePt t="95058" x="2962275" y="2133600"/>
          <p14:tracePt t="95075" x="3052763" y="2128838"/>
          <p14:tracePt t="95092" x="3124200" y="2138363"/>
          <p14:tracePt t="95108" x="3186113" y="2147888"/>
          <p14:tracePt t="95125" x="3209925" y="2157413"/>
          <p14:tracePt t="95142" x="3219450" y="2162175"/>
          <p14:tracePt t="95159" x="3233738" y="2171700"/>
          <p14:tracePt t="95175" x="3243263" y="2181225"/>
          <p14:tracePt t="95192" x="3243263" y="2195513"/>
          <p14:tracePt t="95208" x="3238500" y="2214563"/>
          <p14:tracePt t="95225" x="3167063" y="2271713"/>
          <p14:tracePt t="95242" x="3076575" y="2328863"/>
          <p14:tracePt t="95258" x="2947988" y="2381250"/>
          <p14:tracePt t="95275" x="2809875" y="2424113"/>
          <p14:tracePt t="95292" x="2633663" y="2462213"/>
          <p14:tracePt t="95308" x="2562225" y="2476500"/>
          <p14:tracePt t="95325" x="2505075" y="2476500"/>
          <p14:tracePt t="95342" x="2462213" y="2476500"/>
          <p14:tracePt t="95358" x="2419350" y="2476500"/>
          <p14:tracePt t="95375" x="2409825" y="2476500"/>
          <p14:tracePt t="95392" x="2405063" y="2476500"/>
          <p14:tracePt t="95408" x="2400300" y="2476500"/>
          <p14:tracePt t="95441" x="2419350" y="2471738"/>
          <p14:tracePt t="95458" x="2452688" y="2462213"/>
          <p14:tracePt t="95475" x="2571750" y="2428875"/>
          <p14:tracePt t="95492" x="2690813" y="2414588"/>
          <p14:tracePt t="95508" x="2790825" y="2405063"/>
          <p14:tracePt t="95525" x="2881313" y="2395538"/>
          <p14:tracePt t="95541" x="3019425" y="2381250"/>
          <p14:tracePt t="95558" x="3071813" y="2381250"/>
          <p14:tracePt t="95575" x="3100388" y="2381250"/>
          <p14:tracePt t="95592" x="3124200" y="2381250"/>
          <p14:tracePt t="95608" x="3128963" y="2381250"/>
          <p14:tracePt t="95625" x="3133725" y="2381250"/>
          <p14:tracePt t="95658" x="3109913" y="2405063"/>
          <p14:tracePt t="95675" x="3052763" y="2438400"/>
          <p14:tracePt t="95692" x="2962275" y="2486025"/>
          <p14:tracePt t="95708" x="2876550" y="2524125"/>
          <p14:tracePt t="95725" x="2762250" y="2581275"/>
          <p14:tracePt t="95741" x="2719388" y="2600325"/>
          <p14:tracePt t="95758" x="2695575" y="2609850"/>
          <p14:tracePt t="95775" x="2686050" y="2614613"/>
          <p14:tracePt t="95791" x="2676525" y="2614613"/>
          <p14:tracePt t="95828" x="2681288" y="2614613"/>
          <p14:tracePt t="95842" x="2700338" y="2614613"/>
          <p14:tracePt t="95858" x="2738438" y="2609850"/>
          <p14:tracePt t="95875" x="2771775" y="2600325"/>
          <p14:tracePt t="95891" x="2809875" y="2595563"/>
          <p14:tracePt t="95908" x="2838450" y="2586038"/>
          <p14:tracePt t="95925" x="2852738" y="2581275"/>
          <p14:tracePt t="95941" x="2857500" y="2581275"/>
          <p14:tracePt t="95958" x="2862263" y="2581275"/>
          <p14:tracePt t="95975" x="2871788" y="2581275"/>
          <p14:tracePt t="96078" x="2876550" y="2581275"/>
          <p14:tracePt t="96312" x="2867025" y="2605088"/>
          <p14:tracePt t="96320" x="2852738" y="2652713"/>
          <p14:tracePt t="96327" x="2828925" y="2705100"/>
          <p14:tracePt t="96341" x="2771775" y="2814638"/>
          <p14:tracePt t="96358" x="2719388" y="2900363"/>
          <p14:tracePt t="96375" x="2690813" y="2967038"/>
          <p14:tracePt t="96391" x="2667000" y="3005138"/>
          <p14:tracePt t="96425" x="2647950" y="3038475"/>
          <p14:tracePt t="96459" x="2647950" y="3048000"/>
          <p14:tracePt t="96475" x="2647950" y="3057525"/>
          <p14:tracePt t="96491" x="2657475" y="3067050"/>
          <p14:tracePt t="96508" x="2676525" y="3071813"/>
          <p14:tracePt t="96526" x="2733675" y="3086100"/>
          <p14:tracePt t="96542" x="2776538" y="3090863"/>
          <p14:tracePt t="96558" x="2819400" y="3090863"/>
          <p14:tracePt t="96575" x="2838450" y="3090863"/>
          <p14:tracePt t="96591" x="2886075" y="3090863"/>
          <p14:tracePt t="96608" x="2924175" y="3090863"/>
          <p14:tracePt t="96625" x="2943225" y="3090863"/>
          <p14:tracePt t="96641" x="2967038" y="3090863"/>
          <p14:tracePt t="96658" x="2986088" y="3090863"/>
          <p14:tracePt t="96675" x="2990850" y="3090863"/>
          <p14:tracePt t="96691" x="2995613" y="3090863"/>
          <p14:tracePt t="96708" x="3005138" y="3090863"/>
          <p14:tracePt t="96725" x="3014663" y="3090863"/>
          <p14:tracePt t="96741" x="3024188" y="3090863"/>
          <p14:tracePt t="96759" x="3038475" y="3090863"/>
          <p14:tracePt t="96775" x="3057525" y="3090863"/>
          <p14:tracePt t="96791" x="3071813" y="3090863"/>
          <p14:tracePt t="96808" x="3076575" y="3090863"/>
          <p14:tracePt t="96825" x="3081338" y="3090863"/>
          <p14:tracePt t="96841" x="3090863" y="3090863"/>
          <p14:tracePt t="97055" x="3090863" y="3109913"/>
          <p14:tracePt t="97062" x="3090863" y="3124200"/>
          <p14:tracePt t="97075" x="3090863" y="3143250"/>
          <p14:tracePt t="97091" x="3105150" y="3214688"/>
          <p14:tracePt t="97108" x="3119438" y="3271838"/>
          <p14:tracePt t="97125" x="3133725" y="3343275"/>
          <p14:tracePt t="97142" x="3152775" y="3390900"/>
          <p14:tracePt t="97158" x="3176588" y="3448050"/>
          <p14:tracePt t="97175" x="3195638" y="3476625"/>
          <p14:tracePt t="97191" x="3205163" y="3490913"/>
          <p14:tracePt t="97208" x="3238500" y="3514725"/>
          <p14:tracePt t="97224" x="3276600" y="3538538"/>
          <p14:tracePt t="97241" x="3305175" y="3552825"/>
          <p14:tracePt t="97258" x="3333750" y="3571875"/>
          <p14:tracePt t="97275" x="3381375" y="3581400"/>
          <p14:tracePt t="97291" x="3414713" y="3586163"/>
          <p14:tracePt t="97308" x="3443288" y="3595688"/>
          <p14:tracePt t="97325" x="3471863" y="3595688"/>
          <p14:tracePt t="97341" x="3509963" y="3595688"/>
          <p14:tracePt t="97358" x="3533775" y="3590925"/>
          <p14:tracePt t="97375" x="3562350" y="3581400"/>
          <p14:tracePt t="97392" x="3600450" y="3557588"/>
          <p14:tracePt t="97408" x="3624263" y="3533775"/>
          <p14:tracePt t="97424" x="3652838" y="3495675"/>
          <p14:tracePt t="97441" x="3676650" y="3448050"/>
          <p14:tracePt t="97458" x="3695700" y="3371850"/>
          <p14:tracePt t="97475" x="3700463" y="3333750"/>
          <p14:tracePt t="97491" x="3700463" y="3300413"/>
          <p14:tracePt t="97510" x="3690938" y="3262313"/>
          <p14:tracePt t="97525" x="3657600" y="3209925"/>
          <p14:tracePt t="97541" x="3633788" y="3176588"/>
          <p14:tracePt t="97558" x="3609975" y="3148013"/>
          <p14:tracePt t="97575" x="3586163" y="3124200"/>
          <p14:tracePt t="97591" x="3538538" y="3090863"/>
          <p14:tracePt t="97608" x="3500438" y="3071813"/>
          <p14:tracePt t="97625" x="3462338" y="3062288"/>
          <p14:tracePt t="97641" x="3414713" y="3048000"/>
          <p14:tracePt t="97658" x="3386138" y="3048000"/>
          <p14:tracePt t="97675" x="3357563" y="3048000"/>
          <p14:tracePt t="97691" x="3338513" y="3052763"/>
          <p14:tracePt t="97708" x="3305175" y="3062288"/>
          <p14:tracePt t="97724" x="3281363" y="3081338"/>
          <p14:tracePt t="97741" x="3257550" y="3095625"/>
          <p14:tracePt t="97758" x="3233738" y="3109913"/>
          <p14:tracePt t="97775" x="3214688" y="3124200"/>
          <p14:tracePt t="97791" x="3205163" y="3128963"/>
          <p14:tracePt t="97808" x="3200400" y="3133725"/>
          <p14:tracePt t="97825" x="3195638" y="3133725"/>
          <p14:tracePt t="97841" x="3186113" y="3133725"/>
          <p14:tracePt t="97875" x="3176588" y="3133725"/>
          <p14:tracePt t="97891" x="3167063" y="3133725"/>
          <p14:tracePt t="97908" x="3157538" y="3133725"/>
          <p14:tracePt t="97925" x="3143250" y="3133725"/>
          <p14:tracePt t="97941" x="3128963" y="3138488"/>
          <p14:tracePt t="97958" x="3095625" y="3148013"/>
          <p14:tracePt t="97975" x="3071813" y="3157538"/>
          <p14:tracePt t="97991" x="3062288" y="3157538"/>
          <p14:tracePt t="98008" x="3052763" y="3157538"/>
          <p14:tracePt t="98024" x="3043238" y="3157538"/>
          <p14:tracePt t="98061" x="3043238" y="3162300"/>
          <p14:tracePt t="98076" x="3043238" y="3171825"/>
          <p14:tracePt t="98091" x="3043238" y="3190875"/>
          <p14:tracePt t="98108" x="3052763" y="3219450"/>
          <p14:tracePt t="98125" x="3062288" y="3267075"/>
          <p14:tracePt t="98141" x="3100388" y="3328988"/>
          <p14:tracePt t="98158" x="3128963" y="3367088"/>
          <p14:tracePt t="98175" x="3143250" y="3405188"/>
          <p14:tracePt t="98191" x="3167063" y="3429000"/>
          <p14:tracePt t="98208" x="3205163" y="3457575"/>
          <p14:tracePt t="98225" x="3233738" y="3476625"/>
          <p14:tracePt t="98241" x="3262313" y="3490913"/>
          <p14:tracePt t="98258" x="3309938" y="3505200"/>
          <p14:tracePt t="98274" x="3362325" y="3529013"/>
          <p14:tracePt t="98291" x="3400425" y="3548063"/>
          <p14:tracePt t="98308" x="3438525" y="3552825"/>
          <p14:tracePt t="98325" x="3476625" y="3567113"/>
          <p14:tracePt t="98341" x="3500438" y="3567113"/>
          <p14:tracePt t="98358" x="3519488" y="3567113"/>
          <p14:tracePt t="98375" x="3529013" y="3562350"/>
          <p14:tracePt t="98391" x="3548063" y="3538538"/>
          <p14:tracePt t="98408" x="3567113" y="3514725"/>
          <p14:tracePt t="98425" x="3586163" y="3457575"/>
          <p14:tracePt t="98442" x="3605213" y="3386138"/>
          <p14:tracePt t="98458" x="3600450" y="3309938"/>
          <p14:tracePt t="98475" x="3595688" y="3271838"/>
          <p14:tracePt t="98491" x="3576638" y="3228975"/>
          <p14:tracePt t="98508" x="3538538" y="3171825"/>
          <p14:tracePt t="98525" x="3505200" y="3133725"/>
          <p14:tracePt t="98541" x="3476625" y="3105150"/>
          <p14:tracePt t="98558" x="3438525" y="3081338"/>
          <p14:tracePt t="98575" x="3376613" y="3071813"/>
          <p14:tracePt t="98591" x="3348038" y="3071813"/>
          <p14:tracePt t="98608" x="3309938" y="3071813"/>
          <p14:tracePt t="98625" x="3290888" y="3071813"/>
          <p14:tracePt t="98641" x="3271838" y="3076575"/>
          <p14:tracePt t="98658" x="3262313" y="3081338"/>
          <p14:tracePt t="98675" x="3248025" y="3090863"/>
          <p14:tracePt t="98691" x="3228975" y="3109913"/>
          <p14:tracePt t="98708" x="3219450" y="3157538"/>
          <p14:tracePt t="98725" x="3209925" y="3205163"/>
          <p14:tracePt t="98741" x="3205163" y="3252788"/>
          <p14:tracePt t="98744" x="3205163" y="3271838"/>
          <p14:tracePt t="98758" x="3209925" y="3314700"/>
          <p14:tracePt t="98775" x="3219450" y="3352800"/>
          <p14:tracePt t="98791" x="3224213" y="3381375"/>
          <p14:tracePt t="98808" x="3243263" y="3405188"/>
          <p14:tracePt t="98825" x="3276600" y="3433763"/>
          <p14:tracePt t="98841" x="3319463" y="3457575"/>
          <p14:tracePt t="98858" x="3367088" y="3476625"/>
          <p14:tracePt t="98875" x="3409950" y="3490913"/>
          <p14:tracePt t="98891" x="3462338" y="3495675"/>
          <p14:tracePt t="98908" x="3490913" y="3495675"/>
          <p14:tracePt t="98924" x="3514725" y="3495675"/>
          <p14:tracePt t="98942" x="3533775" y="3495675"/>
          <p14:tracePt t="98958" x="3557588" y="3471863"/>
          <p14:tracePt t="98975" x="3581400" y="3457575"/>
          <p14:tracePt t="98991" x="3605213" y="3409950"/>
          <p14:tracePt t="99008" x="3633788" y="3333750"/>
          <p14:tracePt t="99025" x="3638550" y="3286125"/>
          <p14:tracePt t="99041" x="3638550" y="3238500"/>
          <p14:tracePt t="99058" x="3624263" y="3186113"/>
          <p14:tracePt t="99074" x="3595688" y="3105150"/>
          <p14:tracePt t="99091" x="3586163" y="3076575"/>
          <p14:tracePt t="99108" x="3567113" y="3062288"/>
          <p14:tracePt t="99125" x="3548063" y="3048000"/>
          <p14:tracePt t="99141" x="3490913" y="3038475"/>
          <p14:tracePt t="99158" x="3443288" y="3038475"/>
          <p14:tracePt t="99175" x="3400425" y="3052763"/>
          <p14:tracePt t="99191" x="3362325" y="3071813"/>
          <p14:tracePt t="99208" x="3324225" y="3095625"/>
          <p14:tracePt t="99225" x="3309938" y="3109913"/>
          <p14:tracePt t="99241" x="3300413" y="3138488"/>
          <p14:tracePt t="99243" x="3290888" y="3152775"/>
          <p14:tracePt t="99258" x="3290888" y="3195638"/>
          <p14:tracePt t="99275" x="3295650" y="3238500"/>
          <p14:tracePt t="99291" x="3314700" y="3281363"/>
          <p14:tracePt t="99308" x="3338513" y="3328988"/>
          <p14:tracePt t="99325" x="3376613" y="3367088"/>
          <p14:tracePt t="99341" x="3400425" y="3390900"/>
          <p14:tracePt t="99358" x="3429000" y="3409950"/>
          <p14:tracePt t="99375" x="3457575" y="3429000"/>
          <p14:tracePt t="99391" x="3500438" y="3438525"/>
          <p14:tracePt t="99408" x="3519488" y="3438525"/>
          <p14:tracePt t="99425" x="3543300" y="3433763"/>
          <p14:tracePt t="99442" x="3567113" y="3424238"/>
          <p14:tracePt t="99458" x="3605213" y="3381375"/>
          <p14:tracePt t="99475" x="3624263" y="3343275"/>
          <p14:tracePt t="99491" x="3633788" y="3305175"/>
          <p14:tracePt t="99509" x="3643313" y="3243263"/>
          <p14:tracePt t="99525" x="3633788" y="3200400"/>
          <p14:tracePt t="99541" x="3614738" y="3157538"/>
          <p14:tracePt t="99558" x="3586163" y="3100388"/>
          <p14:tracePt t="99574" x="3552825" y="3067050"/>
          <p14:tracePt t="99591" x="3519488" y="3048000"/>
          <p14:tracePt t="99608" x="3476625" y="3043238"/>
          <p14:tracePt t="99625" x="3433763" y="3057525"/>
          <p14:tracePt t="99641" x="3367088" y="3095625"/>
          <p14:tracePt t="99658" x="3348038" y="3109913"/>
          <p14:tracePt t="99675" x="3319463" y="3157538"/>
          <p14:tracePt t="99691" x="3300413" y="3233738"/>
          <p14:tracePt t="99708" x="3295650" y="3286125"/>
          <p14:tracePt t="99725" x="3300413" y="3328988"/>
          <p14:tracePt t="99741" x="3314700" y="3367088"/>
          <p14:tracePt t="99743" x="3319463" y="3376613"/>
          <p14:tracePt t="99758" x="3338513" y="3400425"/>
          <p14:tracePt t="99774" x="3362325" y="3419475"/>
          <p14:tracePt t="99791" x="3405188" y="3438525"/>
          <p14:tracePt t="99808" x="3448050" y="3448050"/>
          <p14:tracePt t="99824" x="3495675" y="3457575"/>
          <p14:tracePt t="99841" x="3524250" y="3457575"/>
          <p14:tracePt t="99858" x="3552825" y="3457575"/>
          <p14:tracePt t="99875" x="3600450" y="3438525"/>
          <p14:tracePt t="99891" x="3624263" y="3419475"/>
          <p14:tracePt t="99908" x="3648075" y="3381375"/>
          <p14:tracePt t="99925" x="3662363" y="3343275"/>
          <p14:tracePt t="99941" x="3667125" y="3290888"/>
          <p14:tracePt t="99958" x="3662363" y="3252788"/>
          <p14:tracePt t="99975" x="3643313" y="3214688"/>
          <p14:tracePt t="99991" x="3619500" y="3186113"/>
          <p14:tracePt t="100008" x="3581400" y="3152775"/>
          <p14:tracePt t="100025" x="3538538" y="3143250"/>
          <p14:tracePt t="100041" x="3495675" y="3148013"/>
          <p14:tracePt t="100058" x="3452813" y="3167063"/>
          <p14:tracePt t="100074" x="3414713" y="3181350"/>
          <p14:tracePt t="100091" x="3405188" y="3186113"/>
          <p14:tracePt t="100108" x="3400425" y="3190875"/>
          <p14:tracePt t="100125" x="3390900" y="3190875"/>
          <p14:tracePt t="100142" x="3386138" y="3190875"/>
          <p14:tracePt t="100772" x="3376613" y="3228975"/>
          <p14:tracePt t="100779" x="3357563" y="3276600"/>
          <p14:tracePt t="100794" x="3343275" y="3324225"/>
          <p14:tracePt t="100811" x="3262313" y="3557588"/>
          <p14:tracePt t="100825" x="3219450" y="3686175"/>
          <p14:tracePt t="100858" x="3128963" y="3881438"/>
          <p14:tracePt t="100891" x="3033713" y="4114800"/>
          <p14:tracePt t="100908" x="3014663" y="4157663"/>
          <p14:tracePt t="100925" x="2995613" y="4186238"/>
          <p14:tracePt t="100941" x="2971800" y="4229100"/>
          <p14:tracePt t="100958" x="2957513" y="4252913"/>
          <p14:tracePt t="100975" x="2933700" y="4271963"/>
          <p14:tracePt t="100991" x="2890838" y="4305300"/>
          <p14:tracePt t="101008" x="2862263" y="4329113"/>
          <p14:tracePt t="101024" x="2828925" y="4352925"/>
          <p14:tracePt t="101041" x="2786063" y="4381500"/>
          <p14:tracePt t="101058" x="2733675" y="4419600"/>
          <p14:tracePt t="101074" x="2695575" y="4443413"/>
          <p14:tracePt t="101091" x="2667000" y="4462463"/>
          <p14:tracePt t="101108" x="2638425" y="4476750"/>
          <p14:tracePt t="101124" x="2576513" y="4495800"/>
          <p14:tracePt t="101141" x="2533650" y="4510088"/>
          <p14:tracePt t="101159" x="2481263" y="4510088"/>
          <p14:tracePt t="101175" x="2405063" y="4500563"/>
          <p14:tracePt t="101191" x="2362200" y="4491038"/>
          <p14:tracePt t="101208" x="2319338" y="4481513"/>
          <p14:tracePt t="101224" x="2281238" y="4476750"/>
          <p14:tracePt t="101241" x="2228850" y="4462463"/>
          <p14:tracePt t="101258" x="2190750" y="4457700"/>
          <p14:tracePt t="101275" x="2157413" y="4452938"/>
          <p14:tracePt t="101291" x="2133600" y="4443413"/>
          <p14:tracePt t="101308" x="2100263" y="4429125"/>
          <p14:tracePt t="101325" x="2090738" y="4429125"/>
          <p14:tracePt t="101341" x="2081213" y="4429125"/>
          <p14:tracePt t="101358" x="2076450" y="4429125"/>
          <p14:tracePt t="101374" x="2066925" y="4429125"/>
          <p14:tracePt t="102219" x="2071688" y="4433888"/>
          <p14:tracePt t="102226" x="2071688" y="4438650"/>
          <p14:tracePt t="102263" x="2071688" y="4443413"/>
          <p14:tracePt t="102277" x="2076450" y="4448175"/>
          <p14:tracePt t="102374" x="2081213" y="4448175"/>
          <p14:tracePt t="102469" x="2085975" y="4452938"/>
          <p14:tracePt t="102476" x="2085975" y="4457700"/>
          <p14:tracePt t="102491" x="2095500" y="4462463"/>
          <p14:tracePt t="102508" x="2100263" y="4467225"/>
          <p14:tracePt t="102525" x="2105025" y="4471988"/>
          <p14:tracePt t="102558" x="2109788" y="4476750"/>
          <p14:tracePt t="102591" x="2114550" y="4481513"/>
          <p14:tracePt t="102624" x="2119313" y="4481513"/>
          <p14:tracePt t="102641" x="2124075" y="4486275"/>
          <p14:tracePt t="102658" x="2128838" y="4491038"/>
          <p14:tracePt t="102674" x="2138363" y="4491038"/>
          <p14:tracePt t="102691" x="2143125" y="4495800"/>
          <p14:tracePt t="102708" x="2152650" y="4495800"/>
          <p14:tracePt t="102725" x="2157413" y="4495800"/>
          <p14:tracePt t="102741" x="2166938" y="4495800"/>
          <p14:tracePt t="102758" x="2171700" y="4495800"/>
          <p14:tracePt t="102774" x="2176463" y="4495800"/>
          <p14:tracePt t="103042" x="2181225" y="4495800"/>
          <p14:tracePt t="103049" x="2185988" y="4495800"/>
          <p14:tracePt t="103064" x="2190750" y="4495800"/>
          <p14:tracePt t="103074" x="2195513" y="4495800"/>
          <p14:tracePt t="103091" x="2200275" y="4495800"/>
          <p14:tracePt t="103108" x="2214563" y="4505325"/>
          <p14:tracePt t="103124" x="2233613" y="4510088"/>
          <p14:tracePt t="103141" x="2271713" y="4519613"/>
          <p14:tracePt t="103158" x="2319338" y="4519613"/>
          <p14:tracePt t="103174" x="2395538" y="4519613"/>
          <p14:tracePt t="103191" x="2443163" y="4519613"/>
          <p14:tracePt t="103208" x="2495550" y="4524375"/>
          <p14:tracePt t="103225" x="2590800" y="4529138"/>
          <p14:tracePt t="103241" x="2638425" y="4529138"/>
          <p14:tracePt t="103258" x="2681288" y="4538663"/>
          <p14:tracePt t="103274" x="2724150" y="4543425"/>
          <p14:tracePt t="103291" x="2771775" y="4543425"/>
          <p14:tracePt t="103308" x="2795588" y="4543425"/>
          <p14:tracePt t="103324" x="2814638" y="4543425"/>
          <p14:tracePt t="103342" x="2852738" y="4543425"/>
          <p14:tracePt t="103357" x="2895600" y="4543425"/>
          <p14:tracePt t="103374" x="2919413" y="4538663"/>
          <p14:tracePt t="103391" x="2947988" y="4538663"/>
          <p14:tracePt t="103408" x="2971800" y="4538663"/>
          <p14:tracePt t="103424" x="3009900" y="4538663"/>
          <p14:tracePt t="103441" x="3028950" y="4538663"/>
          <p14:tracePt t="103458" x="3052763" y="4538663"/>
          <p14:tracePt t="103474" x="3081338" y="4538663"/>
          <p14:tracePt t="103491" x="3090863" y="4538663"/>
          <p14:tracePt t="103508" x="3105150" y="4538663"/>
          <p14:tracePt t="103524" x="3114675" y="4538663"/>
          <p14:tracePt t="103541" x="3124200" y="4538663"/>
          <p14:tracePt t="103615" x="3124200" y="4543425"/>
          <p14:tracePt t="103629" x="3124200" y="4548188"/>
          <p14:tracePt t="103636" x="3114675" y="4552950"/>
          <p14:tracePt t="103644" x="3109913" y="4552950"/>
          <p14:tracePt t="103658" x="3081338" y="4562475"/>
          <p14:tracePt t="103674" x="3048000" y="4567238"/>
          <p14:tracePt t="103691" x="3005138" y="4576763"/>
          <p14:tracePt t="103707" x="2976563" y="4576763"/>
          <p14:tracePt t="103724" x="2933700" y="4572000"/>
          <p14:tracePt t="103741" x="2919413" y="4572000"/>
          <p14:tracePt t="103758" x="2909888" y="4567238"/>
          <p14:tracePt t="103774" x="2900363" y="4562475"/>
          <p14:tracePt t="103791" x="2886075" y="4557713"/>
          <p14:tracePt t="103808" x="2881313" y="4548188"/>
          <p14:tracePt t="103824" x="2871788" y="4543425"/>
          <p14:tracePt t="103841" x="2867025" y="4538663"/>
          <p14:tracePt t="103858" x="2852738" y="4519613"/>
          <p14:tracePt t="103874" x="2843213" y="4491038"/>
          <p14:tracePt t="103891" x="2828925" y="4438650"/>
          <p14:tracePt t="103908" x="2828925" y="4376738"/>
          <p14:tracePt t="103924" x="2833688" y="4348163"/>
          <p14:tracePt t="103941" x="2852738" y="4324350"/>
          <p14:tracePt t="103958" x="2871788" y="4305300"/>
          <p14:tracePt t="103974" x="2890838" y="4281488"/>
          <p14:tracePt t="103991" x="2914650" y="4271963"/>
          <p14:tracePt t="104007" x="2933700" y="4267200"/>
          <p14:tracePt t="104025" x="2971800" y="4257675"/>
          <p14:tracePt t="104041" x="3005138" y="4267200"/>
          <p14:tracePt t="104057" x="3028950" y="4271963"/>
          <p14:tracePt t="104074" x="3043238" y="4281488"/>
          <p14:tracePt t="104091" x="3057525" y="4300538"/>
          <p14:tracePt t="104108" x="3071813" y="4319588"/>
          <p14:tracePt t="104124" x="3081338" y="4343400"/>
          <p14:tracePt t="104141" x="3081338" y="4376738"/>
          <p14:tracePt t="104157" x="3081338" y="4438650"/>
          <p14:tracePt t="104174" x="3076575" y="4467225"/>
          <p14:tracePt t="104191" x="3062288" y="4500563"/>
          <p14:tracePt t="104207" x="3043238" y="4524375"/>
          <p14:tracePt t="104224" x="3024188" y="4543425"/>
          <p14:tracePt t="104241" x="3005138" y="4562475"/>
          <p14:tracePt t="104258" x="2995613" y="4567238"/>
          <p14:tracePt t="104275" x="2981325" y="4576763"/>
          <p14:tracePt t="104291" x="2962275" y="4576763"/>
          <p14:tracePt t="104307" x="2947988" y="4572000"/>
          <p14:tracePt t="104324" x="2938463" y="4552950"/>
          <p14:tracePt t="104341" x="2895600" y="4462463"/>
          <p14:tracePt t="104358" x="2890838" y="4395788"/>
          <p14:tracePt t="104374" x="2890838" y="4352925"/>
          <p14:tracePt t="104391" x="2890838" y="4314825"/>
          <p14:tracePt t="104407" x="2900363" y="4276725"/>
          <p14:tracePt t="104424" x="2909888" y="4267200"/>
          <p14:tracePt t="104441" x="2928938" y="4248150"/>
          <p14:tracePt t="104458" x="2943225" y="4238625"/>
          <p14:tracePt t="104474" x="2976563" y="4233863"/>
          <p14:tracePt t="104491" x="2995613" y="4233863"/>
          <p14:tracePt t="104507" x="3009900" y="4233863"/>
          <p14:tracePt t="104524" x="3033713" y="4248150"/>
          <p14:tracePt t="104541" x="3048000" y="4271963"/>
          <p14:tracePt t="104557" x="3052763" y="4300538"/>
          <p14:tracePt t="104574" x="3062288" y="4343400"/>
          <p14:tracePt t="104591" x="3052763" y="4405313"/>
          <p14:tracePt t="104607" x="3033713" y="4443413"/>
          <p14:tracePt t="104624" x="3014663" y="4467225"/>
          <p14:tracePt t="104641" x="3005138" y="4486275"/>
          <p14:tracePt t="104657" x="2981325" y="4510088"/>
          <p14:tracePt t="104674" x="2967038" y="4514850"/>
          <p14:tracePt t="104691" x="2952750" y="4519613"/>
          <p14:tracePt t="104708" x="2943225" y="4519613"/>
          <p14:tracePt t="104724" x="2928938" y="4495800"/>
          <p14:tracePt t="104741" x="2914650" y="4429125"/>
          <p14:tracePt t="104758" x="2914650" y="4367213"/>
          <p14:tracePt t="104774" x="2943225" y="4305300"/>
          <p14:tracePt t="104791" x="2967038" y="4281488"/>
          <p14:tracePt t="104807" x="2990850" y="4257675"/>
          <p14:tracePt t="104824" x="3009900" y="4243388"/>
          <p14:tracePt t="104841" x="3057525" y="4224338"/>
          <p14:tracePt t="104858" x="3081338" y="4224338"/>
          <p14:tracePt t="104874" x="3090863" y="4224338"/>
          <p14:tracePt t="104891" x="3105150" y="4238625"/>
          <p14:tracePt t="104907" x="3128963" y="4271963"/>
          <p14:tracePt t="104924" x="3133725" y="4324350"/>
          <p14:tracePt t="104941" x="3133725" y="4367213"/>
          <p14:tracePt t="104958" x="3114675" y="4419600"/>
          <p14:tracePt t="104974" x="3095625" y="4443413"/>
          <p14:tracePt t="104991" x="3081338" y="4462463"/>
          <p14:tracePt t="105007" x="3071813" y="4476750"/>
          <p14:tracePt t="105024" x="3043238" y="4486275"/>
          <p14:tracePt t="105041" x="3033713" y="4495800"/>
          <p14:tracePt t="105058" x="3028950" y="4495800"/>
          <p14:tracePt t="105074" x="3019425" y="4495800"/>
          <p14:tracePt t="105746" x="2990850" y="4424363"/>
          <p14:tracePt t="105752" x="2943225" y="4243388"/>
          <p14:tracePt t="105760" x="2900363" y="4086225"/>
          <p14:tracePt t="105774" x="2833688" y="3867150"/>
          <p14:tracePt t="105791" x="2743200" y="3543300"/>
          <p14:tracePt t="105807" x="2681288" y="3362325"/>
          <p14:tracePt t="105841" x="2557463" y="3033713"/>
          <p14:tracePt t="105874" x="2495550" y="2862263"/>
          <p14:tracePt t="105891" x="2471738" y="2790825"/>
          <p14:tracePt t="105907" x="2457450" y="2762250"/>
          <p14:tracePt t="105924" x="2452688" y="2724150"/>
          <p14:tracePt t="105941" x="2443163" y="2681288"/>
          <p14:tracePt t="105957" x="2443163" y="2619375"/>
          <p14:tracePt t="105974" x="2443163" y="2586038"/>
          <p14:tracePt t="105991" x="2443163" y="2562225"/>
          <p14:tracePt t="106007" x="2443163" y="2547938"/>
          <p14:tracePt t="106024" x="2443163" y="2533650"/>
          <p14:tracePt t="106041" x="2443163" y="2528888"/>
          <p14:tracePt t="106057" x="2433638" y="2519363"/>
          <p14:tracePt t="106074" x="2424113" y="2500313"/>
          <p14:tracePt t="106091" x="2419350" y="2490788"/>
          <p14:tracePt t="106107" x="2414588" y="2481263"/>
          <p14:tracePt t="106124" x="2409825" y="2476500"/>
          <p14:tracePt t="106141" x="2405063" y="2466975"/>
          <p14:tracePt t="106157" x="2395538" y="2457450"/>
          <p14:tracePt t="106174" x="2390775" y="2447925"/>
          <p14:tracePt t="106191" x="2386013" y="2438400"/>
          <p14:tracePt t="106207" x="2376488" y="2428875"/>
          <p14:tracePt t="106224" x="2366963" y="2419350"/>
          <p14:tracePt t="106241" x="2362200" y="2414588"/>
          <p14:tracePt t="106258" x="2357438" y="2405063"/>
          <p14:tracePt t="106274" x="2338388" y="2386013"/>
          <p14:tracePt t="106291" x="2314575" y="2366963"/>
          <p14:tracePt t="106307" x="2290763" y="2343150"/>
          <p14:tracePt t="106324" x="2271713" y="2333625"/>
          <p14:tracePt t="106341" x="2247900" y="2314575"/>
          <p14:tracePt t="106357" x="2238375" y="2309813"/>
          <p14:tracePt t="106374" x="2233613" y="2300288"/>
          <p14:tracePt t="106391" x="2228850" y="2295525"/>
          <p14:tracePt t="106407" x="2224088" y="2295525"/>
          <p14:tracePt t="106449" x="2224088" y="2290763"/>
          <p14:tracePt t="106575" x="2224088" y="2286000"/>
          <p14:tracePt t="106582" x="2228850" y="2286000"/>
          <p14:tracePt t="106590" x="2238375" y="2281238"/>
          <p14:tracePt t="106608" x="2266950" y="2281238"/>
          <p14:tracePt t="106624" x="2305050" y="2281238"/>
          <p14:tracePt t="106643" x="2366963" y="2281238"/>
          <p14:tracePt t="106658" x="2395538" y="2281238"/>
          <p14:tracePt t="106674" x="2424113" y="2281238"/>
          <p14:tracePt t="106691" x="2457450" y="2281238"/>
          <p14:tracePt t="106707" x="2490788" y="2281238"/>
          <p14:tracePt t="106724" x="2509838" y="2281238"/>
          <p14:tracePt t="106741" x="2533650" y="2281238"/>
          <p14:tracePt t="106743" x="2543175" y="2281238"/>
          <p14:tracePt t="106758" x="2552700" y="2281238"/>
          <p14:tracePt t="106774" x="2562225" y="2281238"/>
          <p14:tracePt t="106791" x="2571750" y="2281238"/>
          <p14:tracePt t="106807" x="2576513" y="2281238"/>
          <p14:tracePt t="106824" x="2586038" y="2281238"/>
          <p14:tracePt t="106841" x="2590800" y="2281238"/>
          <p14:tracePt t="107141" x="2581275" y="2290763"/>
          <p14:tracePt t="107148" x="2562225" y="2295525"/>
          <p14:tracePt t="107157" x="2543175" y="2300288"/>
          <p14:tracePt t="107174" x="2514600" y="2305050"/>
          <p14:tracePt t="107191" x="2466975" y="2319338"/>
          <p14:tracePt t="107207" x="2428875" y="2324100"/>
          <p14:tracePt t="107224" x="2395538" y="2324100"/>
          <p14:tracePt t="107241" x="2366963" y="2324100"/>
          <p14:tracePt t="107243" x="2357438" y="2324100"/>
          <p14:tracePt t="107257" x="2333625" y="2324100"/>
          <p14:tracePt t="107274" x="2319338" y="2319338"/>
          <p14:tracePt t="107291" x="2305050" y="2314575"/>
          <p14:tracePt t="107307" x="2300288" y="2309813"/>
          <p14:tracePt t="107324" x="2281238" y="2281238"/>
          <p14:tracePt t="107341" x="2276475" y="2247900"/>
          <p14:tracePt t="107357" x="2271713" y="2219325"/>
          <p14:tracePt t="107375" x="2271713" y="2181225"/>
          <p14:tracePt t="107390" x="2271713" y="2157413"/>
          <p14:tracePt t="107407" x="2271713" y="2147888"/>
          <p14:tracePt t="107424" x="2281238" y="2143125"/>
          <p14:tracePt t="107441" x="2305050" y="2133600"/>
          <p14:tracePt t="107457" x="2333625" y="2124075"/>
          <p14:tracePt t="107474" x="2371725" y="2128838"/>
          <p14:tracePt t="107491" x="2400300" y="2133600"/>
          <p14:tracePt t="107507" x="2433638" y="2157413"/>
          <p14:tracePt t="107524" x="2452688" y="2171700"/>
          <p14:tracePt t="107541" x="2462213" y="2181225"/>
          <p14:tracePt t="107557" x="2466975" y="2200275"/>
          <p14:tracePt t="107574" x="2471738" y="2228850"/>
          <p14:tracePt t="107591" x="2471738" y="2243138"/>
          <p14:tracePt t="107607" x="2471738" y="2266950"/>
          <p14:tracePt t="107624" x="2466975" y="2276475"/>
          <p14:tracePt t="107641" x="2438400" y="2295525"/>
          <p14:tracePt t="107657" x="2409825" y="2319338"/>
          <p14:tracePt t="107674" x="2371725" y="2333625"/>
          <p14:tracePt t="107691" x="2338388" y="2343150"/>
          <p14:tracePt t="107707" x="2328863" y="2347913"/>
          <p14:tracePt t="107724" x="2319338" y="2347913"/>
          <p14:tracePt t="107741" x="2314575" y="2347913"/>
          <p14:tracePt t="107743" x="2309813" y="2347913"/>
          <p14:tracePt t="107758" x="2305050" y="2347913"/>
          <p14:tracePt t="107774" x="2300288" y="2347913"/>
          <p14:tracePt t="107791" x="2290763" y="2343150"/>
          <p14:tracePt t="107807" x="2281238" y="2314575"/>
          <p14:tracePt t="107824" x="2266950" y="2238375"/>
          <p14:tracePt t="107841" x="2262188" y="2185988"/>
          <p14:tracePt t="107857" x="2262188" y="2143125"/>
          <p14:tracePt t="107874" x="2266950" y="2109788"/>
          <p14:tracePt t="107890" x="2276475" y="2095500"/>
          <p14:tracePt t="107907" x="2290763" y="2085975"/>
          <p14:tracePt t="107924" x="2328863" y="2071688"/>
          <p14:tracePt t="107940" x="2366963" y="2071688"/>
          <p14:tracePt t="107957" x="2409825" y="2081213"/>
          <p14:tracePt t="107974" x="2433638" y="2095500"/>
          <p14:tracePt t="107992" x="2443163" y="2109788"/>
          <p14:tracePt t="108007" x="2466975" y="2147888"/>
          <p14:tracePt t="108024" x="2476500" y="2176463"/>
          <p14:tracePt t="108041" x="2476500" y="2195513"/>
          <p14:tracePt t="108058" x="2471738" y="2219325"/>
          <p14:tracePt t="108074" x="2457450" y="2252663"/>
          <p14:tracePt t="108091" x="2443163" y="2266950"/>
          <p14:tracePt t="108107" x="2419350" y="2281238"/>
          <p14:tracePt t="108124" x="2381250" y="2305050"/>
          <p14:tracePt t="108140" x="2362200" y="2314575"/>
          <p14:tracePt t="108157" x="2352675" y="2319338"/>
          <p14:tracePt t="108174" x="2343150" y="2319338"/>
          <p14:tracePt t="108190" x="2333625" y="2319338"/>
          <p14:tracePt t="108207" x="2328863" y="2319338"/>
          <p14:tracePt t="108224" x="2324100" y="2319338"/>
          <p14:tracePt t="109506" x="2371725" y="2319338"/>
          <p14:tracePt t="109513" x="2438400" y="2319338"/>
          <p14:tracePt t="109524" x="2490788" y="2319338"/>
          <p14:tracePt t="109541" x="2581275" y="2319338"/>
          <p14:tracePt t="109557" x="2695575" y="2319338"/>
          <p14:tracePt t="109574" x="2776538" y="2319338"/>
          <p14:tracePt t="109608" x="2919413" y="2333625"/>
          <p14:tracePt t="109640" x="3043238" y="2338388"/>
          <p14:tracePt t="109657" x="3095625" y="2338388"/>
          <p14:tracePt t="109674" x="3181350" y="2347913"/>
          <p14:tracePt t="109691" x="3262313" y="2352675"/>
          <p14:tracePt t="109707" x="3324225" y="2366963"/>
          <p14:tracePt t="109724" x="3381375" y="2366963"/>
          <p14:tracePt t="109740" x="3443288" y="2366963"/>
          <p14:tracePt t="109757" x="3471863" y="2366963"/>
          <p14:tracePt t="109774" x="3500438" y="2366963"/>
          <p14:tracePt t="109791" x="3524250" y="2376488"/>
          <p14:tracePt t="109807" x="3552825" y="2386013"/>
          <p14:tracePt t="109824" x="3571875" y="2390775"/>
          <p14:tracePt t="109840" x="3586163" y="2390775"/>
          <p14:tracePt t="109857" x="3600450" y="2390775"/>
          <p14:tracePt t="109874" x="3609975" y="2390775"/>
          <p14:tracePt t="109890" x="3619500" y="2390775"/>
          <p14:tracePt t="109907" x="3624263" y="2390775"/>
          <p14:tracePt t="109924" x="3629025" y="2390775"/>
          <p14:tracePt t="109968" x="3624263" y="2390775"/>
          <p14:tracePt t="109976" x="3605213" y="2390775"/>
          <p14:tracePt t="109990" x="3533775" y="2381250"/>
          <p14:tracePt t="110007" x="3409950" y="2371725"/>
          <p14:tracePt t="110024" x="3262313" y="2362200"/>
          <p14:tracePt t="110041" x="3128963" y="2347913"/>
          <p14:tracePt t="110057" x="2957513" y="2328863"/>
          <p14:tracePt t="110074" x="2843213" y="2328863"/>
          <p14:tracePt t="110090" x="2752725" y="2328863"/>
          <p14:tracePt t="110107" x="2671763" y="2328863"/>
          <p14:tracePt t="110124" x="2633663" y="2328863"/>
          <p14:tracePt t="110140" x="2605088" y="2328863"/>
          <p14:tracePt t="110157" x="2576513" y="2328863"/>
          <p14:tracePt t="110174" x="2547938" y="2328863"/>
          <p14:tracePt t="110190" x="2524125" y="2324100"/>
          <p14:tracePt t="110207" x="2495550" y="2319338"/>
          <p14:tracePt t="110224" x="2466975" y="2319338"/>
          <p14:tracePt t="110240" x="2433638" y="2319338"/>
          <p14:tracePt t="110257" x="2414588" y="2319338"/>
          <p14:tracePt t="110274" x="2395538" y="2319338"/>
          <p14:tracePt t="110290" x="2381250" y="2319338"/>
          <p14:tracePt t="110307" x="2371725" y="2319338"/>
          <p14:tracePt t="110324" x="2366963" y="2319338"/>
          <p14:tracePt t="110340" x="2362200" y="2319338"/>
          <p14:tracePt t="110358" x="2352675" y="2319338"/>
          <p14:tracePt t="110461" x="2347913" y="2319338"/>
          <p14:tracePt t="112423" x="2357438" y="2305050"/>
          <p14:tracePt t="112429" x="2366963" y="2295525"/>
          <p14:tracePt t="112440" x="2371725" y="2286000"/>
          <p14:tracePt t="112458" x="2395538" y="2266950"/>
          <p14:tracePt t="112473" x="2428875" y="2243138"/>
          <p14:tracePt t="112490" x="2447925" y="2238375"/>
          <p14:tracePt t="112524" x="2466975" y="2224088"/>
          <p14:tracePt t="112557" x="2486025" y="2224088"/>
          <p14:tracePt t="112606" x="2481263" y="2224088"/>
          <p14:tracePt t="112613" x="2476500" y="2228850"/>
          <p14:tracePt t="112623" x="2471738" y="2228850"/>
          <p14:tracePt t="112640" x="2443163" y="2243138"/>
          <p14:tracePt t="112657" x="2381250" y="2262188"/>
          <p14:tracePt t="112674" x="2338388" y="2271713"/>
          <p14:tracePt t="112690" x="2314575" y="2276475"/>
          <p14:tracePt t="112707" x="2295525" y="2276475"/>
          <p14:tracePt t="112724" x="2286000" y="2276475"/>
          <p14:tracePt t="112740" x="2276475" y="2276475"/>
          <p14:tracePt t="112804" x="2281238" y="2276475"/>
          <p14:tracePt t="112812" x="2290763" y="2281238"/>
          <p14:tracePt t="112824" x="2305050" y="2281238"/>
          <p14:tracePt t="112840" x="2362200" y="2290763"/>
          <p14:tracePt t="112857" x="2428875" y="2290763"/>
          <p14:tracePt t="112874" x="2519363" y="2290763"/>
          <p14:tracePt t="112890" x="2633663" y="2290763"/>
          <p14:tracePt t="112907" x="2757488" y="2290763"/>
          <p14:tracePt t="112923" x="2838450" y="2290763"/>
          <p14:tracePt t="112940" x="2928938" y="2281238"/>
          <p14:tracePt t="112957" x="3043238" y="2281238"/>
          <p14:tracePt t="112973" x="3114675" y="2286000"/>
          <p14:tracePt t="112990" x="3167063" y="2290763"/>
          <p14:tracePt t="113007" x="3209925" y="2305050"/>
          <p14:tracePt t="113024" x="3267075" y="2314575"/>
          <p14:tracePt t="113040" x="3295650" y="2319338"/>
          <p14:tracePt t="113057" x="3324225" y="2328863"/>
          <p14:tracePt t="113074" x="3343275" y="2333625"/>
          <p14:tracePt t="113090" x="3357563" y="2333625"/>
          <p14:tracePt t="113107" x="3362325" y="2333625"/>
          <p14:tracePt t="113123" x="3367088" y="2333625"/>
          <p14:tracePt t="113140" x="3371850" y="2333625"/>
          <p14:tracePt t="113157" x="3376613" y="2333625"/>
          <p14:tracePt t="114082" x="3371850" y="2333625"/>
          <p14:tracePt t="114089" x="3367088" y="2333625"/>
          <p14:tracePt t="114097" x="3362325" y="2333625"/>
          <p14:tracePt t="114107" x="3357563" y="2333625"/>
          <p14:tracePt t="114123" x="3352800" y="2333625"/>
          <p14:tracePt t="114140" x="3343275" y="2333625"/>
          <p14:tracePt t="114173" x="3338513" y="2333625"/>
          <p14:tracePt t="114465" x="3300413" y="2319338"/>
          <p14:tracePt t="114471" x="3243263" y="2314575"/>
          <p14:tracePt t="114478" x="3176588" y="2305050"/>
          <p14:tracePt t="114490" x="3119438" y="2286000"/>
          <p14:tracePt t="114509" x="2990850" y="2262188"/>
          <p14:tracePt t="114524" x="2847975" y="2224088"/>
          <p14:tracePt t="114540" x="2752725" y="2190750"/>
          <p14:tracePt t="114557" x="2633663" y="2157413"/>
          <p14:tracePt t="114574" x="2547938" y="2124075"/>
          <p14:tracePt t="114590" x="2433638" y="2081213"/>
          <p14:tracePt t="114607" x="2386013" y="2066925"/>
          <p14:tracePt t="114623" x="2333625" y="2052638"/>
          <p14:tracePt t="114640" x="2257425" y="2043113"/>
          <p14:tracePt t="114657" x="2205038" y="2043113"/>
          <p14:tracePt t="114673" x="2162175" y="2043113"/>
          <p14:tracePt t="114690" x="2119313" y="2043113"/>
          <p14:tracePt t="114707" x="2076450" y="2043113"/>
          <p14:tracePt t="114723" x="2047875" y="2043113"/>
          <p14:tracePt t="114740" x="2019300" y="2043113"/>
          <p14:tracePt t="114742" x="2000250" y="2043113"/>
          <p14:tracePt t="114757" x="1962150" y="2043113"/>
          <p14:tracePt t="114773" x="1919288" y="2043113"/>
          <p14:tracePt t="114790" x="1885950" y="2043113"/>
          <p14:tracePt t="114807" x="1843088" y="2043113"/>
          <p14:tracePt t="114823" x="1790700" y="2028825"/>
          <p14:tracePt t="114840" x="1757363" y="2019300"/>
          <p14:tracePt t="114857" x="1738313" y="2009775"/>
          <p14:tracePt t="114873" x="1714500" y="2005013"/>
          <p14:tracePt t="114890" x="1681163" y="1995488"/>
          <p14:tracePt t="114907" x="1657350" y="1990725"/>
          <p14:tracePt t="114923" x="1643063" y="1990725"/>
          <p14:tracePt t="114940" x="1624013" y="1990725"/>
          <p14:tracePt t="114957" x="1604963" y="1990725"/>
          <p14:tracePt t="114973" x="1595438" y="1990725"/>
          <p14:tracePt t="114990" x="1581150" y="1990725"/>
          <p14:tracePt t="115007" x="1571625" y="1990725"/>
          <p14:tracePt t="115023" x="1566863" y="1990725"/>
          <p14:tracePt t="115040" x="1557338" y="1990725"/>
          <p14:tracePt t="115096" x="1552575" y="1990725"/>
          <p14:tracePt t="115162" x="1547813" y="1990725"/>
          <p14:tracePt t="115169" x="1547813" y="2000250"/>
          <p14:tracePt t="115177" x="1533525" y="2024063"/>
          <p14:tracePt t="115191" x="1524000" y="2052638"/>
          <p14:tracePt t="115207" x="1514475" y="2128838"/>
          <p14:tracePt t="115223" x="1495425" y="2219325"/>
          <p14:tracePt t="115240" x="1490663" y="2314575"/>
          <p14:tracePt t="115243" x="1481138" y="2357438"/>
          <p14:tracePt t="115257" x="1481138" y="2447925"/>
          <p14:tracePt t="115273" x="1481138" y="2519363"/>
          <p14:tracePt t="115290" x="1481138" y="2600325"/>
          <p14:tracePt t="115307" x="1485900" y="2700338"/>
          <p14:tracePt t="115323" x="1500188" y="2847975"/>
          <p14:tracePt t="115340" x="1509713" y="2909888"/>
          <p14:tracePt t="115357" x="1514475" y="2947988"/>
          <p14:tracePt t="115373" x="1524000" y="2976563"/>
          <p14:tracePt t="115390" x="1528763" y="3000375"/>
          <p14:tracePt t="115406" x="1533525" y="3019425"/>
          <p14:tracePt t="115423" x="1533525" y="3024188"/>
          <p14:tracePt t="115440" x="1533525" y="3028950"/>
          <p14:tracePt t="115457" x="1533525" y="3038475"/>
          <p14:tracePt t="115490" x="1533525" y="3043238"/>
          <p14:tracePt t="115515" x="1533525" y="3048000"/>
          <p14:tracePt t="115787" x="1533525" y="3057525"/>
          <p14:tracePt t="115794" x="1533525" y="3067050"/>
          <p14:tracePt t="115808" x="1528763" y="3090863"/>
          <p14:tracePt t="115840" x="1514475" y="3309938"/>
          <p14:tracePt t="115874" x="1514475" y="3462338"/>
          <p14:tracePt t="115890" x="1514475" y="3509963"/>
          <p14:tracePt t="115907" x="1514475" y="3562350"/>
          <p14:tracePt t="115923" x="1514475" y="3605213"/>
          <p14:tracePt t="115940" x="1504950" y="3671888"/>
          <p14:tracePt t="115956" x="1504950" y="3714750"/>
          <p14:tracePt t="115973" x="1504950" y="3743325"/>
          <p14:tracePt t="115990" x="1504950" y="3767138"/>
          <p14:tracePt t="116007" x="1500188" y="3786188"/>
          <p14:tracePt t="116023" x="1500188" y="3800475"/>
          <p14:tracePt t="116040" x="1500188" y="3810000"/>
          <p14:tracePt t="116057" x="1500188" y="3819525"/>
          <p14:tracePt t="116073" x="1500188" y="3829050"/>
          <p14:tracePt t="116090" x="1500188" y="3838575"/>
          <p14:tracePt t="116107" x="1500188" y="3843338"/>
          <p14:tracePt t="116123" x="1500188" y="3848100"/>
          <p14:tracePt t="116426" x="1528763" y="3805238"/>
          <p14:tracePt t="116433" x="1576388" y="3743325"/>
          <p14:tracePt t="116440" x="1614488" y="3690938"/>
          <p14:tracePt t="116457" x="1733550" y="3557588"/>
          <p14:tracePt t="116474" x="1914525" y="3324225"/>
          <p14:tracePt t="116492" x="2166938" y="3109913"/>
          <p14:tracePt t="116507" x="2343150" y="2981325"/>
          <p14:tracePt t="116523" x="2519363" y="2867025"/>
          <p14:tracePt t="116540" x="2671763" y="2767013"/>
          <p14:tracePt t="116557" x="2852738" y="2667000"/>
          <p14:tracePt t="116573" x="2943225" y="2624138"/>
          <p14:tracePt t="116590" x="3005138" y="2595563"/>
          <p14:tracePt t="116606" x="3062288" y="2566988"/>
          <p14:tracePt t="116623" x="3124200" y="2552700"/>
          <p14:tracePt t="116640" x="3148013" y="2543175"/>
          <p14:tracePt t="116657" x="3167063" y="2533650"/>
          <p14:tracePt t="116673" x="3190875" y="2528888"/>
          <p14:tracePt t="116690" x="3224213" y="2514600"/>
          <p14:tracePt t="116706" x="3248025" y="2509838"/>
          <p14:tracePt t="116723" x="3267075" y="2500313"/>
          <p14:tracePt t="116742" x="3290888" y="2495550"/>
          <p14:tracePt t="116746" x="3300413" y="2495550"/>
          <p14:tracePt t="116756" x="3319463" y="2481263"/>
          <p14:tracePt t="116773" x="3333750" y="2476500"/>
          <p14:tracePt t="116790" x="3343275" y="2471738"/>
          <p14:tracePt t="116807" x="3352800" y="2471738"/>
          <p14:tracePt t="116823" x="3357563" y="2471738"/>
          <p14:tracePt t="116840" x="3362325" y="2471738"/>
          <p14:tracePt t="117094" x="3405188" y="2466975"/>
          <p14:tracePt t="117101" x="3462338" y="2457450"/>
          <p14:tracePt t="117109" x="3519488" y="2457450"/>
          <p14:tracePt t="117123" x="3643313" y="2452688"/>
          <p14:tracePt t="117140" x="3810000" y="2452688"/>
          <p14:tracePt t="117156" x="3967163" y="2452688"/>
          <p14:tracePt t="117174" x="4100513" y="2443163"/>
          <p14:tracePt t="117190" x="4291013" y="2433638"/>
          <p14:tracePt t="117207" x="4414838" y="2424113"/>
          <p14:tracePt t="117223" x="4505325" y="2424113"/>
          <p14:tracePt t="117240" x="4624388" y="2409825"/>
          <p14:tracePt t="117256" x="4695825" y="2405063"/>
          <p14:tracePt t="117273" x="4743450" y="2395538"/>
          <p14:tracePt t="117290" x="4795838" y="2386013"/>
          <p14:tracePt t="117306" x="4843463" y="2371725"/>
          <p14:tracePt t="117323" x="4867275" y="2366963"/>
          <p14:tracePt t="117340" x="4881563" y="2362200"/>
          <p14:tracePt t="117358" x="4891088" y="2352675"/>
          <p14:tracePt t="117373" x="4900613" y="2333625"/>
          <p14:tracePt t="117390" x="4900613" y="2314575"/>
          <p14:tracePt t="117407" x="4881563" y="2286000"/>
          <p14:tracePt t="117423" x="4824413" y="2228850"/>
          <p14:tracePt t="117440" x="4686300" y="2143125"/>
          <p14:tracePt t="117456" x="4533900" y="2090738"/>
          <p14:tracePt t="117473" x="4371975" y="2047875"/>
          <p14:tracePt t="117490" x="4224338" y="2024063"/>
          <p14:tracePt t="117506" x="4167188" y="2024063"/>
          <p14:tracePt t="117524" x="4095750" y="2024063"/>
          <p14:tracePt t="117540" x="4038600" y="2024063"/>
          <p14:tracePt t="117556" x="3976688" y="2024063"/>
          <p14:tracePt t="117573" x="3948113" y="2024063"/>
          <p14:tracePt t="117590" x="3938588" y="2024063"/>
          <p14:tracePt t="117607" x="3929063" y="2024063"/>
          <p14:tracePt t="117623" x="3919538" y="2024063"/>
          <p14:tracePt t="117640" x="3914775" y="2024063"/>
          <p14:tracePt t="117696" x="3910013" y="2024063"/>
          <p14:tracePt t="117711" x="3900488" y="2024063"/>
          <p14:tracePt t="117718" x="3886200" y="2028825"/>
          <p14:tracePt t="117725" x="3876675" y="2047875"/>
          <p14:tracePt t="117740" x="3810000" y="2157413"/>
          <p14:tracePt t="117756" x="3709988" y="2319338"/>
          <p14:tracePt t="117773" x="3614738" y="2443163"/>
          <p14:tracePt t="117790" x="3509963" y="2547938"/>
          <p14:tracePt t="117806" x="3362325" y="2714625"/>
          <p14:tracePt t="117823" x="3286125" y="2814638"/>
          <p14:tracePt t="117840" x="3233738" y="2871788"/>
          <p14:tracePt t="117857" x="3195638" y="2914650"/>
          <p14:tracePt t="117873" x="3119438" y="2967038"/>
          <p14:tracePt t="117890" x="3062288" y="2995613"/>
          <p14:tracePt t="117907" x="3009900" y="3024188"/>
          <p14:tracePt t="117923" x="2914650" y="3067050"/>
          <p14:tracePt t="117940" x="2895600" y="3071813"/>
          <p14:tracePt t="117956" x="2833688" y="3105150"/>
          <p14:tracePt t="117973" x="2781300" y="3128963"/>
          <p14:tracePt t="117990" x="2700338" y="3157538"/>
          <p14:tracePt t="118006" x="2647950" y="3171825"/>
          <p14:tracePt t="118023" x="2605088" y="3176588"/>
          <p14:tracePt t="118040" x="2562225" y="3181350"/>
          <p14:tracePt t="118056" x="2514600" y="3195638"/>
          <p14:tracePt t="118073" x="2476500" y="3209925"/>
          <p14:tracePt t="118090" x="2438400" y="3214688"/>
          <p14:tracePt t="118107" x="2381250" y="3219450"/>
          <p14:tracePt t="118123" x="2338388" y="3219450"/>
          <p14:tracePt t="118140" x="2295525" y="3219450"/>
          <p14:tracePt t="118156" x="2257425" y="3219450"/>
          <p14:tracePt t="118173" x="2209800" y="3214688"/>
          <p14:tracePt t="118190" x="2190750" y="3214688"/>
          <p14:tracePt t="118207" x="2176463" y="3214688"/>
          <p14:tracePt t="118223" x="2166938" y="3214688"/>
          <p14:tracePt t="118240" x="2157413" y="3214688"/>
          <p14:tracePt t="118256" x="2152650" y="3214688"/>
          <p14:tracePt t="118306" x="2157413" y="3214688"/>
          <p14:tracePt t="118313" x="2171700" y="3214688"/>
          <p14:tracePt t="118323" x="2190750" y="3214688"/>
          <p14:tracePt t="118340" x="2238375" y="3214688"/>
          <p14:tracePt t="118357" x="2324100" y="3205163"/>
          <p14:tracePt t="118373" x="2405063" y="3200400"/>
          <p14:tracePt t="118390" x="2505075" y="3200400"/>
          <p14:tracePt t="118406" x="2605088" y="3200400"/>
          <p14:tracePt t="118423" x="2733675" y="3209925"/>
          <p14:tracePt t="118440" x="2776538" y="3209925"/>
          <p14:tracePt t="118457" x="2828925" y="3219450"/>
          <p14:tracePt t="118473" x="2867025" y="3219450"/>
          <p14:tracePt t="118490" x="2895600" y="3219450"/>
          <p14:tracePt t="118506" x="2909888" y="3219450"/>
          <p14:tracePt t="118523" x="2919413" y="3219450"/>
          <p14:tracePt t="118540" x="2924175" y="3219450"/>
          <p14:tracePt t="118557" x="2928938" y="3219450"/>
          <p14:tracePt t="118600" x="2919413" y="3219450"/>
          <p14:tracePt t="118607" x="2909888" y="3219450"/>
          <p14:tracePt t="118615" x="2876550" y="3219450"/>
          <p14:tracePt t="118623" x="2828925" y="3209925"/>
          <p14:tracePt t="118640" x="2705100" y="3209925"/>
          <p14:tracePt t="118656" x="2595563" y="3209925"/>
          <p14:tracePt t="118673" x="2481263" y="3209925"/>
          <p14:tracePt t="118690" x="2428875" y="3200400"/>
          <p14:tracePt t="118706" x="2376488" y="3190875"/>
          <p14:tracePt t="118724" x="2328863" y="3186113"/>
          <p14:tracePt t="118740" x="2266950" y="3171825"/>
          <p14:tracePt t="118757" x="2243138" y="3162300"/>
          <p14:tracePt t="118773" x="2219325" y="3157538"/>
          <p14:tracePt t="118790" x="2209800" y="3157538"/>
          <p14:tracePt t="118806" x="2200275" y="3157538"/>
          <p14:tracePt t="118823" x="2190750" y="3157538"/>
          <p14:tracePt t="118857" x="2190750" y="3152775"/>
          <p14:tracePt t="118873" x="2209800" y="3148013"/>
          <p14:tracePt t="118890" x="2252663" y="3138488"/>
          <p14:tracePt t="118906" x="2309813" y="3133725"/>
          <p14:tracePt t="118923" x="2476500" y="3119438"/>
          <p14:tracePt t="118940" x="2600325" y="3109913"/>
          <p14:tracePt t="118956" x="2695575" y="3100388"/>
          <p14:tracePt t="118973" x="2757488" y="3095625"/>
          <p14:tracePt t="118990" x="2809875" y="3095625"/>
          <p14:tracePt t="119006" x="2843213" y="3095625"/>
          <p14:tracePt t="119023" x="2867025" y="3095625"/>
          <p14:tracePt t="119040" x="2895600" y="3095625"/>
          <p14:tracePt t="119056" x="2914650" y="3095625"/>
          <p14:tracePt t="119073" x="2924175" y="3095625"/>
          <p14:tracePt t="119090" x="2928938" y="3095625"/>
          <p14:tracePt t="119106" x="2938463" y="3095625"/>
          <p14:tracePt t="119622" x="2905125" y="3095625"/>
          <p14:tracePt t="119628" x="2871788" y="3095625"/>
          <p14:tracePt t="119640" x="2833688" y="3095625"/>
          <p14:tracePt t="119657" x="2776538" y="3095625"/>
          <p14:tracePt t="119673" x="2724150" y="3090863"/>
          <p14:tracePt t="119690" x="2695575" y="3090863"/>
          <p14:tracePt t="119706" x="2686050" y="3090863"/>
          <p14:tracePt t="119740" x="2676525" y="3090863"/>
          <p14:tracePt t="119812" x="2681288" y="3090863"/>
          <p14:tracePt t="119819" x="2690813" y="3090863"/>
          <p14:tracePt t="119826" x="2709863" y="3090863"/>
          <p14:tracePt t="119840" x="2724150" y="3090863"/>
          <p14:tracePt t="119856" x="2852738" y="3090863"/>
          <p14:tracePt t="119873" x="2952750" y="3100388"/>
          <p14:tracePt t="119890" x="3033713" y="3105150"/>
          <p14:tracePt t="119906" x="3114675" y="3114675"/>
          <p14:tracePt t="119923" x="3252788" y="3128963"/>
          <p14:tracePt t="119940" x="3348038" y="3143250"/>
          <p14:tracePt t="119956" x="3419475" y="3152775"/>
          <p14:tracePt t="119973" x="3481388" y="3157538"/>
          <p14:tracePt t="119990" x="3514725" y="3157538"/>
          <p14:tracePt t="120006" x="3543300" y="3157538"/>
          <p14:tracePt t="120023" x="3567113" y="3157538"/>
          <p14:tracePt t="120040" x="3605213" y="3157538"/>
          <p14:tracePt t="120056" x="3633788" y="3157538"/>
          <p14:tracePt t="120073" x="3662363" y="3157538"/>
          <p14:tracePt t="120090" x="3681413" y="3157538"/>
          <p14:tracePt t="120106" x="3724275" y="3157538"/>
          <p14:tracePt t="120123" x="3748088" y="3157538"/>
          <p14:tracePt t="120140" x="3776663" y="3157538"/>
          <p14:tracePt t="120156" x="3810000" y="3157538"/>
          <p14:tracePt t="120173" x="3824288" y="3157538"/>
          <p14:tracePt t="120190" x="3833813" y="3157538"/>
          <p14:tracePt t="120206" x="3838575" y="3157538"/>
          <p14:tracePt t="120223" x="3843338" y="3157538"/>
          <p14:tracePt t="120267" x="3833813" y="3157538"/>
          <p14:tracePt t="120274" x="3814763" y="3167063"/>
          <p14:tracePt t="120290" x="3729038" y="3171825"/>
          <p14:tracePt t="120306" x="3648075" y="3181350"/>
          <p14:tracePt t="120323" x="3543300" y="3181350"/>
          <p14:tracePt t="120340" x="3409950" y="3181350"/>
          <p14:tracePt t="120356" x="3252788" y="3181350"/>
          <p14:tracePt t="120373" x="3186113" y="3181350"/>
          <p14:tracePt t="120390" x="3114675" y="3176588"/>
          <p14:tracePt t="120406" x="3038475" y="3176588"/>
          <p14:tracePt t="120423" x="2990850" y="3176588"/>
          <p14:tracePt t="120439" x="2947988" y="3176588"/>
          <p14:tracePt t="120456" x="2919413" y="3176588"/>
          <p14:tracePt t="120473" x="2890838" y="3176588"/>
          <p14:tracePt t="120489" x="2886075" y="3176588"/>
          <p14:tracePt t="120507" x="2876550" y="3176588"/>
          <p14:tracePt t="120556" x="2890838" y="3171825"/>
          <p14:tracePt t="120571" x="2924175" y="3167063"/>
          <p14:tracePt t="120579" x="2943225" y="3162300"/>
          <p14:tracePt t="120590" x="3005138" y="3152775"/>
          <p14:tracePt t="120606" x="3071813" y="3148013"/>
          <p14:tracePt t="120623" x="3157538" y="3138488"/>
          <p14:tracePt t="120640" x="3238500" y="3124200"/>
          <p14:tracePt t="120656" x="3314700" y="3109913"/>
          <p14:tracePt t="120674" x="3362325" y="3105150"/>
          <p14:tracePt t="120690" x="3381375" y="3100388"/>
          <p14:tracePt t="120707" x="3405188" y="3100388"/>
          <p14:tracePt t="120724" x="3429000" y="3100388"/>
          <p14:tracePt t="120741" x="3443288" y="3100388"/>
          <p14:tracePt t="120746" x="3448050" y="3100388"/>
          <p14:tracePt t="120756" x="3452813" y="3100388"/>
          <p14:tracePt t="120774" x="3467100" y="3100388"/>
          <p14:tracePt t="120791" x="3481388" y="3100388"/>
          <p14:tracePt t="120806" x="3486150" y="3100388"/>
          <p14:tracePt t="120823" x="3490913" y="3100388"/>
          <p14:tracePt t="120842" x="3495675" y="3100388"/>
          <p14:tracePt t="121670" x="3467100" y="3100388"/>
          <p14:tracePt t="121677" x="3419475" y="3105150"/>
          <p14:tracePt t="121689" x="3381375" y="3109913"/>
          <p14:tracePt t="121706" x="3267075" y="3124200"/>
          <p14:tracePt t="121723" x="3171825" y="3143250"/>
          <p14:tracePt t="121739" x="3076575" y="3157538"/>
          <p14:tracePt t="121756" x="3019425" y="3162300"/>
          <p14:tracePt t="121790" x="2943225" y="3171825"/>
          <p14:tracePt t="121823" x="2919413" y="3171825"/>
          <p14:tracePt t="121839" x="2909888" y="3171825"/>
          <p14:tracePt t="121856" x="2905125" y="3171825"/>
          <p14:tracePt t="121890" x="2900363" y="3171825"/>
          <p14:tracePt t="121906" x="2895600" y="3171825"/>
          <p14:tracePt t="121923" x="2886075" y="3171825"/>
          <p14:tracePt t="121940" x="2876550" y="3171825"/>
          <p14:tracePt t="121956" x="2843213" y="3171825"/>
          <p14:tracePt t="121973" x="2805113" y="3181350"/>
          <p14:tracePt t="121990" x="2757488" y="3186113"/>
          <p14:tracePt t="122006" x="2686050" y="3195638"/>
          <p14:tracePt t="122023" x="2581275" y="3209925"/>
          <p14:tracePt t="122039" x="2519363" y="3209925"/>
          <p14:tracePt t="122056" x="2452688" y="3209925"/>
          <p14:tracePt t="122073" x="2381250" y="3209925"/>
          <p14:tracePt t="122089" x="2309813" y="3190875"/>
          <p14:tracePt t="122106" x="2281238" y="3176588"/>
          <p14:tracePt t="122123" x="2257425" y="3157538"/>
          <p14:tracePt t="122140" x="2243138" y="3148013"/>
          <p14:tracePt t="122156" x="2233613" y="3133725"/>
          <p14:tracePt t="122173" x="2233613" y="3100388"/>
          <p14:tracePt t="122189" x="2252663" y="3052763"/>
          <p14:tracePt t="122206" x="2319338" y="2976563"/>
          <p14:tracePt t="122223" x="2376488" y="2933700"/>
          <p14:tracePt t="122240" x="2452688" y="2905125"/>
          <p14:tracePt t="122256" x="2552700" y="2895600"/>
          <p14:tracePt t="122273" x="2662238" y="2909888"/>
          <p14:tracePt t="122289" x="2719388" y="2938463"/>
          <p14:tracePt t="122306" x="2747963" y="2962275"/>
          <p14:tracePt t="122323" x="2771775" y="2986088"/>
          <p14:tracePt t="122339" x="2805113" y="3033713"/>
          <p14:tracePt t="122356" x="2814638" y="3067050"/>
          <p14:tracePt t="122373" x="2824163" y="3109913"/>
          <p14:tracePt t="122389" x="2819400" y="3171825"/>
          <p14:tracePt t="122406" x="2795588" y="3214688"/>
          <p14:tracePt t="122423" x="2771775" y="3238500"/>
          <p14:tracePt t="122440" x="2733675" y="3262313"/>
          <p14:tracePt t="122456" x="2657475" y="3305175"/>
          <p14:tracePt t="122473" x="2609850" y="3314700"/>
          <p14:tracePt t="122490" x="2566988" y="3314700"/>
          <p14:tracePt t="122506" x="2524125" y="3314700"/>
          <p14:tracePt t="122523" x="2466975" y="3286125"/>
          <p14:tracePt t="122540" x="2443163" y="3248025"/>
          <p14:tracePt t="122556" x="2424113" y="3200400"/>
          <p14:tracePt t="122573" x="2414588" y="3152775"/>
          <p14:tracePt t="122589" x="2424113" y="3119438"/>
          <p14:tracePt t="122606" x="2433638" y="3095625"/>
          <p14:tracePt t="122623" x="2457450" y="3071813"/>
          <p14:tracePt t="122640" x="2519363" y="3052763"/>
          <p14:tracePt t="122656" x="2557463" y="3052763"/>
          <p14:tracePt t="122673" x="2590800" y="3052763"/>
          <p14:tracePt t="122689" x="2624138" y="3067050"/>
          <p14:tracePt t="122706" x="2652713" y="3100388"/>
          <p14:tracePt t="122723" x="2676525" y="3138488"/>
          <p14:tracePt t="122739" x="2690813" y="3200400"/>
          <p14:tracePt t="122741" x="2690813" y="3228975"/>
          <p14:tracePt t="122756" x="2690813" y="3243263"/>
          <p14:tracePt t="122773" x="2690813" y="3286125"/>
          <p14:tracePt t="122789" x="2690813" y="3300413"/>
          <p14:tracePt t="122806" x="2690813" y="3305175"/>
          <p14:tracePt t="122823" x="2690813" y="3314700"/>
          <p14:tracePt t="123081" x="2762250" y="3195638"/>
          <p14:tracePt t="123088" x="2852738" y="3062288"/>
          <p14:tracePt t="123095" x="2928938" y="2962275"/>
          <p14:tracePt t="123106" x="2981325" y="2900363"/>
          <p14:tracePt t="123123" x="3067050" y="2809875"/>
          <p14:tracePt t="123139" x="3200400" y="2690813"/>
          <p14:tracePt t="123156" x="3276600" y="2638425"/>
          <p14:tracePt t="123190" x="3386138" y="2562225"/>
          <p14:tracePt t="123223" x="3429000" y="2533650"/>
          <p14:tracePt t="123239" x="3448050" y="2524125"/>
          <p14:tracePt t="123256" x="3467100" y="2514600"/>
          <p14:tracePt t="123273" x="3471863" y="2509838"/>
          <p14:tracePt t="123289" x="3481388" y="2505075"/>
          <p14:tracePt t="123306" x="3481388" y="2490788"/>
          <p14:tracePt t="123323" x="3476625" y="2466975"/>
          <p14:tracePt t="123339" x="3433763" y="2443163"/>
          <p14:tracePt t="123356" x="3348038" y="2414588"/>
          <p14:tracePt t="123373" x="3276600" y="2390775"/>
          <p14:tracePt t="123389" x="3219450" y="2376488"/>
          <p14:tracePt t="123406" x="3205163" y="2371725"/>
          <p14:tracePt t="123423" x="3200400" y="2371725"/>
          <p14:tracePt t="123456" x="3286125" y="2343150"/>
          <p14:tracePt t="123472" x="3457575" y="2300288"/>
          <p14:tracePt t="123489" x="3676650" y="2243138"/>
          <p14:tracePt t="123506" x="4010025" y="2166938"/>
          <p14:tracePt t="123523" x="4186238" y="2138363"/>
          <p14:tracePt t="123539" x="4367213" y="2128838"/>
          <p14:tracePt t="123556" x="4500563" y="2133600"/>
          <p14:tracePt t="123573" x="4600575" y="2147888"/>
          <p14:tracePt t="123589" x="4633913" y="2152650"/>
          <p14:tracePt t="123606" x="4643438" y="2152650"/>
          <p14:tracePt t="123623" x="4652963" y="2152650"/>
          <p14:tracePt t="123639" x="4657725" y="2162175"/>
          <p14:tracePt t="123656" x="4652963" y="2171700"/>
          <p14:tracePt t="123673" x="4610100" y="2214563"/>
          <p14:tracePt t="123690" x="4391025" y="2395538"/>
          <p14:tracePt t="123706" x="4205288" y="2547938"/>
          <p14:tracePt t="123723" x="4029075" y="2657475"/>
          <p14:tracePt t="123739" x="3886200" y="2738438"/>
          <p14:tracePt t="123741" x="3838575" y="2762250"/>
          <p14:tracePt t="123756" x="3762375" y="2795588"/>
          <p14:tracePt t="123773" x="3700463" y="2824163"/>
          <p14:tracePt t="123789" x="3633788" y="2852738"/>
          <p14:tracePt t="123806" x="3581400" y="2871788"/>
          <p14:tracePt t="123823" x="3500438" y="2900363"/>
          <p14:tracePt t="123839" x="3457575" y="2919413"/>
          <p14:tracePt t="123856" x="3419475" y="2928938"/>
          <p14:tracePt t="123875" x="3376613" y="2947988"/>
          <p14:tracePt t="123890" x="3309938" y="2986088"/>
          <p14:tracePt t="123906" x="3257550" y="3014663"/>
          <p14:tracePt t="123923" x="3195638" y="3028950"/>
          <p14:tracePt t="123939" x="3095625" y="3057525"/>
          <p14:tracePt t="123956" x="3043238" y="3062288"/>
          <p14:tracePt t="123973" x="2995613" y="3067050"/>
          <p14:tracePt t="123989" x="2943225" y="3067050"/>
          <p14:tracePt t="124006" x="2867025" y="3067050"/>
          <p14:tracePt t="124023" x="2795588" y="3057525"/>
          <p14:tracePt t="124039" x="2724150" y="3052763"/>
          <p14:tracePt t="124057" x="2652713" y="3048000"/>
          <p14:tracePt t="124073" x="2576513" y="3033713"/>
          <p14:tracePt t="124089" x="2528888" y="3033713"/>
          <p14:tracePt t="124106" x="2476500" y="3033713"/>
          <p14:tracePt t="124123" x="2428875" y="3033713"/>
          <p14:tracePt t="124139" x="2381250" y="3033713"/>
          <p14:tracePt t="124156" x="2362200" y="3033713"/>
          <p14:tracePt t="124173" x="2352675" y="3033713"/>
          <p14:tracePt t="124189" x="2343150" y="3033713"/>
          <p14:tracePt t="124242" x="2352675" y="3033713"/>
          <p14:tracePt t="124248" x="2366963" y="3033713"/>
          <p14:tracePt t="124256" x="2381250" y="3033713"/>
          <p14:tracePt t="124274" x="2428875" y="3038475"/>
          <p14:tracePt t="124289" x="2490788" y="3052763"/>
          <p14:tracePt t="124307" x="2576513" y="3076575"/>
          <p14:tracePt t="124323" x="2695575" y="3105150"/>
          <p14:tracePt t="124339" x="2752725" y="3128963"/>
          <p14:tracePt t="124356" x="2795588" y="3133725"/>
          <p14:tracePt t="124373" x="2819400" y="3138488"/>
          <p14:tracePt t="124389" x="2833688" y="3143250"/>
          <p14:tracePt t="124406" x="2838450" y="3143250"/>
          <p14:tracePt t="124423" x="2847975" y="3143250"/>
          <p14:tracePt t="124439" x="2857500" y="3143250"/>
          <p14:tracePt t="124473" x="2862263" y="3148013"/>
          <p14:tracePt t="126813" x="2857500" y="3152775"/>
          <p14:tracePt t="126819" x="2852738" y="3157538"/>
          <p14:tracePt t="126827" x="2847975" y="3157538"/>
          <p14:tracePt t="126856" x="2805113" y="3171825"/>
          <p14:tracePt t="126889" x="2762250" y="3171825"/>
          <p14:tracePt t="126906" x="2743200" y="3171825"/>
          <p14:tracePt t="126923" x="2709863" y="3171825"/>
          <p14:tracePt t="126939" x="2695575" y="3171825"/>
          <p14:tracePt t="126956" x="2671763" y="3171825"/>
          <p14:tracePt t="126973" x="2657475" y="3171825"/>
          <p14:tracePt t="126989" x="2628900" y="3171825"/>
          <p14:tracePt t="127006" x="2605088" y="3171825"/>
          <p14:tracePt t="127023" x="2571750" y="3176588"/>
          <p14:tracePt t="127039" x="2509838" y="3176588"/>
          <p14:tracePt t="127056" x="2457450" y="3176588"/>
          <p14:tracePt t="127072" x="2424113" y="3176588"/>
          <p14:tracePt t="127089" x="2386013" y="3176588"/>
          <p14:tracePt t="127106" x="2357438" y="3176588"/>
          <p14:tracePt t="127122" x="2347913" y="3171825"/>
          <p14:tracePt t="127139" x="2338388" y="3171825"/>
          <p14:tracePt t="127156" x="2333625" y="3171825"/>
          <p14:tracePt t="127172" x="2324100" y="3171825"/>
          <p14:tracePt t="127189" x="2319338" y="3171825"/>
          <p14:tracePt t="127260" x="2324100" y="3171825"/>
          <p14:tracePt t="127267" x="2328863" y="3171825"/>
          <p14:tracePt t="127274" x="2343150" y="3171825"/>
          <p14:tracePt t="127289" x="2371725" y="3162300"/>
          <p14:tracePt t="127306" x="2414588" y="3157538"/>
          <p14:tracePt t="127323" x="2443163" y="3152775"/>
          <p14:tracePt t="127339" x="2471738" y="3148013"/>
          <p14:tracePt t="127356" x="2519363" y="3148013"/>
          <p14:tracePt t="127372" x="2557463" y="3148013"/>
          <p14:tracePt t="127389" x="2586038" y="3148013"/>
          <p14:tracePt t="127406" x="2614613" y="3148013"/>
          <p14:tracePt t="127422" x="2652713" y="3157538"/>
          <p14:tracePt t="127439" x="2676525" y="3157538"/>
          <p14:tracePt t="127456" x="2705100" y="3157538"/>
          <p14:tracePt t="127472" x="2767013" y="3171825"/>
          <p14:tracePt t="127489" x="2795588" y="3171825"/>
          <p14:tracePt t="127506" x="2824163" y="3176588"/>
          <p14:tracePt t="127522" x="2852738" y="3181350"/>
          <p14:tracePt t="127539" x="2881313" y="3181350"/>
          <p14:tracePt t="127556" x="2900363" y="3195638"/>
          <p14:tracePt t="127573" x="2928938" y="3200400"/>
          <p14:tracePt t="127590" x="2957513" y="3205163"/>
          <p14:tracePt t="127606" x="2990850" y="3214688"/>
          <p14:tracePt t="127623" x="3014663" y="3228975"/>
          <p14:tracePt t="127639" x="3024188" y="3228975"/>
          <p14:tracePt t="127656" x="3033713" y="3228975"/>
          <p14:tracePt t="127900" x="3062288" y="3233738"/>
          <p14:tracePt t="127907" x="3095625" y="3243263"/>
          <p14:tracePt t="127914" x="3148013" y="3257550"/>
          <p14:tracePt t="127922" x="3181350" y="3271838"/>
          <p14:tracePt t="127939" x="3257550" y="3305175"/>
          <p14:tracePt t="127956" x="3324225" y="3338513"/>
          <p14:tracePt t="127972" x="3409950" y="3390900"/>
          <p14:tracePt t="127989" x="3462338" y="3414713"/>
          <p14:tracePt t="128006" x="3519488" y="3438525"/>
          <p14:tracePt t="128022" x="3548063" y="3452813"/>
          <p14:tracePt t="128039" x="3581400" y="3471863"/>
          <p14:tracePt t="128055" x="3605213" y="3476625"/>
          <p14:tracePt t="128072" x="3619500" y="3481388"/>
          <p14:tracePt t="128089" x="3629025" y="3495675"/>
          <p14:tracePt t="128105" x="3648075" y="3505200"/>
          <p14:tracePt t="128122" x="3657600" y="3514725"/>
          <p14:tracePt t="128139" x="3667125" y="3519488"/>
          <p14:tracePt t="128156" x="3676650" y="3529013"/>
          <p14:tracePt t="128172" x="3681413" y="3529013"/>
          <p14:tracePt t="128189" x="3686175" y="3529013"/>
          <p14:tracePt t="128589" x="3690938" y="3529013"/>
          <p14:tracePt t="128596" x="3695700" y="3529013"/>
          <p14:tracePt t="128605" x="3700463" y="3529013"/>
          <p14:tracePt t="128622" x="3705225" y="3529013"/>
          <p14:tracePt t="128639" x="3714750" y="3529013"/>
          <p14:tracePt t="128705" x="3700463" y="3514725"/>
          <p14:tracePt t="128722" x="3667125" y="3500438"/>
          <p14:tracePt t="128739" x="3633788" y="3490913"/>
          <p14:tracePt t="128755" x="3609975" y="3481388"/>
          <p14:tracePt t="128772" x="3586163" y="3476625"/>
          <p14:tracePt t="128789" x="3576638" y="3467100"/>
          <p14:tracePt t="128805" x="3567113" y="3467100"/>
          <p14:tracePt t="128822" x="3562350" y="3467100"/>
          <p14:tracePt t="128839" x="3557588" y="3467100"/>
          <p14:tracePt t="129074" x="3586163" y="3462338"/>
          <p14:tracePt t="129082" x="3609975" y="3462338"/>
          <p14:tracePt t="129089" x="3652838" y="3452813"/>
          <p14:tracePt t="129105" x="3709988" y="3452813"/>
          <p14:tracePt t="129122" x="3781425" y="3452813"/>
          <p14:tracePt t="129139" x="3838575" y="3452813"/>
          <p14:tracePt t="129155" x="3900488" y="3457575"/>
          <p14:tracePt t="129172" x="3943350" y="3457575"/>
          <p14:tracePt t="129189" x="3986213" y="3457575"/>
          <p14:tracePt t="129206" x="4029075" y="3457575"/>
          <p14:tracePt t="129222" x="4081463" y="3457575"/>
          <p14:tracePt t="129239" x="4114800" y="3457575"/>
          <p14:tracePt t="129255" x="4143375" y="3457575"/>
          <p14:tracePt t="129272" x="4171950" y="3457575"/>
          <p14:tracePt t="129289" x="4219575" y="3457575"/>
          <p14:tracePt t="129305" x="4257675" y="3457575"/>
          <p14:tracePt t="129322" x="4291013" y="3457575"/>
          <p14:tracePt t="129339" x="4338638" y="3448050"/>
          <p14:tracePt t="129355" x="4367213" y="3438525"/>
          <p14:tracePt t="129372" x="4405313" y="3438525"/>
          <p14:tracePt t="129389" x="4424363" y="3433763"/>
          <p14:tracePt t="129406" x="4448175" y="3433763"/>
          <p14:tracePt t="129422" x="4457700" y="3433763"/>
          <p14:tracePt t="129439" x="4467225" y="3433763"/>
          <p14:tracePt t="129456" x="4471988" y="3433763"/>
          <p14:tracePt t="129472" x="4476750" y="3433763"/>
          <p14:tracePt t="129691" x="4510088" y="3433763"/>
          <p14:tracePt t="129699" x="4581525" y="3414713"/>
          <p14:tracePt t="129706" x="4638675" y="3414713"/>
          <p14:tracePt t="129722" x="4743450" y="3400425"/>
          <p14:tracePt t="129739" x="4833938" y="3390900"/>
          <p14:tracePt t="129755" x="4900613" y="3390900"/>
          <p14:tracePt t="129772" x="5029200" y="3381375"/>
          <p14:tracePt t="129789" x="5119688" y="3381375"/>
          <p14:tracePt t="129805" x="5191125" y="3367088"/>
          <p14:tracePt t="129822" x="5238750" y="3367088"/>
          <p14:tracePt t="129839" x="5300663" y="3367088"/>
          <p14:tracePt t="129855" x="5324475" y="3367088"/>
          <p14:tracePt t="129872" x="5334000" y="3367088"/>
          <p14:tracePt t="129889" x="5343525" y="3367088"/>
          <p14:tracePt t="129906" x="5353050" y="3367088"/>
          <p14:tracePt t="129939" x="5343525" y="3381375"/>
          <p14:tracePt t="129956" x="5100638" y="3529013"/>
          <p14:tracePt t="129972" x="4714875" y="3795713"/>
          <p14:tracePt t="129989" x="4229100" y="4052888"/>
          <p14:tracePt t="130007" x="3700463" y="4348163"/>
          <p14:tracePt t="130023" x="3028950" y="4767263"/>
          <p14:tracePt t="130040" x="2676525" y="4953000"/>
          <p14:tracePt t="130056" x="2457450" y="5086350"/>
          <p14:tracePt t="130073" x="2271713" y="5195888"/>
          <p14:tracePt t="130089" x="2057400" y="5319713"/>
          <p14:tracePt t="130106" x="1981200" y="5357813"/>
          <p14:tracePt t="130122" x="1914525" y="5381625"/>
          <p14:tracePt t="130139" x="1871663" y="5400675"/>
          <p14:tracePt t="130156" x="1824038" y="5410200"/>
          <p14:tracePt t="130172" x="1771650" y="5424488"/>
          <p14:tracePt t="130189" x="1719263" y="5429250"/>
          <p14:tracePt t="130205" x="1662113" y="5443538"/>
          <p14:tracePt t="130222" x="1624013" y="5448300"/>
          <p14:tracePt t="130239" x="1585913" y="5462588"/>
          <p14:tracePt t="130256" x="1566863" y="5467350"/>
          <p14:tracePt t="130272" x="1533525" y="5476875"/>
          <p14:tracePt t="130289" x="1509713" y="5495925"/>
          <p14:tracePt t="130306" x="1485900" y="5505450"/>
          <p14:tracePt t="130322" x="1462088" y="5524500"/>
          <p14:tracePt t="130339" x="1414463" y="5538788"/>
          <p14:tracePt t="130355" x="1385888" y="5543550"/>
          <p14:tracePt t="130372" x="1357313" y="5553075"/>
          <p14:tracePt t="130389" x="1309688" y="5572125"/>
          <p14:tracePt t="130405" x="1247775" y="5610225"/>
          <p14:tracePt t="130422" x="1190625" y="5638800"/>
          <p14:tracePt t="130439" x="1147763" y="5657850"/>
          <p14:tracePt t="130455" x="1085850" y="5681663"/>
          <p14:tracePt t="130472" x="1047750" y="5695950"/>
          <p14:tracePt t="130489" x="1019175" y="5700713"/>
          <p14:tracePt t="130505" x="1004888" y="5705475"/>
          <p14:tracePt t="130522" x="990600" y="5705475"/>
          <p14:tracePt t="130539" x="981075" y="5705475"/>
          <p14:tracePt t="130556" x="976313" y="5705475"/>
          <p14:tracePt t="130610" x="981075" y="5705475"/>
          <p14:tracePt t="130618" x="990600" y="5705475"/>
          <p14:tracePt t="130625" x="1004888" y="5705475"/>
          <p14:tracePt t="130639" x="1057275" y="5705475"/>
          <p14:tracePt t="130656" x="1152525" y="5719763"/>
          <p14:tracePt t="130672" x="1276350" y="5738813"/>
          <p14:tracePt t="130689" x="1381125" y="5762625"/>
          <p14:tracePt t="130706" x="1514475" y="5795963"/>
          <p14:tracePt t="130722" x="1585913" y="5800725"/>
          <p14:tracePt t="130739" x="1676400" y="5815013"/>
          <p14:tracePt t="130756" x="1757363" y="5824538"/>
          <p14:tracePt t="130772" x="1852613" y="5838825"/>
          <p14:tracePt t="130789" x="1905000" y="5838825"/>
          <p14:tracePt t="130805" x="1952625" y="5838825"/>
          <p14:tracePt t="130822" x="2028825" y="5838825"/>
          <p14:tracePt t="130839" x="2081213" y="5843588"/>
          <p14:tracePt t="130855" x="2128838" y="5843588"/>
          <p14:tracePt t="130872" x="2181225" y="5843588"/>
          <p14:tracePt t="130889" x="2247900" y="5853113"/>
          <p14:tracePt t="130905" x="2290763" y="5853113"/>
          <p14:tracePt t="130922" x="2324100" y="5853113"/>
          <p14:tracePt t="130939" x="2352675" y="5853113"/>
          <p14:tracePt t="130955" x="2400300" y="5853113"/>
          <p14:tracePt t="130972" x="2438400" y="5853113"/>
          <p14:tracePt t="130989" x="2457450" y="5853113"/>
          <p14:tracePt t="131006" x="2481263" y="5853113"/>
          <p14:tracePt t="131022" x="2500313" y="5853113"/>
          <p14:tracePt t="131039" x="2505075" y="5853113"/>
          <p14:tracePt t="131056" x="2509838" y="5853113"/>
          <p14:tracePt t="131072" x="2519363" y="5853113"/>
          <p14:tracePt t="131741" x="2528888" y="5815013"/>
          <p14:tracePt t="131748" x="2547938" y="5767388"/>
          <p14:tracePt t="131757" x="2562225" y="5719763"/>
          <p14:tracePt t="131772" x="2633663" y="5600700"/>
          <p14:tracePt t="131789" x="2762250" y="5414963"/>
          <p14:tracePt t="131805" x="2914650" y="5243513"/>
          <p14:tracePt t="131839" x="3571875" y="4633913"/>
          <p14:tracePt t="131873" x="4219575" y="4124325"/>
          <p14:tracePt t="131889" x="4386263" y="3981450"/>
          <p14:tracePt t="131906" x="4533900" y="3886200"/>
          <p14:tracePt t="131922" x="4676775" y="3805238"/>
          <p14:tracePt t="131940" x="4805363" y="3733800"/>
          <p14:tracePt t="131955" x="4943475" y="3662363"/>
          <p14:tracePt t="131972" x="5029200" y="3624263"/>
          <p14:tracePt t="131989" x="5129213" y="3571875"/>
          <p14:tracePt t="132006" x="5276850" y="3481388"/>
          <p14:tracePt t="132022" x="5367338" y="3433763"/>
          <p14:tracePt t="132040" x="5424488" y="3400425"/>
          <p14:tracePt t="132057" x="5462588" y="3376613"/>
          <p14:tracePt t="132072" x="5510213" y="3352800"/>
          <p14:tracePt t="132089" x="5534025" y="3338513"/>
          <p14:tracePt t="132105" x="5553075" y="3328988"/>
          <p14:tracePt t="132124" x="5576888" y="3324225"/>
          <p14:tracePt t="132139" x="5595938" y="3319463"/>
          <p14:tracePt t="132156" x="5619750" y="3319463"/>
          <p14:tracePt t="132172" x="5638800" y="3319463"/>
          <p14:tracePt t="132190" x="5662613" y="3319463"/>
          <p14:tracePt t="132205" x="5691188" y="3319463"/>
          <p14:tracePt t="132222" x="5715000" y="3319463"/>
          <p14:tracePt t="132239" x="5734050" y="3319463"/>
          <p14:tracePt t="132243" x="5748338" y="3319463"/>
          <p14:tracePt t="132255" x="5757863" y="3319463"/>
          <p14:tracePt t="132272" x="5767388" y="3319463"/>
          <p14:tracePt t="132289" x="5772150" y="3319463"/>
          <p14:tracePt t="132305" x="5776913" y="3319463"/>
          <p14:tracePt t="132322" x="5786438" y="3328988"/>
          <p14:tracePt t="132339" x="5791200" y="3338513"/>
          <p14:tracePt t="132355" x="5791200" y="3357563"/>
          <p14:tracePt t="132372" x="5791200" y="3367088"/>
          <p14:tracePt t="132389" x="5772150" y="3400425"/>
          <p14:tracePt t="132405" x="5753100" y="3424238"/>
          <p14:tracePt t="132422" x="5729288" y="3448050"/>
          <p14:tracePt t="132439" x="5695950" y="3467100"/>
          <p14:tracePt t="132455" x="5681663" y="3467100"/>
          <p14:tracePt t="132472" x="5667375" y="3467100"/>
          <p14:tracePt t="132489" x="5657850" y="3457575"/>
          <p14:tracePt t="132505" x="5634038" y="3395663"/>
          <p14:tracePt t="132522" x="5619750" y="3357563"/>
          <p14:tracePt t="132538" x="5619750" y="3324225"/>
          <p14:tracePt t="132556" x="5629275" y="3295650"/>
          <p14:tracePt t="132572" x="5657850" y="3252788"/>
          <p14:tracePt t="132589" x="5686425" y="3228975"/>
          <p14:tracePt t="132605" x="5724525" y="3209925"/>
          <p14:tracePt t="132622" x="5762625" y="3195638"/>
          <p14:tracePt t="132639" x="5810250" y="3190875"/>
          <p14:tracePt t="132655" x="5824538" y="3190875"/>
          <p14:tracePt t="132672" x="5838825" y="3195638"/>
          <p14:tracePt t="132688" x="5848350" y="3209925"/>
          <p14:tracePt t="132705" x="5862638" y="3224213"/>
          <p14:tracePt t="132722" x="5862638" y="3238500"/>
          <p14:tracePt t="132739" x="5862638" y="3262313"/>
          <p14:tracePt t="132740" x="5862638" y="3271838"/>
          <p14:tracePt t="132755" x="5853113" y="3314700"/>
          <p14:tracePt t="132772" x="5834063" y="3367088"/>
          <p14:tracePt t="132789" x="5815013" y="3400425"/>
          <p14:tracePt t="132806" x="5810250" y="3414713"/>
          <p14:tracePt t="132822" x="5800725" y="3433763"/>
          <p14:tracePt t="132839" x="5800725" y="3438525"/>
          <p14:tracePt t="132855" x="5800725" y="3443288"/>
          <p14:tracePt t="132888" x="5800725" y="3448050"/>
          <p14:tracePt t="132942" x="5800725" y="3452813"/>
          <p14:tracePt t="132991" x="5795963" y="3452813"/>
          <p14:tracePt t="132998" x="5795963" y="3457575"/>
          <p14:tracePt t="133005" x="5791200" y="3462338"/>
          <p14:tracePt t="133022" x="5786438" y="3467100"/>
          <p14:tracePt t="133039" x="5776913" y="3471863"/>
          <p14:tracePt t="133056" x="5772150" y="3481388"/>
          <p14:tracePt t="133072" x="5743575" y="3500438"/>
          <p14:tracePt t="133089" x="5691188" y="3524250"/>
          <p14:tracePt t="133105" x="5595938" y="3548063"/>
          <p14:tracePt t="133122" x="5324475" y="3586163"/>
          <p14:tracePt t="133139" x="5100638" y="3600450"/>
          <p14:tracePt t="133155" x="4881563" y="3609975"/>
          <p14:tracePt t="133172" x="4662488" y="3609975"/>
          <p14:tracePt t="133189" x="4362450" y="3605213"/>
          <p14:tracePt t="133205" x="4152900" y="3600450"/>
          <p14:tracePt t="133222" x="3986213" y="3590925"/>
          <p14:tracePt t="133239" x="3848100" y="3581400"/>
          <p14:tracePt t="133240" x="3781425" y="3571875"/>
          <p14:tracePt t="133255" x="3633788" y="3552825"/>
          <p14:tracePt t="133272" x="3529013" y="3538538"/>
          <p14:tracePt t="133288" x="3448050" y="3524250"/>
          <p14:tracePt t="133305" x="3338513" y="3509963"/>
          <p14:tracePt t="133322" x="3238500" y="3490913"/>
          <p14:tracePt t="133339" x="3152775" y="3476625"/>
          <p14:tracePt t="133355" x="3081338" y="3462338"/>
          <p14:tracePt t="133372" x="3000375" y="3433763"/>
          <p14:tracePt t="133389" x="2976563" y="3419475"/>
          <p14:tracePt t="133405" x="2952750" y="3400425"/>
          <p14:tracePt t="133422" x="2943225" y="3390900"/>
          <p14:tracePt t="133439" x="2933700" y="3376613"/>
          <p14:tracePt t="133455" x="2924175" y="3371850"/>
          <p14:tracePt t="133472" x="2919413" y="3362325"/>
          <p14:tracePt t="133489" x="2914650" y="3352800"/>
          <p14:tracePt t="133505" x="2914650" y="3348038"/>
          <p14:tracePt t="133522" x="2914650" y="3343275"/>
          <p14:tracePt t="133539" x="2914650" y="3333750"/>
          <p14:tracePt t="133555" x="2914650" y="3328988"/>
          <p14:tracePt t="133572" x="2914650" y="3324225"/>
          <p14:tracePt t="133589" x="2914650" y="3319463"/>
          <p14:tracePt t="133605" x="2947988" y="3300413"/>
          <p14:tracePt t="133622" x="3209925" y="3238500"/>
          <p14:tracePt t="133639" x="3424238" y="3200400"/>
          <p14:tracePt t="133655" x="3671888" y="3171825"/>
          <p14:tracePt t="133673" x="3919538" y="3152775"/>
          <p14:tracePt t="133688" x="4410075" y="3157538"/>
          <p14:tracePt t="133705" x="4724400" y="3190875"/>
          <p14:tracePt t="133722" x="4972050" y="3219450"/>
          <p14:tracePt t="133739" x="5210175" y="3262313"/>
          <p14:tracePt t="133755" x="5324475" y="3286125"/>
          <p14:tracePt t="133772" x="5429250" y="3314700"/>
          <p14:tracePt t="133788" x="5514975" y="3328988"/>
          <p14:tracePt t="133805" x="5591175" y="3352800"/>
          <p14:tracePt t="133822" x="5629275" y="3371850"/>
          <p14:tracePt t="133839" x="5681663" y="3390900"/>
          <p14:tracePt t="133855" x="5719763" y="3405188"/>
          <p14:tracePt t="133872" x="5772150" y="3419475"/>
          <p14:tracePt t="133888" x="5795963" y="3419475"/>
          <p14:tracePt t="133905" x="5805488" y="3419475"/>
          <p14:tracePt t="133922" x="5810250" y="3419475"/>
          <p14:tracePt t="133939" x="5819775" y="3419475"/>
          <p14:tracePt t="133955" x="5829300" y="3419475"/>
          <p14:tracePt t="133972" x="5834063" y="3419475"/>
          <p14:tracePt t="134005" x="5838825" y="3419475"/>
          <p14:tracePt t="134291" x="5838825" y="3424238"/>
          <p14:tracePt t="134298" x="5834063" y="3424238"/>
          <p14:tracePt t="134306" x="5819775" y="3424238"/>
          <p14:tracePt t="134322" x="5800725" y="3424238"/>
          <p14:tracePt t="134339" x="5786438" y="3419475"/>
          <p14:tracePt t="134356" x="5767388" y="3409950"/>
          <p14:tracePt t="134373" x="5753100" y="3386138"/>
          <p14:tracePt t="134389" x="5734050" y="3352800"/>
          <p14:tracePt t="134405" x="5724525" y="3333750"/>
          <p14:tracePt t="134422" x="5710238" y="3286125"/>
          <p14:tracePt t="134438" x="5710238" y="3257550"/>
          <p14:tracePt t="134455" x="5719763" y="3209925"/>
          <p14:tracePt t="134472" x="5734050" y="3167063"/>
          <p14:tracePt t="134489" x="5757863" y="3119438"/>
          <p14:tracePt t="134505" x="5762625" y="3105150"/>
          <p14:tracePt t="134522" x="5772150" y="3095625"/>
          <p14:tracePt t="134539" x="5791200" y="3090863"/>
          <p14:tracePt t="134555" x="5838825" y="3086100"/>
          <p14:tracePt t="134572" x="5867400" y="3095625"/>
          <p14:tracePt t="134589" x="5905500" y="3114675"/>
          <p14:tracePt t="134605" x="5929313" y="3124200"/>
          <p14:tracePt t="134622" x="5962650" y="3162300"/>
          <p14:tracePt t="134638" x="5986463" y="3186113"/>
          <p14:tracePt t="134655" x="6000750" y="3214688"/>
          <p14:tracePt t="134672" x="6010275" y="3286125"/>
          <p14:tracePt t="134688" x="6010275" y="3333750"/>
          <p14:tracePt t="134705" x="5995988" y="3405188"/>
          <p14:tracePt t="134722" x="5962650" y="3462338"/>
          <p14:tracePt t="134739" x="5891213" y="3533775"/>
          <p14:tracePt t="134755" x="5829300" y="3576638"/>
          <p14:tracePt t="134772" x="5776913" y="3609975"/>
          <p14:tracePt t="134788" x="5743575" y="3629025"/>
          <p14:tracePt t="134805" x="5710238" y="3643313"/>
          <p14:tracePt t="134822" x="5695950" y="3643313"/>
          <p14:tracePt t="134838" x="5681663" y="3643313"/>
          <p14:tracePt t="134856" x="5662613" y="3629025"/>
          <p14:tracePt t="134872" x="5634038" y="3576638"/>
          <p14:tracePt t="134888" x="5619750" y="3481388"/>
          <p14:tracePt t="134905" x="5614988" y="3409950"/>
          <p14:tracePt t="134922" x="5614988" y="3352800"/>
          <p14:tracePt t="134938" x="5619750" y="3328988"/>
          <p14:tracePt t="134955" x="5629275" y="3314700"/>
          <p14:tracePt t="134972" x="5638800" y="3295650"/>
          <p14:tracePt t="134988" x="5681663" y="3281363"/>
          <p14:tracePt t="135005" x="5724525" y="3281363"/>
          <p14:tracePt t="135022" x="5786438" y="3281363"/>
          <p14:tracePt t="135039" x="5829300" y="3300413"/>
          <p14:tracePt t="135055" x="5876925" y="3333750"/>
          <p14:tracePt t="135072" x="5900738" y="3357563"/>
          <p14:tracePt t="135088" x="5919788" y="3386138"/>
          <p14:tracePt t="135105" x="5938838" y="3419475"/>
          <p14:tracePt t="135123" x="5938838" y="3443288"/>
          <p14:tracePt t="135139" x="5938838" y="3462338"/>
          <p14:tracePt t="135155" x="5938838" y="3486150"/>
          <p14:tracePt t="135172" x="5929313" y="3505200"/>
          <p14:tracePt t="135188" x="5924550" y="3514725"/>
          <p14:tracePt t="135205" x="5919788" y="3519488"/>
          <p14:tracePt t="135261" x="5919788" y="3524250"/>
          <p14:tracePt t="135590" x="5905500" y="3524250"/>
          <p14:tracePt t="135597" x="5895975" y="3524250"/>
          <p14:tracePt t="135606" x="5886450" y="3524250"/>
          <p14:tracePt t="135622" x="5872163" y="3524250"/>
          <p14:tracePt t="135639" x="5862638" y="3519488"/>
          <p14:tracePt t="135655" x="5857875" y="3519488"/>
          <p14:tracePt t="135688" x="5848350" y="3519488"/>
          <p14:tracePt t="136893" x="5791200" y="3505200"/>
          <p14:tracePt t="136898" x="5710238" y="3467100"/>
          <p14:tracePt t="136907" x="5629275" y="3433763"/>
          <p14:tracePt t="136922" x="5486400" y="3333750"/>
          <p14:tracePt t="136939" x="5372100" y="3219450"/>
          <p14:tracePt t="136955" x="5238750" y="3119438"/>
          <p14:tracePt t="136988" x="4976813" y="2933700"/>
          <p14:tracePt t="137022" x="4843463" y="2814638"/>
          <p14:tracePt t="137038" x="4748213" y="2738438"/>
          <p14:tracePt t="137055" x="4681538" y="2690813"/>
          <p14:tracePt t="137072" x="4605338" y="2662238"/>
          <p14:tracePt t="137089" x="4514850" y="2628900"/>
          <p14:tracePt t="137105" x="4467225" y="2614613"/>
          <p14:tracePt t="137122" x="4424363" y="2609850"/>
          <p14:tracePt t="137138" x="4391025" y="2595563"/>
          <p14:tracePt t="137155" x="4314825" y="2581275"/>
          <p14:tracePt t="137172" x="4252913" y="2576513"/>
          <p14:tracePt t="137188" x="4181475" y="2566988"/>
          <p14:tracePt t="137205" x="4119563" y="2557463"/>
          <p14:tracePt t="137222" x="4043363" y="2543175"/>
          <p14:tracePt t="137238" x="3995738" y="2543175"/>
          <p14:tracePt t="137255" x="3943350" y="2528888"/>
          <p14:tracePt t="137272" x="3895725" y="2524125"/>
          <p14:tracePt t="137288" x="3838575" y="2509838"/>
          <p14:tracePt t="137305" x="3824288" y="2505075"/>
          <p14:tracePt t="137322" x="3814763" y="2505075"/>
          <p14:tracePt t="137626" x="3810000" y="2505075"/>
          <p14:tracePt t="137633" x="3805238" y="2500313"/>
          <p14:tracePt t="137640" x="3790950" y="2495550"/>
          <p14:tracePt t="137655" x="3786188" y="2490788"/>
          <p14:tracePt t="137672" x="3767138" y="2486025"/>
          <p14:tracePt t="137688" x="3752850" y="2481263"/>
          <p14:tracePt t="137705" x="3733800" y="2476500"/>
          <p14:tracePt t="137721" x="3700463" y="2466975"/>
          <p14:tracePt t="137738" x="3671888" y="2462213"/>
          <p14:tracePt t="137756" x="3633788" y="2457450"/>
          <p14:tracePt t="137772" x="3586163" y="2452688"/>
          <p14:tracePt t="137788" x="3557588" y="2443163"/>
          <p14:tracePt t="137805" x="3529013" y="2438400"/>
          <p14:tracePt t="137821" x="3500438" y="2438400"/>
          <p14:tracePt t="137838" x="3467100" y="2438400"/>
          <p14:tracePt t="137855" x="3448050" y="2433638"/>
          <p14:tracePt t="137872" x="3429000" y="2433638"/>
          <p14:tracePt t="137888" x="3419475" y="2433638"/>
          <p14:tracePt t="137905" x="3400425" y="2433638"/>
          <p14:tracePt t="137921" x="3386138" y="2433638"/>
          <p14:tracePt t="137938" x="3367088" y="2433638"/>
          <p14:tracePt t="137955" x="3343275" y="2433638"/>
          <p14:tracePt t="137972" x="3314700" y="2433638"/>
          <p14:tracePt t="137988" x="3290888" y="2433638"/>
          <p14:tracePt t="138005" x="3271838" y="2433638"/>
          <p14:tracePt t="138022" x="3252788" y="2433638"/>
          <p14:tracePt t="138038" x="3238500" y="2433638"/>
          <p14:tracePt t="138055" x="3228975" y="2433638"/>
          <p14:tracePt t="138072" x="3224213" y="2433638"/>
          <p14:tracePt t="138088" x="3219450" y="2433638"/>
          <p14:tracePt t="138199" x="3214688" y="2433638"/>
          <p14:tracePt t="138830" x="3324225" y="2424113"/>
          <p14:tracePt t="138837" x="3471863" y="2414588"/>
          <p14:tracePt t="138844" x="3614738" y="2405063"/>
          <p14:tracePt t="138855" x="3781425" y="2395538"/>
          <p14:tracePt t="138871" x="4052888" y="2395538"/>
          <p14:tracePt t="138888" x="4371975" y="2395538"/>
          <p14:tracePt t="138921" x="4652963" y="2395538"/>
          <p14:tracePt t="138955" x="4772025" y="2409825"/>
          <p14:tracePt t="138971" x="4786313" y="2409825"/>
          <p14:tracePt t="138988" x="4795838" y="2409825"/>
          <p14:tracePt t="139005" x="4800600" y="2409825"/>
          <p14:tracePt t="139021" x="4810125" y="2409825"/>
          <p14:tracePt t="139220" x="4714875" y="2624138"/>
          <p14:tracePt t="139227" x="4595813" y="2824163"/>
          <p14:tracePt t="139238" x="4471988" y="3028950"/>
          <p14:tracePt t="139255" x="4229100" y="3548063"/>
          <p14:tracePt t="139272" x="4076700" y="3910013"/>
          <p14:tracePt t="139288" x="3962400" y="4200525"/>
          <p14:tracePt t="139305" x="3910013" y="4338638"/>
          <p14:tracePt t="139322" x="3819525" y="4591050"/>
          <p14:tracePt t="139338" x="3762375" y="4724400"/>
          <p14:tracePt t="139355" x="3719513" y="4810125"/>
          <p14:tracePt t="139372" x="3695700" y="4867275"/>
          <p14:tracePt t="139388" x="3643313" y="4948238"/>
          <p14:tracePt t="139405" x="3605213" y="5014913"/>
          <p14:tracePt t="139422" x="3562350" y="5072063"/>
          <p14:tracePt t="139438" x="3519488" y="5138738"/>
          <p14:tracePt t="139455" x="3467100" y="5195888"/>
          <p14:tracePt t="139471" x="3429000" y="5229225"/>
          <p14:tracePt t="139488" x="3390900" y="5262563"/>
          <p14:tracePt t="139505" x="3352800" y="5300663"/>
          <p14:tracePt t="139521" x="3305175" y="5338763"/>
          <p14:tracePt t="139538" x="3281363" y="5348288"/>
          <p14:tracePt t="139555" x="3257550" y="5367338"/>
          <p14:tracePt t="139572" x="3238500" y="5391150"/>
          <p14:tracePt t="139588" x="3186113" y="5457825"/>
          <p14:tracePt t="139605" x="3143250" y="5524500"/>
          <p14:tracePt t="139621" x="3095625" y="5581650"/>
          <p14:tracePt t="139638" x="3043238" y="5643563"/>
          <p14:tracePt t="139655" x="3005138" y="5672138"/>
          <p14:tracePt t="139671" x="2976563" y="5695950"/>
          <p14:tracePt t="139688" x="2952750" y="5710238"/>
          <p14:tracePt t="139705" x="2924175" y="5729288"/>
          <p14:tracePt t="139721" x="2909888" y="5738813"/>
          <p14:tracePt t="139738" x="2895600" y="5748338"/>
          <p14:tracePt t="139755" x="2886075" y="5753100"/>
          <p14:tracePt t="139771" x="2867025" y="5762625"/>
          <p14:tracePt t="139788" x="2852738" y="5772150"/>
          <p14:tracePt t="139805" x="2838450" y="5772150"/>
          <p14:tracePt t="140006" x="2905125" y="5772150"/>
          <p14:tracePt t="140013" x="2981325" y="5772150"/>
          <p14:tracePt t="140021" x="3071813" y="5772150"/>
          <p14:tracePt t="140039" x="3228975" y="5786438"/>
          <p14:tracePt t="140055" x="3452813" y="5824538"/>
          <p14:tracePt t="140071" x="3767138" y="5872163"/>
          <p14:tracePt t="140088" x="3990975" y="5910263"/>
          <p14:tracePt t="140105" x="4171950" y="5938838"/>
          <p14:tracePt t="140122" x="4295775" y="5938838"/>
          <p14:tracePt t="140138" x="4486275" y="5943600"/>
          <p14:tracePt t="140155" x="4610100" y="5943600"/>
          <p14:tracePt t="140171" x="4700588" y="5943600"/>
          <p14:tracePt t="140188" x="4772025" y="5934075"/>
          <p14:tracePt t="140204" x="4867275" y="5919788"/>
          <p14:tracePt t="140221" x="4929188" y="5915025"/>
          <p14:tracePt t="140238" x="4986338" y="5900738"/>
          <p14:tracePt t="140240" x="5024438" y="5900738"/>
          <p14:tracePt t="140255" x="5072063" y="5886450"/>
          <p14:tracePt t="140271" x="5119688" y="5881688"/>
          <p14:tracePt t="140288" x="5148263" y="5876925"/>
          <p14:tracePt t="140305" x="5162550" y="5867400"/>
          <p14:tracePt t="140321" x="5181600" y="5867400"/>
          <p14:tracePt t="140338" x="5186363" y="5867400"/>
          <p14:tracePt t="140355" x="5191125" y="5867400"/>
          <p14:tracePt t="141161" x="5191125" y="5791200"/>
          <p14:tracePt t="141167" x="5191125" y="5619750"/>
          <p14:tracePt t="141174" x="5219700" y="5386388"/>
          <p14:tracePt t="141189" x="5253038" y="5005388"/>
          <p14:tracePt t="141204" x="5305425" y="4576763"/>
          <p14:tracePt t="141221" x="5334000" y="4376738"/>
          <p14:tracePt t="141255" x="5362575" y="3971925"/>
          <p14:tracePt t="141288" x="5372100" y="3843338"/>
          <p14:tracePt t="141305" x="5381625" y="3781425"/>
          <p14:tracePt t="141321" x="5395913" y="3695700"/>
          <p14:tracePt t="141338" x="5405438" y="3643313"/>
          <p14:tracePt t="141355" x="5414963" y="3609975"/>
          <p14:tracePt t="141371" x="5419725" y="3586163"/>
          <p14:tracePt t="141388" x="5429250" y="3567113"/>
          <p14:tracePt t="141405" x="5438775" y="3557588"/>
          <p14:tracePt t="141421" x="5438775" y="3548063"/>
          <p14:tracePt t="141438" x="5438775" y="3538538"/>
          <p14:tracePt t="141455" x="5443538" y="3533775"/>
          <p14:tracePt t="141471" x="5448300" y="3529013"/>
          <p14:tracePt t="141488" x="5457825" y="3519488"/>
          <p14:tracePt t="141505" x="5467350" y="3509963"/>
          <p14:tracePt t="141521" x="5472113" y="3505200"/>
          <p14:tracePt t="141538" x="5476875" y="3500438"/>
          <p14:tracePt t="141555" x="5486400" y="3490913"/>
          <p14:tracePt t="141571" x="5495925" y="3486150"/>
          <p14:tracePt t="141589" x="5500688" y="3481388"/>
          <p14:tracePt t="141605" x="5505450" y="3471863"/>
          <p14:tracePt t="141621" x="5514975" y="3462338"/>
          <p14:tracePt t="141638" x="5524500" y="3457575"/>
          <p14:tracePt t="141655" x="5529263" y="3452813"/>
          <p14:tracePt t="141671" x="5534025" y="3443288"/>
          <p14:tracePt t="141688" x="5534025" y="3433763"/>
          <p14:tracePt t="142217" x="5529263" y="3433763"/>
          <p14:tracePt t="142224" x="5524500" y="3433763"/>
          <p14:tracePt t="142232" x="5514975" y="3433763"/>
          <p14:tracePt t="142240" x="5495925" y="3424238"/>
          <p14:tracePt t="142254" x="5386388" y="3419475"/>
          <p14:tracePt t="142271" x="5138738" y="3409950"/>
          <p14:tracePt t="142304" x="4314825" y="3452813"/>
          <p14:tracePt t="142338" x="3786188" y="3500438"/>
          <p14:tracePt t="142355" x="3681413" y="3509963"/>
          <p14:tracePt t="142371" x="3629025" y="3519488"/>
          <p14:tracePt t="142388" x="3614738" y="3519488"/>
          <p14:tracePt t="142651" x="3581400" y="3519488"/>
          <p14:tracePt t="142658" x="3548063" y="3519488"/>
          <p14:tracePt t="142671" x="3524250" y="3519488"/>
          <p14:tracePt t="142688" x="3476625" y="3519488"/>
          <p14:tracePt t="142705" x="3467100" y="3519488"/>
          <p14:tracePt t="142721" x="3457575" y="3519488"/>
          <p14:tracePt t="142738" x="3452813" y="3519488"/>
          <p14:tracePt t="142776" x="3448050" y="3519488"/>
          <p14:tracePt t="142848" x="3443288" y="3519488"/>
          <p14:tracePt t="142857" x="3438525" y="3519488"/>
          <p14:tracePt t="142863" x="3438525" y="3524250"/>
          <p14:tracePt t="142871" x="3429000" y="3529013"/>
          <p14:tracePt t="142888" x="3414713" y="3538538"/>
          <p14:tracePt t="142904" x="3390900" y="3571875"/>
          <p14:tracePt t="142921" x="3333750" y="3605213"/>
          <p14:tracePt t="142939" x="3281363" y="3633788"/>
          <p14:tracePt t="142955" x="3233738" y="3662363"/>
          <p14:tracePt t="142971" x="3190875" y="3667125"/>
          <p14:tracePt t="142988" x="3143250" y="3671888"/>
          <p14:tracePt t="143005" x="3124200" y="3676650"/>
          <p14:tracePt t="143021" x="3100388" y="3676650"/>
          <p14:tracePt t="143038" x="3086100" y="3676650"/>
          <p14:tracePt t="143054" x="3052763" y="3676650"/>
          <p14:tracePt t="143071" x="3019425" y="3686175"/>
          <p14:tracePt t="143088" x="2981325" y="3686175"/>
          <p14:tracePt t="143105" x="2895600" y="3690938"/>
          <p14:tracePt t="143121" x="2838450" y="3690938"/>
          <p14:tracePt t="143138" x="2790825" y="3690938"/>
          <p14:tracePt t="143154" x="2738438" y="3690938"/>
          <p14:tracePt t="143172" x="2652713" y="3676650"/>
          <p14:tracePt t="143188" x="2590800" y="3667125"/>
          <p14:tracePt t="143204" x="2519363" y="3662363"/>
          <p14:tracePt t="143221" x="2452688" y="3662363"/>
          <p14:tracePt t="143238" x="2376488" y="3662363"/>
          <p14:tracePt t="143254" x="2328863" y="3662363"/>
          <p14:tracePt t="143271" x="2276475" y="3671888"/>
          <p14:tracePt t="143288" x="2219325" y="3681413"/>
          <p14:tracePt t="143305" x="2143125" y="3690938"/>
          <p14:tracePt t="143321" x="2100263" y="3690938"/>
          <p14:tracePt t="143338" x="2057400" y="3690938"/>
          <p14:tracePt t="143355" x="2019300" y="3690938"/>
          <p14:tracePt t="143371" x="1976438" y="3690938"/>
          <p14:tracePt t="143388" x="1947863" y="3690938"/>
          <p14:tracePt t="143404" x="1924050" y="3690938"/>
          <p14:tracePt t="143421" x="1890713" y="3690938"/>
          <p14:tracePt t="143438" x="1871663" y="3690938"/>
          <p14:tracePt t="143455" x="1843088" y="3690938"/>
          <p14:tracePt t="143471" x="1819275" y="3690938"/>
          <p14:tracePt t="143488" x="1790700" y="3690938"/>
          <p14:tracePt t="143504" x="1766888" y="3686175"/>
          <p14:tracePt t="143521" x="1743075" y="3681413"/>
          <p14:tracePt t="143538" x="1724025" y="3676650"/>
          <p14:tracePt t="143554" x="1695450" y="3671888"/>
          <p14:tracePt t="143571" x="1685925" y="3667125"/>
          <p14:tracePt t="143588" x="1676400" y="3662363"/>
          <p14:tracePt t="143604" x="1666875" y="3657600"/>
          <p14:tracePt t="143621" x="1657350" y="3657600"/>
          <p14:tracePt t="143638" x="1652588" y="3657600"/>
          <p14:tracePt t="143654" x="1647825" y="3657600"/>
          <p14:tracePt t="143709" x="1643063" y="3652838"/>
          <p14:tracePt t="143738" x="1643063" y="3648075"/>
          <p14:tracePt t="143768" x="1643063" y="3643313"/>
          <p14:tracePt t="143782" x="1643063" y="3638550"/>
          <p14:tracePt t="143789" x="1643063" y="3633788"/>
          <p14:tracePt t="143804" x="1643063" y="3629025"/>
          <p14:tracePt t="143821" x="1657350" y="3624263"/>
          <p14:tracePt t="143839" x="1681163" y="3614738"/>
          <p14:tracePt t="143855" x="1714500" y="3600450"/>
          <p14:tracePt t="143871" x="1738313" y="3595688"/>
          <p14:tracePt t="143888" x="1757363" y="3590925"/>
          <p14:tracePt t="143904" x="1781175" y="3590925"/>
          <p14:tracePt t="143921" x="1804988" y="3590925"/>
          <p14:tracePt t="143938" x="1828800" y="3590925"/>
          <p14:tracePt t="143955" x="1847850" y="3590925"/>
          <p14:tracePt t="143971" x="1871663" y="3590925"/>
          <p14:tracePt t="143988" x="1900238" y="3586163"/>
          <p14:tracePt t="144005" x="1924050" y="3586163"/>
          <p14:tracePt t="144021" x="1952625" y="3576638"/>
          <p14:tracePt t="144038" x="1990725" y="3576638"/>
          <p14:tracePt t="144055" x="2047875" y="3576638"/>
          <p14:tracePt t="144071" x="2085975" y="3576638"/>
          <p14:tracePt t="144088" x="2114550" y="3576638"/>
          <p14:tracePt t="144105" x="2162175" y="3571875"/>
          <p14:tracePt t="144121" x="2190750" y="3571875"/>
          <p14:tracePt t="144138" x="2219325" y="3567113"/>
          <p14:tracePt t="144154" x="2238375" y="3562350"/>
          <p14:tracePt t="144171" x="2271713" y="3552825"/>
          <p14:tracePt t="144188" x="2295525" y="3552825"/>
          <p14:tracePt t="144204" x="2314575" y="3552825"/>
          <p14:tracePt t="144222" x="2328863" y="3552825"/>
          <p14:tracePt t="144238" x="2362200" y="3552825"/>
          <p14:tracePt t="144254" x="2381250" y="3552825"/>
          <p14:tracePt t="144271" x="2405063" y="3552825"/>
          <p14:tracePt t="144288" x="2424113" y="3552825"/>
          <p14:tracePt t="144305" x="2443163" y="3552825"/>
          <p14:tracePt t="144321" x="2452688" y="3552825"/>
          <p14:tracePt t="144338" x="2457450" y="3552825"/>
          <p14:tracePt t="144354" x="2466975" y="3552825"/>
          <p14:tracePt t="144371" x="2476500" y="3552825"/>
          <p14:tracePt t="144388" x="2481263" y="3552825"/>
          <p14:tracePt t="144404" x="2486025" y="3552825"/>
          <p14:tracePt t="144421" x="2509838" y="3567113"/>
          <p14:tracePt t="144438" x="2514600" y="3567113"/>
          <p14:tracePt t="144454" x="2519363" y="3567113"/>
          <p14:tracePt t="144471" x="2528888" y="3567113"/>
          <p14:tracePt t="144488" x="2538413" y="3567113"/>
          <p14:tracePt t="144504" x="2543175" y="3567113"/>
          <p14:tracePt t="144521" x="2547938" y="3567113"/>
          <p14:tracePt t="144538" x="2557463" y="3567113"/>
          <p14:tracePt t="144554" x="2566988" y="3567113"/>
          <p14:tracePt t="144571" x="2571750" y="3576638"/>
          <p14:tracePt t="145192" x="2571750" y="3581400"/>
          <p14:tracePt t="145318" x="2571750" y="3586163"/>
          <p14:tracePt t="145361" x="2576513" y="3586163"/>
          <p14:tracePt t="145376" x="2581275" y="3586163"/>
          <p14:tracePt t="145383" x="2586038" y="3586163"/>
          <p14:tracePt t="145391" x="2595563" y="3586163"/>
          <p14:tracePt t="145404" x="2609850" y="3586163"/>
          <p14:tracePt t="145437" x="2724150" y="3576638"/>
          <p14:tracePt t="145471" x="2809875" y="3557588"/>
          <p14:tracePt t="145488" x="2838450" y="3543300"/>
          <p14:tracePt t="145504" x="2867025" y="3538538"/>
          <p14:tracePt t="145521" x="2909888" y="3524250"/>
          <p14:tracePt t="145538" x="2986088" y="3505200"/>
          <p14:tracePt t="145554" x="3062288" y="3486150"/>
          <p14:tracePt t="145571" x="3114675" y="3462338"/>
          <p14:tracePt t="145588" x="3167063" y="3443288"/>
          <p14:tracePt t="145604" x="3238500" y="3409950"/>
          <p14:tracePt t="145621" x="3286125" y="3390900"/>
          <p14:tracePt t="145638" x="3328988" y="3371850"/>
          <p14:tracePt t="145654" x="3400425" y="3348038"/>
          <p14:tracePt t="145671" x="3443288" y="3333750"/>
          <p14:tracePt t="145688" x="3495675" y="3324225"/>
          <p14:tracePt t="145704" x="3529013" y="3314700"/>
          <p14:tracePt t="145721" x="3562350" y="3309938"/>
          <p14:tracePt t="145738" x="3581400" y="3309938"/>
          <p14:tracePt t="145754" x="3586163" y="3309938"/>
          <p14:tracePt t="145771" x="3595688" y="3309938"/>
          <p14:tracePt t="145788" x="3605213" y="3309938"/>
          <p14:tracePt t="145890" x="3605213" y="3305175"/>
          <p14:tracePt t="145913" x="3605213" y="3300413"/>
          <p14:tracePt t="145949" x="3605213" y="3295650"/>
          <p14:tracePt t="145957" x="3605213" y="3290888"/>
          <p14:tracePt t="146009" x="3605213" y="3286125"/>
          <p14:tracePt t="146015" x="3605213" y="3281363"/>
          <p14:tracePt t="146038" x="3605213" y="3276600"/>
          <p14:tracePt t="146045" x="3605213" y="3271838"/>
          <p14:tracePt t="146060" x="3605213" y="3267075"/>
          <p14:tracePt t="146071" x="3600450" y="3262313"/>
          <p14:tracePt t="146088" x="3586163" y="3233738"/>
          <p14:tracePt t="146104" x="3524250" y="3109913"/>
          <p14:tracePt t="146121" x="3467100" y="2971800"/>
          <p14:tracePt t="146138" x="3405188" y="2862263"/>
          <p14:tracePt t="146154" x="3343275" y="2743200"/>
          <p14:tracePt t="146171" x="3295650" y="2647950"/>
          <p14:tracePt t="146188" x="3228975" y="2490788"/>
          <p14:tracePt t="146204" x="3186113" y="2371725"/>
          <p14:tracePt t="146221" x="3138488" y="2305050"/>
          <p14:tracePt t="146237" x="3128963" y="2286000"/>
          <p14:tracePt t="146254" x="3114675" y="2271713"/>
          <p14:tracePt t="146271" x="3100388" y="2262188"/>
          <p14:tracePt t="146288" x="3090863" y="2252663"/>
          <p14:tracePt t="146304" x="3090863" y="2247900"/>
          <p14:tracePt t="146523" x="3086100" y="2228850"/>
          <p14:tracePt t="146529" x="3076575" y="2214563"/>
          <p14:tracePt t="146537" x="3076575" y="2195513"/>
          <p14:tracePt t="146554" x="3076575" y="2166938"/>
          <p14:tracePt t="146571" x="3086100" y="2128838"/>
          <p14:tracePt t="146588" x="3148013" y="2052638"/>
          <p14:tracePt t="146604" x="3228975" y="1990725"/>
          <p14:tracePt t="146621" x="3324225" y="1943100"/>
          <p14:tracePt t="146637" x="3419475" y="1919288"/>
          <p14:tracePt t="146654" x="3590925" y="1909763"/>
          <p14:tracePt t="146671" x="3705225" y="1919288"/>
          <p14:tracePt t="146688" x="3795713" y="1928813"/>
          <p14:tracePt t="146705" x="3848100" y="1933575"/>
          <p14:tracePt t="146721" x="3900488" y="1933575"/>
          <p14:tracePt t="146738" x="3914775" y="1933575"/>
          <p14:tracePt t="146754" x="3929063" y="1933575"/>
          <p14:tracePt t="146771" x="3938588" y="1933575"/>
          <p14:tracePt t="146809" x="3938588" y="1938338"/>
          <p14:tracePt t="146821" x="3938588" y="1943100"/>
          <p14:tracePt t="146838" x="3924300" y="1990725"/>
          <p14:tracePt t="146854" x="3843338" y="2133600"/>
          <p14:tracePt t="146871" x="3743325" y="2338388"/>
          <p14:tracePt t="146887" x="3657600" y="2481263"/>
          <p14:tracePt t="146904" x="3509963" y="2867025"/>
          <p14:tracePt t="146921" x="3457575" y="3014663"/>
          <p14:tracePt t="146937" x="3424238" y="3143250"/>
          <p14:tracePt t="146955" x="3390900" y="3238500"/>
          <p14:tracePt t="146971" x="3362325" y="3338513"/>
          <p14:tracePt t="146988" x="3352800" y="3376613"/>
          <p14:tracePt t="147004" x="3338513" y="3414713"/>
          <p14:tracePt t="147021" x="3328988" y="3433763"/>
          <p14:tracePt t="147037" x="3305175" y="3462338"/>
          <p14:tracePt t="147054" x="3290888" y="3481388"/>
          <p14:tracePt t="147071" x="3281363" y="3490913"/>
          <p14:tracePt t="147087" x="3271838" y="3500438"/>
          <p14:tracePt t="147104" x="3267075" y="3505200"/>
          <p14:tracePt t="147374" x="3281363" y="3495675"/>
          <p14:tracePt t="147382" x="3314700" y="3476625"/>
          <p14:tracePt t="147389" x="3343275" y="3452813"/>
          <p14:tracePt t="147404" x="3395663" y="3419475"/>
          <p14:tracePt t="147421" x="3452813" y="3381375"/>
          <p14:tracePt t="147437" x="3500438" y="3343275"/>
          <p14:tracePt t="147454" x="3538538" y="3319463"/>
          <p14:tracePt t="147471" x="3576638" y="3286125"/>
          <p14:tracePt t="147488" x="3600450" y="3271838"/>
          <p14:tracePt t="147504" x="3614738" y="3262313"/>
          <p14:tracePt t="147521" x="3633788" y="3238500"/>
          <p14:tracePt t="147538" x="3638550" y="3228975"/>
          <p14:tracePt t="147554" x="3643313" y="3219450"/>
          <p14:tracePt t="147571" x="3652838" y="3209925"/>
          <p14:tracePt t="147588" x="3662363" y="3200400"/>
          <p14:tracePt t="147604" x="3686175" y="3200400"/>
          <p14:tracePt t="147621" x="3705225" y="3200400"/>
          <p14:tracePt t="147638" x="3733800" y="3200400"/>
          <p14:tracePt t="147654" x="3771900" y="3200400"/>
          <p14:tracePt t="147671" x="3795713" y="3200400"/>
          <p14:tracePt t="147687" x="3810000" y="3200400"/>
          <p14:tracePt t="147704" x="3819525" y="3200400"/>
          <p14:tracePt t="147721" x="3824288" y="3200400"/>
          <p14:tracePt t="147737" x="3833813" y="3200400"/>
          <p14:tracePt t="147845" x="3833813" y="3195638"/>
          <p14:tracePt t="147852" x="3833813" y="3190875"/>
          <p14:tracePt t="147866" x="3833813" y="3186113"/>
          <p14:tracePt t="147882" x="3833813" y="3181350"/>
          <p14:tracePt t="147888" x="3833813" y="3176588"/>
          <p14:tracePt t="147904" x="3829050" y="3171825"/>
          <p14:tracePt t="147921" x="3805238" y="3157538"/>
          <p14:tracePt t="147937" x="3786188" y="3152775"/>
          <p14:tracePt t="147954" x="3729038" y="3143250"/>
          <p14:tracePt t="147971" x="3695700" y="3143250"/>
          <p14:tracePt t="147987" x="3667125" y="3143250"/>
          <p14:tracePt t="148004" x="3638550" y="3143250"/>
          <p14:tracePt t="148021" x="3605213" y="3148013"/>
          <p14:tracePt t="148037" x="3590925" y="3157538"/>
          <p14:tracePt t="148054" x="3567113" y="3171825"/>
          <p14:tracePt t="148071" x="3543300" y="3186113"/>
          <p14:tracePt t="148088" x="3514725" y="3214688"/>
          <p14:tracePt t="148104" x="3495675" y="3243263"/>
          <p14:tracePt t="148121" x="3481388" y="3267075"/>
          <p14:tracePt t="148138" x="3457575" y="3300413"/>
          <p14:tracePt t="148154" x="3438525" y="3324225"/>
          <p14:tracePt t="148171" x="3433763" y="3338513"/>
          <p14:tracePt t="148187" x="3429000" y="3357563"/>
          <p14:tracePt t="148204" x="3419475" y="3376613"/>
          <p14:tracePt t="148221" x="3409950" y="3395663"/>
          <p14:tracePt t="148237" x="3395663" y="3419475"/>
          <p14:tracePt t="148254" x="3386138" y="3457575"/>
          <p14:tracePt t="148271" x="3371850" y="3505200"/>
          <p14:tracePt t="148287" x="3362325" y="3543300"/>
          <p14:tracePt t="148304" x="3362325" y="3576638"/>
          <p14:tracePt t="148321" x="3362325" y="3605213"/>
          <p14:tracePt t="148338" x="3362325" y="3633788"/>
          <p14:tracePt t="148354" x="3362325" y="3648075"/>
          <p14:tracePt t="148371" x="3367088" y="3657600"/>
          <p14:tracePt t="148387" x="3376613" y="3671888"/>
          <p14:tracePt t="148404" x="3390900" y="3676650"/>
          <p14:tracePt t="148421" x="3405188" y="3686175"/>
          <p14:tracePt t="148437" x="3429000" y="3690938"/>
          <p14:tracePt t="148454" x="3476625" y="3705225"/>
          <p14:tracePt t="148471" x="3509963" y="3705225"/>
          <p14:tracePt t="148487" x="3548063" y="3700463"/>
          <p14:tracePt t="148504" x="3581400" y="3700463"/>
          <p14:tracePt t="148521" x="3643313" y="3686175"/>
          <p14:tracePt t="148537" x="3681413" y="3667125"/>
          <p14:tracePt t="148554" x="3714750" y="3643313"/>
          <p14:tracePt t="148571" x="3757613" y="3595688"/>
          <p14:tracePt t="148587" x="3781425" y="3562350"/>
          <p14:tracePt t="148604" x="3790950" y="3529013"/>
          <p14:tracePt t="148621" x="3810000" y="3500438"/>
          <p14:tracePt t="148638" x="3829050" y="3476625"/>
          <p14:tracePt t="148654" x="3838575" y="3443288"/>
          <p14:tracePt t="148671" x="3843338" y="3424238"/>
          <p14:tracePt t="148688" x="3843338" y="3400425"/>
          <p14:tracePt t="148704" x="3843338" y="3362325"/>
          <p14:tracePt t="148721" x="3843338" y="3333750"/>
          <p14:tracePt t="148737" x="3833813" y="3295650"/>
          <p14:tracePt t="148754" x="3810000" y="3248025"/>
          <p14:tracePt t="148771" x="3795713" y="3219450"/>
          <p14:tracePt t="148788" x="3776663" y="3200400"/>
          <p14:tracePt t="148804" x="3757613" y="3190875"/>
          <p14:tracePt t="148821" x="3724275" y="3176588"/>
          <p14:tracePt t="148837" x="3667125" y="3176588"/>
          <p14:tracePt t="148854" x="3629025" y="3176588"/>
          <p14:tracePt t="148871" x="3595688" y="3186113"/>
          <p14:tracePt t="148888" x="3548063" y="3195638"/>
          <p14:tracePt t="148904" x="3524250" y="3200400"/>
          <p14:tracePt t="148921" x="3500438" y="3209925"/>
          <p14:tracePt t="148938" x="3476625" y="3219450"/>
          <p14:tracePt t="148954" x="3443288" y="3243263"/>
          <p14:tracePt t="148971" x="3419475" y="3262313"/>
          <p14:tracePt t="148987" x="3395663" y="3276600"/>
          <p14:tracePt t="149004" x="3376613" y="3309938"/>
          <p14:tracePt t="149021" x="3362325" y="3333750"/>
          <p14:tracePt t="149037" x="3343275" y="3357563"/>
          <p14:tracePt t="149054" x="3328988" y="3395663"/>
          <p14:tracePt t="149071" x="3300413" y="3457575"/>
          <p14:tracePt t="149087" x="3295650" y="3495675"/>
          <p14:tracePt t="149104" x="3290888" y="3529013"/>
          <p14:tracePt t="149121" x="3290888" y="3567113"/>
          <p14:tracePt t="149137" x="3295650" y="3614738"/>
          <p14:tracePt t="149154" x="3309938" y="3629025"/>
          <p14:tracePt t="149171" x="3319463" y="3652838"/>
          <p14:tracePt t="149187" x="3338513" y="3662363"/>
          <p14:tracePt t="149204" x="3371850" y="3686175"/>
          <p14:tracePt t="149221" x="3400425" y="3695700"/>
          <p14:tracePt t="149238" x="3429000" y="3709988"/>
          <p14:tracePt t="149254" x="3495675" y="3709988"/>
          <p14:tracePt t="149271" x="3548063" y="3705225"/>
          <p14:tracePt t="149287" x="3600450" y="3695700"/>
          <p14:tracePt t="149304" x="3662363" y="3671888"/>
          <p14:tracePt t="149321" x="3729038" y="3633788"/>
          <p14:tracePt t="149337" x="3757613" y="3586163"/>
          <p14:tracePt t="149354" x="3800475" y="3538538"/>
          <p14:tracePt t="149371" x="3824288" y="3495675"/>
          <p14:tracePt t="149387" x="3843338" y="3438525"/>
          <p14:tracePt t="149404" x="3852863" y="3395663"/>
          <p14:tracePt t="149421" x="3843338" y="3357563"/>
          <p14:tracePt t="149438" x="3829050" y="3290888"/>
          <p14:tracePt t="149454" x="3790950" y="3224213"/>
          <p14:tracePt t="149471" x="3757613" y="3186113"/>
          <p14:tracePt t="149488" x="3719513" y="3152775"/>
          <p14:tracePt t="149504" x="3638550" y="3119438"/>
          <p14:tracePt t="149521" x="3595688" y="3114675"/>
          <p14:tracePt t="149537" x="3562350" y="3114675"/>
          <p14:tracePt t="149554" x="3529013" y="3128963"/>
          <p14:tracePt t="149571" x="3495675" y="3152775"/>
          <p14:tracePt t="149587" x="3481388" y="3167063"/>
          <p14:tracePt t="149604" x="3462338" y="3186113"/>
          <p14:tracePt t="149621" x="3448050" y="3195638"/>
          <p14:tracePt t="149637" x="3429000" y="3214688"/>
          <p14:tracePt t="149654" x="3414713" y="3228975"/>
          <p14:tracePt t="149671" x="3405188" y="3243263"/>
          <p14:tracePt t="149689" x="3390900" y="3252788"/>
          <p14:tracePt t="149704" x="3371850" y="3267075"/>
          <p14:tracePt t="149721" x="3362325" y="3276600"/>
          <p14:tracePt t="149737" x="3348038" y="3286125"/>
          <p14:tracePt t="149739" x="3348038" y="3290888"/>
          <p14:tracePt t="149754" x="3338513" y="3300413"/>
          <p14:tracePt t="149771" x="3328988" y="3314700"/>
          <p14:tracePt t="149787" x="3319463" y="3328988"/>
          <p14:tracePt t="149804" x="3300413" y="3352800"/>
          <p14:tracePt t="149821" x="3276600" y="3390900"/>
          <p14:tracePt t="149837" x="3257550" y="3409950"/>
          <p14:tracePt t="149854" x="3248025" y="3433763"/>
          <p14:tracePt t="149871" x="3243263" y="3457575"/>
          <p14:tracePt t="149887" x="3228975" y="3490913"/>
          <p14:tracePt t="149904" x="3224213" y="3514725"/>
          <p14:tracePt t="149921" x="3214688" y="3533775"/>
          <p14:tracePt t="149938" x="3214688" y="3552825"/>
          <p14:tracePt t="149954" x="3209925" y="3567113"/>
          <p14:tracePt t="149971" x="3209925" y="3576638"/>
          <p14:tracePt t="149988" x="3209925" y="3586163"/>
          <p14:tracePt t="150004" x="3209925" y="3600450"/>
          <p14:tracePt t="150021" x="3209925" y="3609975"/>
          <p14:tracePt t="150037" x="3209925" y="3619500"/>
          <p14:tracePt t="150054" x="3219450" y="3624263"/>
          <p14:tracePt t="150071" x="3228975" y="3633788"/>
          <p14:tracePt t="150087" x="3233738" y="3643313"/>
          <p14:tracePt t="150104" x="3248025" y="3652838"/>
          <p14:tracePt t="150121" x="3262313" y="3662363"/>
          <p14:tracePt t="150137" x="3305175" y="3686175"/>
          <p14:tracePt t="150154" x="3343275" y="3700463"/>
          <p14:tracePt t="150171" x="3371850" y="3700463"/>
          <p14:tracePt t="150187" x="3424238" y="3690938"/>
          <p14:tracePt t="150204" x="3452813" y="3686175"/>
          <p14:tracePt t="150221" x="3481388" y="3681413"/>
          <p14:tracePt t="150237" x="3519488" y="3662363"/>
          <p14:tracePt t="150239" x="3529013" y="3657600"/>
          <p14:tracePt t="150254" x="3567113" y="3638550"/>
          <p14:tracePt t="150271" x="3595688" y="3619500"/>
          <p14:tracePt t="150287" x="3629025" y="3595688"/>
          <p14:tracePt t="150305" x="3667125" y="3557588"/>
          <p14:tracePt t="150321" x="3719513" y="3481388"/>
          <p14:tracePt t="150337" x="3748088" y="3433763"/>
          <p14:tracePt t="150354" x="3771900" y="3390900"/>
          <p14:tracePt t="150371" x="3795713" y="3343275"/>
          <p14:tracePt t="150387" x="3810000" y="3324225"/>
          <p14:tracePt t="150404" x="3814763" y="3309938"/>
          <p14:tracePt t="150421" x="3819525" y="3295650"/>
          <p14:tracePt t="150437" x="3829050" y="3276600"/>
          <p14:tracePt t="150454" x="3829050" y="3257550"/>
          <p14:tracePt t="150471" x="3829050" y="3238500"/>
          <p14:tracePt t="150487" x="3829050" y="3219450"/>
          <p14:tracePt t="150504" x="3824288" y="3186113"/>
          <p14:tracePt t="150521" x="3814763" y="3162300"/>
          <p14:tracePt t="150537" x="3810000" y="3152775"/>
          <p14:tracePt t="150554" x="3805238" y="3138488"/>
          <p14:tracePt t="150571" x="3795713" y="3119438"/>
          <p14:tracePt t="150587" x="3790950" y="3105150"/>
          <p14:tracePt t="150604" x="3781425" y="3095625"/>
          <p14:tracePt t="150621" x="3771900" y="3081338"/>
          <p14:tracePt t="150637" x="3767138" y="3076575"/>
          <p14:tracePt t="150654" x="3762375" y="3067050"/>
          <p14:tracePt t="150670" x="3752850" y="3062288"/>
          <p14:tracePt t="150687" x="3743325" y="3052763"/>
          <p14:tracePt t="150704" x="3738563" y="3048000"/>
          <p14:tracePt t="150721" x="3733800" y="3048000"/>
          <p14:tracePt t="150737" x="3724275" y="3048000"/>
          <p14:tracePt t="150756" x="3714750" y="3048000"/>
          <p14:tracePt t="150771" x="3709988" y="3048000"/>
          <p14:tracePt t="150787" x="3705225" y="3048000"/>
          <p14:tracePt t="150827" x="3700463" y="3048000"/>
          <p14:tracePt t="150837" x="3695700" y="3048000"/>
          <p14:tracePt t="150854" x="3690938" y="3048000"/>
          <p14:tracePt t="150871" x="3681413" y="3048000"/>
          <p14:tracePt t="150887" x="3671888" y="3057525"/>
          <p14:tracePt t="150904" x="3662363" y="3057525"/>
          <p14:tracePt t="150921" x="3648075" y="3062288"/>
          <p14:tracePt t="150937" x="3638550" y="3071813"/>
          <p14:tracePt t="150954" x="3629025" y="3076575"/>
          <p14:tracePt t="150971" x="3624263" y="3081338"/>
          <p14:tracePt t="150987" x="3619500" y="3081338"/>
          <p14:tracePt t="151004" x="3609975" y="3081338"/>
          <p14:tracePt t="151021" x="3605213" y="3081338"/>
          <p14:tracePt t="151091" x="3600450" y="3081338"/>
          <p14:tracePt t="151106" x="3595688" y="3086100"/>
          <p14:tracePt t="151113" x="3590925" y="3090863"/>
          <p14:tracePt t="151128" x="3586163" y="3090863"/>
          <p14:tracePt t="151137" x="3581400" y="3095625"/>
          <p14:tracePt t="151154" x="3576638" y="3095625"/>
          <p14:tracePt t="151171" x="3571875" y="3095625"/>
          <p14:tracePt t="151187" x="3562350" y="3100388"/>
          <p14:tracePt t="151232" x="3557588" y="3100388"/>
          <p14:tracePt t="151239" x="3552825" y="3100388"/>
          <p14:tracePt t="151254" x="3543300" y="3090863"/>
          <p14:tracePt t="151271" x="3524250" y="3062288"/>
          <p14:tracePt t="151287" x="3500438" y="3024188"/>
          <p14:tracePt t="151305" x="3433763" y="2919413"/>
          <p14:tracePt t="151320" x="3376613" y="2809875"/>
          <p14:tracePt t="151337" x="3314700" y="2681288"/>
          <p14:tracePt t="151354" x="3248025" y="2590800"/>
          <p14:tracePt t="151370" x="3148013" y="2428875"/>
          <p14:tracePt t="151387" x="3086100" y="2309813"/>
          <p14:tracePt t="151404" x="3038475" y="2209800"/>
          <p14:tracePt t="151421" x="3009900" y="2152650"/>
          <p14:tracePt t="151437" x="2986088" y="2105025"/>
          <p14:tracePt t="151454" x="2971800" y="2095500"/>
          <p14:tracePt t="151471" x="2962275" y="2081213"/>
          <p14:tracePt t="151488" x="2943225" y="2062163"/>
          <p14:tracePt t="151504" x="2928938" y="2052638"/>
          <p14:tracePt t="151521" x="2919413" y="2043113"/>
          <p14:tracePt t="151537" x="2914650" y="2038350"/>
          <p14:tracePt t="151554" x="2909888" y="2028825"/>
          <p14:tracePt t="151571" x="2909888" y="2024063"/>
          <p14:tracePt t="151635" x="2914650" y="2024063"/>
          <p14:tracePt t="151643" x="2924175" y="2024063"/>
          <p14:tracePt t="151654" x="2952750" y="2028825"/>
          <p14:tracePt t="151671" x="3038475" y="2047875"/>
          <p14:tracePt t="151687" x="3248025" y="2138363"/>
          <p14:tracePt t="151704" x="3395663" y="2190750"/>
          <p14:tracePt t="151721" x="3505200" y="2243138"/>
          <p14:tracePt t="151737" x="3595688" y="2290763"/>
          <p14:tracePt t="151739" x="3633788" y="2314575"/>
          <p14:tracePt t="151754" x="3700463" y="2347913"/>
          <p14:tracePt t="151771" x="3748088" y="2390775"/>
          <p14:tracePt t="151787" x="3781425" y="2424113"/>
          <p14:tracePt t="151804" x="3819525" y="2514600"/>
          <p14:tracePt t="151821" x="3829050" y="2605088"/>
          <p14:tracePt t="151837" x="3824288" y="2676525"/>
          <p14:tracePt t="151854" x="3814763" y="2728913"/>
          <p14:tracePt t="151870" x="3762375" y="2833688"/>
          <p14:tracePt t="151887" x="3709988" y="2928938"/>
          <p14:tracePt t="151904" x="3652838" y="3062288"/>
          <p14:tracePt t="151921" x="3609975" y="3148013"/>
          <p14:tracePt t="151937" x="3571875" y="3219450"/>
          <p14:tracePt t="151954" x="3552825" y="3257550"/>
          <p14:tracePt t="151971" x="3543300" y="3295650"/>
          <p14:tracePt t="151987" x="3529013" y="3328988"/>
          <p14:tracePt t="152004" x="3519488" y="3352800"/>
          <p14:tracePt t="152021" x="3514725" y="3367088"/>
          <p14:tracePt t="152037" x="3509963" y="3371850"/>
          <p14:tracePt t="152054" x="3509963" y="3381375"/>
          <p14:tracePt t="152135" x="3505200" y="3381375"/>
          <p14:tracePt t="152143" x="3500438" y="3381375"/>
          <p14:tracePt t="152154" x="3490913" y="3381375"/>
          <p14:tracePt t="152171" x="3443288" y="3357563"/>
          <p14:tracePt t="152187" x="3405188" y="3338513"/>
          <p14:tracePt t="152204" x="3367088" y="3319463"/>
          <p14:tracePt t="152220" x="3328988" y="3300413"/>
          <p14:tracePt t="152237" x="3295650" y="3290888"/>
          <p14:tracePt t="152254" x="3286125" y="3290888"/>
          <p14:tracePt t="152270" x="3271838" y="3290888"/>
          <p14:tracePt t="152287" x="3257550" y="3290888"/>
          <p14:tracePt t="152304" x="3238500" y="3300413"/>
          <p14:tracePt t="152320" x="3209925" y="3328988"/>
          <p14:tracePt t="152337" x="3176588" y="3395663"/>
          <p14:tracePt t="152354" x="3143250" y="3481388"/>
          <p14:tracePt t="152370" x="3114675" y="3571875"/>
          <p14:tracePt t="152387" x="3109913" y="3605213"/>
          <p14:tracePt t="152404" x="3100388" y="3643313"/>
          <p14:tracePt t="152421" x="3100388" y="3662363"/>
          <p14:tracePt t="152437" x="3100388" y="3695700"/>
          <p14:tracePt t="152454" x="3100388" y="3709988"/>
          <p14:tracePt t="152470" x="3105150" y="3714750"/>
          <p14:tracePt t="152489" x="3128963" y="3724275"/>
          <p14:tracePt t="152504" x="3157538" y="3738563"/>
          <p14:tracePt t="152520" x="3200400" y="3743325"/>
          <p14:tracePt t="152537" x="3257550" y="3743325"/>
          <p14:tracePt t="152554" x="3352800" y="3743325"/>
          <p14:tracePt t="152570" x="3419475" y="3743325"/>
          <p14:tracePt t="152587" x="3471863" y="3729038"/>
          <p14:tracePt t="152605" x="3509963" y="3714750"/>
          <p14:tracePt t="152620" x="3557588" y="3690938"/>
          <p14:tracePt t="152637" x="3581400" y="3667125"/>
          <p14:tracePt t="152654" x="3624263" y="3614738"/>
          <p14:tracePt t="152670" x="3681413" y="3519488"/>
          <p14:tracePt t="152687" x="3719513" y="3462338"/>
          <p14:tracePt t="152704" x="3743325" y="3414713"/>
          <p14:tracePt t="152720" x="3762375" y="3386138"/>
          <p14:tracePt t="152737" x="3786188" y="3333750"/>
          <p14:tracePt t="152754" x="3790950" y="3305175"/>
          <p14:tracePt t="152770" x="3795713" y="3276600"/>
          <p14:tracePt t="152787" x="3795713" y="3243263"/>
          <p14:tracePt t="152804" x="3790950" y="3195638"/>
          <p14:tracePt t="152820" x="3771900" y="3167063"/>
          <p14:tracePt t="152837" x="3752850" y="3133725"/>
          <p14:tracePt t="152854" x="3743325" y="3109913"/>
          <p14:tracePt t="152870" x="3700463" y="3076575"/>
          <p14:tracePt t="152888" x="3671888" y="3062288"/>
          <p14:tracePt t="152904" x="3629025" y="3057525"/>
          <p14:tracePt t="152920" x="3557588" y="3052763"/>
          <p14:tracePt t="152937" x="3533775" y="3052763"/>
          <p14:tracePt t="152954" x="3481388" y="3052763"/>
          <p14:tracePt t="152970" x="3452813" y="3062288"/>
          <p14:tracePt t="152987" x="3405188" y="3090863"/>
          <p14:tracePt t="153004" x="3381375" y="3109913"/>
          <p14:tracePt t="153020" x="3357563" y="3133725"/>
          <p14:tracePt t="153037" x="3333750" y="3157538"/>
          <p14:tracePt t="153054" x="3309938" y="3195638"/>
          <p14:tracePt t="153070" x="3290888" y="3209925"/>
          <p14:tracePt t="153087" x="3276600" y="3233738"/>
          <p14:tracePt t="153104" x="3252788" y="3252788"/>
          <p14:tracePt t="153120" x="3243263" y="3271838"/>
          <p14:tracePt t="153137" x="3233738" y="3286125"/>
          <p14:tracePt t="153154" x="3228975" y="3305175"/>
          <p14:tracePt t="153170" x="3219450" y="3324225"/>
          <p14:tracePt t="153187" x="3214688" y="3333750"/>
          <p14:tracePt t="153204" x="3209925" y="3348038"/>
          <p14:tracePt t="153220" x="3209925" y="3357563"/>
          <p14:tracePt t="153238" x="3205163" y="3386138"/>
          <p14:tracePt t="153254" x="3205163" y="3400425"/>
          <p14:tracePt t="153270" x="3205163" y="3414713"/>
          <p14:tracePt t="153287" x="3205163" y="3429000"/>
          <p14:tracePt t="153304" x="3205163" y="3457575"/>
          <p14:tracePt t="153320" x="3205163" y="3467100"/>
          <p14:tracePt t="153337" x="3205163" y="3481388"/>
          <p14:tracePt t="153354" x="3205163" y="3490913"/>
          <p14:tracePt t="153370" x="3205163" y="3509963"/>
          <p14:tracePt t="153387" x="3205163" y="3524250"/>
          <p14:tracePt t="153404" x="3205163" y="3538538"/>
          <p14:tracePt t="153420" x="3209925" y="3552825"/>
          <p14:tracePt t="153437" x="3214688" y="3567113"/>
          <p14:tracePt t="153454" x="3219450" y="3576638"/>
          <p14:tracePt t="153470" x="3228975" y="3586163"/>
          <p14:tracePt t="153487" x="3238500" y="3595688"/>
          <p14:tracePt t="153504" x="3243263" y="3605213"/>
          <p14:tracePt t="153520" x="3257550" y="3624263"/>
          <p14:tracePt t="153537" x="3281363" y="3638550"/>
          <p14:tracePt t="153554" x="3352800" y="3652838"/>
          <p14:tracePt t="153570" x="3409950" y="3652838"/>
          <p14:tracePt t="153587" x="3457575" y="3652838"/>
          <p14:tracePt t="153604" x="3519488" y="3652838"/>
          <p14:tracePt t="153620" x="3562350" y="3643313"/>
          <p14:tracePt t="153637" x="3590925" y="3633788"/>
          <p14:tracePt t="153654" x="3629025" y="3629025"/>
          <p14:tracePt t="153670" x="3671888" y="3609975"/>
          <p14:tracePt t="153687" x="3705225" y="3590925"/>
          <p14:tracePt t="153704" x="3743325" y="3571875"/>
          <p14:tracePt t="153721" x="3781425" y="3548063"/>
          <p14:tracePt t="153737" x="3824288" y="3509963"/>
          <p14:tracePt t="153754" x="3848100" y="3486150"/>
          <p14:tracePt t="153770" x="3857625" y="3467100"/>
          <p14:tracePt t="153787" x="3881438" y="3424238"/>
          <p14:tracePt t="153804" x="3881438" y="3386138"/>
          <p14:tracePt t="153820" x="3881438" y="3357563"/>
          <p14:tracePt t="153837" x="3876675" y="3328988"/>
          <p14:tracePt t="153854" x="3848100" y="3295650"/>
          <p14:tracePt t="153871" x="3814763" y="3267075"/>
          <p14:tracePt t="153887" x="3781425" y="3238500"/>
          <p14:tracePt t="153904" x="3733800" y="3219450"/>
          <p14:tracePt t="153920" x="3657600" y="3214688"/>
          <p14:tracePt t="153937" x="3595688" y="3214688"/>
          <p14:tracePt t="153954" x="3548063" y="3224213"/>
          <p14:tracePt t="153971" x="3495675" y="3228975"/>
          <p14:tracePt t="153987" x="3457575" y="3248025"/>
          <p14:tracePt t="154004" x="3433763" y="3262313"/>
          <p14:tracePt t="154020" x="3414713" y="3281363"/>
          <p14:tracePt t="154037" x="3376613" y="3324225"/>
          <p14:tracePt t="154054" x="3367088" y="3352800"/>
          <p14:tracePt t="154070" x="3348038" y="3376613"/>
          <p14:tracePt t="154087" x="3343275" y="3390900"/>
          <p14:tracePt t="154104" x="3333750" y="3400425"/>
          <p14:tracePt t="154120" x="3333750" y="3409950"/>
          <p14:tracePt t="154163" x="3333750" y="3414713"/>
          <p14:tracePt t="154831" x="3333750" y="3400425"/>
          <p14:tracePt t="154839" x="3333750" y="3357563"/>
          <p14:tracePt t="154846" x="3333750" y="3290888"/>
          <p14:tracePt t="154855" x="3333750" y="3209925"/>
          <p14:tracePt t="154870" x="3338513" y="3052763"/>
          <p14:tracePt t="154887" x="3338513" y="2933700"/>
          <p14:tracePt t="154920" x="3367088" y="2476500"/>
          <p14:tracePt t="154954" x="3390900" y="2290763"/>
          <p14:tracePt t="154970" x="3390900" y="2185988"/>
          <p14:tracePt t="154987" x="3390900" y="2128838"/>
          <p14:tracePt t="155004" x="3390900" y="2090738"/>
          <p14:tracePt t="155020" x="3390900" y="2047875"/>
          <p14:tracePt t="155037" x="3390900" y="2009775"/>
          <p14:tracePt t="155054" x="3390900" y="1990725"/>
          <p14:tracePt t="155070" x="3390900" y="1966913"/>
          <p14:tracePt t="155087" x="3390900" y="1947863"/>
          <p14:tracePt t="155105" x="3376613" y="1914525"/>
          <p14:tracePt t="155121" x="3367088" y="1881188"/>
          <p14:tracePt t="155137" x="3352800" y="1862138"/>
          <p14:tracePt t="155154" x="3328988" y="1824038"/>
          <p14:tracePt t="155170" x="3295650" y="1785938"/>
          <p14:tracePt t="155187" x="3276600" y="1776413"/>
          <p14:tracePt t="155204" x="3271838" y="1766888"/>
          <p14:tracePt t="155220" x="3262313" y="1757363"/>
          <p14:tracePt t="155272" x="3267075" y="1757363"/>
          <p14:tracePt t="155279" x="3271838" y="1762125"/>
          <p14:tracePt t="155287" x="3276600" y="1771650"/>
          <p14:tracePt t="155304" x="3305175" y="1785938"/>
          <p14:tracePt t="155320" x="3357563" y="1804988"/>
          <p14:tracePt t="155338" x="3452813" y="1828800"/>
          <p14:tracePt t="155354" x="3590925" y="1828800"/>
          <p14:tracePt t="155370" x="3648075" y="1828800"/>
          <p14:tracePt t="155387" x="3686175" y="1828800"/>
          <p14:tracePt t="155404" x="3724275" y="1833563"/>
          <p14:tracePt t="155420" x="3738563" y="1833563"/>
          <p14:tracePt t="155437" x="3748088" y="1833563"/>
          <p14:tracePt t="155453" x="3757613" y="1833563"/>
          <p14:tracePt t="155470" x="3767138" y="1833563"/>
          <p14:tracePt t="156096" x="3767138" y="1838325"/>
          <p14:tracePt t="156102" x="3767138" y="1843088"/>
          <p14:tracePt t="156118" x="3767138" y="1847850"/>
          <p14:tracePt t="156125" x="3767138" y="1852613"/>
          <p14:tracePt t="156140" x="3767138" y="1857375"/>
          <p14:tracePt t="156153" x="3767138" y="1862138"/>
          <p14:tracePt t="156859" x="3767138" y="1914525"/>
          <p14:tracePt t="156866" x="3767138" y="1962150"/>
          <p14:tracePt t="156874" x="3757613" y="2009775"/>
          <p14:tracePt t="156888" x="3757613" y="2052638"/>
          <p14:tracePt t="156903" x="3719513" y="2300288"/>
          <p14:tracePt t="156920" x="3705225" y="2500313"/>
          <p14:tracePt t="156954" x="3657600" y="2947988"/>
          <p14:tracePt t="156988" x="3619500" y="3171825"/>
          <p14:tracePt t="157003" x="3600450" y="3305175"/>
          <p14:tracePt t="157020" x="3571875" y="3448050"/>
          <p14:tracePt t="157037" x="3557588" y="3490913"/>
          <p14:tracePt t="157053" x="3548063" y="3509963"/>
          <p14:tracePt t="157070" x="3548063" y="3514725"/>
          <p14:tracePt t="157278" x="3543300" y="3533775"/>
          <p14:tracePt t="157286" x="3538538" y="3571875"/>
          <p14:tracePt t="157292" x="3529013" y="3619500"/>
          <p14:tracePt t="157303" x="3519488" y="3676650"/>
          <p14:tracePt t="157320" x="3505200" y="3781425"/>
          <p14:tracePt t="157337" x="3476625" y="3886200"/>
          <p14:tracePt t="157353" x="3467100" y="3938588"/>
          <p14:tracePt t="157370" x="3448050" y="3990975"/>
          <p14:tracePt t="157387" x="3433763" y="4062413"/>
          <p14:tracePt t="157403" x="3405188" y="4152900"/>
          <p14:tracePt t="157420" x="3386138" y="4200525"/>
          <p14:tracePt t="157437" x="3367088" y="4238625"/>
          <p14:tracePt t="157453" x="3343275" y="4276725"/>
          <p14:tracePt t="157470" x="3319463" y="4300538"/>
          <p14:tracePt t="157487" x="3295650" y="4319588"/>
          <p14:tracePt t="157503" x="3271838" y="4338638"/>
          <p14:tracePt t="157520" x="3238500" y="4357688"/>
          <p14:tracePt t="157537" x="3214688" y="4371975"/>
          <p14:tracePt t="157553" x="3176588" y="4395788"/>
          <p14:tracePt t="157570" x="3143250" y="4410075"/>
          <p14:tracePt t="157587" x="3081338" y="4433888"/>
          <p14:tracePt t="157604" x="3028950" y="4433888"/>
          <p14:tracePt t="157620" x="2981325" y="4433888"/>
          <p14:tracePt t="157637" x="2938463" y="4433888"/>
          <p14:tracePt t="157653" x="2881313" y="4414838"/>
          <p14:tracePt t="157670" x="2852738" y="4400550"/>
          <p14:tracePt t="157687" x="2824163" y="4362450"/>
          <p14:tracePt t="157704" x="2790825" y="4238625"/>
          <p14:tracePt t="157721" x="2776538" y="4167188"/>
          <p14:tracePt t="157737" x="2776538" y="4119563"/>
          <p14:tracePt t="157753" x="2795588" y="4071938"/>
          <p14:tracePt t="157770" x="2867025" y="4005263"/>
          <p14:tracePt t="157787" x="2943225" y="3948113"/>
          <p14:tracePt t="157803" x="3009900" y="3910013"/>
          <p14:tracePt t="157820" x="3081338" y="3890963"/>
          <p14:tracePt t="157836" x="3114675" y="3895725"/>
          <p14:tracePt t="157853" x="3152775" y="3905250"/>
          <p14:tracePt t="157870" x="3176588" y="3924300"/>
          <p14:tracePt t="157887" x="3200400" y="3962400"/>
          <p14:tracePt t="157903" x="3243263" y="4043363"/>
          <p14:tracePt t="157920" x="3252788" y="4095750"/>
          <p14:tracePt t="157937" x="3252788" y="4143375"/>
          <p14:tracePt t="157953" x="3252788" y="4205288"/>
          <p14:tracePt t="157970" x="3243263" y="4238625"/>
          <p14:tracePt t="157987" x="3224213" y="4267200"/>
          <p14:tracePt t="158003" x="3209925" y="4291013"/>
          <p14:tracePt t="158020" x="3200400" y="4310063"/>
          <p14:tracePt t="158037" x="3190875" y="4319588"/>
          <p14:tracePt t="158054" x="3186113" y="4324350"/>
          <p14:tracePt t="158070" x="3181350" y="4329113"/>
          <p14:tracePt t="158123" x="3181350" y="4333875"/>
          <p14:tracePt t="159197" x="3157538" y="4286250"/>
          <p14:tracePt t="159205" x="3128963" y="4233863"/>
          <p14:tracePt t="159220" x="3076575" y="4148138"/>
          <p14:tracePt t="159237" x="3028950" y="4076700"/>
          <p14:tracePt t="159240" x="3005138" y="4038600"/>
          <p14:tracePt t="159253" x="2947988" y="3962400"/>
          <p14:tracePt t="159270" x="2900363" y="3900488"/>
          <p14:tracePt t="159287" x="2857500" y="3852863"/>
          <p14:tracePt t="159320" x="2781300" y="3776663"/>
          <p14:tracePt t="159353" x="2738438" y="3748088"/>
          <p14:tracePt t="159370" x="2719388" y="3738563"/>
          <p14:tracePt t="159386" x="2700338" y="3729038"/>
          <p14:tracePt t="159403" x="2690813" y="3724275"/>
          <p14:tracePt t="159420" x="2681288" y="3719513"/>
          <p14:tracePt t="159437" x="2676525" y="3719513"/>
          <p14:tracePt t="159453" x="2667000" y="3719513"/>
          <p14:tracePt t="159470" x="2662238" y="3719513"/>
          <p14:tracePt t="159486" x="2657475" y="3719513"/>
          <p14:tracePt t="159520" x="2652713" y="3719513"/>
          <p14:tracePt t="159536" x="2647950" y="3719513"/>
          <p14:tracePt t="159553" x="2638425" y="3719513"/>
          <p14:tracePt t="159570" x="2605088" y="3719513"/>
          <p14:tracePt t="159587" x="2562225" y="3719513"/>
          <p14:tracePt t="159603" x="2519363" y="3719513"/>
          <p14:tracePt t="159621" x="2471738" y="3719513"/>
          <p14:tracePt t="159636" x="2409825" y="3719513"/>
          <p14:tracePt t="159653" x="2366963" y="3719513"/>
          <p14:tracePt t="159670" x="2333625" y="3719513"/>
          <p14:tracePt t="159687" x="2295525" y="3709988"/>
          <p14:tracePt t="159703" x="2243138" y="3695700"/>
          <p14:tracePt t="159720" x="2209800" y="3686175"/>
          <p14:tracePt t="159737" x="2185988" y="3667125"/>
          <p14:tracePt t="159739" x="2176463" y="3662363"/>
          <p14:tracePt t="159753" x="2152650" y="3643313"/>
          <p14:tracePt t="159770" x="2143125" y="3619500"/>
          <p14:tracePt t="159786" x="2124075" y="3581400"/>
          <p14:tracePt t="159803" x="2119313" y="3538538"/>
          <p14:tracePt t="159820" x="2119313" y="3467100"/>
          <p14:tracePt t="159836" x="2133600" y="3429000"/>
          <p14:tracePt t="159853" x="2147888" y="3405188"/>
          <p14:tracePt t="159870" x="2171700" y="3381375"/>
          <p14:tracePt t="159887" x="2247900" y="3362325"/>
          <p14:tracePt t="159903" x="2309813" y="3357563"/>
          <p14:tracePt t="159920" x="2366963" y="3357563"/>
          <p14:tracePt t="159937" x="2419350" y="3362325"/>
          <p14:tracePt t="159953" x="2476500" y="3400425"/>
          <p14:tracePt t="159970" x="2500313" y="3424238"/>
          <p14:tracePt t="159986" x="2519363" y="3462338"/>
          <p14:tracePt t="160003" x="2538413" y="3509963"/>
          <p14:tracePt t="160020" x="2538413" y="3538538"/>
          <p14:tracePt t="160037" x="2533650" y="3552825"/>
          <p14:tracePt t="160054" x="2519363" y="3571875"/>
          <p14:tracePt t="160070" x="2481263" y="3590925"/>
          <p14:tracePt t="160087" x="2443163" y="3605213"/>
          <p14:tracePt t="160103" x="2428875" y="3609975"/>
          <p14:tracePt t="160120" x="2409825" y="3619500"/>
          <p14:tracePt t="160137" x="2405063" y="3619500"/>
          <p14:tracePt t="163708" x="2395538" y="3619500"/>
          <p14:tracePt t="163714" x="2371725" y="3629025"/>
          <p14:tracePt t="163722" x="2352675" y="3629025"/>
          <p14:tracePt t="163736" x="2305050" y="3633788"/>
          <p14:tracePt t="163753" x="2252663" y="3633788"/>
          <p14:tracePt t="163770" x="2205038" y="3633788"/>
          <p14:tracePt t="163803" x="2124075" y="3633788"/>
          <p14:tracePt t="163836" x="2090738" y="3633788"/>
          <p14:tracePt t="163853" x="2081213" y="3633788"/>
          <p14:tracePt t="163869" x="2076450" y="3633788"/>
          <p14:tracePt t="163913" x="2081213" y="3633788"/>
          <p14:tracePt t="163920" x="2100263" y="3633788"/>
          <p14:tracePt t="163936" x="2162175" y="3619500"/>
          <p14:tracePt t="163953" x="2257425" y="3595688"/>
          <p14:tracePt t="163970" x="2362200" y="3562350"/>
          <p14:tracePt t="163986" x="2557463" y="3529013"/>
          <p14:tracePt t="164003" x="2652713" y="3514725"/>
          <p14:tracePt t="164020" x="2724150" y="3514725"/>
          <p14:tracePt t="164036" x="2757488" y="3514725"/>
          <p14:tracePt t="164053" x="2795588" y="3514725"/>
          <p14:tracePt t="164069" x="2819400" y="3505200"/>
          <p14:tracePt t="164086" x="2833688" y="3500438"/>
          <p14:tracePt t="164103" x="2852738" y="3486150"/>
          <p14:tracePt t="164119" x="2876550" y="3471863"/>
          <p14:tracePt t="164136" x="2900363" y="3438525"/>
          <p14:tracePt t="164153" x="2924175" y="3409950"/>
          <p14:tracePt t="164170" x="2962275" y="3367088"/>
          <p14:tracePt t="164186" x="2986088" y="3343275"/>
          <p14:tracePt t="164203" x="3009900" y="3319463"/>
          <p14:tracePt t="164220" x="3033713" y="3295650"/>
          <p14:tracePt t="164236" x="3067050" y="3262313"/>
          <p14:tracePt t="164253" x="3086100" y="3238500"/>
          <p14:tracePt t="164270" x="3100388" y="3228975"/>
          <p14:tracePt t="164287" x="3109913" y="3219450"/>
          <p14:tracePt t="164303" x="3114675" y="3209925"/>
          <p14:tracePt t="164320" x="3119438" y="3205163"/>
          <p14:tracePt t="164336" x="3128963" y="3195638"/>
          <p14:tracePt t="164353" x="3143250" y="3167063"/>
          <p14:tracePt t="164369" x="3162300" y="3143250"/>
          <p14:tracePt t="164386" x="3176588" y="3119438"/>
          <p14:tracePt t="164403" x="3190875" y="3100388"/>
          <p14:tracePt t="164419" x="3205163" y="3076575"/>
          <p14:tracePt t="164436" x="3214688" y="3071813"/>
          <p14:tracePt t="164453" x="3219450" y="3067050"/>
          <p14:tracePt t="164486" x="3219450" y="3095625"/>
          <p14:tracePt t="164503" x="3205163" y="3133725"/>
          <p14:tracePt t="164520" x="3181350" y="3171825"/>
          <p14:tracePt t="164536" x="3109913" y="3248025"/>
          <p14:tracePt t="164553" x="3000375" y="3328988"/>
          <p14:tracePt t="164569" x="2886075" y="3414713"/>
          <p14:tracePt t="164586" x="2786063" y="3481388"/>
          <p14:tracePt t="164603" x="2676525" y="3571875"/>
          <p14:tracePt t="164620" x="2633663" y="3600450"/>
          <p14:tracePt t="164636" x="2614613" y="3619500"/>
          <p14:tracePt t="164654" x="2605088" y="3624263"/>
          <p14:tracePt t="164670" x="2595563" y="3633788"/>
          <p14:tracePt t="164686" x="2590800" y="3633788"/>
          <p14:tracePt t="164703" x="2581275" y="3638550"/>
          <p14:tracePt t="164720" x="2543175" y="3657600"/>
          <p14:tracePt t="164736" x="2500313" y="3686175"/>
          <p14:tracePt t="164753" x="2447925" y="3705225"/>
          <p14:tracePt t="164769" x="2390775" y="3724275"/>
          <p14:tracePt t="164787" x="2314575" y="3752850"/>
          <p14:tracePt t="164803" x="2262188" y="3762375"/>
          <p14:tracePt t="164819" x="2224088" y="3771900"/>
          <p14:tracePt t="164836" x="2176463" y="3776663"/>
          <p14:tracePt t="164853" x="2109788" y="3776663"/>
          <p14:tracePt t="164869" x="2062163" y="3767138"/>
          <p14:tracePt t="164886" x="2028825" y="3757613"/>
          <p14:tracePt t="164904" x="1990725" y="3738563"/>
          <p14:tracePt t="164920" x="1943100" y="3733800"/>
          <p14:tracePt t="164936" x="1919288" y="3719513"/>
          <p14:tracePt t="164953" x="1900238" y="3714750"/>
          <p14:tracePt t="164969" x="1866900" y="3714750"/>
          <p14:tracePt t="164986" x="1843088" y="3714750"/>
          <p14:tracePt t="165003" x="1824038" y="3714750"/>
          <p14:tracePt t="165019" x="1809750" y="3714750"/>
          <p14:tracePt t="165036" x="1781175" y="3709988"/>
          <p14:tracePt t="165053" x="1771650" y="3709988"/>
          <p14:tracePt t="165069" x="1757363" y="3709988"/>
          <p14:tracePt t="165086" x="1747838" y="3709988"/>
          <p14:tracePt t="165103" x="1738313" y="3709988"/>
          <p14:tracePt t="165120" x="1733550" y="3709988"/>
          <p14:tracePt t="165136" x="1724025" y="3709988"/>
          <p14:tracePt t="165412" x="1790700" y="3700463"/>
          <p14:tracePt t="165418" x="1876425" y="3700463"/>
          <p14:tracePt t="165426" x="1933575" y="3700463"/>
          <p14:tracePt t="165436" x="1990725" y="3700463"/>
          <p14:tracePt t="165453" x="2100263" y="3700463"/>
          <p14:tracePt t="165469" x="2219325" y="3709988"/>
          <p14:tracePt t="165486" x="2286000" y="3709988"/>
          <p14:tracePt t="165503" x="2333625" y="3719513"/>
          <p14:tracePt t="165519" x="2362200" y="3719513"/>
          <p14:tracePt t="165536" x="2386013" y="3719513"/>
          <p14:tracePt t="165553" x="2400300" y="3719513"/>
          <p14:tracePt t="165569" x="2405063" y="3719513"/>
          <p14:tracePt t="165586" x="2409825" y="3719513"/>
          <p14:tracePt t="165603" x="2414588" y="3719513"/>
          <p14:tracePt t="166903" x="2405063" y="3719513"/>
          <p14:tracePt t="166910" x="2386013" y="3709988"/>
          <p14:tracePt t="166919" x="2362200" y="3705225"/>
          <p14:tracePt t="166936" x="2309813" y="3690938"/>
          <p14:tracePt t="166954" x="2271713" y="3686175"/>
          <p14:tracePt t="166969" x="2209800" y="3671888"/>
          <p14:tracePt t="167003" x="2138363" y="3652838"/>
          <p14:tracePt t="167036" x="2066925" y="3638550"/>
          <p14:tracePt t="167053" x="2047875" y="3633788"/>
          <p14:tracePt t="167069" x="2024063" y="3619500"/>
          <p14:tracePt t="167086" x="2005013" y="3609975"/>
          <p14:tracePt t="167103" x="1981200" y="3605213"/>
          <p14:tracePt t="167119" x="1962150" y="3600450"/>
          <p14:tracePt t="167137" x="1938338" y="3586163"/>
          <p14:tracePt t="167153" x="1895475" y="3571875"/>
          <p14:tracePt t="167169" x="1876425" y="3562350"/>
          <p14:tracePt t="167186" x="1852613" y="3552825"/>
          <p14:tracePt t="167203" x="1828800" y="3548063"/>
          <p14:tracePt t="167219" x="1795463" y="3543300"/>
          <p14:tracePt t="167236" x="1776413" y="3543300"/>
          <p14:tracePt t="167252" x="1752600" y="3543300"/>
          <p14:tracePt t="167269" x="1724025" y="3543300"/>
          <p14:tracePt t="167286" x="1695450" y="3543300"/>
          <p14:tracePt t="167303" x="1671638" y="3543300"/>
          <p14:tracePt t="167319" x="1657350" y="3543300"/>
          <p14:tracePt t="167336" x="1643063" y="3543300"/>
          <p14:tracePt t="167353" x="1633538" y="3543300"/>
          <p14:tracePt t="167388" x="1628775" y="3543300"/>
          <p14:tracePt t="167498" x="1628775" y="3548063"/>
          <p14:tracePt t="167513" x="1628775" y="3552825"/>
          <p14:tracePt t="167520" x="1628775" y="3557588"/>
          <p14:tracePt t="167536" x="1628775" y="3567113"/>
          <p14:tracePt t="167553" x="1628775" y="3576638"/>
          <p14:tracePt t="167572" x="1633538" y="3586163"/>
          <p14:tracePt t="167586" x="1657350" y="3614738"/>
          <p14:tracePt t="167602" x="1676400" y="3633788"/>
          <p14:tracePt t="167619" x="1709738" y="3652838"/>
          <p14:tracePt t="167636" x="1762125" y="3681413"/>
          <p14:tracePt t="167653" x="1862138" y="3700463"/>
          <p14:tracePt t="167669" x="1933575" y="3714750"/>
          <p14:tracePt t="167686" x="1990725" y="3714750"/>
          <p14:tracePt t="167703" x="2062163" y="3729038"/>
          <p14:tracePt t="167719" x="2105025" y="3729038"/>
          <p14:tracePt t="167736" x="2152650" y="3729038"/>
          <p14:tracePt t="167752" x="2205038" y="3729038"/>
          <p14:tracePt t="167769" x="2276475" y="3729038"/>
          <p14:tracePt t="167786" x="2319338" y="3729038"/>
          <p14:tracePt t="167803" x="2366963" y="3719513"/>
          <p14:tracePt t="167819" x="2400300" y="3719513"/>
          <p14:tracePt t="167836" x="2433638" y="3719513"/>
          <p14:tracePt t="167853" x="2452688" y="3714750"/>
          <p14:tracePt t="167869" x="2471738" y="3714750"/>
          <p14:tracePt t="167886" x="2476500" y="3714750"/>
          <p14:tracePt t="167903" x="2486025" y="3714750"/>
          <p14:tracePt t="167919" x="2490788" y="3714750"/>
          <p14:tracePt t="167936" x="2495550" y="3714750"/>
          <p14:tracePt t="167953" x="2500313" y="3714750"/>
          <p14:tracePt t="170798" x="2524125" y="3714750"/>
          <p14:tracePt t="170804" x="2552700" y="3738563"/>
          <p14:tracePt t="170819" x="2614613" y="3790950"/>
          <p14:tracePt t="170852" x="2709863" y="3890963"/>
          <p14:tracePt t="170886" x="2828925" y="4033838"/>
          <p14:tracePt t="170902" x="2881313" y="4114800"/>
          <p14:tracePt t="170919" x="2924175" y="4200525"/>
          <p14:tracePt t="170936" x="2947988" y="4271963"/>
          <p14:tracePt t="170952" x="2967038" y="4305300"/>
          <p14:tracePt t="170969" x="2971800" y="4333875"/>
          <p14:tracePt t="170986" x="2986088" y="4352925"/>
          <p14:tracePt t="171002" x="2995613" y="4400550"/>
          <p14:tracePt t="171019" x="3000375" y="4438650"/>
          <p14:tracePt t="171036" x="3009900" y="4476750"/>
          <p14:tracePt t="171053" x="3009900" y="4510088"/>
          <p14:tracePt t="171069" x="3009900" y="4557713"/>
          <p14:tracePt t="171086" x="3009900" y="4586288"/>
          <p14:tracePt t="171103" x="3009900" y="4605338"/>
          <p14:tracePt t="171120" x="3009900" y="4633913"/>
          <p14:tracePt t="171136" x="3000375" y="4648200"/>
          <p14:tracePt t="171152" x="2976563" y="4662488"/>
          <p14:tracePt t="171169" x="2933700" y="4691063"/>
          <p14:tracePt t="171186" x="2852738" y="4710113"/>
          <p14:tracePt t="171202" x="2805113" y="4714875"/>
          <p14:tracePt t="171219" x="2767013" y="4729163"/>
          <p14:tracePt t="171236" x="2738438" y="4733925"/>
          <p14:tracePt t="171237" x="2719388" y="4738688"/>
          <p14:tracePt t="171252" x="2676525" y="4738688"/>
          <p14:tracePt t="171269" x="2619375" y="4738688"/>
          <p14:tracePt t="171286" x="2566988" y="4738688"/>
          <p14:tracePt t="171303" x="2519363" y="4729163"/>
          <p14:tracePt t="171319" x="2462213" y="4719638"/>
          <p14:tracePt t="171336" x="2433638" y="4705350"/>
          <p14:tracePt t="171352" x="2409825" y="4700588"/>
          <p14:tracePt t="171369" x="2376488" y="4691063"/>
          <p14:tracePt t="171386" x="2352675" y="4672013"/>
          <p14:tracePt t="171403" x="2333625" y="4662488"/>
          <p14:tracePt t="171419" x="2309813" y="4643438"/>
          <p14:tracePt t="171436" x="2266950" y="4614863"/>
          <p14:tracePt t="171452" x="2238375" y="4595813"/>
          <p14:tracePt t="171469" x="2190750" y="4572000"/>
          <p14:tracePt t="171486" x="2147888" y="4552950"/>
          <p14:tracePt t="171502" x="2076450" y="4524375"/>
          <p14:tracePt t="171519" x="2038350" y="4514850"/>
          <p14:tracePt t="171536" x="2009775" y="4505325"/>
          <p14:tracePt t="171553" x="1985963" y="4500563"/>
          <p14:tracePt t="171569" x="1957388" y="4500563"/>
          <p14:tracePt t="171586" x="1928813" y="4500563"/>
          <p14:tracePt t="171602" x="1900238" y="4500563"/>
          <p14:tracePt t="171619" x="1852613" y="4500563"/>
          <p14:tracePt t="171636" x="1824038" y="4500563"/>
          <p14:tracePt t="171652" x="1795463" y="4500563"/>
          <p14:tracePt t="171669" x="1766888" y="4500563"/>
          <p14:tracePt t="171686" x="1733550" y="4500563"/>
          <p14:tracePt t="171702" x="1714500" y="4500563"/>
          <p14:tracePt t="171719" x="1690688" y="4500563"/>
          <p14:tracePt t="171736" x="1676400" y="4505325"/>
          <p14:tracePt t="171738" x="1671638" y="4505325"/>
          <p14:tracePt t="171752" x="1666875" y="4505325"/>
          <p14:tracePt t="171769" x="1657350" y="4505325"/>
          <p14:tracePt t="171786" x="1652588" y="4505325"/>
          <p14:tracePt t="172017" x="1671638" y="4505325"/>
          <p14:tracePt t="172024" x="1695450" y="4514850"/>
          <p14:tracePt t="172036" x="1724025" y="4519613"/>
          <p14:tracePt t="172052" x="1781175" y="4519613"/>
          <p14:tracePt t="172069" x="1809750" y="4519613"/>
          <p14:tracePt t="172086" x="1833563" y="4519613"/>
          <p14:tracePt t="172102" x="1847850" y="4519613"/>
          <p14:tracePt t="172119" x="1866900" y="4519613"/>
          <p14:tracePt t="172136" x="1876425" y="4519613"/>
          <p14:tracePt t="172152" x="1881188" y="4519613"/>
          <p14:tracePt t="172169" x="1895475" y="4514850"/>
          <p14:tracePt t="172186" x="1928813" y="4491038"/>
          <p14:tracePt t="172202" x="2000250" y="4429125"/>
          <p14:tracePt t="172219" x="2090738" y="4338638"/>
          <p14:tracePt t="172236" x="2233613" y="4162425"/>
          <p14:tracePt t="172252" x="2338388" y="3900488"/>
          <p14:tracePt t="172269" x="2371725" y="3729038"/>
          <p14:tracePt t="172286" x="2390775" y="3595688"/>
          <p14:tracePt t="172302" x="2386013" y="3348038"/>
          <p14:tracePt t="172319" x="2362200" y="3252788"/>
          <p14:tracePt t="172336" x="2347913" y="3205163"/>
          <p14:tracePt t="172352" x="2333625" y="3152775"/>
          <p14:tracePt t="172369" x="2324100" y="3109913"/>
          <p14:tracePt t="172386" x="2324100" y="3100388"/>
          <p14:tracePt t="172649" x="2295525" y="3128963"/>
          <p14:tracePt t="172655" x="2262188" y="3176588"/>
          <p14:tracePt t="172671" x="2228850" y="3238500"/>
          <p14:tracePt t="172688" x="2166938" y="3352800"/>
          <p14:tracePt t="172702" x="2147888" y="3400425"/>
          <p14:tracePt t="172719" x="2128838" y="3424238"/>
          <p14:tracePt t="172736" x="2124075" y="3443288"/>
          <p14:tracePt t="172737" x="2119313" y="3457575"/>
          <p14:tracePt t="172752" x="2114550" y="3467100"/>
          <p14:tracePt t="172769" x="2109788" y="3481388"/>
          <p14:tracePt t="172786" x="2100263" y="3495675"/>
          <p14:tracePt t="172802" x="2090738" y="3505200"/>
          <p14:tracePt t="172819" x="2085975" y="3509963"/>
          <p14:tracePt t="172836" x="2066925" y="3514725"/>
          <p14:tracePt t="172853" x="2052638" y="3524250"/>
          <p14:tracePt t="172869" x="2019300" y="3533775"/>
          <p14:tracePt t="172886" x="2000250" y="3543300"/>
          <p14:tracePt t="172902" x="1966913" y="3548063"/>
          <p14:tracePt t="172919" x="1938338" y="3557588"/>
          <p14:tracePt t="172936" x="1890713" y="3571875"/>
          <p14:tracePt t="172952" x="1862138" y="3571875"/>
          <p14:tracePt t="172969" x="1828800" y="3571875"/>
          <p14:tracePt t="172986" x="1790700" y="3571875"/>
          <p14:tracePt t="173002" x="1757363" y="3576638"/>
          <p14:tracePt t="173019" x="1738313" y="3576638"/>
          <p14:tracePt t="173036" x="1719263" y="3576638"/>
          <p14:tracePt t="173052" x="1695450" y="3576638"/>
          <p14:tracePt t="173069" x="1681163" y="3576638"/>
          <p14:tracePt t="173086" x="1676400" y="3576638"/>
          <p14:tracePt t="173102" x="1666875" y="3576638"/>
          <p14:tracePt t="173156" x="1671638" y="3576638"/>
          <p14:tracePt t="173163" x="1685925" y="3576638"/>
          <p14:tracePt t="173170" x="1709738" y="3576638"/>
          <p14:tracePt t="173186" x="1762125" y="3590925"/>
          <p14:tracePt t="173202" x="1828800" y="3590925"/>
          <p14:tracePt t="173219" x="1938338" y="3590925"/>
          <p14:tracePt t="173235" x="2109788" y="3590925"/>
          <p14:tracePt t="173252" x="2185988" y="3590925"/>
          <p14:tracePt t="173269" x="2247900" y="3595688"/>
          <p14:tracePt t="173286" x="2309813" y="3605213"/>
          <p14:tracePt t="173302" x="2386013" y="3614738"/>
          <p14:tracePt t="173319" x="2419350" y="3614738"/>
          <p14:tracePt t="173335" x="2433638" y="3614738"/>
          <p14:tracePt t="173352" x="2457450" y="3614738"/>
          <p14:tracePt t="173369" x="2481263" y="3614738"/>
          <p14:tracePt t="173385" x="2490788" y="3614738"/>
          <p14:tracePt t="173402" x="2495550" y="3614738"/>
          <p14:tracePt t="173419" x="2505075" y="3614738"/>
          <p14:tracePt t="173435" x="2509838" y="3614738"/>
          <p14:tracePt t="174200" x="2509838" y="3567113"/>
          <p14:tracePt t="174207" x="2509838" y="3448050"/>
          <p14:tracePt t="174220" x="2509838" y="3314700"/>
          <p14:tracePt t="174236" x="2528888" y="3067050"/>
          <p14:tracePt t="174253" x="2547938" y="2867025"/>
          <p14:tracePt t="174269" x="2557463" y="2690813"/>
          <p14:tracePt t="174302" x="2614613" y="2366963"/>
          <p14:tracePt t="174335" x="2676525" y="2176463"/>
          <p14:tracePt t="174352" x="2700338" y="2119313"/>
          <p14:tracePt t="174369" x="2714625" y="2095500"/>
          <p14:tracePt t="174386" x="2738438" y="2071688"/>
          <p14:tracePt t="174402" x="2747963" y="2057400"/>
          <p14:tracePt t="174419" x="2771775" y="2033588"/>
          <p14:tracePt t="174435" x="2776538" y="2024063"/>
          <p14:tracePt t="174452" x="2781300" y="2019300"/>
          <p14:tracePt t="174469" x="2786063" y="2009775"/>
          <p14:tracePt t="174485" x="2786063" y="2000250"/>
          <p14:tracePt t="174519" x="2786063" y="1995488"/>
          <p14:tracePt t="174537" x="2786063" y="1990725"/>
          <p14:tracePt t="174552" x="2790825" y="1981200"/>
          <p14:tracePt t="174569" x="2805113" y="1957388"/>
          <p14:tracePt t="174585" x="2852738" y="1924050"/>
          <p14:tracePt t="174602" x="3019425" y="1838325"/>
          <p14:tracePt t="174619" x="3162300" y="1785938"/>
          <p14:tracePt t="174636" x="3267075" y="1752600"/>
          <p14:tracePt t="174652" x="3362325" y="1738313"/>
          <p14:tracePt t="174669" x="3495675" y="1738313"/>
          <p14:tracePt t="174685" x="3552825" y="1738313"/>
          <p14:tracePt t="174702" x="3595688" y="1738313"/>
          <p14:tracePt t="174719" x="3633788" y="1738313"/>
          <p14:tracePt t="174735" x="3671888" y="1752600"/>
          <p14:tracePt t="174752" x="3695700" y="1766888"/>
          <p14:tracePt t="174769" x="3714750" y="1781175"/>
          <p14:tracePt t="174785" x="3733800" y="1800225"/>
          <p14:tracePt t="174802" x="3748088" y="1809750"/>
          <p14:tracePt t="174819" x="3752850" y="1814513"/>
          <p14:tracePt t="174835" x="3762375" y="1819275"/>
          <p14:tracePt t="174852" x="3771900" y="1828800"/>
          <p14:tracePt t="174885" x="3776663" y="1828800"/>
          <p14:tracePt t="174941" x="3781425" y="1828800"/>
          <p14:tracePt t="174999" x="3781425" y="1833563"/>
          <p14:tracePt t="175006" x="3781425" y="1838325"/>
          <p14:tracePt t="175021" x="3781425" y="1847850"/>
          <p14:tracePt t="175035" x="3776663" y="1871663"/>
          <p14:tracePt t="175052" x="3748088" y="1924050"/>
          <p14:tracePt t="175069" x="3638550" y="2081213"/>
          <p14:tracePt t="175085" x="3462338" y="2276475"/>
          <p14:tracePt t="175102" x="3214688" y="2547938"/>
          <p14:tracePt t="175119" x="2971800" y="2800350"/>
          <p14:tracePt t="175136" x="2824163" y="2938463"/>
          <p14:tracePt t="175153" x="2728913" y="3033713"/>
          <p14:tracePt t="175169" x="2647950" y="3119438"/>
          <p14:tracePt t="175185" x="2605088" y="3162300"/>
          <p14:tracePt t="175202" x="2581275" y="3186113"/>
          <p14:tracePt t="175219" x="2547938" y="3214688"/>
          <p14:tracePt t="175235" x="2524125" y="3248025"/>
          <p14:tracePt t="175252" x="2500313" y="3276600"/>
          <p14:tracePt t="175269" x="2476500" y="3309938"/>
          <p14:tracePt t="175285" x="2452688" y="3328988"/>
          <p14:tracePt t="175302" x="2443163" y="3333750"/>
          <p14:tracePt t="175536" x="2428875" y="3348038"/>
          <p14:tracePt t="175543" x="2409825" y="3357563"/>
          <p14:tracePt t="175552" x="2390775" y="3371850"/>
          <p14:tracePt t="175569" x="2347913" y="3390900"/>
          <p14:tracePt t="175586" x="2305050" y="3409950"/>
          <p14:tracePt t="175602" x="2257425" y="3424238"/>
          <p14:tracePt t="175618" x="2233613" y="3429000"/>
          <p14:tracePt t="175635" x="2209800" y="3433763"/>
          <p14:tracePt t="175652" x="2176463" y="3443288"/>
          <p14:tracePt t="175669" x="2157413" y="3457575"/>
          <p14:tracePt t="175685" x="2133600" y="3467100"/>
          <p14:tracePt t="175702" x="2109788" y="3486150"/>
          <p14:tracePt t="175719" x="2057400" y="3548063"/>
          <p14:tracePt t="175735" x="2019300" y="3600450"/>
          <p14:tracePt t="175752" x="1990725" y="3667125"/>
          <p14:tracePt t="175769" x="1976438" y="3705225"/>
          <p14:tracePt t="175785" x="1962150" y="3752850"/>
          <p14:tracePt t="175802" x="1947863" y="3786188"/>
          <p14:tracePt t="175819" x="1943100" y="3824288"/>
          <p14:tracePt t="175836" x="1938338" y="3886200"/>
          <p14:tracePt t="175852" x="1924050" y="4000500"/>
          <p14:tracePt t="175869" x="1924050" y="4062413"/>
          <p14:tracePt t="175886" x="1924050" y="4095750"/>
          <p14:tracePt t="175902" x="1924050" y="4129088"/>
          <p14:tracePt t="175919" x="1928813" y="4138613"/>
          <p14:tracePt t="175935" x="1938338" y="4148138"/>
          <p14:tracePt t="175952" x="1952625" y="4167188"/>
          <p14:tracePt t="175969" x="2000250" y="4191000"/>
          <p14:tracePt t="175985" x="2038350" y="4195763"/>
          <p14:tracePt t="176002" x="2081213" y="4200525"/>
          <p14:tracePt t="176018" x="2133600" y="4200525"/>
          <p14:tracePt t="176035" x="2262188" y="4167188"/>
          <p14:tracePt t="176052" x="2352675" y="4119563"/>
          <p14:tracePt t="176068" x="2424113" y="4048125"/>
          <p14:tracePt t="176086" x="2495550" y="3967163"/>
          <p14:tracePt t="176102" x="2547938" y="3871913"/>
          <p14:tracePt t="176119" x="2566988" y="3829050"/>
          <p14:tracePt t="176135" x="2581275" y="3776663"/>
          <p14:tracePt t="176152" x="2590800" y="3681413"/>
          <p14:tracePt t="176169" x="2590800" y="3624263"/>
          <p14:tracePt t="176185" x="2590800" y="3581400"/>
          <p14:tracePt t="176202" x="2586038" y="3543300"/>
          <p14:tracePt t="176219" x="2571750" y="3509963"/>
          <p14:tracePt t="176235" x="2571750" y="3500438"/>
          <p14:tracePt t="176252" x="2552700" y="3481388"/>
          <p14:tracePt t="176269" x="2528888" y="3467100"/>
          <p14:tracePt t="176285" x="2481263" y="3443288"/>
          <p14:tracePt t="176302" x="2438400" y="3424238"/>
          <p14:tracePt t="176318" x="2405063" y="3414713"/>
          <p14:tracePt t="176335" x="2371725" y="3405188"/>
          <p14:tracePt t="176352" x="2338388" y="3405188"/>
          <p14:tracePt t="176369" x="2319338" y="3405188"/>
          <p14:tracePt t="176385" x="2290763" y="3405188"/>
          <p14:tracePt t="176402" x="2243138" y="3409950"/>
          <p14:tracePt t="176419" x="2205038" y="3419475"/>
          <p14:tracePt t="176435" x="2162175" y="3424238"/>
          <p14:tracePt t="176452" x="2124075" y="3433763"/>
          <p14:tracePt t="176469" x="2076450" y="3457575"/>
          <p14:tracePt t="176485" x="2047875" y="3486150"/>
          <p14:tracePt t="176502" x="2014538" y="3514725"/>
          <p14:tracePt t="176518" x="1971675" y="3562350"/>
          <p14:tracePt t="176535" x="1938338" y="3619500"/>
          <p14:tracePt t="176552" x="1924050" y="3648075"/>
          <p14:tracePt t="176569" x="1914525" y="3676650"/>
          <p14:tracePt t="176585" x="1900238" y="3724275"/>
          <p14:tracePt t="176602" x="1900238" y="3776663"/>
          <p14:tracePt t="176618" x="1900238" y="3824288"/>
          <p14:tracePt t="176635" x="1909763" y="3876675"/>
          <p14:tracePt t="176653" x="1919288" y="3924300"/>
          <p14:tracePt t="176669" x="1943100" y="3962400"/>
          <p14:tracePt t="176685" x="1966913" y="3986213"/>
          <p14:tracePt t="176702" x="2024063" y="4019550"/>
          <p14:tracePt t="176719" x="2124075" y="4067175"/>
          <p14:tracePt t="176735" x="2176463" y="4076700"/>
          <p14:tracePt t="176752" x="2228850" y="4086225"/>
          <p14:tracePt t="176769" x="2276475" y="4086225"/>
          <p14:tracePt t="176785" x="2357438" y="4062413"/>
          <p14:tracePt t="176802" x="2405063" y="4038600"/>
          <p14:tracePt t="176819" x="2447925" y="4010025"/>
          <p14:tracePt t="176836" x="2500313" y="3943350"/>
          <p14:tracePt t="176852" x="2533650" y="3900488"/>
          <p14:tracePt t="176869" x="2552700" y="3862388"/>
          <p14:tracePt t="176885" x="2571750" y="3833813"/>
          <p14:tracePt t="176902" x="2576513" y="3771900"/>
          <p14:tracePt t="176918" x="2566988" y="3709988"/>
          <p14:tracePt t="176937" x="2538413" y="3643313"/>
          <p14:tracePt t="176952" x="2509838" y="3581400"/>
          <p14:tracePt t="176969" x="2457450" y="3500438"/>
          <p14:tracePt t="176986" x="2419350" y="3471863"/>
          <p14:tracePt t="177003" x="2381250" y="3438525"/>
          <p14:tracePt t="177019" x="2343150" y="3419475"/>
          <p14:tracePt t="177035" x="2276475" y="3395663"/>
          <p14:tracePt t="177052" x="2243138" y="3390900"/>
          <p14:tracePt t="177069" x="2200275" y="3390900"/>
          <p14:tracePt t="177085" x="2138363" y="3395663"/>
          <p14:tracePt t="177102" x="2100263" y="3414713"/>
          <p14:tracePt t="177118" x="2071688" y="3448050"/>
          <p14:tracePt t="177135" x="2028825" y="3495675"/>
          <p14:tracePt t="177152" x="1981200" y="3576638"/>
          <p14:tracePt t="177168" x="1957388" y="3624263"/>
          <p14:tracePt t="177185" x="1943100" y="3662363"/>
          <p14:tracePt t="177203" x="1928813" y="3709988"/>
          <p14:tracePt t="177218" x="1919288" y="3829050"/>
          <p14:tracePt t="177235" x="1919288" y="3876675"/>
          <p14:tracePt t="177252" x="1919288" y="3914775"/>
          <p14:tracePt t="177269" x="1933575" y="3962400"/>
          <p14:tracePt t="177285" x="1952625" y="3986213"/>
          <p14:tracePt t="177302" x="1976438" y="4010025"/>
          <p14:tracePt t="177319" x="2028825" y="4033838"/>
          <p14:tracePt t="177335" x="2105025" y="4052888"/>
          <p14:tracePt t="177352" x="2157413" y="4052888"/>
          <p14:tracePt t="177369" x="2200275" y="4052888"/>
          <p14:tracePt t="177385" x="2266950" y="4014788"/>
          <p14:tracePt t="177402" x="2376488" y="3919538"/>
          <p14:tracePt t="177418" x="2438400" y="3852863"/>
          <p14:tracePt t="177435" x="2481263" y="3790950"/>
          <p14:tracePt t="177452" x="2528888" y="3681413"/>
          <p14:tracePt t="177468" x="2543175" y="3586163"/>
          <p14:tracePt t="177485" x="2533650" y="3514725"/>
          <p14:tracePt t="177502" x="2505075" y="3457575"/>
          <p14:tracePt t="177518" x="2471738" y="3424238"/>
          <p14:tracePt t="177535" x="2433638" y="3405188"/>
          <p14:tracePt t="177552" x="2390775" y="3405188"/>
          <p14:tracePt t="177568" x="2338388" y="3429000"/>
          <p14:tracePt t="177585" x="2262188" y="3481388"/>
          <p14:tracePt t="177602" x="2214563" y="3524250"/>
          <p14:tracePt t="177618" x="2181225" y="3548063"/>
          <p14:tracePt t="177635" x="2157413" y="3571875"/>
          <p14:tracePt t="177652" x="2143125" y="3581400"/>
          <p14:tracePt t="177668" x="2138363" y="3586163"/>
          <p14:tracePt t="177685" x="2133600" y="3590925"/>
          <p14:tracePt t="178357" x="2152650" y="3624263"/>
          <p14:tracePt t="178364" x="2195513" y="3652838"/>
          <p14:tracePt t="178372" x="2233613" y="3686175"/>
          <p14:tracePt t="178386" x="2266950" y="3724275"/>
          <p14:tracePt t="178402" x="2405063" y="3900488"/>
          <p14:tracePt t="178418" x="2505075" y="4043363"/>
          <p14:tracePt t="178435" x="2571750" y="4133850"/>
          <p14:tracePt t="178468" x="2676525" y="4281488"/>
          <p14:tracePt t="178502" x="2728913" y="4371975"/>
          <p14:tracePt t="178518" x="2762250" y="4419600"/>
          <p14:tracePt t="178535" x="2771775" y="4448175"/>
          <p14:tracePt t="178552" x="2790825" y="4471988"/>
          <p14:tracePt t="178569" x="2800350" y="4491038"/>
          <p14:tracePt t="178585" x="2814638" y="4510088"/>
          <p14:tracePt t="178602" x="2819400" y="4524375"/>
          <p14:tracePt t="178618" x="2824163" y="4529138"/>
          <p14:tracePt t="178635" x="2833688" y="4538663"/>
          <p14:tracePt t="178652" x="2838450" y="4548188"/>
          <p14:tracePt t="178669" x="2843213" y="4552950"/>
          <p14:tracePt t="178685" x="2852738" y="4557713"/>
          <p14:tracePt t="178702" x="2862263" y="4567238"/>
          <p14:tracePt t="178719" x="2862263" y="4576763"/>
          <p14:tracePt t="178735" x="2862263" y="4581525"/>
          <p14:tracePt t="178752" x="2862263" y="4586288"/>
          <p14:tracePt t="178769" x="2862263" y="4595813"/>
          <p14:tracePt t="178802" x="2862263" y="4600575"/>
          <p14:tracePt t="178819" x="2857500" y="4605338"/>
          <p14:tracePt t="178835" x="2814638" y="4610100"/>
          <p14:tracePt t="178852" x="2752725" y="4610100"/>
          <p14:tracePt t="178868" x="2705100" y="4610100"/>
          <p14:tracePt t="178885" x="2643188" y="4595813"/>
          <p14:tracePt t="178902" x="2624138" y="4586288"/>
          <p14:tracePt t="178918" x="2619375" y="4581525"/>
          <p14:tracePt t="178935" x="2614613" y="4567238"/>
          <p14:tracePt t="178952" x="2619375" y="4538663"/>
          <p14:tracePt t="178968" x="2628900" y="4524375"/>
          <p14:tracePt t="178985" x="2643188" y="4514850"/>
          <p14:tracePt t="179002" x="2657475" y="4495800"/>
          <p14:tracePt t="179018" x="2695575" y="4476750"/>
          <p14:tracePt t="179035" x="2714625" y="4467225"/>
          <p14:tracePt t="179052" x="2738438" y="4457700"/>
          <p14:tracePt t="179068" x="2762250" y="4457700"/>
          <p14:tracePt t="179085" x="2781300" y="4457700"/>
          <p14:tracePt t="179102" x="2786063" y="4457700"/>
          <p14:tracePt t="179118" x="2795588" y="4457700"/>
          <p14:tracePt t="179135" x="2805113" y="4457700"/>
          <p14:tracePt t="179232" x="2809875" y="4457700"/>
          <p14:tracePt t="179238" x="2814638" y="4452938"/>
          <p14:tracePt t="179252" x="2814638" y="4448175"/>
          <p14:tracePt t="179268" x="2833688" y="4433888"/>
          <p14:tracePt t="179285" x="2857500" y="4414838"/>
          <p14:tracePt t="179302" x="2881313" y="4400550"/>
          <p14:tracePt t="179319" x="2924175" y="4381500"/>
          <p14:tracePt t="179335" x="2952750" y="4367213"/>
          <p14:tracePt t="179352" x="2971800" y="4362450"/>
          <p14:tracePt t="179369" x="2995613" y="4357688"/>
          <p14:tracePt t="179385" x="3043238" y="4343400"/>
          <p14:tracePt t="179402" x="3071813" y="4338638"/>
          <p14:tracePt t="179418" x="3100388" y="4338638"/>
          <p14:tracePt t="179435" x="3119438" y="4333875"/>
          <p14:tracePt t="179452" x="3138488" y="4333875"/>
          <p14:tracePt t="179468" x="3143250" y="4333875"/>
          <p14:tracePt t="179485" x="3152775" y="4333875"/>
          <p14:tracePt t="179502" x="3157538" y="4333875"/>
          <p14:tracePt t="179518" x="3162300" y="4333875"/>
          <p14:tracePt t="179584" x="3157538" y="4333875"/>
          <p14:tracePt t="179591" x="3143250" y="4338638"/>
          <p14:tracePt t="179602" x="3133725" y="4338638"/>
          <p14:tracePt t="179622" x="3100388" y="4348163"/>
          <p14:tracePt t="179635" x="3028950" y="4357688"/>
          <p14:tracePt t="179652" x="2981325" y="4352925"/>
          <p14:tracePt t="179668" x="2933700" y="4343400"/>
          <p14:tracePt t="179685" x="2890838" y="4329113"/>
          <p14:tracePt t="179702" x="2847975" y="4291013"/>
          <p14:tracePt t="179718" x="2824163" y="4257675"/>
          <p14:tracePt t="179735" x="2809875" y="4205288"/>
          <p14:tracePt t="179737" x="2805113" y="4167188"/>
          <p14:tracePt t="179752" x="2800350" y="4124325"/>
          <p14:tracePt t="179768" x="2800350" y="4090988"/>
          <p14:tracePt t="179785" x="2809875" y="4057650"/>
          <p14:tracePt t="179802" x="2824163" y="4043363"/>
          <p14:tracePt t="179818" x="2890838" y="4019550"/>
          <p14:tracePt t="179835" x="2943225" y="4005263"/>
          <p14:tracePt t="179852" x="2990850" y="4000500"/>
          <p14:tracePt t="179868" x="3062288" y="4000500"/>
          <p14:tracePt t="179885" x="3128963" y="4033838"/>
          <p14:tracePt t="179902" x="3167063" y="4067175"/>
          <p14:tracePt t="179918" x="3190875" y="4095750"/>
          <p14:tracePt t="179936" x="3209925" y="4124325"/>
          <p14:tracePt t="179952" x="3219450" y="4171950"/>
          <p14:tracePt t="179968" x="3219450" y="4210050"/>
          <p14:tracePt t="179985" x="3219450" y="4233863"/>
          <p14:tracePt t="180003" x="3195638" y="4267200"/>
          <p14:tracePt t="180018" x="3186113" y="4291013"/>
          <p14:tracePt t="180035" x="3162300" y="4314825"/>
          <p14:tracePt t="180052" x="3138488" y="4338638"/>
          <p14:tracePt t="180068" x="3081338" y="4352925"/>
          <p14:tracePt t="180085" x="3038475" y="4362450"/>
          <p14:tracePt t="180102" x="2995613" y="4352925"/>
          <p14:tracePt t="180118" x="2947988" y="4333875"/>
          <p14:tracePt t="180135" x="2895600" y="4271963"/>
          <p14:tracePt t="180152" x="2867025" y="4176713"/>
          <p14:tracePt t="180168" x="2847975" y="4062413"/>
          <p14:tracePt t="180185" x="2857500" y="3990975"/>
          <p14:tracePt t="180202" x="2890838" y="3929063"/>
          <p14:tracePt t="180218" x="2914650" y="3895725"/>
          <p14:tracePt t="180235" x="2943225" y="3871913"/>
          <p14:tracePt t="180237" x="2962275" y="3867150"/>
          <p14:tracePt t="180252" x="3005138" y="3852863"/>
          <p14:tracePt t="180268" x="3057525" y="3857625"/>
          <p14:tracePt t="180285" x="3090863" y="3862388"/>
          <p14:tracePt t="180302" x="3128963" y="3881438"/>
          <p14:tracePt t="180318" x="3167063" y="3924300"/>
          <p14:tracePt t="180335" x="3186113" y="3976688"/>
          <p14:tracePt t="180352" x="3190875" y="4029075"/>
          <p14:tracePt t="180368" x="3200400" y="4071938"/>
          <p14:tracePt t="180385" x="3195638" y="4124325"/>
          <p14:tracePt t="180402" x="3190875" y="4162425"/>
          <p14:tracePt t="180418" x="3181350" y="4195763"/>
          <p14:tracePt t="180435" x="3152775" y="4243388"/>
          <p14:tracePt t="180451" x="3138488" y="4267200"/>
          <p14:tracePt t="180468" x="3133725" y="4276725"/>
          <p14:tracePt t="180485" x="3128963" y="4281488"/>
          <p14:tracePt t="180502" x="3128963" y="4291013"/>
          <p14:tracePt t="180535" x="3128963" y="4295775"/>
          <p14:tracePt t="181509" x="3119438" y="4300538"/>
          <p14:tracePt t="181516" x="3100388" y="4314825"/>
          <p14:tracePt t="181524" x="3081338" y="4333875"/>
          <p14:tracePt t="181535" x="3052763" y="4357688"/>
          <p14:tracePt t="181553" x="2990850" y="4405313"/>
          <p14:tracePt t="181568" x="2900363" y="4491038"/>
          <p14:tracePt t="181585" x="2862263" y="4529138"/>
          <p14:tracePt t="181618" x="2752725" y="4600575"/>
          <p14:tracePt t="181652" x="2643188" y="4648200"/>
          <p14:tracePt t="181668" x="2609850" y="4667250"/>
          <p14:tracePt t="181685" x="2543175" y="4691063"/>
          <p14:tracePt t="181702" x="2514600" y="4700588"/>
          <p14:tracePt t="181718" x="2486025" y="4719638"/>
          <p14:tracePt t="181735" x="2452688" y="4738688"/>
          <p14:tracePt t="181737" x="2438400" y="4752975"/>
          <p14:tracePt t="181751" x="2414588" y="4767263"/>
          <p14:tracePt t="181768" x="2376488" y="4795838"/>
          <p14:tracePt t="181785" x="2352675" y="4805363"/>
          <p14:tracePt t="181802" x="2319338" y="4829175"/>
          <p14:tracePt t="181818" x="2295525" y="4843463"/>
          <p14:tracePt t="181835" x="2271713" y="4862513"/>
          <p14:tracePt t="181851" x="2233613" y="4876800"/>
          <p14:tracePt t="181868" x="2185988" y="4900613"/>
          <p14:tracePt t="181885" x="2147888" y="4910138"/>
          <p14:tracePt t="181902" x="2119313" y="4924425"/>
          <p14:tracePt t="181918" x="2090738" y="4924425"/>
          <p14:tracePt t="181935" x="2057400" y="4924425"/>
          <p14:tracePt t="181952" x="2047875" y="4924425"/>
          <p14:tracePt t="181968" x="2033588" y="4924425"/>
          <p14:tracePt t="181985" x="2028825" y="4924425"/>
          <p14:tracePt t="182001" x="2014538" y="4924425"/>
          <p14:tracePt t="182018" x="2009775" y="4924425"/>
          <p14:tracePt t="182035" x="2000250" y="4924425"/>
          <p14:tracePt t="182052" x="1995488" y="4924425"/>
          <p14:tracePt t="182156" x="1995488" y="4919663"/>
          <p14:tracePt t="182162" x="2005013" y="4919663"/>
          <p14:tracePt t="182170" x="2019300" y="4914900"/>
          <p14:tracePt t="182185" x="2062163" y="4905375"/>
          <p14:tracePt t="182201" x="2143125" y="4891088"/>
          <p14:tracePt t="182218" x="2243138" y="4886325"/>
          <p14:tracePt t="182235" x="2390775" y="4876800"/>
          <p14:tracePt t="182251" x="2481263" y="4876800"/>
          <p14:tracePt t="182268" x="2571750" y="4876800"/>
          <p14:tracePt t="182285" x="2686050" y="4886325"/>
          <p14:tracePt t="182302" x="2824163" y="4895850"/>
          <p14:tracePt t="182318" x="2895600" y="4900613"/>
          <p14:tracePt t="182335" x="2957513" y="4914900"/>
          <p14:tracePt t="182351" x="3033713" y="4938713"/>
          <p14:tracePt t="182368" x="3119438" y="4957763"/>
          <p14:tracePt t="182385" x="3162300" y="4967288"/>
          <p14:tracePt t="182401" x="3205163" y="4972050"/>
          <p14:tracePt t="182419" x="3233738" y="4981575"/>
          <p14:tracePt t="182435" x="3267075" y="4981575"/>
          <p14:tracePt t="182451" x="3281363" y="4981575"/>
          <p14:tracePt t="182468" x="3286125" y="4981575"/>
          <p14:tracePt t="182485" x="3295650" y="4981575"/>
          <p14:tracePt t="182501" x="3305175" y="4981575"/>
          <p14:tracePt t="182612" x="3309938" y="4981575"/>
          <p14:tracePt t="183037" x="3257550" y="4976813"/>
          <p14:tracePt t="183044" x="3176588" y="4967288"/>
          <p14:tracePt t="183052" x="3095625" y="4957763"/>
          <p14:tracePt t="183068" x="2971800" y="4929188"/>
          <p14:tracePt t="183085" x="2843213" y="4905375"/>
          <p14:tracePt t="183102" x="2686050" y="4886325"/>
          <p14:tracePt t="183135" x="2438400" y="4872038"/>
          <p14:tracePt t="183168" x="2366963" y="4872038"/>
          <p14:tracePt t="183185" x="2347913" y="4872038"/>
          <p14:tracePt t="183201" x="2338388" y="4872038"/>
          <p14:tracePt t="183218" x="2333625" y="4872038"/>
          <p14:tracePt t="183257" x="2343150" y="4872038"/>
          <p14:tracePt t="183268" x="2357438" y="4872038"/>
          <p14:tracePt t="183285" x="2447925" y="4876800"/>
          <p14:tracePt t="183301" x="2619375" y="4891088"/>
          <p14:tracePt t="183318" x="2738438" y="4914900"/>
          <p14:tracePt t="183335" x="2852738" y="4933950"/>
          <p14:tracePt t="183352" x="2967038" y="4957763"/>
          <p14:tracePt t="183368" x="3086100" y="4981575"/>
          <p14:tracePt t="183385" x="3128963" y="4986338"/>
          <p14:tracePt t="183401" x="3157538" y="4986338"/>
          <p14:tracePt t="183418" x="3171825" y="4986338"/>
          <p14:tracePt t="183435" x="3176588" y="4986338"/>
          <p14:tracePt t="183451" x="3186113" y="4986338"/>
          <p14:tracePt t="183468" x="3190875" y="4986338"/>
          <p14:tracePt t="183714" x="3262313" y="4962525"/>
          <p14:tracePt t="183723" x="3390900" y="4933950"/>
          <p14:tracePt t="183735" x="3571875" y="4886325"/>
          <p14:tracePt t="183738" x="3738563" y="4862513"/>
          <p14:tracePt t="183751" x="3952875" y="4833938"/>
          <p14:tracePt t="183768" x="4210050" y="4824413"/>
          <p14:tracePt t="183785" x="4419600" y="4838700"/>
          <p14:tracePt t="183801" x="4748213" y="4914900"/>
          <p14:tracePt t="183818" x="4953000" y="4976813"/>
          <p14:tracePt t="183835" x="5081588" y="5029200"/>
          <p14:tracePt t="183851" x="5243513" y="5062538"/>
          <p14:tracePt t="183868" x="5305425" y="5076825"/>
          <p14:tracePt t="183885" x="5348288" y="5086350"/>
          <p14:tracePt t="183901" x="5376863" y="5086350"/>
          <p14:tracePt t="183918" x="5391150" y="5086350"/>
          <p14:tracePt t="184169" x="5429250" y="5067300"/>
          <p14:tracePt t="184175" x="5500688" y="5043488"/>
          <p14:tracePt t="184185" x="5581650" y="5024438"/>
          <p14:tracePt t="184201" x="5724525" y="5005388"/>
          <p14:tracePt t="184218" x="5853113" y="4991100"/>
          <p14:tracePt t="184235" x="6043613" y="4991100"/>
          <p14:tracePt t="184251" x="6162675" y="4991100"/>
          <p14:tracePt t="184268" x="6267450" y="4991100"/>
          <p14:tracePt t="184285" x="6324600" y="4991100"/>
          <p14:tracePt t="184301" x="6386513" y="4991100"/>
          <p14:tracePt t="184318" x="6419850" y="4991100"/>
          <p14:tracePt t="184335" x="6443663" y="4991100"/>
          <p14:tracePt t="184352" x="6477000" y="4991100"/>
          <p14:tracePt t="184368" x="6496050" y="4991100"/>
          <p14:tracePt t="184385" x="6519863" y="4986338"/>
          <p14:tracePt t="184401" x="6538913" y="4986338"/>
          <p14:tracePt t="184418" x="6557963" y="4986338"/>
          <p14:tracePt t="184435" x="6567488" y="4986338"/>
          <p14:tracePt t="184451" x="6577013" y="4986338"/>
          <p14:tracePt t="184468" x="6581775" y="4986338"/>
          <p14:tracePt t="184484" x="6591300" y="4986338"/>
          <p14:tracePt t="184501" x="6596063" y="4986338"/>
          <p14:tracePt t="184786" x="6457950" y="5043488"/>
          <p14:tracePt t="184793" x="6243638" y="5138738"/>
          <p14:tracePt t="184801" x="5986463" y="5253038"/>
          <p14:tracePt t="184818" x="5538788" y="5429250"/>
          <p14:tracePt t="184835" x="5086350" y="5562600"/>
          <p14:tracePt t="184852" x="4524375" y="5762625"/>
          <p14:tracePt t="184869" x="4171950" y="5895975"/>
          <p14:tracePt t="184885" x="3981450" y="5957888"/>
          <p14:tracePt t="184902" x="3795713" y="6015038"/>
          <p14:tracePt t="184919" x="3590925" y="6038850"/>
          <p14:tracePt t="184935" x="3500438" y="6048375"/>
          <p14:tracePt t="184951" x="3452813" y="6048375"/>
          <p14:tracePt t="184969" x="3400425" y="6048375"/>
          <p14:tracePt t="184985" x="3305175" y="6038850"/>
          <p14:tracePt t="185001" x="3238500" y="6034088"/>
          <p14:tracePt t="185018" x="3176588" y="6024563"/>
          <p14:tracePt t="185035" x="3100388" y="6015038"/>
          <p14:tracePt t="185051" x="3038475" y="6000750"/>
          <p14:tracePt t="185068" x="2986088" y="5991225"/>
          <p14:tracePt t="185085" x="2919413" y="5986463"/>
          <p14:tracePt t="185101" x="2838450" y="5972175"/>
          <p14:tracePt t="185118" x="2790825" y="5957888"/>
          <p14:tracePt t="185135" x="2747963" y="5957888"/>
          <p14:tracePt t="185151" x="2709863" y="5953125"/>
          <p14:tracePt t="185168" x="2657475" y="5953125"/>
          <p14:tracePt t="185185" x="2628900" y="5953125"/>
          <p14:tracePt t="185202" x="2590800" y="5953125"/>
          <p14:tracePt t="185218" x="2557463" y="5953125"/>
          <p14:tracePt t="185234" x="2509838" y="5948363"/>
          <p14:tracePt t="185252" x="2495550" y="5938838"/>
          <p14:tracePt t="185268" x="2481263" y="5934075"/>
          <p14:tracePt t="185285" x="2471738" y="5929313"/>
          <p14:tracePt t="185318" x="2471738" y="5924550"/>
          <p14:tracePt t="185335" x="2471738" y="5919788"/>
          <p14:tracePt t="187269" x="2547938" y="5857875"/>
          <p14:tracePt t="187277" x="2709863" y="5743575"/>
          <p14:tracePt t="187284" x="2871788" y="5634038"/>
          <p14:tracePt t="187301" x="3095625" y="5491163"/>
          <p14:tracePt t="187318" x="3438525" y="5262563"/>
          <p14:tracePt t="187335" x="3952875" y="4867275"/>
          <p14:tracePt t="187369" x="4633913" y="4410075"/>
          <p14:tracePt t="187402" x="5476875" y="3843338"/>
          <p14:tracePt t="187419" x="5767388" y="3657600"/>
          <p14:tracePt t="187435" x="5957888" y="3514725"/>
          <p14:tracePt t="187451" x="6057900" y="3448050"/>
          <p14:tracePt t="187468" x="6124575" y="3405188"/>
          <p14:tracePt t="187484" x="6138863" y="3386138"/>
          <p14:tracePt t="187501" x="6148388" y="3381375"/>
          <p14:tracePt t="187518" x="6153150" y="337661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p:txBody>
          <a:bodyPr/>
          <a:lstStyle/>
          <a:p>
            <a:r>
              <a:rPr lang="en-US" altLang="ko-KR">
                <a:ea typeface="굴림" panose="020B0600000101010101" pitchFamily="50" charset="-127"/>
              </a:rPr>
              <a:t>badCode with Exception Handling</a:t>
            </a:r>
            <a:endParaRPr lang="ko-KR" altLang="en-US">
              <a:ea typeface="굴림" panose="020B0600000101010101" pitchFamily="50" charset="-127"/>
            </a:endParaRPr>
          </a:p>
        </p:txBody>
      </p:sp>
      <p:sp>
        <p:nvSpPr>
          <p:cNvPr id="23555"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E4B4BD4E-9431-41AF-93C5-F62709C59FDD}" type="slidenum">
              <a:rPr lang="en-US" altLang="ko-KR" sz="1000" smtClean="0">
                <a:latin typeface="Verdana" panose="020B0604030504040204" pitchFamily="34" charset="0"/>
                <a:ea typeface="굴림" panose="020B0600000101010101" pitchFamily="50" charset="-127"/>
              </a:rPr>
              <a:pPr>
                <a:spcBef>
                  <a:spcPct val="0"/>
                </a:spcBef>
                <a:buClrTx/>
                <a:buFontTx/>
                <a:buNone/>
              </a:pPr>
              <a:t>11</a:t>
            </a:fld>
            <a:endParaRPr lang="en-US" altLang="ko-KR" sz="1000">
              <a:latin typeface="Verdana" panose="020B0604030504040204" pitchFamily="34" charset="0"/>
              <a:ea typeface="굴림" panose="020B0600000101010101" pitchFamily="50" charset="-127"/>
            </a:endParaRPr>
          </a:p>
        </p:txBody>
      </p:sp>
      <p:sp>
        <p:nvSpPr>
          <p:cNvPr id="23556" name="Rectangle 3"/>
          <p:cNvSpPr txBox="1">
            <a:spLocks noChangeArrowheads="1"/>
          </p:cNvSpPr>
          <p:nvPr/>
        </p:nvSpPr>
        <p:spPr bwMode="auto">
          <a:xfrm>
            <a:off x="785813" y="1397000"/>
            <a:ext cx="7000875" cy="3860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tabLst>
                <a:tab pos="177800" algn="l"/>
                <a:tab pos="450850" algn="l"/>
                <a:tab pos="712788"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en-US" altLang="ko-KR" sz="1600" dirty="0"/>
              <a:t>public class ExceptionHandling_2 {</a:t>
            </a:r>
          </a:p>
          <a:p>
            <a:pPr eaLnBrk="1" hangingPunct="1">
              <a:lnSpc>
                <a:spcPct val="90000"/>
              </a:lnSpc>
              <a:spcBef>
                <a:spcPct val="0"/>
              </a:spcBef>
              <a:buClrTx/>
              <a:buFontTx/>
              <a:buNone/>
            </a:pPr>
            <a:r>
              <a:rPr lang="en-US" altLang="ko-KR" sz="1600" dirty="0"/>
              <a:t>	private static double </a:t>
            </a:r>
            <a:r>
              <a:rPr lang="en-US" altLang="ko-KR" sz="1600" dirty="0" err="1"/>
              <a:t>badCode</a:t>
            </a:r>
            <a:r>
              <a:rPr lang="en-US" altLang="ko-KR" sz="1600" dirty="0"/>
              <a:t>(</a:t>
            </a:r>
            <a:r>
              <a:rPr lang="en-US" altLang="ko-KR" sz="1600" dirty="0" err="1"/>
              <a:t>int</a:t>
            </a:r>
            <a:r>
              <a:rPr lang="en-US" altLang="ko-KR" sz="1600" dirty="0"/>
              <a:t> a[], </a:t>
            </a:r>
            <a:r>
              <a:rPr lang="en-US" altLang="ko-KR" sz="1600" dirty="0" err="1"/>
              <a:t>int</a:t>
            </a:r>
            <a:r>
              <a:rPr lang="en-US" altLang="ko-KR" sz="1600" dirty="0"/>
              <a:t> y) </a:t>
            </a:r>
            <a:r>
              <a:rPr lang="en-US" altLang="ko-KR" sz="1600" b="1" dirty="0">
                <a:solidFill>
                  <a:srgbClr val="FF0000"/>
                </a:solidFill>
              </a:rPr>
              <a:t>throws</a:t>
            </a:r>
            <a:r>
              <a:rPr lang="en-US" altLang="ko-KR" sz="1600" dirty="0"/>
              <a:t> Exception {</a:t>
            </a:r>
          </a:p>
          <a:p>
            <a:pPr eaLnBrk="1" hangingPunct="1">
              <a:lnSpc>
                <a:spcPct val="90000"/>
              </a:lnSpc>
              <a:spcBef>
                <a:spcPct val="0"/>
              </a:spcBef>
              <a:buClrTx/>
              <a:buFontTx/>
              <a:buNone/>
            </a:pPr>
            <a:r>
              <a:rPr lang="en-US" altLang="ko-KR" sz="1600" dirty="0"/>
              <a:t>		</a:t>
            </a:r>
            <a:r>
              <a:rPr lang="en-US" altLang="ko-KR" sz="1600" b="1" dirty="0">
                <a:solidFill>
                  <a:srgbClr val="FF0000"/>
                </a:solidFill>
              </a:rPr>
              <a:t>try</a:t>
            </a:r>
            <a:r>
              <a:rPr lang="en-US" altLang="ko-KR" sz="1600" dirty="0"/>
              <a:t> {</a:t>
            </a:r>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x = a[</a:t>
            </a:r>
            <a:r>
              <a:rPr lang="en-US" altLang="ko-KR" sz="1600" b="1" dirty="0"/>
              <a:t>y</a:t>
            </a:r>
            <a:r>
              <a:rPr lang="en-US" altLang="ko-KR" sz="1600" dirty="0"/>
              <a:t>] ; // </a:t>
            </a:r>
            <a:r>
              <a:rPr lang="en-US" altLang="ko-KR" sz="1600" dirty="0" err="1"/>
              <a:t>ArrayIndexOutOfBoundsException</a:t>
            </a:r>
            <a:endParaRPr lang="en-US" altLang="ko-KR" sz="1600" dirty="0"/>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z = a[x] ;</a:t>
            </a:r>
          </a:p>
          <a:p>
            <a:pPr eaLnBrk="1" hangingPunct="1">
              <a:lnSpc>
                <a:spcPct val="90000"/>
              </a:lnSpc>
              <a:spcBef>
                <a:spcPct val="0"/>
              </a:spcBef>
              <a:buClrTx/>
              <a:buFontTx/>
              <a:buNone/>
            </a:pPr>
            <a:r>
              <a:rPr lang="en-US" altLang="ko-KR" sz="1600" dirty="0"/>
              <a:t>			return 1 / z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a:t>
            </a:r>
            <a:r>
              <a:rPr lang="en-US" altLang="ko-KR" sz="1600" b="1" dirty="0">
                <a:solidFill>
                  <a:srgbClr val="FF0000"/>
                </a:solidFill>
              </a:rPr>
              <a:t>catch</a:t>
            </a:r>
            <a:r>
              <a:rPr lang="en-US" altLang="ko-KR" sz="1600" dirty="0"/>
              <a:t> ( Exception e ) {</a:t>
            </a:r>
          </a:p>
          <a:p>
            <a:pPr eaLnBrk="1" hangingPunct="1">
              <a:lnSpc>
                <a:spcPct val="90000"/>
              </a:lnSpc>
              <a:spcBef>
                <a:spcPct val="0"/>
              </a:spcBef>
              <a:buClrTx/>
              <a:buFontTx/>
              <a:buNone/>
            </a:pPr>
            <a:r>
              <a:rPr lang="en-US" altLang="ko-KR" sz="1600" dirty="0"/>
              <a:t>			</a:t>
            </a:r>
            <a:r>
              <a:rPr lang="en-US" altLang="ko-KR" sz="1600" dirty="0" err="1"/>
              <a:t>System.out.println</a:t>
            </a:r>
            <a:r>
              <a:rPr lang="en-US" altLang="ko-KR" sz="1600" dirty="0"/>
              <a:t>("Exception occurred: " + e) ;</a:t>
            </a:r>
          </a:p>
          <a:p>
            <a:pPr eaLnBrk="1" hangingPunct="1">
              <a:lnSpc>
                <a:spcPct val="90000"/>
              </a:lnSpc>
              <a:spcBef>
                <a:spcPct val="0"/>
              </a:spcBef>
              <a:buClrTx/>
              <a:buFontTx/>
              <a:buNone/>
            </a:pPr>
            <a:r>
              <a:rPr lang="en-US" altLang="ko-KR" sz="1600" dirty="0"/>
              <a:t>			</a:t>
            </a:r>
            <a:r>
              <a:rPr lang="en-US" altLang="ko-KR" sz="1600" b="1" dirty="0">
                <a:solidFill>
                  <a:srgbClr val="FF0000"/>
                </a:solidFill>
              </a:rPr>
              <a:t>throw</a:t>
            </a:r>
            <a:r>
              <a:rPr lang="en-US" altLang="ko-KR" sz="1600" dirty="0"/>
              <a:t> e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public static void main(String[] </a:t>
            </a:r>
            <a:r>
              <a:rPr lang="en-US" altLang="ko-KR" sz="1600" dirty="0" err="1"/>
              <a:t>args</a:t>
            </a:r>
            <a:r>
              <a:rPr lang="en-US" altLang="ko-KR" sz="1600" dirty="0"/>
              <a:t>)  {</a:t>
            </a:r>
          </a:p>
          <a:p>
            <a:pPr eaLnBrk="1" hangingPunct="1">
              <a:lnSpc>
                <a:spcPct val="90000"/>
              </a:lnSpc>
              <a:spcBef>
                <a:spcPct val="0"/>
              </a:spcBef>
              <a:buClrTx/>
              <a:buFontTx/>
              <a:buNone/>
            </a:pPr>
            <a:r>
              <a:rPr lang="en-US" altLang="ko-KR" sz="1600" dirty="0"/>
              <a:t>		</a:t>
            </a:r>
            <a:r>
              <a:rPr lang="en-US" altLang="ko-KR" sz="1600" b="1" dirty="0">
                <a:solidFill>
                  <a:srgbClr val="FF0000"/>
                </a:solidFill>
              </a:rPr>
              <a:t>try</a:t>
            </a:r>
            <a:r>
              <a:rPr lang="en-US" altLang="ko-KR" sz="1600" dirty="0"/>
              <a:t> { </a:t>
            </a:r>
            <a:r>
              <a:rPr lang="en-US" altLang="ko-KR" sz="1600" dirty="0" err="1"/>
              <a:t>int</a:t>
            </a:r>
            <a:r>
              <a:rPr lang="en-US" altLang="ko-KR" sz="1600" dirty="0"/>
              <a:t>[] a = {0, 1, 2} ; </a:t>
            </a:r>
            <a:r>
              <a:rPr lang="en-US" altLang="ko-KR" sz="1600" b="1" dirty="0" err="1"/>
              <a:t>badCode</a:t>
            </a:r>
            <a:r>
              <a:rPr lang="en-US" altLang="ko-KR" sz="1600" b="1" dirty="0"/>
              <a:t>(a, 3);</a:t>
            </a:r>
            <a:r>
              <a:rPr lang="en-US" altLang="ko-KR" sz="1600" dirty="0"/>
              <a:t> }</a:t>
            </a:r>
          </a:p>
          <a:p>
            <a:pPr eaLnBrk="1" hangingPunct="1">
              <a:lnSpc>
                <a:spcPct val="90000"/>
              </a:lnSpc>
              <a:spcBef>
                <a:spcPct val="0"/>
              </a:spcBef>
              <a:buClrTx/>
              <a:buFontTx/>
              <a:buNone/>
            </a:pPr>
            <a:r>
              <a:rPr lang="en-US" altLang="ko-KR" sz="1600" dirty="0"/>
              <a:t>		</a:t>
            </a:r>
            <a:r>
              <a:rPr lang="en-US" altLang="ko-KR" sz="1600" b="1" dirty="0">
                <a:solidFill>
                  <a:srgbClr val="FF0000"/>
                </a:solidFill>
              </a:rPr>
              <a:t>catch</a:t>
            </a:r>
            <a:r>
              <a:rPr lang="en-US" altLang="ko-KR" sz="1600" dirty="0"/>
              <a:t> ( Exception e) { </a:t>
            </a:r>
            <a:r>
              <a:rPr lang="en-US" altLang="ko-KR" sz="1600" dirty="0" err="1"/>
              <a:t>System.out.println</a:t>
            </a:r>
            <a:r>
              <a:rPr lang="en-US" altLang="ko-KR" sz="1600" dirty="0"/>
              <a:t>("</a:t>
            </a:r>
            <a:r>
              <a:rPr lang="en-US" altLang="ko-KR" sz="1600" dirty="0" err="1"/>
              <a:t>badCode</a:t>
            </a:r>
            <a:r>
              <a:rPr lang="en-US" altLang="ko-KR" sz="1600" dirty="0"/>
              <a:t> failed") ;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a:t>
            </a:r>
            <a:endParaRPr lang="th-TH" altLang="ko-KR" sz="1600" dirty="0"/>
          </a:p>
        </p:txBody>
      </p:sp>
      <p:sp>
        <p:nvSpPr>
          <p:cNvPr id="23557" name="직사각형 5"/>
          <p:cNvSpPr>
            <a:spLocks noChangeArrowheads="1"/>
          </p:cNvSpPr>
          <p:nvPr/>
        </p:nvSpPr>
        <p:spPr bwMode="auto">
          <a:xfrm>
            <a:off x="785813" y="5500688"/>
            <a:ext cx="7000875" cy="7810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a:latin typeface="Arial" panose="020B0604020202020204" pitchFamily="34" charset="0"/>
                <a:ea typeface="굴림" panose="020B0600000101010101" pitchFamily="50" charset="-127"/>
              </a:rPr>
              <a:t>Exception occurred: </a:t>
            </a:r>
            <a:r>
              <a:rPr lang="en-US" altLang="ko-KR" sz="1600" b="1">
                <a:latin typeface="Arial" panose="020B0604020202020204" pitchFamily="34" charset="0"/>
                <a:ea typeface="굴림" panose="020B0600000101010101" pitchFamily="50" charset="-127"/>
              </a:rPr>
              <a:t>java.lang.ArrayIndexOutOfBoundsException: </a:t>
            </a:r>
          </a:p>
          <a:p>
            <a:pPr eaLnBrk="1" hangingPunct="1">
              <a:spcBef>
                <a:spcPct val="0"/>
              </a:spcBef>
              <a:buClrTx/>
              <a:buFontTx/>
              <a:buNone/>
            </a:pPr>
            <a:r>
              <a:rPr lang="en-US" altLang="ko-KR" sz="1600" b="1">
                <a:latin typeface="Arial" panose="020B0604020202020204" pitchFamily="34" charset="0"/>
                <a:ea typeface="굴림" panose="020B0600000101010101" pitchFamily="50" charset="-127"/>
              </a:rPr>
              <a:t>	Index 3 out of bounds for length 3</a:t>
            </a:r>
          </a:p>
          <a:p>
            <a:pPr eaLnBrk="1" hangingPunct="1">
              <a:spcBef>
                <a:spcPct val="0"/>
              </a:spcBef>
              <a:buClrTx/>
              <a:buFontTx/>
              <a:buNone/>
            </a:pPr>
            <a:r>
              <a:rPr lang="en-US" altLang="ko-KR" sz="1600">
                <a:latin typeface="Arial" panose="020B0604020202020204" pitchFamily="34" charset="0"/>
                <a:ea typeface="굴림" panose="020B0600000101010101" pitchFamily="50" charset="-127"/>
              </a:rPr>
              <a:t>badCode failed</a:t>
            </a:r>
            <a:endParaRPr lang="ko-KR" altLang="en-US" sz="1600">
              <a:latin typeface="Arial" panose="020B0604020202020204" pitchFamily="34" charset="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83332"/>
    </mc:Choice>
    <mc:Fallback xmlns="">
      <p:transition spd="slow" advTm="83332"/>
    </mc:Fallback>
  </mc:AlternateContent>
  <p:extLst>
    <p:ext uri="{3A86A75C-4F4B-4683-9AE1-C65F6400EC91}">
      <p14:laserTraceLst xmlns:p14="http://schemas.microsoft.com/office/powerpoint/2010/main">
        <p14:tracePtLst>
          <p14:tracePt t="1011" x="6124575" y="3328988"/>
          <p14:tracePt t="1018" x="6062663" y="3238500"/>
          <p14:tracePt t="1025" x="6000750" y="3128963"/>
          <p14:tracePt t="1037" x="5929313" y="3019425"/>
          <p14:tracePt t="1054" x="5753100" y="2838450"/>
          <p14:tracePt t="1070" x="5576888" y="2719388"/>
          <p14:tracePt t="1103" x="5238750" y="2566988"/>
          <p14:tracePt t="1137" x="4967288" y="2495550"/>
          <p14:tracePt t="1153" x="4929188" y="2490788"/>
          <p14:tracePt t="1170" x="4910138" y="2490788"/>
          <p14:tracePt t="2451" x="4872038" y="2490788"/>
          <p14:tracePt t="2457" x="4824413" y="2490788"/>
          <p14:tracePt t="2470" x="4781550" y="2490788"/>
          <p14:tracePt t="2487" x="4619625" y="2481263"/>
          <p14:tracePt t="2504" x="4481513" y="2462213"/>
          <p14:tracePt t="2520" x="4357688" y="2457450"/>
          <p14:tracePt t="2538" x="4267200" y="2447925"/>
          <p14:tracePt t="2570" x="4005263" y="2457450"/>
          <p14:tracePt t="2604" x="3871913" y="2486025"/>
          <p14:tracePt t="2620" x="3790950" y="2514600"/>
          <p14:tracePt t="2637" x="3748088" y="2533650"/>
          <p14:tracePt t="2653" x="3705225" y="2557463"/>
          <p14:tracePt t="2670" x="3667125" y="2581275"/>
          <p14:tracePt t="2687" x="3643313" y="2590800"/>
          <p14:tracePt t="2704" x="3643313" y="2595563"/>
          <p14:tracePt t="2913" x="3624263" y="2638425"/>
          <p14:tracePt t="2921" x="3590925" y="2705100"/>
          <p14:tracePt t="2927" x="3557588" y="2776538"/>
          <p14:tracePt t="2937" x="3519488" y="2857500"/>
          <p14:tracePt t="2954" x="3448050" y="2990850"/>
          <p14:tracePt t="2970" x="3381375" y="3090863"/>
          <p14:tracePt t="2987" x="3300413" y="3238500"/>
          <p14:tracePt t="3003" x="3228975" y="3371850"/>
          <p14:tracePt t="3020" x="3176588" y="3490913"/>
          <p14:tracePt t="3037" x="3148013" y="3552825"/>
          <p14:tracePt t="3053" x="3119438" y="3609975"/>
          <p14:tracePt t="3070" x="3100388" y="3633788"/>
          <p14:tracePt t="3087" x="3090863" y="3657600"/>
          <p14:tracePt t="3103" x="3081338" y="3676650"/>
          <p14:tracePt t="3120" x="3071813" y="3690938"/>
          <p14:tracePt t="3137" x="3062288" y="3705225"/>
          <p14:tracePt t="3153" x="3043238" y="3729038"/>
          <p14:tracePt t="3170" x="3024188" y="3752850"/>
          <p14:tracePt t="3187" x="3014663" y="3762375"/>
          <p14:tracePt t="3203" x="3005138" y="3767138"/>
          <p14:tracePt t="3220" x="2995613" y="3771900"/>
          <p14:tracePt t="3237" x="2976563" y="3776663"/>
          <p14:tracePt t="3254" x="2962275" y="3776663"/>
          <p14:tracePt t="3270" x="2952750" y="3776663"/>
          <p14:tracePt t="3287" x="2943225" y="3767138"/>
          <p14:tracePt t="3303" x="2928938" y="3729038"/>
          <p14:tracePt t="3320" x="2924175" y="3614738"/>
          <p14:tracePt t="3337" x="2905125" y="3438525"/>
          <p14:tracePt t="3353" x="2890838" y="3248025"/>
          <p14:tracePt t="3370" x="2862263" y="3100388"/>
          <p14:tracePt t="3387" x="2828925" y="2957513"/>
          <p14:tracePt t="3403" x="2795588" y="2871788"/>
          <p14:tracePt t="3420" x="2762250" y="2809875"/>
          <p14:tracePt t="3437" x="2738438" y="2781300"/>
          <p14:tracePt t="3453" x="2728913" y="2757488"/>
          <p14:tracePt t="3470" x="2705100" y="2738438"/>
          <p14:tracePt t="3487" x="2686050" y="2724150"/>
          <p14:tracePt t="3503" x="2676525" y="2719388"/>
          <p14:tracePt t="3752" x="2638425" y="2695575"/>
          <p14:tracePt t="3757" x="2595563" y="2657475"/>
          <p14:tracePt t="3770" x="2543175" y="2605088"/>
          <p14:tracePt t="3787" x="2376488" y="2438400"/>
          <p14:tracePt t="3803" x="2286000" y="2352675"/>
          <p14:tracePt t="3820" x="2228850" y="2300288"/>
          <p14:tracePt t="3837" x="2185988" y="2252663"/>
          <p14:tracePt t="3853" x="2119313" y="2166938"/>
          <p14:tracePt t="3870" x="2090738" y="2109788"/>
          <p14:tracePt t="3887" x="2071688" y="2047875"/>
          <p14:tracePt t="3903" x="2052638" y="2009775"/>
          <p14:tracePt t="3920" x="2038350" y="1976438"/>
          <p14:tracePt t="3937" x="2028825" y="1952625"/>
          <p14:tracePt t="3954" x="2019300" y="1938338"/>
          <p14:tracePt t="3970" x="2005013" y="1928813"/>
          <p14:tracePt t="3987" x="1981200" y="1900238"/>
          <p14:tracePt t="4003" x="1957388" y="1876425"/>
          <p14:tracePt t="4020" x="1933575" y="1852613"/>
          <p14:tracePt t="4037" x="1900238" y="1819275"/>
          <p14:tracePt t="4053" x="1866900" y="1785938"/>
          <p14:tracePt t="4070" x="1838325" y="1762125"/>
          <p14:tracePt t="4087" x="1814513" y="1738313"/>
          <p14:tracePt t="4103" x="1762125" y="1709738"/>
          <p14:tracePt t="4120" x="1738313" y="1690688"/>
          <p14:tracePt t="4137" x="1704975" y="1685925"/>
          <p14:tracePt t="4155" x="1676400" y="1676400"/>
          <p14:tracePt t="4170" x="1614488" y="1690688"/>
          <p14:tracePt t="4187" x="1581150" y="1709738"/>
          <p14:tracePt t="4203" x="1547813" y="1724025"/>
          <p14:tracePt t="4220" x="1524000" y="1738313"/>
          <p14:tracePt t="4237" x="1490663" y="1762125"/>
          <p14:tracePt t="4253" x="1466850" y="1781175"/>
          <p14:tracePt t="4270" x="1443038" y="1800225"/>
          <p14:tracePt t="4287" x="1419225" y="1833563"/>
          <p14:tracePt t="4303" x="1395413" y="1857375"/>
          <p14:tracePt t="4320" x="1381125" y="1885950"/>
          <p14:tracePt t="4337" x="1366838" y="1914525"/>
          <p14:tracePt t="4353" x="1338263" y="1981200"/>
          <p14:tracePt t="4370" x="1333500" y="2028825"/>
          <p14:tracePt t="4387" x="1319213" y="2090738"/>
          <p14:tracePt t="4404" x="1314450" y="2124075"/>
          <p14:tracePt t="4420" x="1304925" y="2171700"/>
          <p14:tracePt t="4437" x="1304925" y="2224088"/>
          <p14:tracePt t="4454" x="1295400" y="2276475"/>
          <p14:tracePt t="4470" x="1290638" y="2400300"/>
          <p14:tracePt t="4487" x="1281113" y="2490788"/>
          <p14:tracePt t="4503" x="1281113" y="2547938"/>
          <p14:tracePt t="4520" x="1266825" y="2633663"/>
          <p14:tracePt t="4537" x="1257300" y="2781300"/>
          <p14:tracePt t="4553" x="1252538" y="2871788"/>
          <p14:tracePt t="4570" x="1252538" y="2943225"/>
          <p14:tracePt t="4587" x="1252538" y="3000375"/>
          <p14:tracePt t="4603" x="1252538" y="3167063"/>
          <p14:tracePt t="4620" x="1252538" y="3257550"/>
          <p14:tracePt t="4637" x="1262063" y="3319463"/>
          <p14:tracePt t="4654" x="1266825" y="3362325"/>
          <p14:tracePt t="4670" x="1281113" y="3409950"/>
          <p14:tracePt t="4686" x="1285875" y="3438525"/>
          <p14:tracePt t="4703" x="1295400" y="3486150"/>
          <p14:tracePt t="4720" x="1309688" y="3562350"/>
          <p14:tracePt t="4737" x="1323975" y="3614738"/>
          <p14:tracePt t="4754" x="1338263" y="3667125"/>
          <p14:tracePt t="4770" x="1338263" y="3709988"/>
          <p14:tracePt t="4787" x="1338263" y="3733800"/>
          <p14:tracePt t="4803" x="1338263" y="3743325"/>
          <p14:tracePt t="4820" x="1338263" y="3752850"/>
          <p14:tracePt t="4838" x="1338263" y="3757613"/>
          <p14:tracePt t="4853" x="1343025" y="3757613"/>
          <p14:tracePt t="5103" x="1343025" y="3767138"/>
          <p14:tracePt t="5110" x="1343025" y="3781425"/>
          <p14:tracePt t="5120" x="1343025" y="3790950"/>
          <p14:tracePt t="5137" x="1343025" y="3810000"/>
          <p14:tracePt t="5154" x="1343025" y="3833813"/>
          <p14:tracePt t="5170" x="1343025" y="3862388"/>
          <p14:tracePt t="5187" x="1343025" y="3886200"/>
          <p14:tracePt t="5203" x="1343025" y="3900488"/>
          <p14:tracePt t="5220" x="1343025" y="3919538"/>
          <p14:tracePt t="5236" x="1343025" y="3929063"/>
          <p14:tracePt t="5254" x="1343025" y="3952875"/>
          <p14:tracePt t="5270" x="1343025" y="3971925"/>
          <p14:tracePt t="5287" x="1343025" y="4005263"/>
          <p14:tracePt t="5303" x="1343025" y="4014788"/>
          <p14:tracePt t="5320" x="1343025" y="4029075"/>
          <p14:tracePt t="5337" x="1343025" y="4043363"/>
          <p14:tracePt t="5353" x="1343025" y="4057650"/>
          <p14:tracePt t="5370" x="1343025" y="4071938"/>
          <p14:tracePt t="5387" x="1347788" y="4095750"/>
          <p14:tracePt t="5403" x="1357313" y="4133850"/>
          <p14:tracePt t="5420" x="1362075" y="4162425"/>
          <p14:tracePt t="5436" x="1376363" y="4186238"/>
          <p14:tracePt t="5453" x="1381125" y="4210050"/>
          <p14:tracePt t="5470" x="1390650" y="4243388"/>
          <p14:tracePt t="5487" x="1400175" y="4262438"/>
          <p14:tracePt t="5503" x="1409700" y="4281488"/>
          <p14:tracePt t="5520" x="1414463" y="4295775"/>
          <p14:tracePt t="5536" x="1423988" y="4310063"/>
          <p14:tracePt t="5553" x="1428750" y="4314825"/>
          <p14:tracePt t="5570" x="1438275" y="4324350"/>
          <p14:tracePt t="5587" x="1447800" y="4333875"/>
          <p14:tracePt t="5603" x="1452563" y="4338638"/>
          <p14:tracePt t="5620" x="1457325" y="4343400"/>
          <p14:tracePt t="5637" x="1466850" y="4352925"/>
          <p14:tracePt t="5653" x="1476375" y="4362450"/>
          <p14:tracePt t="5670" x="1481138" y="4367213"/>
          <p14:tracePt t="5686" x="1485900" y="4371975"/>
          <p14:tracePt t="5703" x="1495425" y="4381500"/>
          <p14:tracePt t="5720" x="1504950" y="4391025"/>
          <p14:tracePt t="5737" x="1514475" y="4405313"/>
          <p14:tracePt t="5753" x="1533525" y="4429125"/>
          <p14:tracePt t="5771" x="1557338" y="4452938"/>
          <p14:tracePt t="5787" x="1590675" y="4495800"/>
          <p14:tracePt t="5803" x="1614488" y="4524375"/>
          <p14:tracePt t="5820" x="1652588" y="4557713"/>
          <p14:tracePt t="5837" x="1733550" y="4629150"/>
          <p14:tracePt t="5853" x="1785938" y="4662488"/>
          <p14:tracePt t="5870" x="1843088" y="4700588"/>
          <p14:tracePt t="5886" x="1900238" y="4733925"/>
          <p14:tracePt t="5903" x="1995488" y="4795838"/>
          <p14:tracePt t="5920" x="2062163" y="4829175"/>
          <p14:tracePt t="5936" x="2138363" y="4867275"/>
          <p14:tracePt t="5954" x="2181225" y="4900613"/>
          <p14:tracePt t="5970" x="2228850" y="4933950"/>
          <p14:tracePt t="5986" x="2247900" y="4943475"/>
          <p14:tracePt t="6003" x="2252663" y="4948238"/>
          <p14:tracePt t="6220" x="2281238" y="4943475"/>
          <p14:tracePt t="6227" x="2319338" y="4929188"/>
          <p14:tracePt t="6236" x="2366963" y="4910138"/>
          <p14:tracePt t="6253" x="2471738" y="4886325"/>
          <p14:tracePt t="6270" x="2557463" y="4862513"/>
          <p14:tracePt t="6286" x="2676525" y="4843463"/>
          <p14:tracePt t="6303" x="2738438" y="4829175"/>
          <p14:tracePt t="6320" x="2800350" y="4814888"/>
          <p14:tracePt t="6336" x="2895600" y="4800600"/>
          <p14:tracePt t="6353" x="2947988" y="4781550"/>
          <p14:tracePt t="6370" x="3009900" y="4767263"/>
          <p14:tracePt t="6386" x="3062288" y="4752975"/>
          <p14:tracePt t="6403" x="3152775" y="4719638"/>
          <p14:tracePt t="6420" x="3219450" y="4700588"/>
          <p14:tracePt t="6436" x="3281363" y="4676775"/>
          <p14:tracePt t="6454" x="3357563" y="4652963"/>
          <p14:tracePt t="6470" x="3433763" y="4633913"/>
          <p14:tracePt t="6487" x="3486150" y="4619625"/>
          <p14:tracePt t="6503" x="3519488" y="4614863"/>
          <p14:tracePt t="6520" x="3557588" y="4610100"/>
          <p14:tracePt t="6536" x="3619500" y="4595813"/>
          <p14:tracePt t="6553" x="3662363" y="4586288"/>
          <p14:tracePt t="6570" x="3700463" y="4586288"/>
          <p14:tracePt t="6586" x="3738563" y="4576763"/>
          <p14:tracePt t="6603" x="3752850" y="4572000"/>
          <p14:tracePt t="6620" x="3757613" y="4572000"/>
          <p14:tracePt t="6838" x="3781425" y="4567238"/>
          <p14:tracePt t="6848" x="3805238" y="4562475"/>
          <p14:tracePt t="6855" x="3824288" y="4557713"/>
          <p14:tracePt t="6870" x="3867150" y="4548188"/>
          <p14:tracePt t="6887" x="3895725" y="4543425"/>
          <p14:tracePt t="6903" x="3938588" y="4543425"/>
          <p14:tracePt t="6920" x="3952875" y="4543425"/>
          <p14:tracePt t="6936" x="3962400" y="4543425"/>
          <p14:tracePt t="6953" x="3971925" y="4543425"/>
          <p14:tracePt t="6970" x="3976688" y="4543425"/>
          <p14:tracePt t="7329" x="3962400" y="4543425"/>
          <p14:tracePt t="7341" x="3948113" y="4543425"/>
          <p14:tracePt t="7357" x="3905250" y="4538663"/>
          <p14:tracePt t="7370" x="3871913" y="4529138"/>
          <p14:tracePt t="7387" x="3852863" y="4529138"/>
          <p14:tracePt t="7420" x="3810000" y="4529138"/>
          <p14:tracePt t="7453" x="3800475" y="4529138"/>
          <p14:tracePt t="7513" x="3805238" y="4529138"/>
          <p14:tracePt t="7520" x="3814763" y="4529138"/>
          <p14:tracePt t="7528" x="3833813" y="4529138"/>
          <p14:tracePt t="7536" x="3852863" y="4533900"/>
          <p14:tracePt t="7553" x="3886200" y="4533900"/>
          <p14:tracePt t="7570" x="3924300" y="4538663"/>
          <p14:tracePt t="7586" x="3986213" y="4543425"/>
          <p14:tracePt t="7603" x="4029075" y="4552950"/>
          <p14:tracePt t="7620" x="4071938" y="4552950"/>
          <p14:tracePt t="7637" x="4119563" y="4552950"/>
          <p14:tracePt t="7653" x="4152900" y="4552950"/>
          <p14:tracePt t="7670" x="4176713" y="4552950"/>
          <p14:tracePt t="7686" x="4195763" y="4552950"/>
          <p14:tracePt t="7703" x="4214813" y="4552950"/>
          <p14:tracePt t="7720" x="4229100" y="4552950"/>
          <p14:tracePt t="7736" x="4248150" y="4552950"/>
          <p14:tracePt t="7753" x="4252913" y="4557713"/>
          <p14:tracePt t="7770" x="4271963" y="4557713"/>
          <p14:tracePt t="7786" x="4276725" y="4557713"/>
          <p14:tracePt t="7803" x="4286250" y="4557713"/>
          <p14:tracePt t="7820" x="4291013" y="4557713"/>
          <p14:tracePt t="7836" x="4295775" y="4557713"/>
          <p14:tracePt t="7924" x="4300538" y="4557713"/>
          <p14:tracePt t="7947" x="4300538" y="4562475"/>
          <p14:tracePt t="7954" x="4305300" y="4567238"/>
          <p14:tracePt t="7968" x="4310063" y="4567238"/>
          <p14:tracePt t="7976" x="4314825" y="4572000"/>
          <p14:tracePt t="7986" x="4314825" y="4576763"/>
          <p14:tracePt t="8003" x="4324350" y="4581525"/>
          <p14:tracePt t="8020" x="4348163" y="4586288"/>
          <p14:tracePt t="8036" x="4367213" y="4586288"/>
          <p14:tracePt t="8053" x="4391025" y="4586288"/>
          <p14:tracePt t="8071" x="4414838" y="4576763"/>
          <p14:tracePt t="8086" x="4448175" y="4567238"/>
          <p14:tracePt t="8103" x="4462463" y="4567238"/>
          <p14:tracePt t="8120" x="4481513" y="4548188"/>
          <p14:tracePt t="8137" x="4505325" y="4529138"/>
          <p14:tracePt t="8153" x="4519613" y="4524375"/>
          <p14:tracePt t="8170" x="4529138" y="4514850"/>
          <p14:tracePt t="8186" x="4533900" y="4510088"/>
          <p14:tracePt t="8203" x="4543425" y="4500563"/>
          <p14:tracePt t="8220" x="4548188" y="4491038"/>
          <p14:tracePt t="8236" x="4557713" y="4491038"/>
          <p14:tracePt t="8454" x="4552950" y="4491038"/>
          <p14:tracePt t="8460" x="4548188" y="4491038"/>
          <p14:tracePt t="8470" x="4543425" y="4491038"/>
          <p14:tracePt t="8486" x="4529138" y="4491038"/>
          <p14:tracePt t="8504" x="4519613" y="4486275"/>
          <p14:tracePt t="8520" x="4495800" y="4457700"/>
          <p14:tracePt t="8536" x="4486275" y="4424363"/>
          <p14:tracePt t="8553" x="4486275" y="4391025"/>
          <p14:tracePt t="8570" x="4491038" y="4348163"/>
          <p14:tracePt t="8586" x="4495800" y="4333875"/>
          <p14:tracePt t="8603" x="4500563" y="4324350"/>
          <p14:tracePt t="8620" x="4505325" y="4319588"/>
          <p14:tracePt t="8636" x="4510088" y="4314825"/>
          <p14:tracePt t="8670" x="4519613" y="4314825"/>
          <p14:tracePt t="8686" x="4529138" y="4329113"/>
          <p14:tracePt t="8703" x="4533900" y="4424363"/>
          <p14:tracePt t="8720" x="4533900" y="4505325"/>
          <p14:tracePt t="8736" x="4533900" y="4548188"/>
          <p14:tracePt t="8754" x="4524375" y="4586288"/>
          <p14:tracePt t="8770" x="4524375" y="4595813"/>
          <p14:tracePt t="8786" x="4524375" y="4605338"/>
          <p14:tracePt t="8803" x="4524375" y="4614863"/>
          <p14:tracePt t="8820" x="4524375" y="4619625"/>
          <p14:tracePt t="9115" x="4543425" y="4619625"/>
          <p14:tracePt t="9121" x="4567238" y="4614863"/>
          <p14:tracePt t="9129" x="4586288" y="4605338"/>
          <p14:tracePt t="9137" x="4605338" y="4600575"/>
          <p14:tracePt t="9153" x="4643438" y="4595813"/>
          <p14:tracePt t="9170" x="4662488" y="4591050"/>
          <p14:tracePt t="9187" x="4695825" y="4576763"/>
          <p14:tracePt t="9203" x="4733925" y="4567238"/>
          <p14:tracePt t="9220" x="4772025" y="4557713"/>
          <p14:tracePt t="9237" x="4791075" y="4552950"/>
          <p14:tracePt t="9239" x="4805363" y="4548188"/>
          <p14:tracePt t="9253" x="4819650" y="4543425"/>
          <p14:tracePt t="9269" x="4852988" y="4543425"/>
          <p14:tracePt t="9286" x="4867275" y="4543425"/>
          <p14:tracePt t="9303" x="4876800" y="4543425"/>
          <p14:tracePt t="9320" x="4886325" y="4543425"/>
          <p14:tracePt t="9336" x="4891088" y="4543425"/>
          <p14:tracePt t="9353" x="4895850" y="4543425"/>
          <p14:tracePt t="9386" x="4905375" y="4543425"/>
          <p14:tracePt t="9403" x="4914900" y="4543425"/>
          <p14:tracePt t="9419" x="4929188" y="4543425"/>
          <p14:tracePt t="9436" x="4953000" y="4543425"/>
          <p14:tracePt t="9453" x="4991100" y="4543425"/>
          <p14:tracePt t="9469" x="5019675" y="4543425"/>
          <p14:tracePt t="9486" x="5048250" y="4538663"/>
          <p14:tracePt t="9503" x="5081588" y="4529138"/>
          <p14:tracePt t="9519" x="5095875" y="4529138"/>
          <p14:tracePt t="9536" x="5105400" y="4529138"/>
          <p14:tracePt t="9553" x="5114925" y="4529138"/>
          <p14:tracePt t="9570" x="5124450" y="4529138"/>
          <p14:tracePt t="11356" x="5110163" y="4529138"/>
          <p14:tracePt t="11362" x="5076825" y="4529138"/>
          <p14:tracePt t="11370" x="5038725" y="4529138"/>
          <p14:tracePt t="11386" x="4981575" y="4533900"/>
          <p14:tracePt t="11403" x="4910138" y="4538663"/>
          <p14:tracePt t="11420" x="4862513" y="4543425"/>
          <p14:tracePt t="11453" x="4757738" y="4543425"/>
          <p14:tracePt t="11486" x="4705350" y="4543425"/>
          <p14:tracePt t="11503" x="4686300" y="4543425"/>
          <p14:tracePt t="11519" x="4672013" y="4543425"/>
          <p14:tracePt t="11536" x="4657725" y="4543425"/>
          <p14:tracePt t="11553" x="4638675" y="4533900"/>
          <p14:tracePt t="11569" x="4633913" y="4533900"/>
          <p14:tracePt t="11586" x="4629150" y="4533900"/>
          <p14:tracePt t="11603" x="4624388" y="4533900"/>
          <p14:tracePt t="11636" x="4624388" y="4524375"/>
          <p14:tracePt t="11723" x="4619625" y="4524375"/>
          <p14:tracePt t="11737" x="4614863" y="4529138"/>
          <p14:tracePt t="11745" x="4610100" y="4529138"/>
          <p14:tracePt t="11753" x="4605338" y="4543425"/>
          <p14:tracePt t="11769" x="4591050" y="4552950"/>
          <p14:tracePt t="11786" x="4576763" y="4567238"/>
          <p14:tracePt t="11803" x="4552950" y="4591050"/>
          <p14:tracePt t="11819" x="4519613" y="4610100"/>
          <p14:tracePt t="11836" x="4491038" y="4614863"/>
          <p14:tracePt t="11853" x="4462463" y="4614863"/>
          <p14:tracePt t="11869" x="4429125" y="4600575"/>
          <p14:tracePt t="11886" x="4405313" y="4576763"/>
          <p14:tracePt t="11903" x="4395788" y="4552950"/>
          <p14:tracePt t="11920" x="4381500" y="4533900"/>
          <p14:tracePt t="11936" x="4371975" y="4471988"/>
          <p14:tracePt t="11953" x="4371975" y="4414838"/>
          <p14:tracePt t="11970" x="4376738" y="4367213"/>
          <p14:tracePt t="11986" x="4391025" y="4333875"/>
          <p14:tracePt t="12003" x="4405313" y="4319588"/>
          <p14:tracePt t="12019" x="4433888" y="4300538"/>
          <p14:tracePt t="12036" x="4462463" y="4295775"/>
          <p14:tracePt t="12053" x="4505325" y="4295775"/>
          <p14:tracePt t="12069" x="4524375" y="4305300"/>
          <p14:tracePt t="12086" x="4533900" y="4314825"/>
          <p14:tracePt t="12103" x="4557713" y="4348163"/>
          <p14:tracePt t="12119" x="4581525" y="4395788"/>
          <p14:tracePt t="12136" x="4595813" y="4429125"/>
          <p14:tracePt t="12153" x="4600575" y="4467225"/>
          <p14:tracePt t="12170" x="4600575" y="4519613"/>
          <p14:tracePt t="12186" x="4595813" y="4576763"/>
          <p14:tracePt t="12203" x="4576763" y="4614863"/>
          <p14:tracePt t="12219" x="4562475" y="4643438"/>
          <p14:tracePt t="12236" x="4529138" y="4676775"/>
          <p14:tracePt t="12253" x="4491038" y="4695825"/>
          <p14:tracePt t="12269" x="4462463" y="4695825"/>
          <p14:tracePt t="12286" x="4433888" y="4695825"/>
          <p14:tracePt t="12303" x="4386263" y="4667250"/>
          <p14:tracePt t="12319" x="4343400" y="4619625"/>
          <p14:tracePt t="12336" x="4319588" y="4562475"/>
          <p14:tracePt t="12353" x="4305300" y="4514850"/>
          <p14:tracePt t="12369" x="4286250" y="4352925"/>
          <p14:tracePt t="12386" x="4291013" y="4248150"/>
          <p14:tracePt t="12403" x="4300538" y="4195763"/>
          <p14:tracePt t="12420" x="4310063" y="4167188"/>
          <p14:tracePt t="12436" x="4319588" y="4152900"/>
          <p14:tracePt t="12453" x="4333875" y="4148138"/>
          <p14:tracePt t="12469" x="4352925" y="4148138"/>
          <p14:tracePt t="12486" x="4376738" y="4157663"/>
          <p14:tracePt t="12503" x="4410075" y="4195763"/>
          <p14:tracePt t="12520" x="4438650" y="4252913"/>
          <p14:tracePt t="12536" x="4462463" y="4295775"/>
          <p14:tracePt t="12553" x="4486275" y="4352925"/>
          <p14:tracePt t="12569" x="4500563" y="4381500"/>
          <p14:tracePt t="12586" x="4505325" y="4405313"/>
          <p14:tracePt t="12603" x="4505325" y="4429125"/>
          <p14:tracePt t="12619" x="4505325" y="4452938"/>
          <p14:tracePt t="12636" x="4500563" y="4467225"/>
          <p14:tracePt t="12653" x="4495800" y="4476750"/>
          <p14:tracePt t="12670" x="4471988" y="4486275"/>
          <p14:tracePt t="12686" x="4443413" y="4486275"/>
          <p14:tracePt t="12703" x="4419600" y="4476750"/>
          <p14:tracePt t="12719" x="4386263" y="4457700"/>
          <p14:tracePt t="12736" x="4362450" y="4429125"/>
          <p14:tracePt t="12753" x="4348163" y="4391025"/>
          <p14:tracePt t="12769" x="4338638" y="4348163"/>
          <p14:tracePt t="12786" x="4338638" y="4319588"/>
          <p14:tracePt t="12803" x="4338638" y="4281488"/>
          <p14:tracePt t="12819" x="4343400" y="4271963"/>
          <p14:tracePt t="12836" x="4352925" y="4267200"/>
          <p14:tracePt t="12853" x="4367213" y="4262438"/>
          <p14:tracePt t="12869" x="4386263" y="4271963"/>
          <p14:tracePt t="12886" x="4400550" y="4286250"/>
          <p14:tracePt t="12903" x="4414838" y="4314825"/>
          <p14:tracePt t="12920" x="4433888" y="4376738"/>
          <p14:tracePt t="12936" x="4433888" y="4429125"/>
          <p14:tracePt t="12953" x="4433888" y="4467225"/>
          <p14:tracePt t="12969" x="4419600" y="4495800"/>
          <p14:tracePt t="12986" x="4395788" y="4529138"/>
          <p14:tracePt t="13003" x="4386263" y="4543425"/>
          <p14:tracePt t="13019" x="4362450" y="4552950"/>
          <p14:tracePt t="13036" x="4348163" y="4552950"/>
          <p14:tracePt t="13053" x="4329113" y="4543425"/>
          <p14:tracePt t="13069" x="4310063" y="4514850"/>
          <p14:tracePt t="13086" x="4300538" y="4471988"/>
          <p14:tracePt t="13103" x="4300538" y="4400550"/>
          <p14:tracePt t="13119" x="4305300" y="4357688"/>
          <p14:tracePt t="13136" x="4319588" y="4329113"/>
          <p14:tracePt t="13153" x="4333875" y="4319588"/>
          <p14:tracePt t="13169" x="4352925" y="4314825"/>
          <p14:tracePt t="13186" x="4362450" y="4314825"/>
          <p14:tracePt t="13203" x="4367213" y="4319588"/>
          <p14:tracePt t="13219" x="4371975" y="4333875"/>
          <p14:tracePt t="13236" x="4362450" y="4371975"/>
          <p14:tracePt t="13253" x="4348163" y="4419600"/>
          <p14:tracePt t="13269" x="4324350" y="4443413"/>
          <p14:tracePt t="13286" x="4305300" y="4462463"/>
          <p14:tracePt t="13303" x="4286250" y="4481513"/>
          <p14:tracePt t="13319" x="4276725" y="4486275"/>
          <p14:tracePt t="13336" x="4267200" y="4486275"/>
          <p14:tracePt t="13353" x="4262438" y="4481513"/>
          <p14:tracePt t="13369" x="4252913" y="4452938"/>
          <p14:tracePt t="13386" x="4248150" y="4424363"/>
          <p14:tracePt t="13403" x="4248150" y="4395788"/>
          <p14:tracePt t="13419" x="4248150" y="4348163"/>
          <p14:tracePt t="13436" x="4257675" y="4333875"/>
          <p14:tracePt t="13453" x="4267200" y="4324350"/>
          <p14:tracePt t="13469" x="4276725" y="4324350"/>
          <p14:tracePt t="13486" x="4291013" y="4324350"/>
          <p14:tracePt t="13503" x="4295775" y="4329113"/>
          <p14:tracePt t="13519" x="4305300" y="4343400"/>
          <p14:tracePt t="13536" x="4310063" y="4357688"/>
          <p14:tracePt t="13553" x="4310063" y="4391025"/>
          <p14:tracePt t="13570" x="4310063" y="4414838"/>
          <p14:tracePt t="13586" x="4310063" y="4433888"/>
          <p14:tracePt t="13603" x="4310063" y="4438650"/>
          <p14:tracePt t="13619" x="4310063" y="4443413"/>
          <p14:tracePt t="13685" x="4310063" y="4448175"/>
          <p14:tracePt t="13930" x="4329113" y="4448175"/>
          <p14:tracePt t="13938" x="4352925" y="4448175"/>
          <p14:tracePt t="13953" x="4405313" y="4438650"/>
          <p14:tracePt t="13969" x="4452938" y="4433888"/>
          <p14:tracePt t="13986" x="4529138" y="4419600"/>
          <p14:tracePt t="14019" x="4614863" y="4419600"/>
          <p14:tracePt t="14053" x="4686300" y="4419600"/>
          <p14:tracePt t="14069" x="4705350" y="4419600"/>
          <p14:tracePt t="14086" x="4714875" y="4419600"/>
          <p14:tracePt t="14103" x="4733925" y="4419600"/>
          <p14:tracePt t="14119" x="4743450" y="4419600"/>
          <p14:tracePt t="14136" x="4752975" y="4419600"/>
          <p14:tracePt t="14155" x="4767263" y="4419600"/>
          <p14:tracePt t="14172" x="4791075" y="4419600"/>
          <p14:tracePt t="14186" x="4805363" y="4419600"/>
          <p14:tracePt t="14203" x="4814888" y="4419600"/>
          <p14:tracePt t="14219" x="4829175" y="4419600"/>
          <p14:tracePt t="14236" x="4843463" y="4419600"/>
          <p14:tracePt t="14253" x="4852988" y="4419600"/>
          <p14:tracePt t="14269" x="4857750" y="4419600"/>
          <p14:tracePt t="14288" x="4867275" y="4419600"/>
          <p14:tracePt t="14303" x="4872038" y="4419600"/>
          <p14:tracePt t="14529" x="4867275" y="4414838"/>
          <p14:tracePt t="14537" x="4862513" y="4410075"/>
          <p14:tracePt t="14544" x="4848225" y="4400550"/>
          <p14:tracePt t="14552" x="4843463" y="4391025"/>
          <p14:tracePt t="14569" x="4819650" y="4357688"/>
          <p14:tracePt t="14586" x="4810125" y="4329113"/>
          <p14:tracePt t="14602" x="4795838" y="4281488"/>
          <p14:tracePt t="14619" x="4795838" y="4262438"/>
          <p14:tracePt t="14636" x="4795838" y="4243388"/>
          <p14:tracePt t="14652" x="4795838" y="4233863"/>
          <p14:tracePt t="14669" x="4805363" y="4224338"/>
          <p14:tracePt t="14686" x="4819650" y="4219575"/>
          <p14:tracePt t="14703" x="4843463" y="4224338"/>
          <p14:tracePt t="14720" x="4867275" y="4238625"/>
          <p14:tracePt t="14736" x="4900613" y="4276725"/>
          <p14:tracePt t="14753" x="4919663" y="4314825"/>
          <p14:tracePt t="14769" x="4933950" y="4348163"/>
          <p14:tracePt t="14786" x="4938713" y="4391025"/>
          <p14:tracePt t="14802" x="4938713" y="4410075"/>
          <p14:tracePt t="14820" x="4933950" y="4429125"/>
          <p14:tracePt t="14836" x="4929188" y="4448175"/>
          <p14:tracePt t="14852" x="4905375" y="4476750"/>
          <p14:tracePt t="14869" x="4881563" y="4505325"/>
          <p14:tracePt t="14886" x="4862513" y="4533900"/>
          <p14:tracePt t="14903" x="4848225" y="4552950"/>
          <p14:tracePt t="14919" x="4819650" y="4567238"/>
          <p14:tracePt t="14936" x="4810125" y="4572000"/>
          <p14:tracePt t="14953" x="4791075" y="4576763"/>
          <p14:tracePt t="14969" x="4757738" y="4576763"/>
          <p14:tracePt t="14986" x="4733925" y="4576763"/>
          <p14:tracePt t="15002" x="4700588" y="4562475"/>
          <p14:tracePt t="15019" x="4676775" y="4552950"/>
          <p14:tracePt t="15036" x="4652963" y="4533900"/>
          <p14:tracePt t="15053" x="4643438" y="4514850"/>
          <p14:tracePt t="15069" x="4633913" y="4500563"/>
          <p14:tracePt t="15086" x="4619625" y="4462463"/>
          <p14:tracePt t="15102" x="4619625" y="4371975"/>
          <p14:tracePt t="15119" x="4624388" y="4319588"/>
          <p14:tracePt t="15136" x="4629150" y="4291013"/>
          <p14:tracePt t="15153" x="4638675" y="4276725"/>
          <p14:tracePt t="15169" x="4657725" y="4252913"/>
          <p14:tracePt t="15186" x="4686300" y="4243388"/>
          <p14:tracePt t="15203" x="4719638" y="4243388"/>
          <p14:tracePt t="15219" x="4767263" y="4262438"/>
          <p14:tracePt t="15236" x="4791075" y="4276725"/>
          <p14:tracePt t="15252" x="4814888" y="4300538"/>
          <p14:tracePt t="15269" x="4833938" y="4333875"/>
          <p14:tracePt t="15286" x="4852988" y="4381500"/>
          <p14:tracePt t="15302" x="4852988" y="4405313"/>
          <p14:tracePt t="15319" x="4852988" y="4424363"/>
          <p14:tracePt t="15336" x="4843463" y="4448175"/>
          <p14:tracePt t="15352" x="4833938" y="4481513"/>
          <p14:tracePt t="15369" x="4829175" y="4495800"/>
          <p14:tracePt t="15386" x="4824413" y="4514850"/>
          <p14:tracePt t="15402" x="4824413" y="4524375"/>
          <p14:tracePt t="15419" x="4824413" y="4533900"/>
          <p14:tracePt t="18049" x="4824413" y="4519613"/>
          <p14:tracePt t="18056" x="4824413" y="4510088"/>
          <p14:tracePt t="18069" x="4824413" y="4486275"/>
          <p14:tracePt t="18086" x="4824413" y="4371975"/>
          <p14:tracePt t="18102" x="4824413" y="4281488"/>
          <p14:tracePt t="18119" x="4824413" y="4171950"/>
          <p14:tracePt t="18136" x="4829175" y="3971925"/>
          <p14:tracePt t="18169" x="4876800" y="3424238"/>
          <p14:tracePt t="18202" x="4933950" y="3038475"/>
          <p14:tracePt t="18219" x="4976813" y="2781300"/>
          <p14:tracePt t="18236" x="4991100" y="2686050"/>
          <p14:tracePt t="18252" x="5000625" y="2614613"/>
          <p14:tracePt t="18269" x="5024438" y="2486025"/>
          <p14:tracePt t="18286" x="5038725" y="2381250"/>
          <p14:tracePt t="18302" x="5048250" y="2290763"/>
          <p14:tracePt t="18319" x="5062538" y="2219325"/>
          <p14:tracePt t="18336" x="5081588" y="2157413"/>
          <p14:tracePt t="18352" x="5091113" y="2119313"/>
          <p14:tracePt t="18369" x="5105400" y="2081213"/>
          <p14:tracePt t="18386" x="5124450" y="2009775"/>
          <p14:tracePt t="18402" x="5129213" y="1952625"/>
          <p14:tracePt t="18419" x="5133975" y="1909763"/>
          <p14:tracePt t="18435" x="5143500" y="1871663"/>
          <p14:tracePt t="18452" x="5143500" y="1833563"/>
          <p14:tracePt t="18469" x="5143500" y="1824038"/>
          <p14:tracePt t="18486" x="5143500" y="1814513"/>
          <p14:tracePt t="18503" x="5143500" y="1800225"/>
          <p14:tracePt t="18519" x="5143500" y="1790700"/>
          <p14:tracePt t="18536" x="5143500" y="1781175"/>
          <p14:tracePt t="18552" x="5143500" y="1776413"/>
          <p14:tracePt t="18569" x="5143500" y="1771650"/>
          <p14:tracePt t="18586" x="5143500" y="1766888"/>
          <p14:tracePt t="18841" x="5129213" y="1766888"/>
          <p14:tracePt t="18849" x="5110163" y="1771650"/>
          <p14:tracePt t="18856" x="5086350" y="1776413"/>
          <p14:tracePt t="18869" x="5076825" y="1776413"/>
          <p14:tracePt t="18886" x="5033963" y="1771650"/>
          <p14:tracePt t="18902" x="5019675" y="1757363"/>
          <p14:tracePt t="18936" x="5005388" y="1738313"/>
          <p14:tracePt t="18969" x="5005388" y="1724025"/>
          <p14:tracePt t="18986" x="5005388" y="1719263"/>
          <p14:tracePt t="19002" x="5014913" y="1719263"/>
          <p14:tracePt t="19019" x="5024438" y="1719263"/>
          <p14:tracePt t="19035" x="5029200" y="1719263"/>
          <p14:tracePt t="19052" x="5033963" y="1719263"/>
          <p14:tracePt t="19136" x="5029200" y="1724025"/>
          <p14:tracePt t="19143" x="5019675" y="1733550"/>
          <p14:tracePt t="19152" x="4991100" y="1752600"/>
          <p14:tracePt t="19169" x="4805363" y="1828800"/>
          <p14:tracePt t="19186" x="4567238" y="1905000"/>
          <p14:tracePt t="19202" x="3995738" y="2081213"/>
          <p14:tracePt t="19219" x="3686175" y="2205038"/>
          <p14:tracePt t="19236" x="3333750" y="2324100"/>
          <p14:tracePt t="19253" x="3081338" y="2405063"/>
          <p14:tracePt t="19269" x="2990850" y="2428875"/>
          <p14:tracePt t="19286" x="2928938" y="2428875"/>
          <p14:tracePt t="19302" x="2900363" y="2428875"/>
          <p14:tracePt t="19319" x="2876550" y="2428875"/>
          <p14:tracePt t="19335" x="2871788" y="2428875"/>
          <p14:tracePt t="19613" x="2862263" y="2428875"/>
          <p14:tracePt t="19621" x="2843213" y="2428875"/>
          <p14:tracePt t="19635" x="2824163" y="2424113"/>
          <p14:tracePt t="19652" x="2809875" y="2419350"/>
          <p14:tracePt t="19669" x="2805113" y="2409825"/>
          <p14:tracePt t="19686" x="2795588" y="2405063"/>
          <p14:tracePt t="19702" x="2786063" y="2395538"/>
          <p14:tracePt t="19719" x="2781300" y="2390775"/>
          <p14:tracePt t="19735" x="2776538" y="2381250"/>
          <p14:tracePt t="19753" x="2767013" y="2381250"/>
          <p14:tracePt t="19769" x="2757488" y="2371725"/>
          <p14:tracePt t="19785" x="2752725" y="2371725"/>
          <p14:tracePt t="19802" x="2747963" y="2362200"/>
          <p14:tracePt t="19819" x="2738438" y="2362200"/>
          <p14:tracePt t="19835" x="2728913" y="2362200"/>
          <p14:tracePt t="19852" x="2724150" y="2362200"/>
          <p14:tracePt t="19869" x="2719388" y="2357438"/>
          <p14:tracePt t="19886" x="2709863" y="2357438"/>
          <p14:tracePt t="19919" x="2700338" y="2357438"/>
          <p14:tracePt t="19935" x="2690813" y="2352675"/>
          <p14:tracePt t="19952" x="2671763" y="2352675"/>
          <p14:tracePt t="19969" x="2652713" y="2352675"/>
          <p14:tracePt t="19985" x="2624138" y="2352675"/>
          <p14:tracePt t="20003" x="2600325" y="2352675"/>
          <p14:tracePt t="20019" x="2566988" y="2352675"/>
          <p14:tracePt t="20035" x="2552700" y="2352675"/>
          <p14:tracePt t="20052" x="2538413" y="2352675"/>
          <p14:tracePt t="20069" x="2519363" y="2352675"/>
          <p14:tracePt t="20085" x="2505075" y="2352675"/>
          <p14:tracePt t="20102" x="2495550" y="2352675"/>
          <p14:tracePt t="20119" x="2481263" y="2347913"/>
          <p14:tracePt t="20135" x="2462213" y="2343150"/>
          <p14:tracePt t="20152" x="2447925" y="2343150"/>
          <p14:tracePt t="20169" x="2428875" y="2343150"/>
          <p14:tracePt t="20186" x="2400300" y="2343150"/>
          <p14:tracePt t="20202" x="2357438" y="2343150"/>
          <p14:tracePt t="20219" x="2328863" y="2343150"/>
          <p14:tracePt t="20235" x="2300288" y="2343150"/>
          <p14:tracePt t="20252" x="2266950" y="2333625"/>
          <p14:tracePt t="20269" x="2257425" y="2324100"/>
          <p14:tracePt t="20285" x="2243138" y="2319338"/>
          <p14:tracePt t="20302" x="2224088" y="2300288"/>
          <p14:tracePt t="20319" x="2205038" y="2238375"/>
          <p14:tracePt t="20335" x="2200275" y="2190750"/>
          <p14:tracePt t="20352" x="2200275" y="2138363"/>
          <p14:tracePt t="20369" x="2200275" y="2105025"/>
          <p14:tracePt t="20386" x="2219325" y="2057400"/>
          <p14:tracePt t="20402" x="2238375" y="2038350"/>
          <p14:tracePt t="20419" x="2252663" y="2024063"/>
          <p14:tracePt t="20435" x="2276475" y="2009775"/>
          <p14:tracePt t="20452" x="2319338" y="2005013"/>
          <p14:tracePt t="20469" x="2343150" y="2005013"/>
          <p14:tracePt t="20485" x="2362200" y="2005013"/>
          <p14:tracePt t="20502" x="2386013" y="2009775"/>
          <p14:tracePt t="20519" x="2400300" y="2019300"/>
          <p14:tracePt t="20536" x="2409825" y="2038350"/>
          <p14:tracePt t="20552" x="2419350" y="2057400"/>
          <p14:tracePt t="20569" x="2428875" y="2119313"/>
          <p14:tracePt t="20585" x="2428875" y="2157413"/>
          <p14:tracePt t="20602" x="2428875" y="2190750"/>
          <p14:tracePt t="20619" x="2419350" y="2214563"/>
          <p14:tracePt t="20635" x="2400300" y="2243138"/>
          <p14:tracePt t="20652" x="2386013" y="2257425"/>
          <p14:tracePt t="20669" x="2366963" y="2271713"/>
          <p14:tracePt t="20686" x="2328863" y="2290763"/>
          <p14:tracePt t="20702" x="2309813" y="2300288"/>
          <p14:tracePt t="20719" x="2290763" y="2305050"/>
          <p14:tracePt t="20735" x="2281238" y="2305050"/>
          <p14:tracePt t="20738" x="2276475" y="2305050"/>
          <p14:tracePt t="20752" x="2271713" y="2305050"/>
          <p14:tracePt t="20769" x="2266950" y="2305050"/>
          <p14:tracePt t="20785" x="2257425" y="2305050"/>
          <p14:tracePt t="21106" x="2276475" y="2305050"/>
          <p14:tracePt t="21113" x="2295525" y="2305050"/>
          <p14:tracePt t="21121" x="2309813" y="2305050"/>
          <p14:tracePt t="21135" x="2347913" y="2305050"/>
          <p14:tracePt t="21152" x="2381250" y="2305050"/>
          <p14:tracePt t="21169" x="2409825" y="2305050"/>
          <p14:tracePt t="21185" x="2452688" y="2305050"/>
          <p14:tracePt t="21219" x="2495550" y="2305050"/>
          <p14:tracePt t="21252" x="2547938" y="2305050"/>
          <p14:tracePt t="21269" x="2566988" y="2305050"/>
          <p14:tracePt t="21285" x="2581275" y="2305050"/>
          <p14:tracePt t="21302" x="2595563" y="2305050"/>
          <p14:tracePt t="21319" x="2619375" y="2305050"/>
          <p14:tracePt t="21335" x="2628900" y="2305050"/>
          <p14:tracePt t="21352" x="2633663" y="2305050"/>
          <p14:tracePt t="21369" x="2638425" y="2305050"/>
          <p14:tracePt t="21385" x="2647950" y="2305050"/>
          <p14:tracePt t="21957" x="2662238" y="2400300"/>
          <p14:tracePt t="21964" x="2681288" y="2547938"/>
          <p14:tracePt t="21972" x="2700338" y="2638425"/>
          <p14:tracePt t="21986" x="2719388" y="2709863"/>
          <p14:tracePt t="22002" x="2757488" y="3071813"/>
          <p14:tracePt t="22019" x="2767013" y="3271838"/>
          <p14:tracePt t="22052" x="2781300" y="3738563"/>
          <p14:tracePt t="22085" x="2781300" y="3895725"/>
          <p14:tracePt t="22102" x="2781300" y="3962400"/>
          <p14:tracePt t="22118" x="2781300" y="4033838"/>
          <p14:tracePt t="22135" x="2781300" y="4067175"/>
          <p14:tracePt t="22152" x="2781300" y="4105275"/>
          <p14:tracePt t="22169" x="2781300" y="4124325"/>
          <p14:tracePt t="22185" x="2781300" y="4143375"/>
          <p14:tracePt t="22202" x="2781300" y="4152900"/>
          <p14:tracePt t="22219" x="2781300" y="4167188"/>
          <p14:tracePt t="22236" x="2781300" y="4181475"/>
          <p14:tracePt t="22237" x="2781300" y="4195763"/>
          <p14:tracePt t="22252" x="2781300" y="4214813"/>
          <p14:tracePt t="22269" x="2781300" y="4238625"/>
          <p14:tracePt t="22285" x="2781300" y="4267200"/>
          <p14:tracePt t="22302" x="2781300" y="4305300"/>
          <p14:tracePt t="22319" x="2781300" y="4314825"/>
          <p14:tracePt t="22335" x="2781300" y="4324350"/>
          <p14:tracePt t="22352" x="2781300" y="4333875"/>
          <p14:tracePt t="22369" x="2781300" y="4348163"/>
          <p14:tracePt t="22385" x="2776538" y="4367213"/>
          <p14:tracePt t="22402" x="2771775" y="4391025"/>
          <p14:tracePt t="22419" x="2771775" y="4414838"/>
          <p14:tracePt t="22435" x="2767013" y="4433888"/>
          <p14:tracePt t="22452" x="2767013" y="4448175"/>
          <p14:tracePt t="22469" x="2767013" y="4457700"/>
          <p14:tracePt t="22486" x="2767013" y="4462463"/>
          <p14:tracePt t="22502" x="2767013" y="4471988"/>
          <p14:tracePt t="22518" x="2767013" y="4476750"/>
          <p14:tracePt t="22781" x="2767013" y="4462463"/>
          <p14:tracePt t="22787" x="2776538" y="4448175"/>
          <p14:tracePt t="22802" x="2786063" y="4400550"/>
          <p14:tracePt t="22819" x="2814638" y="4357688"/>
          <p14:tracePt t="22835" x="2838450" y="4333875"/>
          <p14:tracePt t="22852" x="2862263" y="4310063"/>
          <p14:tracePt t="22869" x="2914650" y="4276725"/>
          <p14:tracePt t="22885" x="2962275" y="4257675"/>
          <p14:tracePt t="22902" x="3009900" y="4252913"/>
          <p14:tracePt t="22919" x="3052763" y="4248150"/>
          <p14:tracePt t="22935" x="3114675" y="4248150"/>
          <p14:tracePt t="22952" x="3152775" y="4252913"/>
          <p14:tracePt t="22969" x="3181350" y="4262438"/>
          <p14:tracePt t="22985" x="3214688" y="4271963"/>
          <p14:tracePt t="23002" x="3233738" y="4276725"/>
          <p14:tracePt t="23018" x="3252788" y="4281488"/>
          <p14:tracePt t="23035" x="3267075" y="4286250"/>
          <p14:tracePt t="23052" x="3286125" y="4300538"/>
          <p14:tracePt t="23069" x="3295650" y="4310063"/>
          <p14:tracePt t="23085" x="3309938" y="4314825"/>
          <p14:tracePt t="23102" x="3314700" y="4324350"/>
          <p14:tracePt t="23118" x="3324225" y="4333875"/>
          <p14:tracePt t="23135" x="3333750" y="4343400"/>
          <p14:tracePt t="23152" x="3333750" y="4357688"/>
          <p14:tracePt t="23169" x="3333750" y="4371975"/>
          <p14:tracePt t="23185" x="3328988" y="4405313"/>
          <p14:tracePt t="23202" x="3309938" y="4443413"/>
          <p14:tracePt t="23218" x="3290888" y="4491038"/>
          <p14:tracePt t="23235" x="3257550" y="4552950"/>
          <p14:tracePt t="23252" x="3233738" y="4576763"/>
          <p14:tracePt t="23269" x="3209925" y="4595813"/>
          <p14:tracePt t="23285" x="3181350" y="4619625"/>
          <p14:tracePt t="23302" x="3109913" y="4638675"/>
          <p14:tracePt t="23318" x="3057525" y="4643438"/>
          <p14:tracePt t="23335" x="3014663" y="4643438"/>
          <p14:tracePt t="23352" x="2971800" y="4638675"/>
          <p14:tracePt t="23368" x="2919413" y="4610100"/>
          <p14:tracePt t="23385" x="2886075" y="4600575"/>
          <p14:tracePt t="23402" x="2857500" y="4581525"/>
          <p14:tracePt t="23419" x="2824163" y="4548188"/>
          <p14:tracePt t="23435" x="2800350" y="4524375"/>
          <p14:tracePt t="23452" x="2776538" y="4500563"/>
          <p14:tracePt t="23468" x="2757488" y="4476750"/>
          <p14:tracePt t="23485" x="2738438" y="4433888"/>
          <p14:tracePt t="23502" x="2728913" y="4391025"/>
          <p14:tracePt t="23518" x="2728913" y="4329113"/>
          <p14:tracePt t="23535" x="2738438" y="4257675"/>
          <p14:tracePt t="23552" x="2776538" y="4176713"/>
          <p14:tracePt t="23568" x="2800350" y="4148138"/>
          <p14:tracePt t="23585" x="2824163" y="4124325"/>
          <p14:tracePt t="23602" x="2862263" y="4100513"/>
          <p14:tracePt t="23619" x="2933700" y="4067175"/>
          <p14:tracePt t="23635" x="2986088" y="4057650"/>
          <p14:tracePt t="23652" x="3033713" y="4062413"/>
          <p14:tracePt t="23669" x="3095625" y="4081463"/>
          <p14:tracePt t="23685" x="3128963" y="4105275"/>
          <p14:tracePt t="23702" x="3152775" y="4133850"/>
          <p14:tracePt t="23718" x="3176588" y="4167188"/>
          <p14:tracePt t="23735" x="3205163" y="4214813"/>
          <p14:tracePt t="23752" x="3214688" y="4243388"/>
          <p14:tracePt t="23769" x="3224213" y="4267200"/>
          <p14:tracePt t="23785" x="3224213" y="4286250"/>
          <p14:tracePt t="23802" x="3224213" y="4305300"/>
          <p14:tracePt t="23818" x="3224213" y="4324350"/>
          <p14:tracePt t="23835" x="3224213" y="4329113"/>
          <p14:tracePt t="23852" x="3224213" y="4338638"/>
          <p14:tracePt t="23868" x="3224213" y="4343400"/>
          <p14:tracePt t="24111" x="3224213" y="4357688"/>
          <p14:tracePt t="24118" x="3224213" y="4367213"/>
          <p14:tracePt t="24125" x="3219450" y="4386263"/>
          <p14:tracePt t="24135" x="3219450" y="4395788"/>
          <p14:tracePt t="24152" x="3205163" y="4410075"/>
          <p14:tracePt t="24169" x="3200400" y="4433888"/>
          <p14:tracePt t="24185" x="3200400" y="4443413"/>
          <p14:tracePt t="24202" x="3200400" y="4448175"/>
          <p14:tracePt t="24218" x="3200400" y="4452938"/>
          <p14:tracePt t="26506" x="3190875" y="4452938"/>
          <p14:tracePt t="26513" x="3181350" y="4457700"/>
          <p14:tracePt t="26520" x="3162300" y="4462463"/>
          <p14:tracePt t="26535" x="3133725" y="4476750"/>
          <p14:tracePt t="26552" x="3090863" y="4486275"/>
          <p14:tracePt t="26568" x="3052763" y="4495800"/>
          <p14:tracePt t="26585" x="3009900" y="4500563"/>
          <p14:tracePt t="26618" x="2933700" y="4524375"/>
          <p14:tracePt t="26652" x="2857500" y="4548188"/>
          <p14:tracePt t="26668" x="2824163" y="4567238"/>
          <p14:tracePt t="26685" x="2795588" y="4572000"/>
          <p14:tracePt t="26702" x="2771775" y="4581525"/>
          <p14:tracePt t="26718" x="2738438" y="4595813"/>
          <p14:tracePt t="26735" x="2719388" y="4600575"/>
          <p14:tracePt t="26752" x="2709863" y="4605338"/>
          <p14:tracePt t="26769" x="2695575" y="4605338"/>
          <p14:tracePt t="26785" x="2681288" y="4605338"/>
          <p14:tracePt t="26801" x="2676525" y="4605338"/>
          <p14:tracePt t="26818" x="2671763" y="4605338"/>
          <p14:tracePt t="26835" x="2662238" y="4605338"/>
          <p14:tracePt t="26851" x="2657475" y="4605338"/>
          <p14:tracePt t="27057" x="2690813" y="4595813"/>
          <p14:tracePt t="27063" x="2724150" y="4591050"/>
          <p14:tracePt t="27072" x="2762250" y="4581525"/>
          <p14:tracePt t="27085" x="2833688" y="4567238"/>
          <p14:tracePt t="27101" x="2886075" y="4567238"/>
          <p14:tracePt t="27118" x="2919413" y="4567238"/>
          <p14:tracePt t="27135" x="2943225" y="4567238"/>
          <p14:tracePt t="27151" x="2962275" y="4567238"/>
          <p14:tracePt t="27168" x="2971800" y="4567238"/>
          <p14:tracePt t="27185" x="2981325" y="4567238"/>
          <p14:tracePt t="27202" x="2986088" y="4567238"/>
          <p14:tracePt t="27218" x="2990850" y="4567238"/>
          <p14:tracePt t="27235" x="2995613" y="4567238"/>
          <p14:tracePt t="27251" x="3000375" y="4567238"/>
          <p14:tracePt t="27268" x="3014663" y="4567238"/>
          <p14:tracePt t="27285" x="3038475" y="4576763"/>
          <p14:tracePt t="27302" x="3062288" y="4581525"/>
          <p14:tracePt t="27318" x="3100388" y="4595813"/>
          <p14:tracePt t="27335" x="3162300" y="4610100"/>
          <p14:tracePt t="27351" x="3195638" y="4614863"/>
          <p14:tracePt t="27368" x="3224213" y="4619625"/>
          <p14:tracePt t="27385" x="3248025" y="4619625"/>
          <p14:tracePt t="27401" x="3271838" y="4619625"/>
          <p14:tracePt t="27418" x="3281363" y="4619625"/>
          <p14:tracePt t="27435" x="3286125" y="4619625"/>
          <p14:tracePt t="27451" x="3290888" y="4619625"/>
          <p14:tracePt t="27468" x="3295650" y="4619625"/>
          <p14:tracePt t="28636" x="3286125" y="4562475"/>
          <p14:tracePt t="28644" x="3262313" y="4471988"/>
          <p14:tracePt t="28651" x="3228975" y="4329113"/>
          <p14:tracePt t="28669" x="3181350" y="4043363"/>
          <p14:tracePt t="28685" x="3138488" y="3800475"/>
          <p14:tracePt t="28702" x="3090863" y="3462338"/>
          <p14:tracePt t="28735" x="3005138" y="3171825"/>
          <p14:tracePt t="28768" x="2881313" y="2905125"/>
          <p14:tracePt t="28785" x="2847975" y="2862263"/>
          <p14:tracePt t="28801" x="2814638" y="2824163"/>
          <p14:tracePt t="28818" x="2790825" y="2767013"/>
          <p14:tracePt t="28835" x="2747963" y="2686050"/>
          <p14:tracePt t="28851" x="2728913" y="2633663"/>
          <p14:tracePt t="28868" x="2714625" y="2586038"/>
          <p14:tracePt t="28885" x="2705100" y="2547938"/>
          <p14:tracePt t="28901" x="2690813" y="2524125"/>
          <p14:tracePt t="28918" x="2686050" y="2505075"/>
          <p14:tracePt t="28935" x="2676525" y="2495550"/>
          <p14:tracePt t="28951" x="2652713" y="2471738"/>
          <p14:tracePt t="28968" x="2638425" y="2452688"/>
          <p14:tracePt t="28985" x="2624138" y="2428875"/>
          <p14:tracePt t="29001" x="2605088" y="2405063"/>
          <p14:tracePt t="29018" x="2581275" y="2371725"/>
          <p14:tracePt t="29035" x="2566988" y="2347913"/>
          <p14:tracePt t="29051" x="2552700" y="2338388"/>
          <p14:tracePt t="29068" x="2547938" y="2319338"/>
          <p14:tracePt t="29085" x="2533650" y="2300288"/>
          <p14:tracePt t="29101" x="2519363" y="2295525"/>
          <p14:tracePt t="29118" x="2509838" y="2286000"/>
          <p14:tracePt t="29135" x="2481263" y="2281238"/>
          <p14:tracePt t="29152" x="2462213" y="2281238"/>
          <p14:tracePt t="29168" x="2438400" y="2281238"/>
          <p14:tracePt t="29185" x="2419350" y="2281238"/>
          <p14:tracePt t="29201" x="2381250" y="2281238"/>
          <p14:tracePt t="29218" x="2343150" y="2281238"/>
          <p14:tracePt t="29235" x="2314575" y="2281238"/>
          <p14:tracePt t="29251" x="2286000" y="2276475"/>
          <p14:tracePt t="29268" x="2252663" y="2266950"/>
          <p14:tracePt t="29285" x="2243138" y="2257425"/>
          <p14:tracePt t="29301" x="2233613" y="2252663"/>
          <p14:tracePt t="29319" x="2228850" y="2252663"/>
          <p14:tracePt t="29335" x="2224088" y="2252663"/>
          <p14:tracePt t="29351" x="2224088" y="2247900"/>
          <p14:tracePt t="29368" x="2224088" y="2243138"/>
          <p14:tracePt t="29385" x="2224088" y="2233613"/>
          <p14:tracePt t="29401" x="2238375" y="2228850"/>
          <p14:tracePt t="29418" x="2262188" y="2214563"/>
          <p14:tracePt t="29435" x="2300288" y="2209800"/>
          <p14:tracePt t="29451" x="2366963" y="2195513"/>
          <p14:tracePt t="29468" x="2419350" y="2190750"/>
          <p14:tracePt t="29485" x="2466975" y="2176463"/>
          <p14:tracePt t="29501" x="2514600" y="2171700"/>
          <p14:tracePt t="29518" x="2552700" y="2171700"/>
          <p14:tracePt t="29535" x="2566988" y="2171700"/>
          <p14:tracePt t="29551" x="2581275" y="2171700"/>
          <p14:tracePt t="29568" x="2595563" y="2171700"/>
          <p14:tracePt t="29585" x="2605088" y="2171700"/>
          <p14:tracePt t="29601" x="2609850" y="2171700"/>
          <p14:tracePt t="29618" x="2614613" y="2171700"/>
          <p14:tracePt t="29635" x="2619375" y="2171700"/>
          <p14:tracePt t="29651" x="2624138" y="2171700"/>
          <p14:tracePt t="29668" x="2624138" y="2181225"/>
          <p14:tracePt t="29685" x="2624138" y="2200275"/>
          <p14:tracePt t="29701" x="2605088" y="2238375"/>
          <p14:tracePt t="29718" x="2576513" y="2262188"/>
          <p14:tracePt t="29735" x="2528888" y="2286000"/>
          <p14:tracePt t="29752" x="2466975" y="2309813"/>
          <p14:tracePt t="29768" x="2400300" y="2314575"/>
          <p14:tracePt t="29785" x="2371725" y="2314575"/>
          <p14:tracePt t="29801" x="2343150" y="2314575"/>
          <p14:tracePt t="29818" x="2305050" y="2295525"/>
          <p14:tracePt t="29835" x="2295525" y="2281238"/>
          <p14:tracePt t="29851" x="2281238" y="2262188"/>
          <p14:tracePt t="29868" x="2266950" y="2243138"/>
          <p14:tracePt t="29885" x="2262188" y="2233613"/>
          <p14:tracePt t="29901" x="2262188" y="2224088"/>
          <p14:tracePt t="29918" x="2262188" y="2219325"/>
          <p14:tracePt t="29934" x="2262188" y="2214563"/>
          <p14:tracePt t="29951" x="2290763" y="2200275"/>
          <p14:tracePt t="29968" x="2343150" y="2200275"/>
          <p14:tracePt t="29985" x="2390775" y="2200275"/>
          <p14:tracePt t="30002" x="2462213" y="2209800"/>
          <p14:tracePt t="30018" x="2557463" y="2224088"/>
          <p14:tracePt t="30035" x="2600325" y="2228850"/>
          <p14:tracePt t="30051" x="2628900" y="2238375"/>
          <p14:tracePt t="30068" x="2662238" y="2243138"/>
          <p14:tracePt t="30085" x="2681288" y="2243138"/>
          <p14:tracePt t="30101" x="2686050" y="2243138"/>
          <p14:tracePt t="30118" x="2695575" y="2243138"/>
          <p14:tracePt t="30135" x="2705100" y="2243138"/>
          <p14:tracePt t="30260" x="2709863" y="2243138"/>
          <p14:tracePt t="30267" x="2714625" y="2247900"/>
          <p14:tracePt t="30274" x="2724150" y="2247900"/>
          <p14:tracePt t="30285" x="2733675" y="2257425"/>
          <p14:tracePt t="30303" x="2809875" y="2295525"/>
          <p14:tracePt t="30318" x="2895600" y="2333625"/>
          <p14:tracePt t="30335" x="2971800" y="2362200"/>
          <p14:tracePt t="30351" x="3048000" y="2395538"/>
          <p14:tracePt t="30368" x="3100388" y="2405063"/>
          <p14:tracePt t="30385" x="3162300" y="2424113"/>
          <p14:tracePt t="30401" x="3195638" y="2428875"/>
          <p14:tracePt t="30418" x="3228975" y="2443163"/>
          <p14:tracePt t="30435" x="3243263" y="2447925"/>
          <p14:tracePt t="30451" x="3276600" y="2457450"/>
          <p14:tracePt t="30468" x="3295650" y="2462213"/>
          <p14:tracePt t="30485" x="3319463" y="2476500"/>
          <p14:tracePt t="30502" x="3343275" y="2481263"/>
          <p14:tracePt t="30518" x="3376613" y="2486025"/>
          <p14:tracePt t="30535" x="3390900" y="2490788"/>
          <p14:tracePt t="30551" x="3405188" y="2495550"/>
          <p14:tracePt t="30568" x="3438525" y="2495550"/>
          <p14:tracePt t="30585" x="3448050" y="2500313"/>
          <p14:tracePt t="30601" x="3467100" y="2500313"/>
          <p14:tracePt t="30618" x="3476625" y="2505075"/>
          <p14:tracePt t="30634" x="3495675" y="2505075"/>
          <p14:tracePt t="30651" x="3505200" y="2505075"/>
          <p14:tracePt t="30668" x="3509963" y="2505075"/>
          <p14:tracePt t="30684" x="3519488" y="2505075"/>
          <p14:tracePt t="31207" x="3529013" y="2505075"/>
          <p14:tracePt t="31215" x="3543300" y="2500313"/>
          <p14:tracePt t="31221" x="3552825" y="2490788"/>
          <p14:tracePt t="31234" x="3571875" y="2481263"/>
          <p14:tracePt t="31268" x="3662363" y="2438400"/>
          <p14:tracePt t="31301" x="3738563" y="2424113"/>
          <p14:tracePt t="31318" x="3776663" y="2409825"/>
          <p14:tracePt t="31335" x="3800475" y="2405063"/>
          <p14:tracePt t="31351" x="3819525" y="2405063"/>
          <p14:tracePt t="31368" x="3852863" y="2405063"/>
          <p14:tracePt t="31385" x="3876675" y="2405063"/>
          <p14:tracePt t="31401" x="3895725" y="2405063"/>
          <p14:tracePt t="31418" x="3914775" y="2405063"/>
          <p14:tracePt t="31434" x="3943350" y="2405063"/>
          <p14:tracePt t="31451" x="3948113" y="2405063"/>
          <p14:tracePt t="31468" x="3952875" y="2405063"/>
          <p14:tracePt t="31485" x="3962400" y="2405063"/>
          <p14:tracePt t="31501" x="3967163" y="2405063"/>
          <p14:tracePt t="31518" x="3971925" y="2405063"/>
          <p14:tracePt t="31582" x="3976688" y="2405063"/>
          <p14:tracePt t="31589" x="3981450" y="2400300"/>
          <p14:tracePt t="31601" x="3981450" y="2395538"/>
          <p14:tracePt t="31862" x="3990975" y="2395538"/>
          <p14:tracePt t="31869" x="4000500" y="2390775"/>
          <p14:tracePt t="31876" x="4014788" y="2390775"/>
          <p14:tracePt t="31884" x="4024313" y="2390775"/>
          <p14:tracePt t="31901" x="4043363" y="2390775"/>
          <p14:tracePt t="31918" x="4067175" y="2390775"/>
          <p14:tracePt t="31935" x="4095750" y="2390775"/>
          <p14:tracePt t="31951" x="4119563" y="2390775"/>
          <p14:tracePt t="31968" x="4138613" y="2390775"/>
          <p14:tracePt t="31984" x="4162425" y="2390775"/>
          <p14:tracePt t="32001" x="4195763" y="2390775"/>
          <p14:tracePt t="32018" x="4214813" y="2390775"/>
          <p14:tracePt t="32035" x="4229100" y="2390775"/>
          <p14:tracePt t="32051" x="4243388" y="2390775"/>
          <p14:tracePt t="32068" x="4257675" y="2390775"/>
          <p14:tracePt t="32084" x="4262438" y="2390775"/>
          <p14:tracePt t="32101" x="4271963" y="2390775"/>
          <p14:tracePt t="32118" x="4281488" y="2390775"/>
          <p14:tracePt t="32347" x="4295775" y="2390775"/>
          <p14:tracePt t="32354" x="4305300" y="2390775"/>
          <p14:tracePt t="32365" x="4314825" y="2390775"/>
          <p14:tracePt t="32374" x="4324350" y="2390775"/>
          <p14:tracePt t="32385" x="4352925" y="2381250"/>
          <p14:tracePt t="32401" x="4381500" y="2381250"/>
          <p14:tracePt t="32418" x="4419600" y="2381250"/>
          <p14:tracePt t="32434" x="4467225" y="2381250"/>
          <p14:tracePt t="32451" x="4491038" y="2381250"/>
          <p14:tracePt t="32468" x="4519613" y="2381250"/>
          <p14:tracePt t="32485" x="4548188" y="2381250"/>
          <p14:tracePt t="32501" x="4591050" y="2381250"/>
          <p14:tracePt t="32518" x="4610100" y="2381250"/>
          <p14:tracePt t="32534" x="4633913" y="2381250"/>
          <p14:tracePt t="32551" x="4662488" y="2381250"/>
          <p14:tracePt t="32568" x="4686300" y="2381250"/>
          <p14:tracePt t="32584" x="4705350" y="2381250"/>
          <p14:tracePt t="32601" x="4729163" y="2381250"/>
          <p14:tracePt t="32618" x="4767263" y="2381250"/>
          <p14:tracePt t="32634" x="4795838" y="2381250"/>
          <p14:tracePt t="32651" x="4824413" y="2381250"/>
          <p14:tracePt t="32668" x="4857750" y="2381250"/>
          <p14:tracePt t="32684" x="4900613" y="2376488"/>
          <p14:tracePt t="32701" x="4929188" y="2376488"/>
          <p14:tracePt t="32718" x="4948238" y="2376488"/>
          <p14:tracePt t="32735" x="4972050" y="2376488"/>
          <p14:tracePt t="32751" x="5000625" y="2376488"/>
          <p14:tracePt t="32768" x="5024438" y="2376488"/>
          <p14:tracePt t="32784" x="5053013" y="2376488"/>
          <p14:tracePt t="32801" x="5081588" y="2376488"/>
          <p14:tracePt t="32818" x="5114925" y="2376488"/>
          <p14:tracePt t="32835" x="5143500" y="2386013"/>
          <p14:tracePt t="32851" x="5162550" y="2386013"/>
          <p14:tracePt t="32868" x="5205413" y="2390775"/>
          <p14:tracePt t="32884" x="5224463" y="2390775"/>
          <p14:tracePt t="32901" x="5243513" y="2390775"/>
          <p14:tracePt t="32918" x="5253038" y="2390775"/>
          <p14:tracePt t="32934" x="5267325" y="2390775"/>
          <p14:tracePt t="32951" x="5272088" y="2390775"/>
          <p14:tracePt t="33199" x="5310188" y="2390775"/>
          <p14:tracePt t="33206" x="5348288" y="2381250"/>
          <p14:tracePt t="33218" x="5395913" y="2371725"/>
          <p14:tracePt t="33237" x="5476875" y="2366963"/>
          <p14:tracePt t="33241" x="5510213" y="2357438"/>
          <p14:tracePt t="33251" x="5562600" y="2357438"/>
          <p14:tracePt t="33268" x="5595938" y="2357438"/>
          <p14:tracePt t="33284" x="5634038" y="2357438"/>
          <p14:tracePt t="33301" x="5681663" y="2357438"/>
          <p14:tracePt t="33318" x="5705475" y="2357438"/>
          <p14:tracePt t="33334" x="5729288" y="2357438"/>
          <p14:tracePt t="33351" x="5743575" y="2357438"/>
          <p14:tracePt t="33368" x="5757863" y="2357438"/>
          <p14:tracePt t="33384" x="5762625" y="2357438"/>
          <p14:tracePt t="33401" x="5772150" y="2357438"/>
          <p14:tracePt t="33418" x="5776913" y="2357438"/>
          <p14:tracePt t="33434" x="5781675" y="2357438"/>
          <p14:tracePt t="33451" x="5786438" y="2357438"/>
          <p14:tracePt t="33875" x="5724525" y="2357438"/>
          <p14:tracePt t="33882" x="5610225" y="2371725"/>
          <p14:tracePt t="33889" x="5510213" y="2381250"/>
          <p14:tracePt t="33901" x="5400675" y="2390775"/>
          <p14:tracePt t="33918" x="5110163" y="2409825"/>
          <p14:tracePt t="33934" x="4933950" y="2428875"/>
          <p14:tracePt t="33967" x="4652963" y="2428875"/>
          <p14:tracePt t="34001" x="4400550" y="2409825"/>
          <p14:tracePt t="34018" x="4295775" y="2390775"/>
          <p14:tracePt t="34035" x="4205288" y="2386013"/>
          <p14:tracePt t="34051" x="4124325" y="2371725"/>
          <p14:tracePt t="34068" x="4081463" y="2357438"/>
          <p14:tracePt t="34085" x="4038600" y="2343150"/>
          <p14:tracePt t="34102" x="4000500" y="2338388"/>
          <p14:tracePt t="34118" x="3938588" y="2328863"/>
          <p14:tracePt t="34134" x="3895725" y="2328863"/>
          <p14:tracePt t="34151" x="3848100" y="2328863"/>
          <p14:tracePt t="34168" x="3781425" y="2319338"/>
          <p14:tracePt t="34184" x="3743325" y="2319338"/>
          <p14:tracePt t="34201" x="3700463" y="2319338"/>
          <p14:tracePt t="34218" x="3657600" y="2319338"/>
          <p14:tracePt t="34234" x="3590925" y="2314575"/>
          <p14:tracePt t="34252" x="3548063" y="2314575"/>
          <p14:tracePt t="34268" x="3509963" y="2314575"/>
          <p14:tracePt t="34285" x="3476625" y="2309813"/>
          <p14:tracePt t="34301" x="3429000" y="2295525"/>
          <p14:tracePt t="34318" x="3405188" y="2295525"/>
          <p14:tracePt t="34334" x="3371850" y="2295525"/>
          <p14:tracePt t="34351" x="3338513" y="2295525"/>
          <p14:tracePt t="34367" x="3319463" y="2295525"/>
          <p14:tracePt t="34384" x="3295650" y="2295525"/>
          <p14:tracePt t="34401" x="3276600" y="2295525"/>
          <p14:tracePt t="34417" x="3243263" y="2290763"/>
          <p14:tracePt t="34434" x="3228975" y="2290763"/>
          <p14:tracePt t="34451" x="3219450" y="2286000"/>
          <p14:tracePt t="34468" x="3200400" y="2286000"/>
          <p14:tracePt t="34484" x="3186113" y="2281238"/>
          <p14:tracePt t="34518" x="3181350" y="2281238"/>
          <p14:tracePt t="34535" x="3171825" y="2281238"/>
          <p14:tracePt t="34779" x="3167063" y="2281238"/>
          <p14:tracePt t="34852" x="3167063" y="2276475"/>
          <p14:tracePt t="34866" x="3167063" y="2271713"/>
          <p14:tracePt t="34874" x="3167063" y="2266950"/>
          <p14:tracePt t="34888" x="3171825" y="2262188"/>
          <p14:tracePt t="34901" x="3181350" y="2257425"/>
          <p14:tracePt t="34917" x="3205163" y="2247900"/>
          <p14:tracePt t="34934" x="3228975" y="2228850"/>
          <p14:tracePt t="34951" x="3248025" y="2209800"/>
          <p14:tracePt t="34968" x="3262313" y="2205038"/>
          <p14:tracePt t="34984" x="3281363" y="2195513"/>
          <p14:tracePt t="35001" x="3290888" y="2190750"/>
          <p14:tracePt t="35018" x="3295650" y="2181225"/>
          <p14:tracePt t="35034" x="3305175" y="2171700"/>
          <p14:tracePt t="35051" x="3309938" y="2171700"/>
          <p14:tracePt t="35068" x="3314700" y="2171700"/>
          <p14:tracePt t="35084" x="3328988" y="2162175"/>
          <p14:tracePt t="35101" x="3362325" y="2157413"/>
          <p14:tracePt t="35118" x="3400425" y="2152650"/>
          <p14:tracePt t="35134" x="3429000" y="2152650"/>
          <p14:tracePt t="35151" x="3457575" y="2152650"/>
          <p14:tracePt t="35167" x="3500438" y="2152650"/>
          <p14:tracePt t="35184" x="3538538" y="2152650"/>
          <p14:tracePt t="35201" x="3557588" y="2152650"/>
          <p14:tracePt t="35218" x="3595688" y="2157413"/>
          <p14:tracePt t="35234" x="3676650" y="2171700"/>
          <p14:tracePt t="35251" x="3743325" y="2185988"/>
          <p14:tracePt t="35268" x="3814763" y="2200275"/>
          <p14:tracePt t="35284" x="3914775" y="2219325"/>
          <p14:tracePt t="35302" x="3957638" y="2228850"/>
          <p14:tracePt t="35318" x="4000500" y="2238375"/>
          <p14:tracePt t="35334" x="4038600" y="2247900"/>
          <p14:tracePt t="35351" x="4114800" y="2252663"/>
          <p14:tracePt t="35368" x="4167188" y="2266950"/>
          <p14:tracePt t="35384" x="4214813" y="2271713"/>
          <p14:tracePt t="35401" x="4267200" y="2276475"/>
          <p14:tracePt t="35418" x="4329113" y="2290763"/>
          <p14:tracePt t="35434" x="4348163" y="2290763"/>
          <p14:tracePt t="35451" x="4371975" y="2290763"/>
          <p14:tracePt t="35468" x="4400550" y="2290763"/>
          <p14:tracePt t="35484" x="4410075" y="2290763"/>
          <p14:tracePt t="35501" x="4424363" y="2290763"/>
          <p14:tracePt t="35517" x="4429125" y="2290763"/>
          <p14:tracePt t="35534" x="4438650" y="2290763"/>
          <p14:tracePt t="35551" x="4443413" y="2290763"/>
          <p14:tracePt t="35585" x="4448175" y="2290763"/>
          <p14:tracePt t="35880" x="4410075" y="2305050"/>
          <p14:tracePt t="35887" x="4352925" y="2319338"/>
          <p14:tracePt t="35894" x="4281488" y="2347913"/>
          <p14:tracePt t="35902" x="4200525" y="2362200"/>
          <p14:tracePt t="35918" x="4052888" y="2390775"/>
          <p14:tracePt t="35934" x="3938588" y="2405063"/>
          <p14:tracePt t="35952" x="3848100" y="2405063"/>
          <p14:tracePt t="35968" x="3719513" y="2395538"/>
          <p14:tracePt t="35984" x="3624263" y="2371725"/>
          <p14:tracePt t="36001" x="3552825" y="2352675"/>
          <p14:tracePt t="36018" x="3490913" y="2338388"/>
          <p14:tracePt t="36034" x="3419475" y="2324100"/>
          <p14:tracePt t="36051" x="3386138" y="2319338"/>
          <p14:tracePt t="36068" x="3348038" y="2314575"/>
          <p14:tracePt t="36085" x="3319463" y="2314575"/>
          <p14:tracePt t="36101" x="3271838" y="2314575"/>
          <p14:tracePt t="36118" x="3243263" y="2314575"/>
          <p14:tracePt t="36134" x="3224213" y="2314575"/>
          <p14:tracePt t="36151" x="3190875" y="2314575"/>
          <p14:tracePt t="36167" x="3181350" y="2309813"/>
          <p14:tracePt t="36184" x="3162300" y="2309813"/>
          <p14:tracePt t="36201" x="3138488" y="2300288"/>
          <p14:tracePt t="36218" x="3114675" y="2290763"/>
          <p14:tracePt t="36234" x="3086100" y="2281238"/>
          <p14:tracePt t="36251" x="3062288" y="2276475"/>
          <p14:tracePt t="36268" x="3024188" y="2266950"/>
          <p14:tracePt t="36284" x="2962275" y="2257425"/>
          <p14:tracePt t="36301" x="2914650" y="2243138"/>
          <p14:tracePt t="36318" x="2862263" y="2238375"/>
          <p14:tracePt t="36334" x="2809875" y="2228850"/>
          <p14:tracePt t="36351" x="2733675" y="2219325"/>
          <p14:tracePt t="36368" x="2690813" y="2219325"/>
          <p14:tracePt t="36384" x="2662238" y="2219325"/>
          <p14:tracePt t="36401" x="2633663" y="2205038"/>
          <p14:tracePt t="36418" x="2600325" y="2205038"/>
          <p14:tracePt t="36434" x="2586038" y="2200275"/>
          <p14:tracePt t="36451" x="2581275" y="2200275"/>
          <p14:tracePt t="36468" x="2571750" y="2200275"/>
          <p14:tracePt t="36484" x="2566988" y="2200275"/>
          <p14:tracePt t="36501" x="2562225" y="2200275"/>
          <p14:tracePt t="38180" x="2571750" y="2200275"/>
          <p14:tracePt t="38188" x="2586038" y="2200275"/>
          <p14:tracePt t="38201" x="2614613" y="2205038"/>
          <p14:tracePt t="38218" x="2643188" y="2219325"/>
          <p14:tracePt t="38234" x="2681288" y="2224088"/>
          <p14:tracePt t="38251" x="2709863" y="2238375"/>
          <p14:tracePt t="38267" x="2752725" y="2262188"/>
          <p14:tracePt t="38300" x="2809875" y="2290763"/>
          <p14:tracePt t="38334" x="2867025" y="2314575"/>
          <p14:tracePt t="38351" x="2881313" y="2314575"/>
          <p14:tracePt t="38368" x="2905125" y="2324100"/>
          <p14:tracePt t="38384" x="2924175" y="2328863"/>
          <p14:tracePt t="38401" x="2967038" y="2333625"/>
          <p14:tracePt t="38417" x="3000375" y="2333625"/>
          <p14:tracePt t="38434" x="3038475" y="2333625"/>
          <p14:tracePt t="38451" x="3086100" y="2333625"/>
          <p14:tracePt t="38467" x="3143250" y="2319338"/>
          <p14:tracePt t="38484" x="3171825" y="2314575"/>
          <p14:tracePt t="38501" x="3195638" y="2309813"/>
          <p14:tracePt t="38517" x="3228975" y="2300288"/>
          <p14:tracePt t="38534" x="3248025" y="2290763"/>
          <p14:tracePt t="38551" x="3271838" y="2281238"/>
          <p14:tracePt t="38568" x="3286125" y="2276475"/>
          <p14:tracePt t="38584" x="3305175" y="2271713"/>
          <p14:tracePt t="38601" x="3319463" y="2271713"/>
          <p14:tracePt t="38617" x="3324225" y="2271713"/>
          <p14:tracePt t="38634" x="3328988" y="2271713"/>
          <p14:tracePt t="38651" x="3338513" y="2271713"/>
          <p14:tracePt t="38701" x="3343275" y="2271713"/>
          <p14:tracePt t="38709" x="3348038" y="2271713"/>
          <p14:tracePt t="38724" x="3352800" y="2271713"/>
          <p14:tracePt t="38734" x="3357563" y="2271713"/>
          <p14:tracePt t="38751" x="3362325" y="2271713"/>
          <p14:tracePt t="38767" x="3367088" y="2271713"/>
          <p14:tracePt t="38784" x="3371850" y="2271713"/>
          <p14:tracePt t="38878" x="3367088" y="2276475"/>
          <p14:tracePt t="38885" x="3357563" y="2290763"/>
          <p14:tracePt t="38892" x="3333750" y="2314575"/>
          <p14:tracePt t="38900" x="3305175" y="2347913"/>
          <p14:tracePt t="38917" x="3243263" y="2428875"/>
          <p14:tracePt t="38934" x="3181350" y="2486025"/>
          <p14:tracePt t="38951" x="3057525" y="2600325"/>
          <p14:tracePt t="38967" x="2986088" y="2690813"/>
          <p14:tracePt t="38984" x="2909888" y="2771775"/>
          <p14:tracePt t="39001" x="2857500" y="2833688"/>
          <p14:tracePt t="39017" x="2805113" y="2900363"/>
          <p14:tracePt t="39034" x="2776538" y="2924175"/>
          <p14:tracePt t="39050" x="2752725" y="2947988"/>
          <p14:tracePt t="39067" x="2719388" y="2971800"/>
          <p14:tracePt t="39084" x="2686050" y="3005138"/>
          <p14:tracePt t="39100" x="2657475" y="3028950"/>
          <p14:tracePt t="39117" x="2624138" y="3043238"/>
          <p14:tracePt t="39134" x="2576513" y="3081338"/>
          <p14:tracePt t="39150" x="2538413" y="3090863"/>
          <p14:tracePt t="39167" x="2509838" y="3109913"/>
          <p14:tracePt t="39184" x="2471738" y="3128963"/>
          <p14:tracePt t="39200" x="2419350" y="3152775"/>
          <p14:tracePt t="39218" x="2366963" y="3171825"/>
          <p14:tracePt t="39234" x="2300288" y="3195638"/>
          <p14:tracePt t="39237" x="2266950" y="3200400"/>
          <p14:tracePt t="39251" x="2238375" y="3209925"/>
          <p14:tracePt t="39267" x="2162175" y="3219450"/>
          <p14:tracePt t="39284" x="2128838" y="3219450"/>
          <p14:tracePt t="39301" x="2105025" y="3219450"/>
          <p14:tracePt t="39318" x="2085975" y="3219450"/>
          <p14:tracePt t="39334" x="2076450" y="3219450"/>
          <p14:tracePt t="39351" x="2066925" y="3219450"/>
          <p14:tracePt t="39367" x="2062163" y="3219450"/>
          <p14:tracePt t="39384" x="2057400" y="3219450"/>
          <p14:tracePt t="39466" x="2062163" y="3214688"/>
          <p14:tracePt t="39472" x="2076450" y="3214688"/>
          <p14:tracePt t="39484" x="2095500" y="3209925"/>
          <p14:tracePt t="39501" x="2147888" y="3205163"/>
          <p14:tracePt t="39517" x="2243138" y="3190875"/>
          <p14:tracePt t="39534" x="2324100" y="3176588"/>
          <p14:tracePt t="39551" x="2405063" y="3167063"/>
          <p14:tracePt t="39567" x="2524125" y="3143250"/>
          <p14:tracePt t="39584" x="2595563" y="3138488"/>
          <p14:tracePt t="39601" x="2638425" y="3138488"/>
          <p14:tracePt t="39617" x="2671763" y="3138488"/>
          <p14:tracePt t="39634" x="2705100" y="3138488"/>
          <p14:tracePt t="39651" x="2719388" y="3138488"/>
          <p14:tracePt t="39667" x="2728913" y="3138488"/>
          <p14:tracePt t="39684" x="2738438" y="3138488"/>
          <p14:tracePt t="39701" x="2747963" y="3138488"/>
          <p14:tracePt t="39717" x="2752725" y="3138488"/>
          <p14:tracePt t="39734" x="2757488" y="3138488"/>
          <p14:tracePt t="39751" x="2767013" y="3138488"/>
          <p14:tracePt t="40039" x="2743200" y="3138488"/>
          <p14:tracePt t="40046" x="2700338" y="3138488"/>
          <p14:tracePt t="40052" x="2662238" y="3138488"/>
          <p14:tracePt t="40067" x="2586038" y="3138488"/>
          <p14:tracePt t="40084" x="2533650" y="3138488"/>
          <p14:tracePt t="40101" x="2490788" y="3138488"/>
          <p14:tracePt t="40117" x="2462213" y="3138488"/>
          <p14:tracePt t="40134" x="2447925" y="3138488"/>
          <p14:tracePt t="40151" x="2443163" y="3138488"/>
          <p14:tracePt t="40167" x="2438400" y="3138488"/>
          <p14:tracePt t="40215" x="2443163" y="3138488"/>
          <p14:tracePt t="40221" x="2452688" y="3138488"/>
          <p14:tracePt t="40234" x="2471738" y="3138488"/>
          <p14:tracePt t="40251" x="2505075" y="3138488"/>
          <p14:tracePt t="40267" x="2566988" y="3148013"/>
          <p14:tracePt t="40284" x="2619375" y="3148013"/>
          <p14:tracePt t="40300" x="2662238" y="3157538"/>
          <p14:tracePt t="40317" x="2714625" y="3157538"/>
          <p14:tracePt t="40334" x="2738438" y="3162300"/>
          <p14:tracePt t="40351" x="2747963" y="3162300"/>
          <p14:tracePt t="40368" x="2757488" y="3162300"/>
          <p14:tracePt t="40384" x="2767013" y="3162300"/>
          <p14:tracePt t="40400" x="2771775" y="3162300"/>
          <p14:tracePt t="40417" x="2776538" y="3162300"/>
          <p14:tracePt t="40434" x="2786063" y="3162300"/>
          <p14:tracePt t="40451" x="2805113" y="3162300"/>
          <p14:tracePt t="40467" x="2814638" y="3162300"/>
          <p14:tracePt t="40484" x="2828925" y="3162300"/>
          <p14:tracePt t="40501" x="2843213" y="3162300"/>
          <p14:tracePt t="40517" x="2852738" y="3157538"/>
          <p14:tracePt t="40534" x="2862263" y="3157538"/>
          <p14:tracePt t="40551" x="2867025" y="3157538"/>
          <p14:tracePt t="40567" x="2876550" y="3157538"/>
          <p14:tracePt t="40780" x="2862263" y="3157538"/>
          <p14:tracePt t="40787" x="2819400" y="3157538"/>
          <p14:tracePt t="40800" x="2786063" y="3157538"/>
          <p14:tracePt t="40817" x="2681288" y="3157538"/>
          <p14:tracePt t="40834" x="2628900" y="3157538"/>
          <p14:tracePt t="40851" x="2581275" y="3157538"/>
          <p14:tracePt t="40867" x="2543175" y="3157538"/>
          <p14:tracePt t="40884" x="2500313" y="3162300"/>
          <p14:tracePt t="40900" x="2476500" y="3167063"/>
          <p14:tracePt t="40917" x="2457450" y="3167063"/>
          <p14:tracePt t="40934" x="2424113" y="3171825"/>
          <p14:tracePt t="40950" x="2400300" y="3171825"/>
          <p14:tracePt t="40967" x="2386013" y="3171825"/>
          <p14:tracePt t="40984" x="2381250" y="3171825"/>
          <p14:tracePt t="41000" x="2371725" y="3171825"/>
          <p14:tracePt t="41017" x="2366963" y="3171825"/>
          <p14:tracePt t="41052" x="2362200" y="3171825"/>
          <p14:tracePt t="41119" x="2366963" y="3171825"/>
          <p14:tracePt t="41125" x="2371725" y="3171825"/>
          <p14:tracePt t="41134" x="2381250" y="3167063"/>
          <p14:tracePt t="41151" x="2409825" y="3162300"/>
          <p14:tracePt t="41167" x="2457450" y="3148013"/>
          <p14:tracePt t="41184" x="2514600" y="3148013"/>
          <p14:tracePt t="41201" x="2557463" y="3148013"/>
          <p14:tracePt t="41218" x="2595563" y="3148013"/>
          <p14:tracePt t="41234" x="2628900" y="3148013"/>
          <p14:tracePt t="41236" x="2638425" y="3148013"/>
          <p14:tracePt t="41250" x="2667000" y="3148013"/>
          <p14:tracePt t="41267" x="2695575" y="3148013"/>
          <p14:tracePt t="41284" x="2719388" y="3148013"/>
          <p14:tracePt t="41301" x="2743200" y="3148013"/>
          <p14:tracePt t="41317" x="2762250" y="3148013"/>
          <p14:tracePt t="41334" x="2767013" y="3148013"/>
          <p14:tracePt t="41350" x="2771775" y="3148013"/>
          <p14:tracePt t="41367" x="2781300" y="3148013"/>
          <p14:tracePt t="41757" x="2757488" y="3148013"/>
          <p14:tracePt t="41764" x="2719388" y="3157538"/>
          <p14:tracePt t="41772" x="2671763" y="3157538"/>
          <p14:tracePt t="41784" x="2647950" y="3157538"/>
          <p14:tracePt t="41801" x="2581275" y="3157538"/>
          <p14:tracePt t="41834" x="2452688" y="3176588"/>
          <p14:tracePt t="41867" x="2395538" y="3195638"/>
          <p14:tracePt t="41884" x="2386013" y="3195638"/>
          <p14:tracePt t="41900" x="2381250" y="3195638"/>
          <p14:tracePt t="41917" x="2376488" y="3195638"/>
          <p14:tracePt t="41934" x="2371725" y="3195638"/>
          <p14:tracePt t="42030" x="2386013" y="3195638"/>
          <p14:tracePt t="42037" x="2390775" y="3195638"/>
          <p14:tracePt t="42050" x="2400300" y="3195638"/>
          <p14:tracePt t="42067" x="2452688" y="3195638"/>
          <p14:tracePt t="42084" x="2486025" y="3195638"/>
          <p14:tracePt t="42100" x="2528888" y="3205163"/>
          <p14:tracePt t="42117" x="2586038" y="3214688"/>
          <p14:tracePt t="42134" x="2614613" y="3224213"/>
          <p14:tracePt t="42150" x="2643188" y="3224213"/>
          <p14:tracePt t="42167" x="2676525" y="3224213"/>
          <p14:tracePt t="42184" x="2738438" y="3228975"/>
          <p14:tracePt t="42200" x="2776538" y="3233738"/>
          <p14:tracePt t="42217" x="2828925" y="3248025"/>
          <p14:tracePt t="42235" x="2881313" y="3267075"/>
          <p14:tracePt t="42236" x="2905125" y="3271838"/>
          <p14:tracePt t="42250" x="2952750" y="3295650"/>
          <p14:tracePt t="42267" x="2995613" y="3305175"/>
          <p14:tracePt t="42284" x="3033713" y="3324225"/>
          <p14:tracePt t="42301" x="3095625" y="3343275"/>
          <p14:tracePt t="42317" x="3143250" y="3348038"/>
          <p14:tracePt t="42334" x="3195638" y="3357563"/>
          <p14:tracePt t="42350" x="3257550" y="3371850"/>
          <p14:tracePt t="42367" x="3348038" y="3390900"/>
          <p14:tracePt t="42384" x="3405188" y="3400425"/>
          <p14:tracePt t="42400" x="3467100" y="3409950"/>
          <p14:tracePt t="42417" x="3519488" y="3419475"/>
          <p14:tracePt t="42434" x="3600450" y="3419475"/>
          <p14:tracePt t="42450" x="3652838" y="3419475"/>
          <p14:tracePt t="42467" x="3700463" y="3424238"/>
          <p14:tracePt t="42484" x="3738563" y="3424238"/>
          <p14:tracePt t="42500" x="3800475" y="3424238"/>
          <p14:tracePt t="42517" x="3829050" y="3424238"/>
          <p14:tracePt t="42534" x="3862388" y="3424238"/>
          <p14:tracePt t="42550" x="3919538" y="3419475"/>
          <p14:tracePt t="42567" x="3948113" y="3409950"/>
          <p14:tracePt t="42584" x="3976688" y="3405188"/>
          <p14:tracePt t="42600" x="4000500" y="3395663"/>
          <p14:tracePt t="42617" x="4033838" y="3381375"/>
          <p14:tracePt t="42634" x="4052888" y="3381375"/>
          <p14:tracePt t="42650" x="4076700" y="3371850"/>
          <p14:tracePt t="42668" x="4090988" y="3367088"/>
          <p14:tracePt t="42684" x="4110038" y="3362325"/>
          <p14:tracePt t="42700" x="4124325" y="3352800"/>
          <p14:tracePt t="42717" x="4129088" y="3352800"/>
          <p14:tracePt t="42734" x="4133850" y="3352800"/>
          <p14:tracePt t="42736" x="4138613" y="3352800"/>
          <p14:tracePt t="42750" x="4143375" y="3352800"/>
          <p14:tracePt t="42767" x="4143375" y="3348038"/>
          <p14:tracePt t="42785" x="4143375" y="3343275"/>
          <p14:tracePt t="43124" x="4152900" y="3343275"/>
          <p14:tracePt t="43131" x="4167188" y="3343275"/>
          <p14:tracePt t="43142" x="4176713" y="3343275"/>
          <p14:tracePt t="43150" x="4186238" y="3343275"/>
          <p14:tracePt t="43168" x="4205288" y="3343275"/>
          <p14:tracePt t="43200" x="4229100" y="3343275"/>
          <p14:tracePt t="43234" x="4243388" y="3343275"/>
          <p14:tracePt t="43308" x="4238625" y="3343275"/>
          <p14:tracePt t="43315" x="4233863" y="3343275"/>
          <p14:tracePt t="43322" x="4224338" y="3343275"/>
          <p14:tracePt t="43333" x="4205288" y="3348038"/>
          <p14:tracePt t="43351" x="4171950" y="3352800"/>
          <p14:tracePt t="43367" x="4124325" y="3362325"/>
          <p14:tracePt t="43384" x="4095750" y="3362325"/>
          <p14:tracePt t="43400" x="4067175" y="3362325"/>
          <p14:tracePt t="43417" x="4029075" y="3362325"/>
          <p14:tracePt t="43434" x="4005263" y="3362325"/>
          <p14:tracePt t="43450" x="3986213" y="3362325"/>
          <p14:tracePt t="43467" x="3962400" y="3362325"/>
          <p14:tracePt t="43484" x="3933825" y="3362325"/>
          <p14:tracePt t="43500" x="3910013" y="3362325"/>
          <p14:tracePt t="43517" x="3890963" y="3362325"/>
          <p14:tracePt t="43534" x="3867150" y="3362325"/>
          <p14:tracePt t="43550" x="3848100" y="3362325"/>
          <p14:tracePt t="43567" x="3833813" y="3362325"/>
          <p14:tracePt t="43585" x="3824288" y="3362325"/>
          <p14:tracePt t="43601" x="3810000" y="3362325"/>
          <p14:tracePt t="43618" x="3776663" y="3362325"/>
          <p14:tracePt t="43634" x="3757613" y="3367088"/>
          <p14:tracePt t="43650" x="3733800" y="3367088"/>
          <p14:tracePt t="43667" x="3695700" y="3371850"/>
          <p14:tracePt t="43684" x="3667125" y="3371850"/>
          <p14:tracePt t="43700" x="3624263" y="3371850"/>
          <p14:tracePt t="43717" x="3586163" y="3371850"/>
          <p14:tracePt t="43733" x="3529013" y="3371850"/>
          <p14:tracePt t="43750" x="3490913" y="3371850"/>
          <p14:tracePt t="43767" x="3462338" y="3371850"/>
          <p14:tracePt t="43783" x="3443288" y="3371850"/>
          <p14:tracePt t="43800" x="3424238" y="3371850"/>
          <p14:tracePt t="43817" x="3419475" y="3371850"/>
          <p14:tracePt t="43834" x="3409950" y="3371850"/>
          <p14:tracePt t="43851" x="3400425" y="3371850"/>
          <p14:tracePt t="44271" x="3409950" y="3371850"/>
          <p14:tracePt t="44278" x="3433763" y="3371850"/>
          <p14:tracePt t="44286" x="3462338" y="3376613"/>
          <p14:tracePt t="44317" x="3576638" y="3376613"/>
          <p14:tracePt t="44351" x="3686175" y="3386138"/>
          <p14:tracePt t="44367" x="3752850" y="3390900"/>
          <p14:tracePt t="44383" x="3795713" y="3390900"/>
          <p14:tracePt t="44400" x="3838575" y="3390900"/>
          <p14:tracePt t="44417" x="3914775" y="3405188"/>
          <p14:tracePt t="44434" x="3967163" y="3405188"/>
          <p14:tracePt t="44450" x="4014788" y="3405188"/>
          <p14:tracePt t="44467" x="4057650" y="3409950"/>
          <p14:tracePt t="44484" x="4119563" y="3409950"/>
          <p14:tracePt t="44500" x="4157663" y="3409950"/>
          <p14:tracePt t="44517" x="4191000" y="3414713"/>
          <p14:tracePt t="44534" x="4219575" y="3414713"/>
          <p14:tracePt t="44550" x="4271963" y="3414713"/>
          <p14:tracePt t="44567" x="4310063" y="3414713"/>
          <p14:tracePt t="44583" x="4352925" y="3414713"/>
          <p14:tracePt t="44600" x="4414838" y="3414713"/>
          <p14:tracePt t="44617" x="4448175" y="3414713"/>
          <p14:tracePt t="44633" x="4476750" y="3414713"/>
          <p14:tracePt t="44650" x="4514850" y="3414713"/>
          <p14:tracePt t="44667" x="4557713" y="3414713"/>
          <p14:tracePt t="44683" x="4586288" y="3414713"/>
          <p14:tracePt t="44700" x="4629150" y="3414713"/>
          <p14:tracePt t="44717" x="4667250" y="3414713"/>
          <p14:tracePt t="44733" x="4724400" y="3414713"/>
          <p14:tracePt t="44750" x="4767263" y="3414713"/>
          <p14:tracePt t="44768" x="4805363" y="3414713"/>
          <p14:tracePt t="44785" x="4848225" y="3414713"/>
          <p14:tracePt t="44800" x="4900613" y="3414713"/>
          <p14:tracePt t="44817" x="4929188" y="3414713"/>
          <p14:tracePt t="44833" x="4957763" y="3414713"/>
          <p14:tracePt t="44850" x="4995863" y="3414713"/>
          <p14:tracePt t="44867" x="5019675" y="3414713"/>
          <p14:tracePt t="44883" x="5043488" y="3414713"/>
          <p14:tracePt t="44901" x="5057775" y="3409950"/>
          <p14:tracePt t="44917" x="5076825" y="3405188"/>
          <p14:tracePt t="44933" x="5081588" y="3405188"/>
          <p14:tracePt t="44950" x="5086350" y="3405188"/>
          <p14:tracePt t="44967" x="5095875" y="3405188"/>
          <p14:tracePt t="45021" x="5100638" y="3405188"/>
          <p14:tracePt t="45749" x="5095875" y="3405188"/>
          <p14:tracePt t="45763" x="5076825" y="3409950"/>
          <p14:tracePt t="45773" x="5062538" y="3424238"/>
          <p14:tracePt t="45784" x="4995863" y="3457575"/>
          <p14:tracePt t="45817" x="4676775" y="3638550"/>
          <p14:tracePt t="45851" x="3962400" y="3914775"/>
          <p14:tracePt t="45868" x="3471863" y="4110038"/>
          <p14:tracePt t="45884" x="3105150" y="4300538"/>
          <p14:tracePt t="45901" x="2586038" y="4562475"/>
          <p14:tracePt t="45919" x="2376488" y="4667250"/>
          <p14:tracePt t="45934" x="2138363" y="4800600"/>
          <p14:tracePt t="45950" x="1962150" y="4905375"/>
          <p14:tracePt t="45967" x="1790700" y="5005388"/>
          <p14:tracePt t="45983" x="1690688" y="5053013"/>
          <p14:tracePt t="46001" x="1595438" y="5105400"/>
          <p14:tracePt t="46019" x="1519238" y="5133975"/>
          <p14:tracePt t="46035" x="1423988" y="5176838"/>
          <p14:tracePt t="46050" x="1376363" y="5210175"/>
          <p14:tracePt t="46067" x="1323975" y="5243513"/>
          <p14:tracePt t="46084" x="1285875" y="5272088"/>
          <p14:tracePt t="46100" x="1209675" y="5314950"/>
          <p14:tracePt t="46117" x="1166813" y="5348288"/>
          <p14:tracePt t="46133" x="1128713" y="5376863"/>
          <p14:tracePt t="46150" x="1090613" y="5405438"/>
          <p14:tracePt t="46167" x="1066800" y="5419725"/>
          <p14:tracePt t="46184" x="1042988" y="5443538"/>
          <p14:tracePt t="46201" x="1023938" y="5457825"/>
          <p14:tracePt t="46218" x="1004888" y="5472113"/>
          <p14:tracePt t="46234" x="981075" y="5491163"/>
          <p14:tracePt t="46251" x="971550" y="5500688"/>
          <p14:tracePt t="46269" x="952500" y="5510213"/>
          <p14:tracePt t="46285" x="942975" y="5514975"/>
          <p14:tracePt t="46300" x="933450" y="5519738"/>
          <p14:tracePt t="46317" x="923925" y="5524500"/>
          <p14:tracePt t="46335" x="904875" y="5534025"/>
          <p14:tracePt t="46350" x="895350" y="5543550"/>
          <p14:tracePt t="46367" x="890588" y="5548313"/>
          <p14:tracePt t="46384" x="885825" y="5553075"/>
          <p14:tracePt t="46401" x="876300" y="5562600"/>
          <p14:tracePt t="46418" x="876300" y="5567363"/>
          <p14:tracePt t="46434" x="876300" y="5572125"/>
          <p14:tracePt t="46484" x="876300" y="5576888"/>
          <p14:tracePt t="46513" x="876300" y="5581650"/>
          <p14:tracePt t="46526" x="881063" y="5581650"/>
          <p14:tracePt t="46535" x="914400" y="5586413"/>
          <p14:tracePt t="46550" x="971550" y="5586413"/>
          <p14:tracePt t="46567" x="1052513" y="5586413"/>
          <p14:tracePt t="46586" x="1119188" y="5586413"/>
          <p14:tracePt t="46601" x="1195388" y="5586413"/>
          <p14:tracePt t="46618" x="1238250" y="5586413"/>
          <p14:tracePt t="46634" x="1281113" y="5586413"/>
          <p14:tracePt t="46651" x="1343025" y="5591175"/>
          <p14:tracePt t="46667" x="1390650" y="5600700"/>
          <p14:tracePt t="46684" x="1443038" y="5605463"/>
          <p14:tracePt t="46700" x="1509713" y="5605463"/>
          <p14:tracePt t="46717" x="1585913" y="5605463"/>
          <p14:tracePt t="46734" x="1619250" y="5605463"/>
          <p14:tracePt t="46741" x="1647825" y="5605463"/>
          <p14:tracePt t="46756" x="1681163" y="5605463"/>
          <p14:tracePt t="46769" x="1733550" y="5605463"/>
          <p14:tracePt t="46783" x="1781175" y="5605463"/>
          <p14:tracePt t="46800" x="1824038" y="5605463"/>
          <p14:tracePt t="46817" x="1871663" y="5605463"/>
          <p14:tracePt t="46834" x="1943100" y="5605463"/>
          <p14:tracePt t="46850" x="1976438" y="5605463"/>
          <p14:tracePt t="46867" x="2014538" y="5605463"/>
          <p14:tracePt t="46883" x="2043113" y="5605463"/>
          <p14:tracePt t="46900" x="2095500" y="5605463"/>
          <p14:tracePt t="46917" x="2128838" y="5605463"/>
          <p14:tracePt t="46933" x="2171700" y="5605463"/>
          <p14:tracePt t="46950" x="2214563" y="5605463"/>
          <p14:tracePt t="46967" x="2266950" y="5605463"/>
          <p14:tracePt t="46983" x="2295525" y="5605463"/>
          <p14:tracePt t="47000" x="2324100" y="5605463"/>
          <p14:tracePt t="47017" x="2357438" y="5610225"/>
          <p14:tracePt t="47034" x="2381250" y="5610225"/>
          <p14:tracePt t="47050" x="2395538" y="5610225"/>
          <p14:tracePt t="47067" x="2405063" y="5610225"/>
          <p14:tracePt t="47084" x="2414588" y="5610225"/>
          <p14:tracePt t="47100" x="2424113" y="5610225"/>
          <p14:tracePt t="47159" x="2414588" y="5610225"/>
          <p14:tracePt t="47167" x="2395538" y="5610225"/>
          <p14:tracePt t="47175" x="2352675" y="5610225"/>
          <p14:tracePt t="47184" x="2295525" y="5610225"/>
          <p14:tracePt t="47201" x="2162175" y="5591175"/>
          <p14:tracePt t="47218" x="1947863" y="5572125"/>
          <p14:tracePt t="47234" x="1781175" y="5572125"/>
          <p14:tracePt t="47250" x="1647825" y="5586413"/>
          <p14:tracePt t="47267" x="1495425" y="5600700"/>
          <p14:tracePt t="47284" x="1400175" y="5624513"/>
          <p14:tracePt t="47301" x="1304925" y="5648325"/>
          <p14:tracePt t="47319" x="1223963" y="5662613"/>
          <p14:tracePt t="47335" x="1123950" y="5691188"/>
          <p14:tracePt t="47350" x="1081088" y="5700713"/>
          <p14:tracePt t="47367" x="1052513" y="5700713"/>
          <p14:tracePt t="47386" x="1028700" y="5700713"/>
          <p14:tracePt t="47401" x="1023938" y="5700713"/>
          <p14:tracePt t="47417" x="1019175" y="5700713"/>
          <p14:tracePt t="47433" x="1014413" y="5700713"/>
          <p14:tracePt t="47468" x="1019175" y="5691188"/>
          <p14:tracePt t="47484" x="1047750" y="5681663"/>
          <p14:tracePt t="47501" x="1114425" y="5676900"/>
          <p14:tracePt t="47518" x="1262063" y="5676900"/>
          <p14:tracePt t="47533" x="1366838" y="5662613"/>
          <p14:tracePt t="47550" x="1466850" y="5662613"/>
          <p14:tracePt t="47567" x="1581150" y="5643563"/>
          <p14:tracePt t="47585" x="1738313" y="5643563"/>
          <p14:tracePt t="47601" x="1819275" y="5643563"/>
          <p14:tracePt t="47617" x="1890713" y="5653088"/>
          <p14:tracePt t="47634" x="1985963" y="5662613"/>
          <p14:tracePt t="47651" x="2081213" y="5672138"/>
          <p14:tracePt t="47667" x="2147888" y="5672138"/>
          <p14:tracePt t="47684" x="2195513" y="5676900"/>
          <p14:tracePt t="47701" x="2233613" y="5676900"/>
          <p14:tracePt t="47717" x="2295525" y="5676900"/>
          <p14:tracePt t="47734" x="2338388" y="5667375"/>
          <p14:tracePt t="47739" x="2357438" y="5662613"/>
          <p14:tracePt t="47750" x="2366963" y="5662613"/>
          <p14:tracePt t="47767" x="2405063" y="5653088"/>
          <p14:tracePt t="47783" x="2428875" y="5638800"/>
          <p14:tracePt t="47801" x="2443163" y="5638800"/>
          <p14:tracePt t="47818" x="2447925" y="5638800"/>
          <p14:tracePt t="47834" x="2457450" y="5638800"/>
          <p14:tracePt t="47850" x="2462213" y="5638800"/>
          <p14:tracePt t="47910" x="2452688" y="5643563"/>
          <p14:tracePt t="47925" x="2409825" y="5657850"/>
          <p14:tracePt t="47933" x="2376488" y="5657850"/>
          <p14:tracePt t="47950" x="2138363" y="5691188"/>
          <p14:tracePt t="47966" x="1981200" y="5700713"/>
          <p14:tracePt t="47983" x="1814513" y="5710238"/>
          <p14:tracePt t="48000" x="1657350" y="5710238"/>
          <p14:tracePt t="48017" x="1457325" y="5695950"/>
          <p14:tracePt t="48033" x="1362075" y="5691188"/>
          <p14:tracePt t="48050" x="1281113" y="5681663"/>
          <p14:tracePt t="48069" x="1209675" y="5667375"/>
          <p14:tracePt t="48084" x="1133475" y="5667375"/>
          <p14:tracePt t="48100" x="1100138" y="5672138"/>
          <p14:tracePt t="48116" x="1062038" y="5676900"/>
          <p14:tracePt t="48133" x="1033463" y="5676900"/>
          <p14:tracePt t="48150" x="1019175" y="5676900"/>
          <p14:tracePt t="48166" x="1009650" y="5676900"/>
          <p14:tracePt t="48215" x="1023938" y="5672138"/>
          <p14:tracePt t="48222" x="1052513" y="5672138"/>
          <p14:tracePt t="48233" x="1085850" y="5662613"/>
          <p14:tracePt t="48250" x="1185863" y="5657850"/>
          <p14:tracePt t="48266" x="1371600" y="5638800"/>
          <p14:tracePt t="48283" x="1538288" y="5624513"/>
          <p14:tracePt t="48300" x="1662113" y="5624513"/>
          <p14:tracePt t="48317" x="1785938" y="5624513"/>
          <p14:tracePt t="48333" x="1952625" y="5634038"/>
          <p14:tracePt t="48350" x="2057400" y="5643563"/>
          <p14:tracePt t="48367" x="2128838" y="5648325"/>
          <p14:tracePt t="48383" x="2176463" y="5648325"/>
          <p14:tracePt t="48400" x="2228850" y="5648325"/>
          <p14:tracePt t="48416" x="2266950" y="5648325"/>
          <p14:tracePt t="48433" x="2286000" y="5648325"/>
          <p14:tracePt t="48450" x="2309813" y="5648325"/>
          <p14:tracePt t="48467" x="2314575" y="5648325"/>
          <p14:tracePt t="48483" x="2324100" y="5648325"/>
          <p14:tracePt t="49884" x="2424113" y="5557838"/>
          <p14:tracePt t="49891" x="2547938" y="5462588"/>
          <p14:tracePt t="49900" x="2667000" y="5362575"/>
          <p14:tracePt t="49916" x="2990850" y="5138738"/>
          <p14:tracePt t="49934" x="3490913" y="4786313"/>
          <p14:tracePt t="49950" x="3848100" y="4567238"/>
          <p14:tracePt t="49984" x="4381500" y="4333875"/>
          <p14:tracePt t="50017" x="4852988" y="4114800"/>
          <p14:tracePt t="50034" x="5024438" y="4052888"/>
          <p14:tracePt t="50050" x="5176838" y="4000500"/>
          <p14:tracePt t="50066" x="5334000" y="3933825"/>
          <p14:tracePt t="50083" x="5438775" y="3900488"/>
          <p14:tracePt t="50100" x="5524500" y="3867150"/>
          <p14:tracePt t="50116" x="5600700" y="3848100"/>
          <p14:tracePt t="50133" x="5662613" y="3829050"/>
          <p14:tracePt t="50150" x="5691188" y="3814763"/>
          <p14:tracePt t="50167" x="5715000" y="3805238"/>
          <p14:tracePt t="50185" x="5738813" y="3786188"/>
          <p14:tracePt t="50200" x="5772150" y="3762375"/>
          <p14:tracePt t="50216" x="5795963" y="3738563"/>
          <p14:tracePt t="50234" x="5819775" y="3705225"/>
          <p14:tracePt t="50239" x="5834063" y="3690938"/>
          <p14:tracePt t="50251" x="5848350" y="3676650"/>
          <p14:tracePt t="50267" x="5857875" y="3657600"/>
          <p14:tracePt t="50283" x="5867400" y="3648075"/>
          <p14:tracePt t="50300" x="5872163" y="3633788"/>
          <p14:tracePt t="50316" x="5876925" y="3624263"/>
          <p14:tracePt t="50334" x="5876925" y="3619500"/>
          <p14:tracePt t="50350" x="5876925" y="3614738"/>
          <p14:tracePt t="50367" x="5876925" y="3605213"/>
          <p14:tracePt t="50383" x="5876925" y="3595688"/>
          <p14:tracePt t="50400" x="5872163" y="3590925"/>
          <p14:tracePt t="50416" x="5857875" y="3586163"/>
          <p14:tracePt t="50434" x="5772150" y="3576638"/>
          <p14:tracePt t="50450" x="5657850" y="3576638"/>
          <p14:tracePt t="50466" x="5567363" y="3576638"/>
          <p14:tracePt t="50484" x="5495925" y="3562350"/>
          <p14:tracePt t="50501" x="5434013" y="3533775"/>
          <p14:tracePt t="50517" x="5410200" y="3519488"/>
          <p14:tracePt t="50533" x="5381625" y="3457575"/>
          <p14:tracePt t="50550" x="5357813" y="3319463"/>
          <p14:tracePt t="50566" x="5348288" y="3157538"/>
          <p14:tracePt t="50584" x="5362575" y="3086100"/>
          <p14:tracePt t="50610" x="5400675" y="2986088"/>
          <p14:tracePt t="50617" x="5414963" y="2967038"/>
          <p14:tracePt t="50633" x="5448300" y="2919413"/>
          <p14:tracePt t="50650" x="5481638" y="2890838"/>
          <p14:tracePt t="50666" x="5524500" y="2871788"/>
          <p14:tracePt t="50683" x="5600700" y="2867025"/>
          <p14:tracePt t="50700" x="5638800" y="2881313"/>
          <p14:tracePt t="50716" x="5681663" y="2900363"/>
          <p14:tracePt t="50733" x="5724525" y="2924175"/>
          <p14:tracePt t="50735" x="5743575" y="2938463"/>
          <p14:tracePt t="50749" x="5776913" y="2971800"/>
          <p14:tracePt t="50766" x="5800725" y="2995613"/>
          <p14:tracePt t="50783" x="5819775" y="3028950"/>
          <p14:tracePt t="50799" x="5824538" y="3057525"/>
          <p14:tracePt t="50816" x="5824538" y="3114675"/>
          <p14:tracePt t="50833" x="5810250" y="3148013"/>
          <p14:tracePt t="50849" x="5791200" y="3186113"/>
          <p14:tracePt t="50866" x="5767388" y="3209925"/>
          <p14:tracePt t="50883" x="5724525" y="3248025"/>
          <p14:tracePt t="50899" x="5705475" y="3257550"/>
          <p14:tracePt t="50916" x="5686425" y="3267075"/>
          <p14:tracePt t="50933" x="5676900" y="3267075"/>
          <p14:tracePt t="50949" x="5672138" y="3267075"/>
          <p14:tracePt t="51161" x="5614988" y="3343275"/>
          <p14:tracePt t="51168" x="5491163" y="3505200"/>
          <p14:tracePt t="51175" x="5295900" y="3757613"/>
          <p14:tracePt t="51183" x="5148263" y="3948113"/>
          <p14:tracePt t="51199" x="4957763" y="4171950"/>
          <p14:tracePt t="51216" x="4672013" y="4471988"/>
          <p14:tracePt t="51234" x="4457700" y="4681538"/>
          <p14:tracePt t="51234" x="4381500" y="4757738"/>
          <p14:tracePt t="51250" x="4267200" y="4881563"/>
          <p14:tracePt t="51266" x="4152900" y="5005388"/>
          <p14:tracePt t="51283" x="4062413" y="5138738"/>
          <p14:tracePt t="51300" x="4000500" y="5210175"/>
          <p14:tracePt t="51316" x="3948113" y="5267325"/>
          <p14:tracePt t="51333" x="3914775" y="5300663"/>
          <p14:tracePt t="51349" x="3886200" y="5324475"/>
          <p14:tracePt t="51366" x="3838575" y="5353050"/>
          <p14:tracePt t="51383" x="3800475" y="5372100"/>
          <p14:tracePt t="51399" x="3771900" y="5391150"/>
          <p14:tracePt t="51416" x="3733800" y="5405438"/>
          <p14:tracePt t="51433" x="3667125" y="5414963"/>
          <p14:tracePt t="51449" x="3614738" y="5424488"/>
          <p14:tracePt t="51466" x="3562350" y="5429250"/>
          <p14:tracePt t="51483" x="3514725" y="5443538"/>
          <p14:tracePt t="51500" x="3452813" y="5448300"/>
          <p14:tracePt t="51516" x="3414713" y="5453063"/>
          <p14:tracePt t="51533" x="3371850" y="5462588"/>
          <p14:tracePt t="51550" x="3328988" y="5481638"/>
          <p14:tracePt t="51566" x="3252788" y="5519738"/>
          <p14:tracePt t="51583" x="3209925" y="5543550"/>
          <p14:tracePt t="51600" x="3171825" y="5567363"/>
          <p14:tracePt t="51616" x="3109913" y="5600700"/>
          <p14:tracePt t="51634" x="3086100" y="5619750"/>
          <p14:tracePt t="51650" x="3071813" y="5624513"/>
          <p14:tracePt t="51666" x="3062288" y="5624513"/>
          <p14:tracePt t="51683" x="3052763" y="5624513"/>
          <p14:tracePt t="51699" x="3048000" y="5624513"/>
          <p14:tracePt t="51716" x="3038475" y="5624513"/>
          <p14:tracePt t="52022" x="3067050" y="5624513"/>
          <p14:tracePt t="52029" x="3114675" y="5619750"/>
          <p14:tracePt t="52035" x="3162300" y="5619750"/>
          <p14:tracePt t="52050" x="3295650" y="5610225"/>
          <p14:tracePt t="52066" x="3429000" y="5610225"/>
          <p14:tracePt t="52083" x="3562350" y="5610225"/>
          <p14:tracePt t="52099" x="3695700" y="5610225"/>
          <p14:tracePt t="52116" x="3929063" y="5605463"/>
          <p14:tracePt t="52133" x="4076700" y="5595938"/>
          <p14:tracePt t="52150" x="4214813" y="5576888"/>
          <p14:tracePt t="52166" x="4357688" y="5567363"/>
          <p14:tracePt t="52183" x="4591050" y="5557838"/>
          <p14:tracePt t="52200" x="4772025" y="5557838"/>
          <p14:tracePt t="52216" x="4948238" y="5553075"/>
          <p14:tracePt t="52233" x="5205413" y="5524500"/>
          <p14:tracePt t="52250" x="5362575" y="5505450"/>
          <p14:tracePt t="52266" x="5491163" y="5472113"/>
          <p14:tracePt t="52283" x="5572125" y="5457825"/>
          <p14:tracePt t="52299" x="5619750" y="5443538"/>
          <p14:tracePt t="52316" x="5629275" y="5443538"/>
          <p14:tracePt t="52522" x="5700713" y="5443538"/>
          <p14:tracePt t="52528" x="5786438" y="5438775"/>
          <p14:tracePt t="52535" x="5857875" y="5429250"/>
          <p14:tracePt t="52550" x="6010275" y="5419725"/>
          <p14:tracePt t="52566" x="6148388" y="5410200"/>
          <p14:tracePt t="52583" x="6272213" y="5410200"/>
          <p14:tracePt t="52600" x="6362700" y="5410200"/>
          <p14:tracePt t="52616" x="6453188" y="5410200"/>
          <p14:tracePt t="52633" x="6491288" y="5419725"/>
          <p14:tracePt t="52650" x="6534150" y="5419725"/>
          <p14:tracePt t="52666" x="6562725" y="5419725"/>
          <p14:tracePt t="52683" x="6586538" y="5419725"/>
          <p14:tracePt t="52700" x="6605588" y="5419725"/>
          <p14:tracePt t="52716" x="6610350" y="5419725"/>
          <p14:tracePt t="52733" x="6615113" y="5419725"/>
          <p14:tracePt t="52735" x="6619875" y="5419725"/>
          <p14:tracePt t="52749" x="6624638" y="5419725"/>
          <p14:tracePt t="52807" x="6629400" y="5419725"/>
          <p14:tracePt t="52918" x="6629400" y="5414963"/>
          <p14:tracePt t="52925" x="6629400" y="5395913"/>
          <p14:tracePt t="52933" x="6629400" y="5343525"/>
          <p14:tracePt t="52949" x="6624638" y="5200650"/>
          <p14:tracePt t="52966" x="6596063" y="5038725"/>
          <p14:tracePt t="52983" x="6543675" y="4600575"/>
          <p14:tracePt t="53000" x="6510338" y="4419600"/>
          <p14:tracePt t="53016" x="6472238" y="4195763"/>
          <p14:tracePt t="53033" x="6438900" y="4033838"/>
          <p14:tracePt t="53049" x="6396038" y="3862388"/>
          <p14:tracePt t="53066" x="6372225" y="3733800"/>
          <p14:tracePt t="53083" x="6353175" y="3643313"/>
          <p14:tracePt t="53100" x="6338888" y="3605213"/>
          <p14:tracePt t="53116" x="6338888" y="3590925"/>
          <p14:tracePt t="53133" x="6338888" y="3586163"/>
          <p14:tracePt t="53358" x="6338888" y="3576638"/>
          <p14:tracePt t="53365" x="6338888" y="3571875"/>
          <p14:tracePt t="53373" x="6338888" y="3567113"/>
          <p14:tracePt t="53384" x="6338888" y="3557588"/>
          <p14:tracePt t="53400" x="6338888" y="3548063"/>
          <p14:tracePt t="53416" x="6329363" y="3533775"/>
          <p14:tracePt t="53433" x="6324600" y="3524250"/>
          <p14:tracePt t="53449" x="6310313" y="3505200"/>
          <p14:tracePt t="53466" x="6300788" y="3495675"/>
          <p14:tracePt t="53483" x="6267450" y="3476625"/>
          <p14:tracePt t="53499" x="6243638" y="3457575"/>
          <p14:tracePt t="53516" x="6219825" y="3438525"/>
          <p14:tracePt t="53533" x="6191250" y="3429000"/>
          <p14:tracePt t="53551" x="6162675" y="3424238"/>
          <p14:tracePt t="53566" x="6115050" y="3419475"/>
          <p14:tracePt t="53583" x="6081713" y="3419475"/>
          <p14:tracePt t="53600" x="6038850" y="3419475"/>
          <p14:tracePt t="53616" x="6019800" y="3424238"/>
          <p14:tracePt t="53633" x="5991225" y="3429000"/>
          <p14:tracePt t="53649" x="5962650" y="3433763"/>
          <p14:tracePt t="53666" x="5929313" y="3448050"/>
          <p14:tracePt t="53683" x="5905500" y="3452813"/>
          <p14:tracePt t="53699" x="5881688" y="3457575"/>
          <p14:tracePt t="53716" x="5867400" y="3457575"/>
          <p14:tracePt t="53733" x="5834063" y="3457575"/>
          <p14:tracePt t="53749" x="5815013" y="3457575"/>
          <p14:tracePt t="53766" x="5791200" y="3457575"/>
          <p14:tracePt t="53783" x="5762625" y="3462338"/>
          <p14:tracePt t="53799" x="5695950" y="3462338"/>
          <p14:tracePt t="53816" x="5653088" y="3462338"/>
          <p14:tracePt t="53833" x="5610225" y="3462338"/>
          <p14:tracePt t="53850" x="5562600" y="3457575"/>
          <p14:tracePt t="53866" x="5534025" y="3452813"/>
          <p14:tracePt t="53883" x="5510213" y="3438525"/>
          <p14:tracePt t="53900" x="5495925" y="3429000"/>
          <p14:tracePt t="53916" x="5472113" y="3395663"/>
          <p14:tracePt t="53933" x="5462588" y="3357563"/>
          <p14:tracePt t="53950" x="5448300" y="3295650"/>
          <p14:tracePt t="53966" x="5438775" y="3233738"/>
          <p14:tracePt t="53983" x="5453063" y="3181350"/>
          <p14:tracePt t="54001" x="5476875" y="3148013"/>
          <p14:tracePt t="54016" x="5519738" y="3114675"/>
          <p14:tracePt t="54033" x="5572125" y="3090863"/>
          <p14:tracePt t="54049" x="5681663" y="3067050"/>
          <p14:tracePt t="54066" x="5724525" y="3062288"/>
          <p14:tracePt t="54083" x="5776913" y="3062288"/>
          <p14:tracePt t="54099" x="5838825" y="3095625"/>
          <p14:tracePt t="54116" x="5876925" y="3119438"/>
          <p14:tracePt t="54133" x="5910263" y="3167063"/>
          <p14:tracePt t="54149" x="5929313" y="3209925"/>
          <p14:tracePt t="54166" x="5948363" y="3276600"/>
          <p14:tracePt t="54183" x="5953125" y="3305175"/>
          <p14:tracePt t="54199" x="5953125" y="3324225"/>
          <p14:tracePt t="54217" x="5948363" y="3348038"/>
          <p14:tracePt t="54233" x="5924550" y="3376613"/>
          <p14:tracePt t="54249" x="5915025" y="3390900"/>
          <p14:tracePt t="54266" x="5891213" y="3414713"/>
          <p14:tracePt t="54283" x="5867400" y="3438525"/>
          <p14:tracePt t="54299" x="5805488" y="3462338"/>
          <p14:tracePt t="54316" x="5753100" y="3467100"/>
          <p14:tracePt t="54333" x="5705475" y="3467100"/>
          <p14:tracePt t="54350" x="5643563" y="3457575"/>
          <p14:tracePt t="54366" x="5614988" y="3438525"/>
          <p14:tracePt t="54383" x="5586413" y="3400425"/>
          <p14:tracePt t="54400" x="5562600" y="3295650"/>
          <p14:tracePt t="54416" x="5572125" y="3143250"/>
          <p14:tracePt t="54433" x="5605463" y="3095625"/>
          <p14:tracePt t="54449" x="5643563" y="3067050"/>
          <p14:tracePt t="54466" x="5691188" y="3033713"/>
          <p14:tracePt t="54483" x="5762625" y="3014663"/>
          <p14:tracePt t="54499" x="5795963" y="3014663"/>
          <p14:tracePt t="54516" x="5824538" y="3024188"/>
          <p14:tracePt t="54533" x="5857875" y="3067050"/>
          <p14:tracePt t="54549" x="5876925" y="3133725"/>
          <p14:tracePt t="54566" x="5876925" y="3190875"/>
          <p14:tracePt t="54583" x="5876925" y="3233738"/>
          <p14:tracePt t="54599" x="5872163" y="3271838"/>
          <p14:tracePt t="54616" x="5857875" y="3295650"/>
          <p14:tracePt t="54633" x="5843588" y="3314700"/>
          <p14:tracePt t="54650" x="5834063" y="3324225"/>
          <p14:tracePt t="54666" x="5824538" y="3333750"/>
          <p14:tracePt t="54683" x="5819775" y="3343275"/>
          <p14:tracePt t="54700" x="5815013" y="3343275"/>
          <p14:tracePt t="54716" x="5815013" y="3348038"/>
          <p14:tracePt t="54733" x="5815013" y="3352800"/>
          <p14:tracePt t="55034" x="5815013" y="3362325"/>
          <p14:tracePt t="55040" x="5810250" y="3367088"/>
          <p14:tracePt t="55049" x="5805488" y="3376613"/>
          <p14:tracePt t="55066" x="5795963" y="3390900"/>
          <p14:tracePt t="55083" x="5791200" y="3400425"/>
          <p14:tracePt t="55100" x="5781675" y="3409950"/>
          <p14:tracePt t="55116" x="5772150" y="3414713"/>
          <p14:tracePt t="55150" x="5719763" y="3433763"/>
          <p14:tracePt t="55183" x="5634038" y="3438525"/>
          <p14:tracePt t="55199" x="5595938" y="3419475"/>
          <p14:tracePt t="55216" x="5548313" y="3362325"/>
          <p14:tracePt t="55233" x="5519738" y="3295650"/>
          <p14:tracePt t="55250" x="5510213" y="3243263"/>
          <p14:tracePt t="55266" x="5510213" y="3209925"/>
          <p14:tracePt t="55283" x="5529263" y="3152775"/>
          <p14:tracePt t="55299" x="5543550" y="3128963"/>
          <p14:tracePt t="55316" x="5581650" y="3109913"/>
          <p14:tracePt t="55333" x="5619750" y="3109913"/>
          <p14:tracePt t="55349" x="5676900" y="3109913"/>
          <p14:tracePt t="55367" x="5700713" y="3128963"/>
          <p14:tracePt t="55383" x="5724525" y="3143250"/>
          <p14:tracePt t="55400" x="5762625" y="3195638"/>
          <p14:tracePt t="55416" x="5772150" y="3243263"/>
          <p14:tracePt t="55433" x="5786438" y="3262313"/>
          <p14:tracePt t="55449" x="5786438" y="3286125"/>
          <p14:tracePt t="55466" x="5795963" y="3305175"/>
          <p14:tracePt t="55483" x="5805488" y="3314700"/>
          <p14:tracePt t="55499" x="5805488" y="3328988"/>
          <p14:tracePt t="55516" x="5815013" y="3338513"/>
          <p14:tracePt t="55533" x="5824538" y="3352800"/>
          <p14:tracePt t="55549" x="5824538" y="3357563"/>
          <p14:tracePt t="55566" x="5824538" y="3367088"/>
          <p14:tracePt t="55583" x="5824538" y="3371850"/>
          <p14:tracePt t="55599" x="5824538" y="3381375"/>
          <p14:tracePt t="55616" x="5824538" y="3386138"/>
          <p14:tracePt t="55633" x="5824538" y="3400425"/>
          <p14:tracePt t="55650" x="5824538" y="3414713"/>
          <p14:tracePt t="55666" x="5824538" y="3429000"/>
          <p14:tracePt t="55683" x="5819775" y="3452813"/>
          <p14:tracePt t="55699" x="5805488" y="3476625"/>
          <p14:tracePt t="55716" x="5786438" y="3495675"/>
          <p14:tracePt t="55733" x="5776913" y="3505200"/>
          <p14:tracePt t="55749" x="5762625" y="3509963"/>
          <p14:tracePt t="55766" x="5753100" y="3519488"/>
          <p14:tracePt t="55783" x="5743575" y="3519488"/>
          <p14:tracePt t="55799" x="5738813" y="3519488"/>
          <p14:tracePt t="55816" x="5724525" y="3514725"/>
          <p14:tracePt t="55833" x="5705475" y="3500438"/>
          <p14:tracePt t="55849" x="5686425" y="3481388"/>
          <p14:tracePt t="55866" x="5667375" y="3443288"/>
          <p14:tracePt t="55883" x="5657850" y="3395663"/>
          <p14:tracePt t="55899" x="5657850" y="3348038"/>
          <p14:tracePt t="55916" x="5662613" y="3324225"/>
          <p14:tracePt t="55933" x="5667375" y="3314700"/>
          <p14:tracePt t="55949" x="5676900" y="3309938"/>
          <p14:tracePt t="55966" x="5695950" y="3305175"/>
          <p14:tracePt t="55983" x="5710238" y="3309938"/>
          <p14:tracePt t="55999" x="5719763" y="3314700"/>
          <p14:tracePt t="56016" x="5729288" y="3333750"/>
          <p14:tracePt t="56033" x="5738813" y="3352800"/>
          <p14:tracePt t="56050" x="5748338" y="3362325"/>
          <p14:tracePt t="56066" x="5748338" y="3376613"/>
          <p14:tracePt t="56083" x="5748338" y="3390900"/>
          <p14:tracePt t="56099" x="5748338" y="3395663"/>
          <p14:tracePt t="56116" x="5748338" y="3400425"/>
          <p14:tracePt t="56133" x="5748338" y="3409950"/>
          <p14:tracePt t="56166" x="5748338" y="3414713"/>
          <p14:tracePt t="56362" x="5691188" y="3390900"/>
          <p14:tracePt t="56369" x="5591175" y="3343275"/>
          <p14:tracePt t="56383" x="5495925" y="3295650"/>
          <p14:tracePt t="56399" x="5253038" y="3190875"/>
          <p14:tracePt t="56416" x="5067300" y="3076575"/>
          <p14:tracePt t="56433" x="4910138" y="2967038"/>
          <p14:tracePt t="56450" x="4791075" y="2871788"/>
          <p14:tracePt t="56466" x="4657725" y="2767013"/>
          <p14:tracePt t="56482" x="4567238" y="2700338"/>
          <p14:tracePt t="56499" x="4476750" y="2643188"/>
          <p14:tracePt t="56516" x="4391025" y="2595563"/>
          <p14:tracePt t="56533" x="4295775" y="2552700"/>
          <p14:tracePt t="56549" x="4262438" y="2528888"/>
          <p14:tracePt t="56566" x="4205288" y="2500313"/>
          <p14:tracePt t="56583" x="4105275" y="2471738"/>
          <p14:tracePt t="56599" x="4033838" y="2457450"/>
          <p14:tracePt t="56616" x="3962400" y="2443163"/>
          <p14:tracePt t="56633" x="3910013" y="2428875"/>
          <p14:tracePt t="56649" x="3833813" y="2428875"/>
          <p14:tracePt t="56666" x="3786188" y="2428875"/>
          <p14:tracePt t="56683" x="3738563" y="2428875"/>
          <p14:tracePt t="56699" x="3676650" y="2428875"/>
          <p14:tracePt t="56716" x="3609975" y="2438400"/>
          <p14:tracePt t="56733" x="3586163" y="2438400"/>
          <p14:tracePt t="56749" x="3567113" y="2438400"/>
          <p14:tracePt t="56753" x="3562350" y="2438400"/>
          <p14:tracePt t="56766" x="3557588" y="2438400"/>
          <p14:tracePt t="56783" x="3548063" y="2438400"/>
          <p14:tracePt t="56799" x="3543300" y="2438400"/>
          <p14:tracePt t="56817" x="3538538" y="2438400"/>
          <p14:tracePt t="56833" x="3538538" y="2433638"/>
          <p14:tracePt t="56849" x="3538538" y="2428875"/>
          <p14:tracePt t="56866" x="3552825" y="2414588"/>
          <p14:tracePt t="56883" x="3590925" y="2386013"/>
          <p14:tracePt t="56899" x="3671888" y="2347913"/>
          <p14:tracePt t="56916" x="3714750" y="2333625"/>
          <p14:tracePt t="56933" x="3762375" y="2314575"/>
          <p14:tracePt t="56950" x="3814763" y="2300288"/>
          <p14:tracePt t="56966" x="3890963" y="2290763"/>
          <p14:tracePt t="56983" x="3938588" y="2281238"/>
          <p14:tracePt t="56999" x="3990975" y="2281238"/>
          <p14:tracePt t="57016" x="4048125" y="2281238"/>
          <p14:tracePt t="57033" x="4076700" y="2281238"/>
          <p14:tracePt t="57049" x="4119563" y="2281238"/>
          <p14:tracePt t="57066" x="4157663" y="2281238"/>
          <p14:tracePt t="57083" x="4224338" y="2290763"/>
          <p14:tracePt t="57099" x="4276725" y="2290763"/>
          <p14:tracePt t="57116" x="4324350" y="2290763"/>
          <p14:tracePt t="57133" x="4367213" y="2295525"/>
          <p14:tracePt t="57149" x="4429125" y="2295525"/>
          <p14:tracePt t="57166" x="4462463" y="2295525"/>
          <p14:tracePt t="57183" x="4500563" y="2305050"/>
          <p14:tracePt t="57199" x="4576763" y="2309813"/>
          <p14:tracePt t="57216" x="4643438" y="2309813"/>
          <p14:tracePt t="57233" x="4714875" y="2309813"/>
          <p14:tracePt t="57249" x="4781550" y="2309813"/>
          <p14:tracePt t="57252" x="4805363" y="2309813"/>
          <p14:tracePt t="57268" x="4857750" y="2309813"/>
          <p14:tracePt t="57283" x="4910138" y="2295525"/>
          <p14:tracePt t="57299" x="4976813" y="2286000"/>
          <p14:tracePt t="57316" x="5072063" y="2281238"/>
          <p14:tracePt t="57332" x="5176838" y="2271713"/>
          <p14:tracePt t="57349" x="5233988" y="2271713"/>
          <p14:tracePt t="57366" x="5286375" y="2271713"/>
          <p14:tracePt t="57384" x="5357813" y="2271713"/>
          <p14:tracePt t="57399" x="5395913" y="2271713"/>
          <p14:tracePt t="57416" x="5438775" y="2271713"/>
          <p14:tracePt t="57433" x="5472113" y="2271713"/>
          <p14:tracePt t="57449" x="5519738" y="2271713"/>
          <p14:tracePt t="57466" x="5548313" y="2271713"/>
          <p14:tracePt t="57483" x="5576888" y="2271713"/>
          <p14:tracePt t="57499" x="5600700" y="2281238"/>
          <p14:tracePt t="57516" x="5629275" y="2281238"/>
          <p14:tracePt t="57533" x="5653088" y="2286000"/>
          <p14:tracePt t="57549" x="5667375" y="2290763"/>
          <p14:tracePt t="57566" x="5691188" y="2295525"/>
          <p14:tracePt t="57583" x="5729288" y="2309813"/>
          <p14:tracePt t="57599" x="5753100" y="2314575"/>
          <p14:tracePt t="57616" x="5786438" y="2319338"/>
          <p14:tracePt t="57633" x="5824538" y="2333625"/>
          <p14:tracePt t="57649" x="5872163" y="2343150"/>
          <p14:tracePt t="57666" x="5900738" y="2352675"/>
          <p14:tracePt t="57682" x="5929313" y="2357438"/>
          <p14:tracePt t="57699" x="5962650" y="2366963"/>
          <p14:tracePt t="57716" x="5976938" y="2366963"/>
          <p14:tracePt t="57733" x="5995988" y="2366963"/>
          <p14:tracePt t="57750" x="6000750" y="2366963"/>
          <p14:tracePt t="57766" x="6010275" y="2366963"/>
          <p14:tracePt t="57783" x="6015038" y="2366963"/>
          <p14:tracePt t="58030" x="6005513" y="2419350"/>
          <p14:tracePt t="58037" x="5986463" y="2500313"/>
          <p14:tracePt t="58050" x="5967413" y="2557463"/>
          <p14:tracePt t="58066" x="5938838" y="2657475"/>
          <p14:tracePt t="58083" x="5872163" y="2824163"/>
          <p14:tracePt t="58099" x="5838825" y="2952750"/>
          <p14:tracePt t="58116" x="5805488" y="3057525"/>
          <p14:tracePt t="58132" x="5776913" y="3157538"/>
          <p14:tracePt t="58149" x="5753100" y="3200400"/>
          <p14:tracePt t="58166" x="5738813" y="3238500"/>
          <p14:tracePt t="58183" x="5729288" y="3262313"/>
          <p14:tracePt t="58199" x="5719763" y="3295650"/>
          <p14:tracePt t="58216" x="5715000" y="3314700"/>
          <p14:tracePt t="58232" x="5715000" y="3338513"/>
          <p14:tracePt t="58250" x="5715000" y="3357563"/>
          <p14:tracePt t="58266" x="5715000" y="3390900"/>
          <p14:tracePt t="58283" x="5700713" y="3414713"/>
          <p14:tracePt t="58299" x="5695950" y="3438525"/>
          <p14:tracePt t="58316" x="5681663" y="3462338"/>
          <p14:tracePt t="58332" x="5662613" y="3481388"/>
          <p14:tracePt t="58349" x="5648325" y="3490913"/>
          <p14:tracePt t="58366" x="5634038" y="3495675"/>
          <p14:tracePt t="58382" x="5600700" y="3500438"/>
          <p14:tracePt t="58399" x="5576888" y="3495675"/>
          <p14:tracePt t="58416" x="5553075" y="3462338"/>
          <p14:tracePt t="58432" x="5524500" y="3400425"/>
          <p14:tracePt t="58449" x="5519738" y="3324225"/>
          <p14:tracePt t="58466" x="5529263" y="3286125"/>
          <p14:tracePt t="58484" x="5553075" y="3248025"/>
          <p14:tracePt t="58499" x="5581650" y="3219450"/>
          <p14:tracePt t="58516" x="5653088" y="3186113"/>
          <p14:tracePt t="58533" x="5705475" y="3181350"/>
          <p14:tracePt t="58549" x="5743575" y="3181350"/>
          <p14:tracePt t="58566" x="5776913" y="3190875"/>
          <p14:tracePt t="58582" x="5791200" y="3214688"/>
          <p14:tracePt t="58599" x="5800725" y="3238500"/>
          <p14:tracePt t="58616" x="5800725" y="3271838"/>
          <p14:tracePt t="58633" x="5800725" y="3319463"/>
          <p14:tracePt t="58649" x="5791200" y="3333750"/>
          <p14:tracePt t="58666" x="5791200" y="3348038"/>
          <p14:tracePt t="58682" x="5791200" y="3352800"/>
          <p14:tracePt t="58700" x="5791200" y="3357563"/>
          <p14:tracePt t="58964" x="5772150" y="3443288"/>
          <p14:tracePt t="58971" x="5729288" y="3557588"/>
          <p14:tracePt t="58982" x="5695950" y="3638550"/>
          <p14:tracePt t="59001" x="5595938" y="3814763"/>
          <p14:tracePt t="59016" x="5310188" y="4233863"/>
          <p14:tracePt t="59049" x="4967288" y="4629150"/>
          <p14:tracePt t="59083" x="4595813" y="5005388"/>
          <p14:tracePt t="59100" x="4438650" y="5105400"/>
          <p14:tracePt t="59117" x="4205288" y="5238750"/>
          <p14:tracePt t="59132" x="4095750" y="5319713"/>
          <p14:tracePt t="59149" x="4005263" y="5376863"/>
          <p14:tracePt t="59166" x="3914775" y="5424488"/>
          <p14:tracePt t="59183" x="3814763" y="5476875"/>
          <p14:tracePt t="59199" x="3757613" y="5495925"/>
          <p14:tracePt t="59216" x="3714750" y="5510213"/>
          <p14:tracePt t="59233" x="3681413" y="5514975"/>
          <p14:tracePt t="59249" x="3633788" y="5524500"/>
          <p14:tracePt t="59266" x="3609975" y="5538788"/>
          <p14:tracePt t="59282" x="3581400" y="5553075"/>
          <p14:tracePt t="59299" x="3548063" y="5572125"/>
          <p14:tracePt t="59318" x="3505200" y="5595938"/>
          <p14:tracePt t="59333" x="3476625" y="5614988"/>
          <p14:tracePt t="59349" x="3452813" y="5624513"/>
          <p14:tracePt t="59366" x="3419475" y="5634038"/>
          <p14:tracePt t="59382" x="3371850" y="5643563"/>
          <p14:tracePt t="59399" x="3333750" y="5653088"/>
          <p14:tracePt t="59416" x="3290888" y="5653088"/>
          <p14:tracePt t="59433" x="3248025" y="5653088"/>
          <p14:tracePt t="59449" x="3176588" y="5653088"/>
          <p14:tracePt t="59465" x="3114675" y="5648325"/>
          <p14:tracePt t="59482" x="3052763" y="5634038"/>
          <p14:tracePt t="59499" x="2967038" y="5624513"/>
          <p14:tracePt t="59516" x="2924175" y="5614988"/>
          <p14:tracePt t="59532" x="2895600" y="5610225"/>
          <p14:tracePt t="59549" x="2871788" y="5610225"/>
          <p14:tracePt t="59566" x="2852738" y="5610225"/>
          <p14:tracePt t="59582" x="2847975" y="5610225"/>
          <p14:tracePt t="59599" x="2838450" y="5610225"/>
          <p14:tracePt t="59616" x="2833688" y="5610225"/>
          <p14:tracePt t="59632" x="2828925" y="5610225"/>
          <p14:tracePt t="59706" x="2833688" y="5610225"/>
          <p14:tracePt t="59713" x="2838450" y="5610225"/>
          <p14:tracePt t="59720" x="2857500" y="5610225"/>
          <p14:tracePt t="59735" x="2871788" y="5610225"/>
          <p14:tracePt t="59749" x="2967038" y="5619750"/>
          <p14:tracePt t="59766" x="3048000" y="5629275"/>
          <p14:tracePt t="59782" x="3133725" y="5643563"/>
          <p14:tracePt t="59800" x="3233738" y="5653088"/>
          <p14:tracePt t="59816" x="3395663" y="5676900"/>
          <p14:tracePt t="59832" x="3490913" y="5681663"/>
          <p14:tracePt t="59849" x="3562350" y="5695950"/>
          <p14:tracePt t="59866" x="3667125" y="5710238"/>
          <p14:tracePt t="59882" x="3748088" y="5719763"/>
          <p14:tracePt t="59899" x="3819525" y="5724525"/>
          <p14:tracePt t="59916" x="3914775" y="5738813"/>
          <p14:tracePt t="59933" x="4033838" y="5753100"/>
          <p14:tracePt t="59949" x="4124325" y="5762625"/>
          <p14:tracePt t="59966" x="4238625" y="5772150"/>
          <p14:tracePt t="59982" x="4338638" y="5772150"/>
          <p14:tracePt t="59999" x="4486275" y="5772150"/>
          <p14:tracePt t="60016" x="4576763" y="5772150"/>
          <p14:tracePt t="60033" x="4700588" y="5772150"/>
          <p14:tracePt t="60049" x="4843463" y="5772150"/>
          <p14:tracePt t="60066" x="5081588" y="5738813"/>
          <p14:tracePt t="60082" x="5257800" y="5724525"/>
          <p14:tracePt t="60099" x="5395913" y="5705475"/>
          <p14:tracePt t="60116" x="5619750" y="5691188"/>
          <p14:tracePt t="60132" x="5734050" y="5691188"/>
          <p14:tracePt t="60149" x="5781675" y="5691188"/>
          <p14:tracePt t="60166" x="5819775" y="5691188"/>
          <p14:tracePt t="60182" x="5829300" y="5691188"/>
          <p14:tracePt t="60396" x="5876925" y="5691188"/>
          <p14:tracePt t="60403" x="5934075" y="5681663"/>
          <p14:tracePt t="60416" x="5976938" y="5681663"/>
          <p14:tracePt t="60432" x="6157913" y="5686425"/>
          <p14:tracePt t="60449" x="6257925" y="5686425"/>
          <p14:tracePt t="60466" x="6353175" y="5700713"/>
          <p14:tracePt t="60482" x="6424613" y="5705475"/>
          <p14:tracePt t="60499" x="6510338" y="5715000"/>
          <p14:tracePt t="60516" x="6557963" y="5719763"/>
          <p14:tracePt t="60532" x="6610350" y="5719763"/>
          <p14:tracePt t="60549" x="6686550" y="5719763"/>
          <p14:tracePt t="60566" x="6729413" y="5719763"/>
          <p14:tracePt t="60582" x="6757988" y="5710238"/>
          <p14:tracePt t="60599" x="6786563" y="5705475"/>
          <p14:tracePt t="60616" x="6819900" y="5695950"/>
          <p14:tracePt t="60632" x="6843713" y="5686425"/>
          <p14:tracePt t="60649" x="6853238" y="5681663"/>
          <p14:tracePt t="60665" x="6872288" y="5672138"/>
          <p14:tracePt t="60682" x="6900863" y="5662613"/>
          <p14:tracePt t="60699" x="6915150" y="5657850"/>
          <p14:tracePt t="60715" x="6924675" y="5653088"/>
          <p14:tracePt t="60732" x="6938963" y="5648325"/>
          <p14:tracePt t="60734" x="6943725" y="5648325"/>
          <p14:tracePt t="60749" x="6948488" y="5648325"/>
          <p14:tracePt t="60766" x="6953250" y="5648325"/>
          <p14:tracePt t="60783" x="6962775" y="5648325"/>
          <p14:tracePt t="60799" x="6967538" y="5648325"/>
          <p14:tracePt t="61872" x="6896100" y="5672138"/>
          <p14:tracePt t="61880" x="6777038" y="5710238"/>
          <p14:tracePt t="61886" x="6619875" y="5757863"/>
          <p14:tracePt t="61900" x="6462713" y="5786438"/>
          <p14:tracePt t="61916" x="6134100" y="5862638"/>
          <p14:tracePt t="61932" x="5891213" y="5915025"/>
          <p14:tracePt t="61965" x="5519738" y="5957888"/>
          <p14:tracePt t="61999" x="5119688" y="5972175"/>
          <p14:tracePt t="62015" x="4986338" y="5962650"/>
          <p14:tracePt t="62032" x="4867275" y="5948363"/>
          <p14:tracePt t="62049" x="4772025" y="5943600"/>
          <p14:tracePt t="62065" x="4752975" y="5943600"/>
          <p14:tracePt t="62082" x="4738688" y="5943600"/>
          <p14:tracePt t="62284" x="4667250" y="5962650"/>
          <p14:tracePt t="62291" x="4586288" y="6000750"/>
          <p14:tracePt t="62299" x="4505325" y="6038850"/>
          <p14:tracePt t="62315" x="4324350" y="6081713"/>
          <p14:tracePt t="62332" x="4119563" y="6119813"/>
          <p14:tracePt t="62349" x="3905250" y="6134100"/>
          <p14:tracePt t="62365" x="3762375" y="6124575"/>
          <p14:tracePt t="62382" x="3624263" y="6105525"/>
          <p14:tracePt t="62399" x="3509963" y="6091238"/>
          <p14:tracePt t="62415" x="3390900" y="6076950"/>
          <p14:tracePt t="62432" x="3319463" y="6067425"/>
          <p14:tracePt t="62449" x="3243263" y="6067425"/>
          <p14:tracePt t="62466" x="3162300" y="6067425"/>
          <p14:tracePt t="62482" x="3081338" y="6067425"/>
          <p14:tracePt t="62499" x="3028950" y="6067425"/>
          <p14:tracePt t="62515" x="2986088" y="6067425"/>
          <p14:tracePt t="62532" x="2943225" y="6067425"/>
          <p14:tracePt t="62549" x="2876550" y="6081713"/>
          <p14:tracePt t="62565" x="2833688" y="6081713"/>
          <p14:tracePt t="62582" x="2795588" y="6081713"/>
          <p14:tracePt t="62599" x="2757488" y="6081713"/>
          <p14:tracePt t="62615" x="2733675" y="6081713"/>
          <p14:tracePt t="62632" x="2714625" y="6081713"/>
          <p14:tracePt t="62649" x="2690813" y="6081713"/>
          <p14:tracePt t="62665" x="2671763" y="6076950"/>
          <p14:tracePt t="62682" x="2657475" y="6072188"/>
          <p14:tracePt t="62699" x="2652713" y="6072188"/>
          <p14:tracePt t="62715" x="2643188" y="6072188"/>
          <p14:tracePt t="62732" x="2638425" y="6072188"/>
          <p14:tracePt t="62749" x="2633663" y="6072188"/>
          <p14:tracePt t="62784" x="2633663" y="6062663"/>
          <p14:tracePt t="62799" x="2633663" y="6043613"/>
          <p14:tracePt t="62815" x="2633663" y="6034088"/>
          <p14:tracePt t="62832" x="2638425" y="6015038"/>
          <p14:tracePt t="62849" x="2647950" y="6000750"/>
          <p14:tracePt t="62865" x="2671763" y="5986463"/>
          <p14:tracePt t="62882" x="2695575" y="5967413"/>
          <p14:tracePt t="62899" x="2728913" y="5957888"/>
          <p14:tracePt t="62915" x="2805113" y="5943600"/>
          <p14:tracePt t="62932" x="2867025" y="5943600"/>
          <p14:tracePt t="62949" x="2933700" y="5943600"/>
          <p14:tracePt t="62966" x="2995613" y="5943600"/>
          <p14:tracePt t="62982" x="3071813" y="5943600"/>
          <p14:tracePt t="62999" x="3119438" y="5943600"/>
          <p14:tracePt t="63016" x="3162300" y="5943600"/>
          <p14:tracePt t="63032" x="3228975" y="5943600"/>
          <p14:tracePt t="63049" x="3281363" y="5943600"/>
          <p14:tracePt t="63065" x="3328988" y="5938838"/>
          <p14:tracePt t="63082" x="3400425" y="5938838"/>
          <p14:tracePt t="63099" x="3490913" y="5938838"/>
          <p14:tracePt t="63116" x="3543300" y="5938838"/>
          <p14:tracePt t="63132" x="3586163" y="5938838"/>
          <p14:tracePt t="63149" x="3629025" y="5938838"/>
          <p14:tracePt t="63165" x="3686175" y="5938838"/>
          <p14:tracePt t="63182" x="3738563" y="5938838"/>
          <p14:tracePt t="63199" x="3790950" y="5953125"/>
          <p14:tracePt t="63216" x="3876675" y="5957888"/>
          <p14:tracePt t="63232" x="3919538" y="5957888"/>
          <p14:tracePt t="63249" x="3952875" y="5962650"/>
          <p14:tracePt t="63265" x="3981450" y="5962650"/>
          <p14:tracePt t="63282" x="4033838" y="5962650"/>
          <p14:tracePt t="63299" x="4071938" y="5972175"/>
          <p14:tracePt t="63316" x="4124325" y="5976938"/>
          <p14:tracePt t="63332" x="4171950" y="5991225"/>
          <p14:tracePt t="63349" x="4243388" y="5995988"/>
          <p14:tracePt t="63365" x="4286250" y="5995988"/>
          <p14:tracePt t="63382" x="4314825" y="5995988"/>
          <p14:tracePt t="63399" x="4343400" y="5995988"/>
          <p14:tracePt t="63415" x="4371975" y="5995988"/>
          <p14:tracePt t="63432" x="4400550" y="5995988"/>
          <p14:tracePt t="63449" x="4429125" y="5995988"/>
          <p14:tracePt t="63466" x="4457700" y="5995988"/>
          <p14:tracePt t="63482" x="4491038" y="5995988"/>
          <p14:tracePt t="63499" x="4500563" y="5995988"/>
          <p14:tracePt t="63515" x="4514850" y="5995988"/>
          <p14:tracePt t="63532" x="4533900" y="5995988"/>
          <p14:tracePt t="63549" x="4548188" y="6000750"/>
          <p14:tracePt t="63566" x="4562475" y="6000750"/>
          <p14:tracePt t="63582" x="4581525" y="6000750"/>
          <p14:tracePt t="63599" x="4605338" y="6000750"/>
          <p14:tracePt t="63615" x="4619625" y="6000750"/>
          <p14:tracePt t="63632" x="4629150" y="6000750"/>
          <p14:tracePt t="63649" x="4643438" y="6000750"/>
          <p14:tracePt t="63665" x="4662488" y="6000750"/>
          <p14:tracePt t="63682" x="4672013" y="6000750"/>
          <p14:tracePt t="63699" x="4676775" y="6000750"/>
          <p14:tracePt t="63715" x="4691063" y="6000750"/>
          <p14:tracePt t="63732" x="4700588" y="5995988"/>
          <p14:tracePt t="63749" x="4714875" y="5995988"/>
          <p14:tracePt t="63765" x="4724400" y="5995988"/>
          <p14:tracePt t="63782" x="4748213" y="5995988"/>
          <p14:tracePt t="63799" x="4757738" y="5995988"/>
          <p14:tracePt t="63815" x="4762500" y="5995988"/>
          <p14:tracePt t="63832" x="4767263" y="5995988"/>
          <p14:tracePt t="63849" x="4776788" y="5995988"/>
          <p14:tracePt t="63900" x="4776788" y="6000750"/>
          <p14:tracePt t="63907" x="4772025" y="6000750"/>
          <p14:tracePt t="63915" x="4767263" y="6000750"/>
          <p14:tracePt t="63932" x="4743450" y="6010275"/>
          <p14:tracePt t="63948" x="4700588" y="6010275"/>
          <p14:tracePt t="63965" x="4624388" y="5995988"/>
          <p14:tracePt t="63982" x="4576763" y="5972175"/>
          <p14:tracePt t="63999" x="4548188" y="5943600"/>
          <p14:tracePt t="64015" x="4529138" y="5924550"/>
          <p14:tracePt t="64032" x="4510088" y="5872163"/>
          <p14:tracePt t="64049" x="4510088" y="5838825"/>
          <p14:tracePt t="64065" x="4514850" y="5810250"/>
          <p14:tracePt t="64082" x="4529138" y="5772150"/>
          <p14:tracePt t="64099" x="4581525" y="5734050"/>
          <p14:tracePt t="64116" x="4638675" y="5700713"/>
          <p14:tracePt t="64132" x="4691063" y="5681663"/>
          <p14:tracePt t="64149" x="4767263" y="5672138"/>
          <p14:tracePt t="64165" x="4819650" y="5676900"/>
          <p14:tracePt t="64182" x="4862513" y="5686425"/>
          <p14:tracePt t="64199" x="4891088" y="5705475"/>
          <p14:tracePt t="64215" x="4914900" y="5729288"/>
          <p14:tracePt t="64232" x="4929188" y="5743575"/>
          <p14:tracePt t="64249" x="4933950" y="5767388"/>
          <p14:tracePt t="64266" x="4933950" y="5786438"/>
          <p14:tracePt t="64282" x="4919663" y="5829300"/>
          <p14:tracePt t="64299" x="4891088" y="5872163"/>
          <p14:tracePt t="64315" x="4843463" y="5953125"/>
          <p14:tracePt t="64332" x="4800600" y="6010275"/>
          <p14:tracePt t="64349" x="4762500" y="6057900"/>
          <p14:tracePt t="64365" x="4752975" y="6067425"/>
          <p14:tracePt t="64382" x="4748213" y="6076950"/>
          <p14:tracePt t="64399" x="4738688" y="6086475"/>
          <p14:tracePt t="64415" x="4738688" y="6091238"/>
          <p14:tracePt t="64451" x="4738688" y="6096000"/>
          <p14:tracePt t="64473" x="4738688" y="6100763"/>
          <p14:tracePt t="64812" x="4729163" y="6110288"/>
          <p14:tracePt t="64818" x="4724400" y="6115050"/>
          <p14:tracePt t="64832" x="4700588" y="6119813"/>
          <p14:tracePt t="64865" x="4643438" y="6134100"/>
          <p14:tracePt t="64882" x="4586288" y="6134100"/>
          <p14:tracePt t="64915" x="4357688" y="6134100"/>
          <p14:tracePt t="64949" x="4110038" y="6124575"/>
          <p14:tracePt t="64965" x="3967163" y="6124575"/>
          <p14:tracePt t="64982" x="3852863" y="6124575"/>
          <p14:tracePt t="64999" x="3743325" y="6124575"/>
          <p14:tracePt t="65016" x="3652838" y="6124575"/>
          <p14:tracePt t="65032" x="3557588" y="6124575"/>
          <p14:tracePt t="65049" x="3505200" y="6124575"/>
          <p14:tracePt t="65065" x="3448050" y="6115050"/>
          <p14:tracePt t="65082" x="3362325" y="6105525"/>
          <p14:tracePt t="65099" x="3309938" y="6096000"/>
          <p14:tracePt t="65115" x="3257550" y="6086475"/>
          <p14:tracePt t="65132" x="3224213" y="6076950"/>
          <p14:tracePt t="65148" x="3176588" y="6067425"/>
          <p14:tracePt t="65165" x="3138488" y="6062663"/>
          <p14:tracePt t="65182" x="3109913" y="6048375"/>
          <p14:tracePt t="65199" x="3071813" y="6029325"/>
          <p14:tracePt t="65215" x="3024188" y="6010275"/>
          <p14:tracePt t="65232" x="2995613" y="6000750"/>
          <p14:tracePt t="65249" x="2957513" y="5986463"/>
          <p14:tracePt t="65265" x="2909888" y="5972175"/>
          <p14:tracePt t="65282" x="2871788" y="5957888"/>
          <p14:tracePt t="65299" x="2852738" y="5953125"/>
          <p14:tracePt t="65315" x="2828925" y="5948363"/>
          <p14:tracePt t="65332" x="2809875" y="5938838"/>
          <p14:tracePt t="65349" x="2800350" y="5929313"/>
          <p14:tracePt t="65365" x="2795588" y="5929313"/>
          <p14:tracePt t="65677" x="2795588" y="5934075"/>
          <p14:tracePt t="65684" x="2790825" y="5953125"/>
          <p14:tracePt t="65699" x="2786063" y="5967413"/>
          <p14:tracePt t="65715" x="2771775" y="6000750"/>
          <p14:tracePt t="65732" x="2762250" y="6019800"/>
          <p14:tracePt t="65748" x="2752725" y="6029325"/>
          <p14:tracePt t="65750" x="2738438" y="6038850"/>
          <p14:tracePt t="65765" x="2724150" y="6048375"/>
          <p14:tracePt t="65782" x="2705100" y="6062663"/>
          <p14:tracePt t="65798" x="2671763" y="6072188"/>
          <p14:tracePt t="65815" x="2652713" y="6076950"/>
          <p14:tracePt t="65832" x="2619375" y="6086475"/>
          <p14:tracePt t="65849" x="2595563" y="6086475"/>
          <p14:tracePt t="65865" x="2586038" y="6086475"/>
          <p14:tracePt t="65882" x="2571750" y="6086475"/>
          <p14:tracePt t="65898" x="2552700" y="6091238"/>
          <p14:tracePt t="65915" x="2538413" y="6096000"/>
          <p14:tracePt t="65932" x="2528888" y="6096000"/>
          <p14:tracePt t="65949" x="2509838" y="6096000"/>
          <p14:tracePt t="65965" x="2490788" y="6096000"/>
          <p14:tracePt t="65982" x="2466975" y="6096000"/>
          <p14:tracePt t="65999" x="2447925" y="6096000"/>
          <p14:tracePt t="66015" x="2424113" y="6086475"/>
          <p14:tracePt t="66032" x="2405063" y="6076950"/>
          <p14:tracePt t="66049" x="2381250" y="6062663"/>
          <p14:tracePt t="66065" x="2357438" y="6029325"/>
          <p14:tracePt t="66082" x="2319338" y="5986463"/>
          <p14:tracePt t="66099" x="2295525" y="5943600"/>
          <p14:tracePt t="66115" x="2281238" y="5910263"/>
          <p14:tracePt t="66132" x="2266950" y="5872163"/>
          <p14:tracePt t="66148" x="2266950" y="5843588"/>
          <p14:tracePt t="66165" x="2266950" y="5805488"/>
          <p14:tracePt t="66182" x="2271713" y="5772150"/>
          <p14:tracePt t="66199" x="2290763" y="5729288"/>
          <p14:tracePt t="66215" x="2305050" y="5710238"/>
          <p14:tracePt t="66232" x="2328863" y="5700713"/>
          <p14:tracePt t="66248" x="2357438" y="5700713"/>
          <p14:tracePt t="66265" x="2405063" y="5700713"/>
          <p14:tracePt t="66282" x="2428875" y="5705475"/>
          <p14:tracePt t="66298" x="2447925" y="5719763"/>
          <p14:tracePt t="66315" x="2466975" y="5729288"/>
          <p14:tracePt t="66332" x="2486025" y="5743575"/>
          <p14:tracePt t="66348" x="2500313" y="5762625"/>
          <p14:tracePt t="66365" x="2509838" y="5772150"/>
          <p14:tracePt t="66382" x="2524125" y="5800725"/>
          <p14:tracePt t="66398" x="2533650" y="5824538"/>
          <p14:tracePt t="66415" x="2538413" y="5848350"/>
          <p14:tracePt t="66432" x="2538413" y="5862638"/>
          <p14:tracePt t="66449" x="2538413" y="5886450"/>
          <p14:tracePt t="66465" x="2538413" y="5895975"/>
          <p14:tracePt t="66482" x="2538413" y="5910263"/>
          <p14:tracePt t="66499" x="2538413" y="5924550"/>
          <p14:tracePt t="66515" x="2538413" y="5934075"/>
          <p14:tracePt t="66548" x="2538413" y="5938838"/>
          <p14:tracePt t="67118" x="2571750" y="5938838"/>
          <p14:tracePt t="67125" x="2619375" y="5948363"/>
          <p14:tracePt t="67133" x="2662238" y="5948363"/>
          <p14:tracePt t="67149" x="2786063" y="5957888"/>
          <p14:tracePt t="67165" x="2900363" y="5967413"/>
          <p14:tracePt t="67182" x="2990850" y="5972175"/>
          <p14:tracePt t="67215" x="3138488" y="5986463"/>
          <p14:tracePt t="67249" x="3238500" y="5986463"/>
          <p14:tracePt t="67250" x="3262313" y="5986463"/>
          <p14:tracePt t="67265" x="3300413" y="5986463"/>
          <p14:tracePt t="67282" x="3343275" y="5986463"/>
          <p14:tracePt t="67299" x="3386138" y="5986463"/>
          <p14:tracePt t="67315" x="3429000" y="5986463"/>
          <p14:tracePt t="67332" x="3457575" y="5986463"/>
          <p14:tracePt t="67348" x="3486150" y="5986463"/>
          <p14:tracePt t="67365" x="3524250" y="5986463"/>
          <p14:tracePt t="67382" x="3552825" y="5986463"/>
          <p14:tracePt t="67398" x="3576638" y="5986463"/>
          <p14:tracePt t="67415" x="3595688" y="5986463"/>
          <p14:tracePt t="67432" x="3605213" y="5986463"/>
          <p14:tracePt t="67448" x="3614738" y="5986463"/>
          <p14:tracePt t="67684" x="3652838" y="5986463"/>
          <p14:tracePt t="67690" x="3709988" y="5976938"/>
          <p14:tracePt t="67698" x="3757613" y="5967413"/>
          <p14:tracePt t="67715" x="3814763" y="5967413"/>
          <p14:tracePt t="67732" x="3857625" y="5972175"/>
          <p14:tracePt t="67749" x="3895725" y="5976938"/>
          <p14:tracePt t="67782" x="3914775" y="5976938"/>
          <p14:tracePt t="67817" x="3924300" y="5981700"/>
          <p14:tracePt t="67848" x="3886200" y="6000750"/>
          <p14:tracePt t="67865" x="3800475" y="6019800"/>
          <p14:tracePt t="67882" x="3667125" y="6029325"/>
          <p14:tracePt t="67898" x="3586163" y="6029325"/>
          <p14:tracePt t="67915" x="3471863" y="6024563"/>
          <p14:tracePt t="67932" x="3390900" y="6019800"/>
          <p14:tracePt t="67948" x="3333750" y="6005513"/>
          <p14:tracePt t="67965" x="3324225" y="6000750"/>
          <p14:tracePt t="67982" x="3319463" y="6000750"/>
          <p14:tracePt t="68015" x="3343275" y="5991225"/>
          <p14:tracePt t="68032" x="3390900" y="5991225"/>
          <p14:tracePt t="68048" x="3452813" y="5986463"/>
          <p14:tracePt t="68065" x="3538538" y="5986463"/>
          <p14:tracePt t="68082" x="3581400" y="5986463"/>
          <p14:tracePt t="68098" x="3614738" y="5986463"/>
          <p14:tracePt t="68115" x="3638550" y="5986463"/>
          <p14:tracePt t="68132" x="3662363" y="5986463"/>
          <p14:tracePt t="68148" x="3667125" y="5986463"/>
          <p14:tracePt t="68165" x="3676650" y="5986463"/>
          <p14:tracePt t="68182" x="3681413" y="5986463"/>
          <p14:tracePt t="68241" x="3681413" y="5991225"/>
          <p14:tracePt t="68249" x="3676650" y="5995988"/>
          <p14:tracePt t="68257" x="3662363" y="5995988"/>
          <p14:tracePt t="68265" x="3643313" y="6000750"/>
          <p14:tracePt t="68282" x="3581400" y="6010275"/>
          <p14:tracePt t="68300" x="3500438" y="6015038"/>
          <p14:tracePt t="68315" x="3324225" y="6015038"/>
          <p14:tracePt t="68332" x="3209925" y="6015038"/>
          <p14:tracePt t="68348" x="3138488" y="6015038"/>
          <p14:tracePt t="68366" x="3048000" y="6005513"/>
          <p14:tracePt t="68382" x="2919413" y="5981700"/>
          <p14:tracePt t="68398" x="2857500" y="5967413"/>
          <p14:tracePt t="68415" x="2805113" y="5957888"/>
          <p14:tracePt t="68432" x="2747963" y="5938838"/>
          <p14:tracePt t="68448" x="2719388" y="5929313"/>
          <p14:tracePt t="68465" x="2686050" y="5919788"/>
          <p14:tracePt t="68482" x="2647950" y="5915025"/>
          <p14:tracePt t="68498" x="2586038" y="5900738"/>
          <p14:tracePt t="68515" x="2543175" y="5900738"/>
          <p14:tracePt t="68532" x="2509838" y="5900738"/>
          <p14:tracePt t="68549" x="2481263" y="5900738"/>
          <p14:tracePt t="68565" x="2447925" y="5900738"/>
          <p14:tracePt t="68582" x="2428875" y="5900738"/>
          <p14:tracePt t="68598" x="2419350" y="5900738"/>
          <p14:tracePt t="68615" x="2395538" y="5900738"/>
          <p14:tracePt t="68632" x="2386013" y="5900738"/>
          <p14:tracePt t="68648" x="2381250" y="5900738"/>
          <p14:tracePt t="68665" x="2376488" y="5900738"/>
          <p14:tracePt t="68682" x="2371725" y="5900738"/>
          <p14:tracePt t="68715" x="2366963" y="5900738"/>
          <p14:tracePt t="68814" x="2362200" y="5900738"/>
          <p14:tracePt t="68821" x="2357438" y="5900738"/>
          <p14:tracePt t="68836" x="2347913" y="5900738"/>
          <p14:tracePt t="68848" x="2343150" y="5900738"/>
          <p14:tracePt t="68865" x="2295525" y="5919788"/>
          <p14:tracePt t="68882" x="2252663" y="5938838"/>
          <p14:tracePt t="68899" x="2200275" y="5953125"/>
          <p14:tracePt t="68915" x="2147888" y="5972175"/>
          <p14:tracePt t="68932" x="2100263" y="5976938"/>
          <p14:tracePt t="68948" x="2081213" y="5976938"/>
          <p14:tracePt t="68965" x="2057400" y="5976938"/>
          <p14:tracePt t="68982" x="2038350" y="5976938"/>
          <p14:tracePt t="68998" x="2009775" y="5976938"/>
          <p14:tracePt t="69015" x="1995488" y="5976938"/>
          <p14:tracePt t="69032" x="1981200" y="5976938"/>
          <p14:tracePt t="69049" x="1966913" y="5976938"/>
          <p14:tracePt t="69065" x="1947863" y="5976938"/>
          <p14:tracePt t="69082" x="1943100" y="5976938"/>
          <p14:tracePt t="69098" x="1938338" y="5976938"/>
          <p14:tracePt t="69115" x="1928813" y="5976938"/>
          <p14:tracePt t="69329" x="1962150" y="5976938"/>
          <p14:tracePt t="69336" x="2005013" y="5976938"/>
          <p14:tracePt t="69348" x="2043113" y="5986463"/>
          <p14:tracePt t="69365" x="2138363" y="6005513"/>
          <p14:tracePt t="69382" x="2214563" y="6019800"/>
          <p14:tracePt t="69398" x="2286000" y="6043613"/>
          <p14:tracePt t="69415" x="2371725" y="6062663"/>
          <p14:tracePt t="69431" x="2476500" y="6076950"/>
          <p14:tracePt t="69448" x="2528888" y="6091238"/>
          <p14:tracePt t="69465" x="2581275" y="6096000"/>
          <p14:tracePt t="69482" x="2628900" y="6105525"/>
          <p14:tracePt t="69498" x="2743200" y="6119813"/>
          <p14:tracePt t="69515" x="2828925" y="6134100"/>
          <p14:tracePt t="69532" x="2905125" y="6134100"/>
          <p14:tracePt t="69548" x="2962275" y="6134100"/>
          <p14:tracePt t="69565" x="3057525" y="6134100"/>
          <p14:tracePt t="69581" x="3138488" y="6134100"/>
          <p14:tracePt t="69598" x="3205163" y="6134100"/>
          <p14:tracePt t="69615" x="3319463" y="6134100"/>
          <p14:tracePt t="69632" x="3376613" y="6134100"/>
          <p14:tracePt t="69648" x="3433763" y="6134100"/>
          <p14:tracePt t="69665" x="3486150" y="6134100"/>
          <p14:tracePt t="69682" x="3576638" y="6134100"/>
          <p14:tracePt t="69698" x="3643313" y="6134100"/>
          <p14:tracePt t="69715" x="3705225" y="6134100"/>
          <p14:tracePt t="69732" x="3781425" y="6124575"/>
          <p14:tracePt t="69748" x="3843338" y="6110288"/>
          <p14:tracePt t="69765" x="3900488" y="6105525"/>
          <p14:tracePt t="69782" x="3962400" y="6100763"/>
          <p14:tracePt t="69798" x="4038600" y="6086475"/>
          <p14:tracePt t="69815" x="4081463" y="6081713"/>
          <p14:tracePt t="69831" x="4124325" y="6072188"/>
          <p14:tracePt t="69848" x="4157663" y="6072188"/>
          <p14:tracePt t="69865" x="4214813" y="6062663"/>
          <p14:tracePt t="69882" x="4257675" y="6053138"/>
          <p14:tracePt t="69898" x="4300538" y="6048375"/>
          <p14:tracePt t="69915" x="4338638" y="6048375"/>
          <p14:tracePt t="69931" x="4395788" y="6034088"/>
          <p14:tracePt t="69948" x="4433888" y="6029325"/>
          <p14:tracePt t="69965" x="4462463" y="6024563"/>
          <p14:tracePt t="69982" x="4505325" y="6015038"/>
          <p14:tracePt t="69998" x="4524375" y="6000750"/>
          <p14:tracePt t="70015" x="4548188" y="5995988"/>
          <p14:tracePt t="70031" x="4557713" y="5991225"/>
          <p14:tracePt t="70048" x="4576763" y="5981700"/>
          <p14:tracePt t="70065" x="4581525" y="5981700"/>
          <p14:tracePt t="70082" x="4586288" y="5981700"/>
          <p14:tracePt t="70098" x="4591050" y="5981700"/>
          <p14:tracePt t="70115" x="4595813" y="5981700"/>
          <p14:tracePt t="71401" x="4552950" y="5876925"/>
          <p14:tracePt t="71408" x="4481513" y="5762625"/>
          <p14:tracePt t="71416" x="4410075" y="5648325"/>
          <p14:tracePt t="71431" x="4252913" y="5386388"/>
          <p14:tracePt t="71448" x="4071938" y="5110163"/>
          <p14:tracePt t="71466" x="3962400" y="4948238"/>
          <p14:tracePt t="71498" x="3657600" y="4510088"/>
          <p14:tracePt t="71532" x="3452813" y="4248150"/>
          <p14:tracePt t="71548" x="3371850" y="4124325"/>
          <p14:tracePt t="71565" x="3309938" y="4033838"/>
          <p14:tracePt t="71581" x="3248025" y="3971925"/>
          <p14:tracePt t="71598" x="3148013" y="3900488"/>
          <p14:tracePt t="71615" x="3105150" y="3867150"/>
          <p14:tracePt t="71631" x="3062288" y="3838575"/>
          <p14:tracePt t="71648" x="3033713" y="3814763"/>
          <p14:tracePt t="71665" x="3000375" y="3786188"/>
          <p14:tracePt t="71681" x="2981325" y="3771900"/>
          <p14:tracePt t="71698" x="2957513" y="3748088"/>
          <p14:tracePt t="71715" x="2928938" y="3724275"/>
          <p14:tracePt t="71731" x="2871788" y="3671888"/>
          <p14:tracePt t="71749" x="2833688" y="3638550"/>
          <p14:tracePt t="71756" x="2805113" y="3619500"/>
          <p14:tracePt t="71765" x="2786063" y="3600450"/>
          <p14:tracePt t="71783" x="2747963" y="3576638"/>
          <p14:tracePt t="71798" x="2705100" y="3538538"/>
          <p14:tracePt t="71815" x="2681288" y="3529013"/>
          <p14:tracePt t="71831" x="2671763" y="3514725"/>
          <p14:tracePt t="71848" x="2652713" y="3505200"/>
          <p14:tracePt t="71865" x="2643188" y="3495675"/>
          <p14:tracePt t="72157" x="2633663" y="3495675"/>
          <p14:tracePt t="72164" x="2619375" y="3500438"/>
          <p14:tracePt t="72172" x="2609850" y="3514725"/>
          <p14:tracePt t="72181" x="2595563" y="3519488"/>
          <p14:tracePt t="72198" x="2576513" y="3538538"/>
          <p14:tracePt t="72215" x="2557463" y="3548063"/>
          <p14:tracePt t="72231" x="2538413" y="3557588"/>
          <p14:tracePt t="72248" x="2533650" y="3562350"/>
          <p14:tracePt t="72265" x="2524125" y="3567113"/>
          <p14:tracePt t="72281" x="2514600" y="3576638"/>
          <p14:tracePt t="72298" x="2500313" y="3586163"/>
          <p14:tracePt t="72315" x="2486025" y="3590925"/>
          <p14:tracePt t="72332" x="2471738" y="3595688"/>
          <p14:tracePt t="72348" x="2424113" y="3609975"/>
          <p14:tracePt t="72365" x="2376488" y="3619500"/>
          <p14:tracePt t="72381" x="2343150" y="3619500"/>
          <p14:tracePt t="72398" x="2314575" y="3619500"/>
          <p14:tracePt t="72415" x="2276475" y="3619500"/>
          <p14:tracePt t="72431" x="2252663" y="3614738"/>
          <p14:tracePt t="72448" x="2228850" y="3600450"/>
          <p14:tracePt t="72465" x="2214563" y="3586163"/>
          <p14:tracePt t="72481" x="2190750" y="3552825"/>
          <p14:tracePt t="72498" x="2171700" y="3505200"/>
          <p14:tracePt t="72515" x="2157413" y="3457575"/>
          <p14:tracePt t="72531" x="2152650" y="3371850"/>
          <p14:tracePt t="72548" x="2152650" y="3333750"/>
          <p14:tracePt t="72565" x="2157413" y="3305175"/>
          <p14:tracePt t="72582" x="2166938" y="3290888"/>
          <p14:tracePt t="72598" x="2209800" y="3267075"/>
          <p14:tracePt t="72615" x="2252663" y="3257550"/>
          <p14:tracePt t="72632" x="2300288" y="3257550"/>
          <p14:tracePt t="72648" x="2343150" y="3257550"/>
          <p14:tracePt t="72665" x="2386013" y="3267075"/>
          <p14:tracePt t="72681" x="2405063" y="3286125"/>
          <p14:tracePt t="72698" x="2428875" y="3309938"/>
          <p14:tracePt t="72715" x="2466975" y="3400425"/>
          <p14:tracePt t="72731" x="2476500" y="3452813"/>
          <p14:tracePt t="72748" x="2481263" y="3486150"/>
          <p14:tracePt t="72765" x="2481263" y="3509963"/>
          <p14:tracePt t="72781" x="2481263" y="3543300"/>
          <p14:tracePt t="72798" x="2481263" y="3562350"/>
          <p14:tracePt t="72815" x="2476500" y="3571875"/>
          <p14:tracePt t="72831" x="2466975" y="3595688"/>
          <p14:tracePt t="72848" x="2443163" y="3629025"/>
          <p14:tracePt t="72865" x="2409825" y="3652838"/>
          <p14:tracePt t="72881" x="2381250" y="3671888"/>
          <p14:tracePt t="72898" x="2319338" y="3690938"/>
          <p14:tracePt t="72915" x="2300288" y="3690938"/>
          <p14:tracePt t="72931" x="2276475" y="3681413"/>
          <p14:tracePt t="72948" x="2266950" y="3676650"/>
          <p14:tracePt t="72965" x="2262188" y="3662363"/>
          <p14:tracePt t="72981" x="2262188" y="3648075"/>
          <p14:tracePt t="72998" x="2286000" y="3629025"/>
          <p14:tracePt t="73015" x="2328863" y="3595688"/>
          <p14:tracePt t="73031" x="2405063" y="3538538"/>
          <p14:tracePt t="73048" x="2428875" y="3529013"/>
          <p14:tracePt t="73065" x="2452688" y="3514725"/>
          <p14:tracePt t="73082" x="2462213" y="3505200"/>
          <p14:tracePt t="73098" x="2471738" y="3495675"/>
          <p14:tracePt t="73115" x="2476500" y="3495675"/>
          <p14:tracePt t="73131" x="2481263" y="3495675"/>
          <p14:tracePt t="73165" x="2490788" y="3486150"/>
          <p14:tracePt t="73181" x="2500313" y="3476625"/>
          <p14:tracePt t="73198" x="2524125" y="3452813"/>
          <p14:tracePt t="73214" x="2557463" y="3409950"/>
          <p14:tracePt t="73231" x="2581275" y="3381375"/>
          <p14:tracePt t="73248" x="2605088" y="3362325"/>
          <p14:tracePt t="73265" x="2624138" y="3352800"/>
          <p14:tracePt t="73267" x="2628900" y="3348038"/>
          <p14:tracePt t="73281" x="2638425" y="3343275"/>
          <p14:tracePt t="73298" x="2647950" y="3343275"/>
          <p14:tracePt t="73315" x="2652713" y="3348038"/>
          <p14:tracePt t="73331" x="2652713" y="3376613"/>
          <p14:tracePt t="73348" x="2643188" y="3429000"/>
          <p14:tracePt t="73365" x="2624138" y="3457575"/>
          <p14:tracePt t="73381" x="2614613" y="3481388"/>
          <p14:tracePt t="73398" x="2590800" y="3509963"/>
          <p14:tracePt t="73415" x="2571750" y="3529013"/>
          <p14:tracePt t="73431" x="2562225" y="3538538"/>
          <p14:tracePt t="73448" x="2547938" y="3552825"/>
          <p14:tracePt t="73465" x="2524125" y="3567113"/>
          <p14:tracePt t="73481" x="2509838" y="3576638"/>
          <p14:tracePt t="73498" x="2500313" y="3586163"/>
          <p14:tracePt t="73515" x="2486025" y="3600450"/>
          <p14:tracePt t="73531" x="2457450" y="3619500"/>
          <p14:tracePt t="73548" x="2438400" y="3629025"/>
          <p14:tracePt t="73565" x="2414588" y="3633788"/>
          <p14:tracePt t="73581" x="2381250" y="3648075"/>
          <p14:tracePt t="73598" x="2352675" y="3652838"/>
          <p14:tracePt t="73614" x="2324100" y="3652838"/>
          <p14:tracePt t="73631" x="2286000" y="3643313"/>
          <p14:tracePt t="73648" x="2238375" y="3624263"/>
          <p14:tracePt t="73665" x="2214563" y="3614738"/>
          <p14:tracePt t="73681" x="2195513" y="3595688"/>
          <p14:tracePt t="73698" x="2176463" y="3586163"/>
          <p14:tracePt t="73715" x="2152650" y="3552825"/>
          <p14:tracePt t="73731" x="2143125" y="3500438"/>
          <p14:tracePt t="73748" x="2143125" y="3467100"/>
          <p14:tracePt t="73750" x="2143125" y="3438525"/>
          <p14:tracePt t="73765" x="2143125" y="3414713"/>
          <p14:tracePt t="73781" x="2166938" y="3367088"/>
          <p14:tracePt t="73798" x="2181225" y="3357563"/>
          <p14:tracePt t="73815" x="2209800" y="3343275"/>
          <p14:tracePt t="73831" x="2257425" y="3338513"/>
          <p14:tracePt t="73848" x="2286000" y="3338513"/>
          <p14:tracePt t="73865" x="2309813" y="3357563"/>
          <p14:tracePt t="73881" x="2333625" y="3386138"/>
          <p14:tracePt t="73898" x="2376488" y="3467100"/>
          <p14:tracePt t="73915" x="2395538" y="3514725"/>
          <p14:tracePt t="73931" x="2400300" y="3557588"/>
          <p14:tracePt t="73949" x="2405063" y="3590925"/>
          <p14:tracePt t="73964" x="2405063" y="3638550"/>
          <p14:tracePt t="73981" x="2405063" y="3662363"/>
          <p14:tracePt t="73998" x="2400300" y="3681413"/>
          <p14:tracePt t="74015" x="2381250" y="3705225"/>
          <p14:tracePt t="74031" x="2352675" y="3743325"/>
          <p14:tracePt t="74048" x="2328863" y="3757613"/>
          <p14:tracePt t="74064" x="2295525" y="3771900"/>
          <p14:tracePt t="74081" x="2262188" y="3776663"/>
          <p14:tracePt t="74098" x="2238375" y="3776663"/>
          <p14:tracePt t="74115" x="2214563" y="3762375"/>
          <p14:tracePt t="74131" x="2190750" y="3748088"/>
          <p14:tracePt t="74148" x="2157413" y="3695700"/>
          <p14:tracePt t="74165" x="2143125" y="3662363"/>
          <p14:tracePt t="74181" x="2138363" y="3638550"/>
          <p14:tracePt t="74198" x="2138363" y="3605213"/>
          <p14:tracePt t="74215" x="2166938" y="3524250"/>
          <p14:tracePt t="74231" x="2195513" y="3448050"/>
          <p14:tracePt t="74248" x="2233613" y="3409950"/>
          <p14:tracePt t="74250" x="2252663" y="3390900"/>
          <p14:tracePt t="74265" x="2300288" y="3357563"/>
          <p14:tracePt t="74281" x="2376488" y="3333750"/>
          <p14:tracePt t="74298" x="2447925" y="3338513"/>
          <p14:tracePt t="74315" x="2481263" y="3348038"/>
          <p14:tracePt t="74331" x="2533650" y="3386138"/>
          <p14:tracePt t="74348" x="2557463" y="3409950"/>
          <p14:tracePt t="74365" x="2566988" y="3433763"/>
          <p14:tracePt t="74382" x="2576513" y="3457575"/>
          <p14:tracePt t="74398" x="2586038" y="3490913"/>
          <p14:tracePt t="74415" x="2581275" y="3509963"/>
          <p14:tracePt t="74431" x="2576513" y="3524250"/>
          <p14:tracePt t="74448" x="2562225" y="3543300"/>
          <p14:tracePt t="74465" x="2514600" y="3576638"/>
          <p14:tracePt t="74481" x="2466975" y="3590925"/>
          <p14:tracePt t="74498" x="2424113" y="3605213"/>
          <p14:tracePt t="74516" x="2362200" y="3595688"/>
          <p14:tracePt t="74531" x="2343150" y="3590925"/>
          <p14:tracePt t="74548" x="2319338" y="3571875"/>
          <p14:tracePt t="74564" x="2300288" y="3562350"/>
          <p14:tracePt t="74581" x="2276475" y="3514725"/>
          <p14:tracePt t="74598" x="2271713" y="3462338"/>
          <p14:tracePt t="74614" x="2271713" y="3405188"/>
          <p14:tracePt t="74632" x="2281238" y="3357563"/>
          <p14:tracePt t="74648" x="2319338" y="3309938"/>
          <p14:tracePt t="74666" x="2357438" y="3286125"/>
          <p14:tracePt t="74681" x="2400300" y="3276600"/>
          <p14:tracePt t="74698" x="2452688" y="3286125"/>
          <p14:tracePt t="74715" x="2476500" y="3309938"/>
          <p14:tracePt t="74731" x="2500313" y="3348038"/>
          <p14:tracePt t="74748" x="2519363" y="3390900"/>
          <p14:tracePt t="74765" x="2528888" y="3438525"/>
          <p14:tracePt t="74781" x="2524125" y="3467100"/>
          <p14:tracePt t="74798" x="2509838" y="3490913"/>
          <p14:tracePt t="74815" x="2476500" y="3519488"/>
          <p14:tracePt t="74831" x="2405063" y="3562350"/>
          <p14:tracePt t="74848" x="2366963" y="3571875"/>
          <p14:tracePt t="74864" x="2333625" y="3571875"/>
          <p14:tracePt t="74881" x="2309813" y="3571875"/>
          <p14:tracePt t="74898" x="2290763" y="3567113"/>
          <p14:tracePt t="74914" x="2281238" y="3557588"/>
          <p14:tracePt t="74931" x="2276475" y="3529013"/>
          <p14:tracePt t="74948" x="2276475" y="3476625"/>
          <p14:tracePt t="74964" x="2286000" y="3438525"/>
          <p14:tracePt t="74981" x="2305050" y="3424238"/>
          <p14:tracePt t="74998" x="2333625" y="3405188"/>
          <p14:tracePt t="75014" x="2381250" y="3390900"/>
          <p14:tracePt t="75031" x="2405063" y="3395663"/>
          <p14:tracePt t="75048" x="2414588" y="3405188"/>
          <p14:tracePt t="75065" x="2428875" y="3419475"/>
          <p14:tracePt t="75081" x="2433638" y="3452813"/>
          <p14:tracePt t="75098" x="2433638" y="3467100"/>
          <p14:tracePt t="75114" x="2428875" y="3481388"/>
          <p14:tracePt t="75131" x="2414588" y="3490913"/>
          <p14:tracePt t="75148" x="2381250" y="3514725"/>
          <p14:tracePt t="75165" x="2352675" y="3529013"/>
          <p14:tracePt t="75181" x="2328863" y="3538538"/>
          <p14:tracePt t="75198" x="2309813" y="3538538"/>
          <p14:tracePt t="75215" x="2300288" y="3538538"/>
          <p14:tracePt t="75231" x="2290763" y="3538538"/>
          <p14:tracePt t="75248" x="2286000" y="3538538"/>
          <p14:tracePt t="75250" x="2281238" y="3538538"/>
          <p14:tracePt t="75985" x="2271713" y="3600450"/>
          <p14:tracePt t="75991" x="2262188" y="3676650"/>
          <p14:tracePt t="76000" x="2247900" y="3748088"/>
          <p14:tracePt t="76015" x="2233613" y="3829050"/>
          <p14:tracePt t="76031" x="2209800" y="3914775"/>
          <p14:tracePt t="76048" x="2171700" y="4086225"/>
          <p14:tracePt t="76081" x="2114550" y="4376738"/>
          <p14:tracePt t="76114" x="2081213" y="4491038"/>
          <p14:tracePt t="76131" x="2071688" y="4543425"/>
          <p14:tracePt t="76148" x="2062163" y="4562475"/>
          <p14:tracePt t="76164" x="2062163" y="4572000"/>
          <p14:tracePt t="76181" x="2062163" y="4576763"/>
          <p14:tracePt t="76198" x="2062163" y="4581525"/>
          <p14:tracePt t="76220" x="2062163" y="4586288"/>
          <p14:tracePt t="76271" x="2062163" y="4591050"/>
          <p14:tracePt t="76294" x="2062163" y="4595813"/>
          <p14:tracePt t="76300" x="2057400" y="4600575"/>
          <p14:tracePt t="76314" x="2052638" y="4610100"/>
          <p14:tracePt t="76331" x="2038350" y="4629150"/>
          <p14:tracePt t="76348" x="2019300" y="4652963"/>
          <p14:tracePt t="76364" x="1995488" y="4676775"/>
          <p14:tracePt t="76381" x="1947863" y="4700588"/>
          <p14:tracePt t="76398" x="1924050" y="4719638"/>
          <p14:tracePt t="76414" x="1914525" y="4724400"/>
          <p14:tracePt t="76431" x="1900238" y="4733925"/>
          <p14:tracePt t="76448" x="1890713" y="4733925"/>
          <p14:tracePt t="76464" x="1885950" y="4733925"/>
          <p14:tracePt t="76481" x="1876425" y="4733925"/>
          <p14:tracePt t="76498" x="1871663" y="4733925"/>
          <p14:tracePt t="76514" x="1866900" y="4733925"/>
          <p14:tracePt t="76531" x="1857375" y="4743450"/>
          <p14:tracePt t="76548" x="1847850" y="4748213"/>
          <p14:tracePt t="76564" x="1824038" y="4757738"/>
          <p14:tracePt t="76581" x="1800225" y="4762500"/>
          <p14:tracePt t="76598" x="1785938" y="4762500"/>
          <p14:tracePt t="76614" x="1776413" y="4762500"/>
          <p14:tracePt t="76631" x="1757363" y="4762500"/>
          <p14:tracePt t="76648" x="1752600" y="4762500"/>
          <p14:tracePt t="76664" x="1747838" y="4762500"/>
          <p14:tracePt t="76749" x="1752600" y="4762500"/>
          <p14:tracePt t="76755" x="1762125" y="4762500"/>
          <p14:tracePt t="76764" x="1771650" y="4762500"/>
          <p14:tracePt t="76781" x="1800225" y="4762500"/>
          <p14:tracePt t="76798" x="1838325" y="4762500"/>
          <p14:tracePt t="76814" x="1890713" y="4762500"/>
          <p14:tracePt t="76831" x="1924050" y="4762500"/>
          <p14:tracePt t="76848" x="1943100" y="4762500"/>
          <p14:tracePt t="76865" x="1952625" y="4762500"/>
          <p14:tracePt t="76881" x="1962150" y="4762500"/>
          <p14:tracePt t="76898" x="1966913" y="4762500"/>
          <p14:tracePt t="76931" x="1957388" y="4762500"/>
          <p14:tracePt t="76948" x="1928813" y="4762500"/>
          <p14:tracePt t="76964" x="1890713" y="4762500"/>
          <p14:tracePt t="76982" x="1857375" y="4757738"/>
          <p14:tracePt t="76998" x="1757363" y="4743450"/>
          <p14:tracePt t="77014" x="1709738" y="4729163"/>
          <p14:tracePt t="77031" x="1657350" y="4729163"/>
          <p14:tracePt t="77048" x="1624013" y="4729163"/>
          <p14:tracePt t="77064" x="1590675" y="4729163"/>
          <p14:tracePt t="77081" x="1581150" y="4729163"/>
          <p14:tracePt t="77098" x="1571625" y="4729163"/>
          <p14:tracePt t="77115" x="1566863" y="4729163"/>
          <p14:tracePt t="77131" x="1562100" y="4729163"/>
          <p14:tracePt t="77190" x="1566863" y="4729163"/>
          <p14:tracePt t="77197" x="1576388" y="4729163"/>
          <p14:tracePt t="77204" x="1600200" y="4729163"/>
          <p14:tracePt t="77214" x="1628775" y="4738688"/>
          <p14:tracePt t="77231" x="1719263" y="4752975"/>
          <p14:tracePt t="77248" x="1857375" y="4767263"/>
          <p14:tracePt t="77264" x="1995488" y="4786313"/>
          <p14:tracePt t="77281" x="2105025" y="4786313"/>
          <p14:tracePt t="77298" x="2195513" y="4786313"/>
          <p14:tracePt t="77316" x="2333625" y="4781550"/>
          <p14:tracePt t="77331" x="2428875" y="4776788"/>
          <p14:tracePt t="77348" x="2495550" y="4776788"/>
          <p14:tracePt t="77364" x="2566988" y="4776788"/>
          <p14:tracePt t="77381" x="2643188" y="4776788"/>
          <p14:tracePt t="77397" x="2662238" y="4776788"/>
          <p14:tracePt t="77414" x="2686050" y="4776788"/>
          <p14:tracePt t="77431" x="2705100" y="4776788"/>
          <p14:tracePt t="77448" x="2714625" y="4776788"/>
          <p14:tracePt t="77464" x="2719388" y="4776788"/>
          <p14:tracePt t="77481" x="2724150" y="4776788"/>
          <p14:tracePt t="77498" x="2728913" y="4776788"/>
          <p14:tracePt t="77534" x="2719388" y="4781550"/>
          <p14:tracePt t="77542" x="2690813" y="4781550"/>
          <p14:tracePt t="77549" x="2633663" y="4786313"/>
          <p14:tracePt t="77564" x="2495550" y="4786313"/>
          <p14:tracePt t="77581" x="2362200" y="4786313"/>
          <p14:tracePt t="77598" x="2185988" y="4786313"/>
          <p14:tracePt t="77615" x="1995488" y="4786313"/>
          <p14:tracePt t="77631" x="1928813" y="4786313"/>
          <p14:tracePt t="77648" x="1885950" y="4786313"/>
          <p14:tracePt t="77664" x="1847850" y="4786313"/>
          <p14:tracePt t="77681" x="1800225" y="4786313"/>
          <p14:tracePt t="77698" x="1762125" y="4786313"/>
          <p14:tracePt t="77714" x="1714500" y="4786313"/>
          <p14:tracePt t="77731" x="1681163" y="4791075"/>
          <p14:tracePt t="77748" x="1647825" y="4791075"/>
          <p14:tracePt t="77764" x="1633538" y="4791075"/>
          <p14:tracePt t="77781" x="1628775" y="4791075"/>
          <p14:tracePt t="77798" x="1624013" y="4791075"/>
          <p14:tracePt t="77831" x="1633538" y="4791075"/>
          <p14:tracePt t="77848" x="1666875" y="4791075"/>
          <p14:tracePt t="77865" x="1762125" y="4791075"/>
          <p14:tracePt t="77881" x="1852613" y="4781550"/>
          <p14:tracePt t="77898" x="1985963" y="4781550"/>
          <p14:tracePt t="77914" x="2109788" y="4781550"/>
          <p14:tracePt t="77931" x="2276475" y="4781550"/>
          <p14:tracePt t="77948" x="2400300" y="4781550"/>
          <p14:tracePt t="77964" x="2514600" y="4781550"/>
          <p14:tracePt t="77982" x="2590800" y="4781550"/>
          <p14:tracePt t="77998" x="2695575" y="4781550"/>
          <p14:tracePt t="78014" x="2747963" y="4781550"/>
          <p14:tracePt t="78031" x="2786063" y="4781550"/>
          <p14:tracePt t="78048" x="2843213" y="4781550"/>
          <p14:tracePt t="78064" x="2871788" y="4781550"/>
          <p14:tracePt t="78081" x="2890838" y="4781550"/>
          <p14:tracePt t="78098" x="2914650" y="4786313"/>
          <p14:tracePt t="78114" x="2947988" y="4786313"/>
          <p14:tracePt t="78131" x="2957513" y="4786313"/>
          <p14:tracePt t="78148" x="2971800" y="4786313"/>
          <p14:tracePt t="78164" x="2976563" y="4786313"/>
          <p14:tracePt t="78181" x="2986088" y="4786313"/>
          <p14:tracePt t="78197" x="2995613" y="4786313"/>
          <p14:tracePt t="78468" x="3009900" y="4786313"/>
          <p14:tracePt t="78475" x="3028950" y="4786313"/>
          <p14:tracePt t="78483" x="3052763" y="4781550"/>
          <p14:tracePt t="78498" x="3081338" y="4781550"/>
          <p14:tracePt t="78515" x="3109913" y="4781550"/>
          <p14:tracePt t="78531" x="3119438" y="4781550"/>
          <p14:tracePt t="78564" x="3128963" y="4781550"/>
          <p14:tracePt t="78597" x="3071813" y="4781550"/>
          <p14:tracePt t="78614" x="2881313" y="4781550"/>
          <p14:tracePt t="78631" x="2747963" y="4781550"/>
          <p14:tracePt t="78647" x="2652713" y="4767263"/>
          <p14:tracePt t="78664" x="2581275" y="4757738"/>
          <p14:tracePt t="78681" x="2466975" y="4743450"/>
          <p14:tracePt t="78698" x="2414588" y="4738688"/>
          <p14:tracePt t="78714" x="2381250" y="4738688"/>
          <p14:tracePt t="78732" x="2347913" y="4738688"/>
          <p14:tracePt t="78748" x="2328863" y="4738688"/>
          <p14:tracePt t="78764" x="2324100" y="4738688"/>
          <p14:tracePt t="78781" x="2314575" y="4738688"/>
          <p14:tracePt t="78797" x="2305050" y="4738688"/>
          <p14:tracePt t="79063" x="2300288" y="4738688"/>
          <p14:tracePt t="79070" x="2295525" y="4738688"/>
          <p14:tracePt t="79085" x="2286000" y="4738688"/>
          <p14:tracePt t="79098" x="2281238" y="4738688"/>
          <p14:tracePt t="79114" x="2262188" y="4738688"/>
          <p14:tracePt t="79131" x="2252663" y="4738688"/>
          <p14:tracePt t="79148" x="2247900" y="4738688"/>
          <p14:tracePt t="79164" x="2238375" y="4738688"/>
          <p14:tracePt t="79181" x="2233613" y="4738688"/>
          <p14:tracePt t="79198" x="2228850" y="4738688"/>
          <p14:tracePt t="79408" x="2243138" y="4738688"/>
          <p14:tracePt t="79414" x="2252663" y="4738688"/>
          <p14:tracePt t="79422" x="2271713" y="4738688"/>
          <p14:tracePt t="79431" x="2286000" y="4738688"/>
          <p14:tracePt t="79447" x="2314575" y="4738688"/>
          <p14:tracePt t="79464" x="2343150" y="4738688"/>
          <p14:tracePt t="79481" x="2381250" y="4748213"/>
          <p14:tracePt t="79497" x="2400300" y="4752975"/>
          <p14:tracePt t="79514" x="2424113" y="4767263"/>
          <p14:tracePt t="79531" x="2443163" y="4767263"/>
          <p14:tracePt t="79547" x="2471738" y="4767263"/>
          <p14:tracePt t="79564" x="2490788" y="4767263"/>
          <p14:tracePt t="79581" x="2519363" y="4776788"/>
          <p14:tracePt t="79598" x="2566988" y="4776788"/>
          <p14:tracePt t="79614" x="2590800" y="4791075"/>
          <p14:tracePt t="79631" x="2605088" y="4791075"/>
          <p14:tracePt t="79647" x="2609850" y="4791075"/>
          <p14:tracePt t="79664" x="2619375" y="4791075"/>
          <p14:tracePt t="79681" x="2628900" y="4791075"/>
          <p14:tracePt t="79714" x="2643188" y="4791075"/>
          <p14:tracePt t="79731" x="2671763" y="4791075"/>
          <p14:tracePt t="79747" x="2690813" y="4791075"/>
          <p14:tracePt t="79764" x="2714625" y="4791075"/>
          <p14:tracePt t="79781" x="2728913" y="4791075"/>
          <p14:tracePt t="79798" x="2747963" y="4791075"/>
          <p14:tracePt t="79814" x="2762250" y="4791075"/>
          <p14:tracePt t="79831" x="2767013" y="4791075"/>
          <p14:tracePt t="79847" x="2771775" y="4786313"/>
          <p14:tracePt t="79864" x="2771775" y="4762500"/>
          <p14:tracePt t="79881" x="2771775" y="4729163"/>
          <p14:tracePt t="79897" x="2762250" y="4676775"/>
          <p14:tracePt t="79914" x="2728913" y="4448175"/>
          <p14:tracePt t="79931" x="2709863" y="4314825"/>
          <p14:tracePt t="79948" x="2695575" y="4238625"/>
          <p14:tracePt t="79964" x="2681288" y="4191000"/>
          <p14:tracePt t="79981" x="2657475" y="4110038"/>
          <p14:tracePt t="79997" x="2628900" y="4052888"/>
          <p14:tracePt t="80014" x="2600325" y="4010025"/>
          <p14:tracePt t="80031" x="2576513" y="3962400"/>
          <p14:tracePt t="80047" x="2538413" y="3905250"/>
          <p14:tracePt t="80064" x="2528888" y="3881438"/>
          <p14:tracePt t="80081" x="2514600" y="3862388"/>
          <p14:tracePt t="80099" x="2509838" y="3829050"/>
          <p14:tracePt t="80114" x="2509838" y="3814763"/>
          <p14:tracePt t="80131" x="2509838" y="3800475"/>
          <p14:tracePt t="80147" x="2509838" y="3790950"/>
          <p14:tracePt t="80164" x="2514600" y="3781425"/>
          <p14:tracePt t="80181" x="2519363" y="3781425"/>
          <p14:tracePt t="80214" x="2514600" y="3781425"/>
          <p14:tracePt t="80231" x="2466975" y="3781425"/>
          <p14:tracePt t="80248" x="2419350" y="3767138"/>
          <p14:tracePt t="80264" x="2362200" y="3738563"/>
          <p14:tracePt t="80281" x="2305050" y="3695700"/>
          <p14:tracePt t="80298" x="2243138" y="3590925"/>
          <p14:tracePt t="80315" x="2233613" y="3538538"/>
          <p14:tracePt t="80331" x="2233613" y="3500438"/>
          <p14:tracePt t="80348" x="2238375" y="3467100"/>
          <p14:tracePt t="80364" x="2247900" y="3457575"/>
          <p14:tracePt t="80381" x="2257425" y="3452813"/>
          <p14:tracePt t="80398" x="2266950" y="3452813"/>
          <p14:tracePt t="80414" x="2305050" y="3529013"/>
          <p14:tracePt t="80431" x="2347913" y="3657600"/>
          <p14:tracePt t="80448" x="2371725" y="3762375"/>
          <p14:tracePt t="80464" x="2419350" y="3933825"/>
          <p14:tracePt t="80481" x="2471738" y="4152900"/>
          <p14:tracePt t="80498" x="2486025" y="4233863"/>
          <p14:tracePt t="80514" x="2495550" y="4314825"/>
          <p14:tracePt t="80531" x="2500313" y="4419600"/>
          <p14:tracePt t="80547" x="2500313" y="4462463"/>
          <p14:tracePt t="80564" x="2500313" y="4495800"/>
          <p14:tracePt t="80581" x="2500313" y="4510088"/>
          <p14:tracePt t="80597" x="2500313" y="4519613"/>
          <p14:tracePt t="80614" x="2500313" y="4529138"/>
          <p14:tracePt t="80649" x="2500313" y="4533900"/>
          <p14:tracePt t="80664" x="2495550" y="4538663"/>
          <p14:tracePt t="80681" x="2490788" y="4548188"/>
          <p14:tracePt t="80698" x="2481263" y="4552950"/>
          <p14:tracePt t="80714" x="2476500" y="4562475"/>
          <p14:tracePt t="80731" x="2466975" y="4576763"/>
          <p14:tracePt t="80747" x="2462213" y="4586288"/>
          <p14:tracePt t="80764" x="2462213" y="4591050"/>
          <p14:tracePt t="80782" x="2462213" y="4595813"/>
          <p14:tracePt t="80819" x="2462213" y="4600575"/>
          <p14:tracePt t="80825" x="2462213" y="4605338"/>
          <p14:tracePt t="80840" x="2462213" y="4610100"/>
          <p14:tracePt t="80847" x="2462213" y="4614863"/>
          <p14:tracePt t="80865" x="2471738" y="4624388"/>
          <p14:tracePt t="80881" x="2500313" y="4638675"/>
          <p14:tracePt t="80898" x="2538413" y="4657725"/>
          <p14:tracePt t="80914" x="2619375" y="4691063"/>
          <p14:tracePt t="80931" x="2671763" y="4714875"/>
          <p14:tracePt t="80948" x="2724150" y="4733925"/>
          <p14:tracePt t="80964" x="2771775" y="4752975"/>
          <p14:tracePt t="80981" x="2881313" y="4781550"/>
          <p14:tracePt t="80997" x="2952750" y="4795838"/>
          <p14:tracePt t="81014" x="3024188" y="4805363"/>
          <p14:tracePt t="81031" x="3119438" y="4810125"/>
          <p14:tracePt t="81047" x="3186113" y="4810125"/>
          <p14:tracePt t="81064" x="3267075" y="4810125"/>
          <p14:tracePt t="81082" x="3367088" y="4819650"/>
          <p14:tracePt t="81097" x="3514725" y="4814888"/>
          <p14:tracePt t="81114" x="3600450" y="4810125"/>
          <p14:tracePt t="81131" x="3700463" y="4800600"/>
          <p14:tracePt t="81150" x="3814763" y="4786313"/>
          <p14:tracePt t="81164" x="3986213" y="4776788"/>
          <p14:tracePt t="81181" x="4100513" y="4767263"/>
          <p14:tracePt t="81197" x="4233863" y="4767263"/>
          <p14:tracePt t="81214" x="4452938" y="4767263"/>
          <p14:tracePt t="81231" x="4591050" y="4767263"/>
          <p14:tracePt t="81248" x="4710113" y="4767263"/>
          <p14:tracePt t="81264" x="4838700" y="4781550"/>
          <p14:tracePt t="81266" x="4891088" y="4781550"/>
          <p14:tracePt t="81281" x="4976813" y="4805363"/>
          <p14:tracePt t="81297" x="5019675" y="4810125"/>
          <p14:tracePt t="81314" x="5038725" y="4814888"/>
          <p14:tracePt t="81331" x="5043488" y="4814888"/>
          <p14:tracePt t="81524" x="5095875" y="4814888"/>
          <p14:tracePt t="81531" x="5162550" y="4805363"/>
          <p14:tracePt t="81538" x="5229225" y="4795838"/>
          <p14:tracePt t="81547" x="5310188" y="4786313"/>
          <p14:tracePt t="81564" x="5467350" y="4786313"/>
          <p14:tracePt t="81581" x="5624513" y="4800600"/>
          <p14:tracePt t="81597" x="5772150" y="4833938"/>
          <p14:tracePt t="81614" x="5867400" y="4848225"/>
          <p14:tracePt t="81631" x="5953125" y="4862513"/>
          <p14:tracePt t="81647" x="6043613" y="4872038"/>
          <p14:tracePt t="81664" x="6091238" y="4872038"/>
          <p14:tracePt t="81681" x="6134100" y="4872038"/>
          <p14:tracePt t="81697" x="6176963" y="4872038"/>
          <p14:tracePt t="81714" x="6238875" y="4872038"/>
          <p14:tracePt t="81731" x="6276975" y="4872038"/>
          <p14:tracePt t="81747" x="6319838" y="4857750"/>
          <p14:tracePt t="81765" x="6357938" y="4852988"/>
          <p14:tracePt t="81767" x="6372225" y="4843463"/>
          <p14:tracePt t="81782" x="6396038" y="4838700"/>
          <p14:tracePt t="81797" x="6419850" y="4833938"/>
          <p14:tracePt t="81814" x="6434138" y="4833938"/>
          <p14:tracePt t="81831" x="6453188" y="4833938"/>
          <p14:tracePt t="81847" x="6457950" y="4833938"/>
          <p14:tracePt t="81864" x="6467475" y="4833938"/>
          <p14:tracePt t="81881" x="6477000" y="4833938"/>
          <p14:tracePt t="81897" x="6486525" y="4833938"/>
          <p14:tracePt t="81914" x="6496050" y="4833938"/>
          <p14:tracePt t="81931" x="6500813" y="4833938"/>
          <p14:tracePt t="81947" x="6505575" y="4833938"/>
          <p14:tracePt t="81964" x="6515100" y="4833938"/>
          <p14:tracePt t="81981" x="6524625" y="4833938"/>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제목 1"/>
          <p:cNvSpPr>
            <a:spLocks noGrp="1"/>
          </p:cNvSpPr>
          <p:nvPr>
            <p:ph type="title"/>
          </p:nvPr>
        </p:nvSpPr>
        <p:spPr/>
        <p:txBody>
          <a:bodyPr/>
          <a:lstStyle/>
          <a:p>
            <a:r>
              <a:rPr lang="en-US" altLang="ko-KR">
                <a:ea typeface="굴림" panose="020B0600000101010101" pitchFamily="50" charset="-127"/>
              </a:rPr>
              <a:t>Standard Exceptions in Java</a:t>
            </a:r>
            <a:endParaRPr lang="ko-KR" altLang="en-US">
              <a:ea typeface="굴림" panose="020B0600000101010101" pitchFamily="50" charset="-127"/>
            </a:endParaRPr>
          </a:p>
        </p:txBody>
      </p:sp>
      <p:sp>
        <p:nvSpPr>
          <p:cNvPr id="3" name="내용 개체 틀 2"/>
          <p:cNvSpPr>
            <a:spLocks noGrp="1"/>
          </p:cNvSpPr>
          <p:nvPr>
            <p:ph idx="1"/>
          </p:nvPr>
        </p:nvSpPr>
        <p:spPr>
          <a:xfrm>
            <a:off x="357188" y="1233488"/>
            <a:ext cx="8391525" cy="971550"/>
          </a:xfrm>
        </p:spPr>
        <p:txBody>
          <a:bodyPr>
            <a:normAutofit fontScale="92500" lnSpcReduction="20000"/>
          </a:bodyPr>
          <a:lstStyle/>
          <a:p>
            <a:pPr>
              <a:defRPr/>
            </a:pPr>
            <a:r>
              <a:rPr lang="en-US" altLang="ko-KR" dirty="0"/>
              <a:t>Many useful exceptions are defined as subclasses of </a:t>
            </a:r>
            <a:r>
              <a:rPr lang="en-US" altLang="ko-KR" i="1" dirty="0" err="1"/>
              <a:t>RuntimeException</a:t>
            </a:r>
            <a:r>
              <a:rPr lang="en-US" altLang="ko-KR" dirty="0"/>
              <a:t> class in Java.</a:t>
            </a:r>
          </a:p>
          <a:p>
            <a:pPr>
              <a:defRPr/>
            </a:pPr>
            <a:r>
              <a:rPr lang="en-US" altLang="ko-KR" dirty="0"/>
              <a:t>They belong to </a:t>
            </a:r>
            <a:r>
              <a:rPr lang="en-US" altLang="ko-KR" dirty="0" err="1"/>
              <a:t>java.lang</a:t>
            </a:r>
            <a:r>
              <a:rPr lang="en-US" altLang="ko-KR" dirty="0"/>
              <a:t> package, not requiring importing</a:t>
            </a:r>
            <a:endParaRPr lang="ko-KR" altLang="en-US" dirty="0"/>
          </a:p>
        </p:txBody>
      </p:sp>
      <p:sp>
        <p:nvSpPr>
          <p:cNvPr id="24580"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3EDE621-6206-47A6-ACF2-E2D2A7BE03CF}" type="slidenum">
              <a:rPr lang="en-US" altLang="ko-KR" sz="1000" smtClean="0">
                <a:latin typeface="Verdana" panose="020B0604030504040204" pitchFamily="34" charset="0"/>
                <a:ea typeface="굴림" panose="020B0600000101010101" pitchFamily="50" charset="-127"/>
              </a:rPr>
              <a:pPr>
                <a:spcBef>
                  <a:spcPct val="0"/>
                </a:spcBef>
                <a:buClrTx/>
                <a:buFontTx/>
                <a:buNone/>
              </a:pPr>
              <a:t>12</a:t>
            </a:fld>
            <a:endParaRPr lang="en-US" altLang="ko-KR" sz="1000">
              <a:latin typeface="Verdana" panose="020B0604030504040204" pitchFamily="34" charset="0"/>
              <a:ea typeface="굴림" panose="020B0600000101010101" pitchFamily="50" charset="-127"/>
            </a:endParaRPr>
          </a:p>
        </p:txBody>
      </p:sp>
      <p:graphicFrame>
        <p:nvGraphicFramePr>
          <p:cNvPr id="5" name="표 4"/>
          <p:cNvGraphicFramePr>
            <a:graphicFrameLocks noGrp="1"/>
          </p:cNvGraphicFramePr>
          <p:nvPr>
            <p:extLst>
              <p:ext uri="{D42A27DB-BD31-4B8C-83A1-F6EECF244321}">
                <p14:modId xmlns:p14="http://schemas.microsoft.com/office/powerpoint/2010/main" val="3926698631"/>
              </p:ext>
            </p:extLst>
          </p:nvPr>
        </p:nvGraphicFramePr>
        <p:xfrm>
          <a:off x="683568" y="2276872"/>
          <a:ext cx="7888287" cy="3780307"/>
        </p:xfrm>
        <a:graphic>
          <a:graphicData uri="http://schemas.openxmlformats.org/drawingml/2006/table">
            <a:tbl>
              <a:tblPr firstRow="1" bandRow="1">
                <a:tableStyleId>{5940675A-B579-460E-94D1-54222C63F5DA}</a:tableStyleId>
              </a:tblPr>
              <a:tblGrid>
                <a:gridCol w="3063949">
                  <a:extLst>
                    <a:ext uri="{9D8B030D-6E8A-4147-A177-3AD203B41FA5}">
                      <a16:colId xmlns:a16="http://schemas.microsoft.com/office/drawing/2014/main" val="20000"/>
                    </a:ext>
                  </a:extLst>
                </a:gridCol>
                <a:gridCol w="4824338">
                  <a:extLst>
                    <a:ext uri="{9D8B030D-6E8A-4147-A177-3AD203B41FA5}">
                      <a16:colId xmlns:a16="http://schemas.microsoft.com/office/drawing/2014/main" val="20001"/>
                    </a:ext>
                  </a:extLst>
                </a:gridCol>
              </a:tblGrid>
              <a:tr h="355670">
                <a:tc>
                  <a:txBody>
                    <a:bodyPr/>
                    <a:lstStyle/>
                    <a:p>
                      <a:pPr algn="ctr" latinLnBrk="0">
                        <a:lnSpc>
                          <a:spcPct val="90000"/>
                        </a:lnSpc>
                      </a:pPr>
                      <a:r>
                        <a:rPr lang="en-US" altLang="ko-KR" sz="1800" dirty="0">
                          <a:latin typeface="맑은 고딕" panose="020B0503020000020004" pitchFamily="50" charset="-127"/>
                          <a:ea typeface="맑은 고딕" panose="020B0503020000020004" pitchFamily="50" charset="-127"/>
                        </a:rPr>
                        <a:t>Exception</a:t>
                      </a:r>
                      <a:endParaRPr lang="ko-KR" altLang="en-US" sz="1800" b="1" dirty="0">
                        <a:latin typeface="맑은 고딕" pitchFamily="50" charset="-127"/>
                        <a:ea typeface="맑은 고딕" pitchFamily="50" charset="-127"/>
                      </a:endParaRPr>
                    </a:p>
                  </a:txBody>
                  <a:tcPr marL="45716" marR="45716" marT="45715" marB="45715" anchor="ctr"/>
                </a:tc>
                <a:tc>
                  <a:txBody>
                    <a:bodyPr/>
                    <a:lstStyle/>
                    <a:p>
                      <a:pPr algn="ctr" latinLnBrk="0">
                        <a:lnSpc>
                          <a:spcPct val="90000"/>
                        </a:lnSpc>
                      </a:pPr>
                      <a:r>
                        <a:rPr lang="en-US" altLang="ko-KR" sz="1800" dirty="0">
                          <a:latin typeface="맑은 고딕" panose="020B0503020000020004" pitchFamily="50" charset="-127"/>
                          <a:ea typeface="맑은 고딕" panose="020B0503020000020004" pitchFamily="50" charset="-127"/>
                        </a:rPr>
                        <a:t>Description</a:t>
                      </a:r>
                      <a:endParaRPr lang="ko-KR" altLang="en-US" sz="1800" b="1" dirty="0">
                        <a:latin typeface="맑은 고딕" pitchFamily="50" charset="-127"/>
                        <a:ea typeface="맑은 고딕" pitchFamily="50" charset="-127"/>
                      </a:endParaRPr>
                    </a:p>
                  </a:txBody>
                  <a:tcPr marL="45716" marR="45716" marT="45715" marB="45715" anchor="ctr"/>
                </a:tc>
                <a:extLst>
                  <a:ext uri="{0D108BD9-81ED-4DB2-BD59-A6C34878D82A}">
                    <a16:rowId xmlns:a16="http://schemas.microsoft.com/office/drawing/2014/main" val="10000"/>
                  </a:ext>
                </a:extLst>
              </a:tr>
              <a:tr h="836970">
                <a:tc>
                  <a:txBody>
                    <a:bodyPr/>
                    <a:lstStyle/>
                    <a:p>
                      <a:pPr latinLnBrk="0">
                        <a:lnSpc>
                          <a:spcPct val="90000"/>
                        </a:lnSpc>
                      </a:pPr>
                      <a:r>
                        <a:rPr lang="en-US" altLang="ko-KR" sz="1800" b="1" dirty="0" err="1">
                          <a:latin typeface="맑은 고딕" panose="020B0503020000020004" pitchFamily="50" charset="-127"/>
                          <a:ea typeface="맑은 고딕" panose="020B0503020000020004" pitchFamily="50" charset="-127"/>
                        </a:rPr>
                        <a:t>NullPointerException</a:t>
                      </a:r>
                      <a:endParaRPr lang="ko-KR" altLang="en-US" sz="1800" b="1" dirty="0">
                        <a:latin typeface="맑은 고딕" pitchFamily="50" charset="-127"/>
                        <a:ea typeface="맑은 고딕" pitchFamily="50" charset="-127"/>
                      </a:endParaRPr>
                    </a:p>
                  </a:txBody>
                  <a:tcPr marL="45716" marR="45716" marT="45715" marB="45715" anchor="ctr"/>
                </a:tc>
                <a:tc>
                  <a:txBody>
                    <a:bodyPr/>
                    <a:lstStyle/>
                    <a:p>
                      <a:pPr latinLnBrk="0">
                        <a:lnSpc>
                          <a:spcPct val="90000"/>
                        </a:lnSpc>
                      </a:pPr>
                      <a:r>
                        <a:rPr lang="en-US" altLang="ko-KR" sz="1800" dirty="0">
                          <a:latin typeface="맑은 고딕" panose="020B0503020000020004" pitchFamily="50" charset="-127"/>
                          <a:ea typeface="맑은 고딕" panose="020B0503020000020004" pitchFamily="50" charset="-127"/>
                        </a:rPr>
                        <a:t>Thrown when an application attempts to use null in a case where an object is required</a:t>
                      </a:r>
                      <a:endParaRPr lang="ko-KR" altLang="en-US" sz="1800" b="0" dirty="0">
                        <a:latin typeface="맑은 고딕" pitchFamily="50" charset="-127"/>
                        <a:ea typeface="맑은 고딕" pitchFamily="50" charset="-127"/>
                      </a:endParaRPr>
                    </a:p>
                  </a:txBody>
                  <a:tcPr marL="45716" marR="45716" marT="45715" marB="45715" anchor="ctr"/>
                </a:tc>
                <a:extLst>
                  <a:ext uri="{0D108BD9-81ED-4DB2-BD59-A6C34878D82A}">
                    <a16:rowId xmlns:a16="http://schemas.microsoft.com/office/drawing/2014/main" val="10001"/>
                  </a:ext>
                </a:extLst>
              </a:tr>
              <a:tr h="836970">
                <a:tc>
                  <a:txBody>
                    <a:bodyPr/>
                    <a:lstStyle/>
                    <a:p>
                      <a:pPr latinLnBrk="0">
                        <a:lnSpc>
                          <a:spcPct val="90000"/>
                        </a:lnSpc>
                      </a:pPr>
                      <a:r>
                        <a:rPr lang="en-US" altLang="ko-KR" sz="1800" b="1" dirty="0" err="1">
                          <a:latin typeface="맑은 고딕" panose="020B0503020000020004" pitchFamily="50" charset="-127"/>
                          <a:ea typeface="맑은 고딕" panose="020B0503020000020004" pitchFamily="50" charset="-127"/>
                        </a:rPr>
                        <a:t>ArithmeticException</a:t>
                      </a:r>
                      <a:endParaRPr lang="ko-KR" altLang="en-US" sz="1800" b="1" dirty="0">
                        <a:latin typeface="맑은 고딕" pitchFamily="50" charset="-127"/>
                        <a:ea typeface="맑은 고딕" pitchFamily="50" charset="-127"/>
                      </a:endParaRPr>
                    </a:p>
                  </a:txBody>
                  <a:tcPr marL="45716" marR="45716" marT="45715" marB="45715" anchor="ctr"/>
                </a:tc>
                <a:tc>
                  <a:txBody>
                    <a:bodyPr/>
                    <a:lstStyle/>
                    <a:p>
                      <a:pPr latinLnBrk="0">
                        <a:lnSpc>
                          <a:spcPct val="90000"/>
                        </a:lnSpc>
                      </a:pPr>
                      <a:r>
                        <a:rPr lang="en-US" altLang="ko-KR" sz="1800" dirty="0">
                          <a:latin typeface="맑은 고딕" panose="020B0503020000020004" pitchFamily="50" charset="-127"/>
                          <a:ea typeface="맑은 고딕" panose="020B0503020000020004" pitchFamily="50" charset="-127"/>
                        </a:rPr>
                        <a:t>Thrown when an exceptional arithmetic condition has occurred; e.g.) divide by zero</a:t>
                      </a:r>
                      <a:endParaRPr lang="ko-KR" altLang="en-US" sz="1800" b="0" dirty="0">
                        <a:latin typeface="맑은 고딕" pitchFamily="50" charset="-127"/>
                        <a:ea typeface="맑은 고딕" pitchFamily="50" charset="-127"/>
                      </a:endParaRPr>
                    </a:p>
                  </a:txBody>
                  <a:tcPr marL="45716" marR="45716" marT="45715" marB="45715" anchor="ctr"/>
                </a:tc>
                <a:extLst>
                  <a:ext uri="{0D108BD9-81ED-4DB2-BD59-A6C34878D82A}">
                    <a16:rowId xmlns:a16="http://schemas.microsoft.com/office/drawing/2014/main" val="10002"/>
                  </a:ext>
                </a:extLst>
              </a:tr>
              <a:tr h="1137956">
                <a:tc>
                  <a:txBody>
                    <a:bodyPr/>
                    <a:lstStyle/>
                    <a:p>
                      <a:pPr latinLnBrk="0">
                        <a:lnSpc>
                          <a:spcPct val="90000"/>
                        </a:lnSpc>
                      </a:pPr>
                      <a:r>
                        <a:rPr lang="en-US" altLang="ko-KR" sz="1800" b="1" dirty="0" err="1">
                          <a:latin typeface="맑은 고딕" panose="020B0503020000020004" pitchFamily="50" charset="-127"/>
                          <a:ea typeface="맑은 고딕" panose="020B0503020000020004" pitchFamily="50" charset="-127"/>
                        </a:rPr>
                        <a:t>ClassCastException</a:t>
                      </a:r>
                      <a:endParaRPr lang="ko-KR" altLang="en-US" sz="1800" b="1" dirty="0">
                        <a:latin typeface="맑은 고딕" pitchFamily="50" charset="-127"/>
                        <a:ea typeface="맑은 고딕" pitchFamily="50" charset="-127"/>
                      </a:endParaRPr>
                    </a:p>
                  </a:txBody>
                  <a:tcPr marL="45716" marR="45716" marT="45715" marB="45715" anchor="ctr"/>
                </a:tc>
                <a:tc>
                  <a:txBody>
                    <a:bodyPr/>
                    <a:lstStyle/>
                    <a:p>
                      <a:pPr latinLnBrk="0">
                        <a:lnSpc>
                          <a:spcPct val="90000"/>
                        </a:lnSpc>
                      </a:pPr>
                      <a:r>
                        <a:rPr lang="en-US" altLang="ko-KR" sz="1800" dirty="0">
                          <a:latin typeface="맑은 고딕" panose="020B0503020000020004" pitchFamily="50" charset="-127"/>
                          <a:ea typeface="맑은 고딕" panose="020B0503020000020004" pitchFamily="50" charset="-127"/>
                        </a:rPr>
                        <a:t>Thrown when an application attempts an illegal cast; for example</a:t>
                      </a:r>
                    </a:p>
                    <a:p>
                      <a:pPr marL="457200" marR="0" lvl="1" indent="0" algn="l" defTabSz="914400" rtl="0" eaLnBrk="1" fontAlgn="auto" latinLnBrk="0" hangingPunct="1">
                        <a:lnSpc>
                          <a:spcPct val="90000"/>
                        </a:lnSpc>
                        <a:spcBef>
                          <a:spcPts val="0"/>
                        </a:spcBef>
                        <a:spcAft>
                          <a:spcPts val="0"/>
                        </a:spcAft>
                        <a:buClrTx/>
                        <a:buSzTx/>
                        <a:buFontTx/>
                        <a:buNone/>
                        <a:tabLst/>
                        <a:defRPr/>
                      </a:pPr>
                      <a:r>
                        <a:rPr lang="en-US" altLang="ko-KR" sz="1800" dirty="0">
                          <a:latin typeface="맑은 고딕" panose="020B0503020000020004" pitchFamily="50" charset="-127"/>
                          <a:ea typeface="맑은 고딕" panose="020B0503020000020004" pitchFamily="50" charset="-127"/>
                        </a:rPr>
                        <a:t>Object x = new Integer(0); </a:t>
                      </a:r>
                      <a:r>
                        <a:rPr lang="en-US" altLang="ko-KR" sz="1800" dirty="0" err="1">
                          <a:latin typeface="맑은 고딕" panose="020B0503020000020004" pitchFamily="50" charset="-127"/>
                          <a:ea typeface="맑은 고딕" panose="020B0503020000020004" pitchFamily="50" charset="-127"/>
                        </a:rPr>
                        <a:t>System.out.println</a:t>
                      </a:r>
                      <a:r>
                        <a:rPr lang="en-US" altLang="ko-KR" sz="1800" dirty="0">
                          <a:latin typeface="맑은 고딕" panose="020B0503020000020004" pitchFamily="50" charset="-127"/>
                          <a:ea typeface="맑은 고딕" panose="020B0503020000020004" pitchFamily="50" charset="-127"/>
                        </a:rPr>
                        <a:t>((String)x); </a:t>
                      </a:r>
                      <a:endParaRPr lang="ko-KR" altLang="en-US" sz="1800" b="0" dirty="0">
                        <a:latin typeface="맑은 고딕" pitchFamily="50" charset="-127"/>
                        <a:ea typeface="맑은 고딕" pitchFamily="50" charset="-127"/>
                      </a:endParaRPr>
                    </a:p>
                  </a:txBody>
                  <a:tcPr marL="45716" marR="45716" marT="45715" marB="45715" anchor="ctr"/>
                </a:tc>
                <a:extLst>
                  <a:ext uri="{0D108BD9-81ED-4DB2-BD59-A6C34878D82A}">
                    <a16:rowId xmlns:a16="http://schemas.microsoft.com/office/drawing/2014/main" val="10003"/>
                  </a:ext>
                </a:extLst>
              </a:tr>
              <a:tr h="612741">
                <a:tc>
                  <a:txBody>
                    <a:bodyPr/>
                    <a:lstStyle/>
                    <a:p>
                      <a:pPr latinLnBrk="0">
                        <a:lnSpc>
                          <a:spcPct val="90000"/>
                        </a:lnSpc>
                      </a:pPr>
                      <a:r>
                        <a:rPr lang="en-US" altLang="ko-KR" sz="1800" b="1" dirty="0" err="1">
                          <a:latin typeface="맑은 고딕" panose="020B0503020000020004" pitchFamily="50" charset="-127"/>
                          <a:ea typeface="맑은 고딕" panose="020B0503020000020004" pitchFamily="50" charset="-127"/>
                        </a:rPr>
                        <a:t>ArrayIndexOutOfBounds</a:t>
                      </a:r>
                      <a:endParaRPr lang="en-US" altLang="ko-KR" sz="1800" b="1" dirty="0">
                        <a:latin typeface="맑은 고딕" panose="020B0503020000020004" pitchFamily="50" charset="-127"/>
                        <a:ea typeface="맑은 고딕" panose="020B0503020000020004" pitchFamily="50" charset="-127"/>
                      </a:endParaRPr>
                    </a:p>
                    <a:p>
                      <a:pPr latinLnBrk="0">
                        <a:lnSpc>
                          <a:spcPct val="90000"/>
                        </a:lnSpc>
                      </a:pPr>
                      <a:r>
                        <a:rPr lang="en-US" altLang="ko-KR" sz="1800" b="1" dirty="0">
                          <a:latin typeface="맑은 고딕" panose="020B0503020000020004" pitchFamily="50" charset="-127"/>
                          <a:ea typeface="맑은 고딕" panose="020B0503020000020004" pitchFamily="50" charset="-127"/>
                        </a:rPr>
                        <a:t>Exception</a:t>
                      </a:r>
                      <a:endParaRPr lang="ko-KR" altLang="en-US" sz="1800" b="1" dirty="0">
                        <a:latin typeface="맑은 고딕" pitchFamily="50" charset="-127"/>
                        <a:ea typeface="맑은 고딕" pitchFamily="50" charset="-127"/>
                      </a:endParaRPr>
                    </a:p>
                  </a:txBody>
                  <a:tcPr marL="45716" marR="45716" marT="45715" marB="45715" anchor="ctr"/>
                </a:tc>
                <a:tc>
                  <a:txBody>
                    <a:bodyPr/>
                    <a:lstStyle/>
                    <a:p>
                      <a:pPr latinLnBrk="0">
                        <a:lnSpc>
                          <a:spcPct val="90000"/>
                        </a:lnSpc>
                      </a:pPr>
                      <a:r>
                        <a:rPr lang="en-US" altLang="ko-KR" sz="1800" dirty="0">
                          <a:latin typeface="맑은 고딕" panose="020B0503020000020004" pitchFamily="50" charset="-127"/>
                          <a:ea typeface="맑은 고딕" panose="020B0503020000020004" pitchFamily="50" charset="-127"/>
                        </a:rPr>
                        <a:t>Thrown to indicate that an array has been accessed with an illegal index</a:t>
                      </a:r>
                      <a:endParaRPr lang="ko-KR" altLang="en-US" sz="1800" b="1" dirty="0">
                        <a:latin typeface="맑은 고딕" pitchFamily="50" charset="-127"/>
                        <a:ea typeface="맑은 고딕" pitchFamily="50" charset="-127"/>
                      </a:endParaRPr>
                    </a:p>
                  </a:txBody>
                  <a:tcPr marL="45716" marR="45716" marT="45715" marB="45715"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66688"/>
    </mc:Choice>
    <mc:Fallback xmlns="">
      <p:transition spd="slow" advTm="66688"/>
    </mc:Fallback>
  </mc:AlternateContent>
  <p:extLst>
    <p:ext uri="{3A86A75C-4F4B-4683-9AE1-C65F6400EC91}">
      <p14:laserTraceLst xmlns:p14="http://schemas.microsoft.com/office/powerpoint/2010/main">
        <p14:tracePtLst>
          <p14:tracePt t="690" x="6453188" y="4648200"/>
          <p14:tracePt t="698" x="6329363" y="4324350"/>
          <p14:tracePt t="709" x="6219825" y="4086225"/>
          <p14:tracePt t="718" x="5991225" y="3486150"/>
          <p14:tracePt t="733" x="5791200" y="3133725"/>
          <p14:tracePt t="750" x="5529263" y="2709863"/>
          <p14:tracePt t="783" x="5267325" y="2395538"/>
          <p14:tracePt t="816" x="5067300" y="2181225"/>
          <p14:tracePt t="832" x="5053013" y="2176463"/>
          <p14:tracePt t="1048" x="4991100" y="2119313"/>
          <p14:tracePt t="1056" x="4919663" y="2057400"/>
          <p14:tracePt t="1065" x="4848225" y="2000250"/>
          <p14:tracePt t="1082" x="4724400" y="1933575"/>
          <p14:tracePt t="1099" x="4595813" y="1881188"/>
          <p14:tracePt t="1115" x="4391025" y="1838325"/>
          <p14:tracePt t="1132" x="4286250" y="1819275"/>
          <p14:tracePt t="1148" x="4181475" y="1804988"/>
          <p14:tracePt t="1165" x="4019550" y="1790700"/>
          <p14:tracePt t="1182" x="3938588" y="1776413"/>
          <p14:tracePt t="1198" x="3852863" y="1752600"/>
          <p14:tracePt t="1215" x="3771900" y="1728788"/>
          <p14:tracePt t="1232" x="3633788" y="1662113"/>
          <p14:tracePt t="1248" x="3524250" y="1604963"/>
          <p14:tracePt t="1265" x="3424238" y="1547813"/>
          <p14:tracePt t="1282" x="3328988" y="1495425"/>
          <p14:tracePt t="1298" x="3181350" y="1433513"/>
          <p14:tracePt t="1315" x="3086100" y="1400175"/>
          <p14:tracePt t="1332" x="3000375" y="1371600"/>
          <p14:tracePt t="1348" x="2924175" y="1338263"/>
          <p14:tracePt t="1365" x="2867025" y="1300163"/>
          <p14:tracePt t="1382" x="2838450" y="1276350"/>
          <p14:tracePt t="1399" x="2819400" y="1266825"/>
          <p14:tracePt t="1415" x="2805113" y="1252538"/>
          <p14:tracePt t="1432" x="2800350" y="1247775"/>
          <p14:tracePt t="1448" x="2795588" y="1238250"/>
          <p14:tracePt t="1465" x="2795588" y="1233488"/>
          <p14:tracePt t="2526" x="2767013" y="1281113"/>
          <p14:tracePt t="2534" x="2709863" y="1385888"/>
          <p14:tracePt t="2548" x="2595563" y="1638300"/>
          <p14:tracePt t="2565" x="2514600" y="1804988"/>
          <p14:tracePt t="2582" x="2400300" y="2000250"/>
          <p14:tracePt t="2598" x="2281238" y="2247900"/>
          <p14:tracePt t="2632" x="2114550" y="2509838"/>
          <p14:tracePt t="2665" x="1919288" y="2867025"/>
          <p14:tracePt t="2682" x="1871663" y="2967038"/>
          <p14:tracePt t="2699" x="1800225" y="3095625"/>
          <p14:tracePt t="2715" x="1743075" y="3195638"/>
          <p14:tracePt t="2732" x="1685925" y="3290888"/>
          <p14:tracePt t="2748" x="1647825" y="3324225"/>
          <p14:tracePt t="2765" x="1590675" y="3367088"/>
          <p14:tracePt t="2782" x="1495425" y="3409950"/>
          <p14:tracePt t="2798" x="1443038" y="3429000"/>
          <p14:tracePt t="2815" x="1381125" y="3433763"/>
          <p14:tracePt t="2832" x="1309688" y="3448050"/>
          <p14:tracePt t="2848" x="1195388" y="3467100"/>
          <p14:tracePt t="2865" x="1133475" y="3471863"/>
          <p14:tracePt t="2882" x="1081088" y="3476625"/>
          <p14:tracePt t="2899" x="1038225" y="3490913"/>
          <p14:tracePt t="2915" x="985838" y="3495675"/>
          <p14:tracePt t="2932" x="957263" y="3495675"/>
          <p14:tracePt t="2948" x="933450" y="3495675"/>
          <p14:tracePt t="2965" x="919163" y="3490913"/>
          <p14:tracePt t="2982" x="909638" y="3481388"/>
          <p14:tracePt t="2998" x="909638" y="3471863"/>
          <p14:tracePt t="3015" x="909638" y="3457575"/>
          <p14:tracePt t="3031" x="928688" y="3409950"/>
          <p14:tracePt t="3048" x="976313" y="3367088"/>
          <p14:tracePt t="3065" x="1062038" y="3319463"/>
          <p14:tracePt t="3082" x="1181100" y="3286125"/>
          <p14:tracePt t="3098" x="1343025" y="3252788"/>
          <p14:tracePt t="3115" x="1490663" y="3243263"/>
          <p14:tracePt t="3132" x="1657350" y="3243263"/>
          <p14:tracePt t="3149" x="1790700" y="3238500"/>
          <p14:tracePt t="3165" x="1990725" y="3238500"/>
          <p14:tracePt t="3181" x="2138363" y="3219450"/>
          <p14:tracePt t="3199" x="2286000" y="3200400"/>
          <p14:tracePt t="3215" x="2466975" y="3167063"/>
          <p14:tracePt t="3231" x="2605088" y="3152775"/>
          <p14:tracePt t="3248" x="2719388" y="3128963"/>
          <p14:tracePt t="3265" x="2814638" y="3105150"/>
          <p14:tracePt t="3282" x="2905125" y="3076575"/>
          <p14:tracePt t="3298" x="2952750" y="3062288"/>
          <p14:tracePt t="3315" x="2981325" y="3057525"/>
          <p14:tracePt t="3331" x="2995613" y="3052763"/>
          <p14:tracePt t="3348" x="3009900" y="3052763"/>
          <p14:tracePt t="3365" x="3014663" y="3052763"/>
          <p14:tracePt t="3382" x="3019425" y="3052763"/>
          <p14:tracePt t="3398" x="3024188" y="3052763"/>
          <p14:tracePt t="4435" x="3009900" y="3109913"/>
          <p14:tracePt t="4443" x="2967038" y="3238500"/>
          <p14:tracePt t="4451" x="2909888" y="3405188"/>
          <p14:tracePt t="4465" x="2805113" y="3671888"/>
          <p14:tracePt t="4482" x="2676525" y="4062413"/>
          <p14:tracePt t="4498" x="2586038" y="4324350"/>
          <p14:tracePt t="4515" x="2424113" y="4829175"/>
          <p14:tracePt t="4548" x="2286000" y="5224463"/>
          <p14:tracePt t="4582" x="2138363" y="5534025"/>
          <p14:tracePt t="4599" x="2105025" y="5581650"/>
          <p14:tracePt t="4615" x="2071688" y="5619750"/>
          <p14:tracePt t="4632" x="2038350" y="5657850"/>
          <p14:tracePt t="4648" x="1990725" y="5710238"/>
          <p14:tracePt t="4665" x="1924050" y="5753100"/>
          <p14:tracePt t="4682" x="1857375" y="5791200"/>
          <p14:tracePt t="4698" x="1790700" y="5819775"/>
          <p14:tracePt t="4715" x="1700213" y="5862638"/>
          <p14:tracePt t="4732" x="1647825" y="5881688"/>
          <p14:tracePt t="4748" x="1576388" y="5895975"/>
          <p14:tracePt t="4765" x="1476375" y="5915025"/>
          <p14:tracePt t="4782" x="1414463" y="5924550"/>
          <p14:tracePt t="4798" x="1352550" y="5938838"/>
          <p14:tracePt t="4815" x="1300163" y="5948363"/>
          <p14:tracePt t="4831" x="1243013" y="5957888"/>
          <p14:tracePt t="4848" x="1200150" y="5953125"/>
          <p14:tracePt t="4865" x="1166813" y="5943600"/>
          <p14:tracePt t="4882" x="1138238" y="5924550"/>
          <p14:tracePt t="4898" x="1119188" y="5910263"/>
          <p14:tracePt t="4915" x="1114425" y="5900738"/>
          <p14:tracePt t="4932" x="1104900" y="5895975"/>
          <p14:tracePt t="4949" x="1100138" y="5891213"/>
          <p14:tracePt t="4950" x="1100138" y="5886450"/>
          <p14:tracePt t="4965" x="1100138" y="5881688"/>
          <p14:tracePt t="4981" x="1100138" y="5872163"/>
          <p14:tracePt t="4998" x="1104900" y="5867400"/>
          <p14:tracePt t="5015" x="1119188" y="5857875"/>
          <p14:tracePt t="5032" x="1133475" y="5857875"/>
          <p14:tracePt t="5048" x="1147763" y="5857875"/>
          <p14:tracePt t="5065" x="1162050" y="5853113"/>
          <p14:tracePt t="5081" x="1195388" y="5843588"/>
          <p14:tracePt t="5098" x="1219200" y="5838825"/>
          <p14:tracePt t="5115" x="1247775" y="5834063"/>
          <p14:tracePt t="5131" x="1281113" y="5829300"/>
          <p14:tracePt t="5148" x="1343025" y="5829300"/>
          <p14:tracePt t="5165" x="1395413" y="5829300"/>
          <p14:tracePt t="5181" x="1443038" y="5829300"/>
          <p14:tracePt t="5198" x="1495425" y="5829300"/>
          <p14:tracePt t="5215" x="1604963" y="5829300"/>
          <p14:tracePt t="5231" x="1700213" y="5819775"/>
          <p14:tracePt t="5248" x="1781175" y="5810250"/>
          <p14:tracePt t="5265" x="1909763" y="5781675"/>
          <p14:tracePt t="5281" x="2005013" y="5767388"/>
          <p14:tracePt t="5298" x="2100263" y="5743575"/>
          <p14:tracePt t="5315" x="2171700" y="5729288"/>
          <p14:tracePt t="5331" x="2233613" y="5710238"/>
          <p14:tracePt t="5348" x="2257425" y="5705475"/>
          <p14:tracePt t="5365" x="2262188" y="5700713"/>
          <p14:tracePt t="5538" x="2314575" y="5700713"/>
          <p14:tracePt t="5545" x="2381250" y="5700713"/>
          <p14:tracePt t="5552" x="2447925" y="5700713"/>
          <p14:tracePt t="5565" x="2490788" y="5700713"/>
          <p14:tracePt t="5581" x="2605088" y="5700713"/>
          <p14:tracePt t="5598" x="2695575" y="5700713"/>
          <p14:tracePt t="5615" x="2767013" y="5700713"/>
          <p14:tracePt t="5632" x="2838450" y="5710238"/>
          <p14:tracePt t="5648" x="2914650" y="5719763"/>
          <p14:tracePt t="5665" x="2947988" y="5729288"/>
          <p14:tracePt t="5682" x="2971800" y="5738813"/>
          <p14:tracePt t="5698" x="2990850" y="5748338"/>
          <p14:tracePt t="5715" x="3009900" y="5753100"/>
          <p14:tracePt t="5731" x="3014663" y="5757863"/>
          <p14:tracePt t="5748" x="3024188" y="5757863"/>
          <p14:tracePt t="5781" x="3024188" y="5767388"/>
          <p14:tracePt t="5798" x="3019425" y="5781675"/>
          <p14:tracePt t="5815" x="2909888" y="5881688"/>
          <p14:tracePt t="5831" x="2714625" y="5986463"/>
          <p14:tracePt t="5848" x="2433638" y="6096000"/>
          <p14:tracePt t="5865" x="2119313" y="6172200"/>
          <p14:tracePt t="5882" x="1757363" y="6229350"/>
          <p14:tracePt t="5898" x="1533525" y="6248400"/>
          <p14:tracePt t="5915" x="1400175" y="6248400"/>
          <p14:tracePt t="5931" x="1295400" y="6243638"/>
          <p14:tracePt t="5948" x="1223963" y="6234113"/>
          <p14:tracePt t="5965" x="1204913" y="6229350"/>
          <p14:tracePt t="5981" x="1200150" y="6229350"/>
          <p14:tracePt t="6000" x="1200150" y="6224588"/>
          <p14:tracePt t="6015" x="1200150" y="6219825"/>
          <p14:tracePt t="6031" x="1228725" y="6200775"/>
          <p14:tracePt t="6048" x="1309688" y="6172200"/>
          <p14:tracePt t="6065" x="1438275" y="6143625"/>
          <p14:tracePt t="6081" x="1619250" y="6129338"/>
          <p14:tracePt t="6098" x="1700213" y="6119813"/>
          <p14:tracePt t="6115" x="1781175" y="6115050"/>
          <p14:tracePt t="6132" x="1838325" y="6115050"/>
          <p14:tracePt t="6148" x="1900238" y="6115050"/>
          <p14:tracePt t="6165" x="1938338" y="6115050"/>
          <p14:tracePt t="6181" x="1971675" y="6115050"/>
          <p14:tracePt t="6198" x="2000250" y="6115050"/>
          <p14:tracePt t="6215" x="2009775" y="6115050"/>
          <p14:tracePt t="6231" x="2014538" y="6115050"/>
          <p14:tracePt t="6248" x="2024063" y="6115050"/>
          <p14:tracePt t="6265" x="2028825" y="6115050"/>
          <p14:tracePt t="6654" x="2090738" y="6100763"/>
          <p14:tracePt t="6661" x="2171700" y="6081713"/>
          <p14:tracePt t="6668" x="2252663" y="6057900"/>
          <p14:tracePt t="6683" x="2324100" y="6029325"/>
          <p14:tracePt t="6698" x="2500313" y="5976938"/>
          <p14:tracePt t="6715" x="2614613" y="5943600"/>
          <p14:tracePt t="6748" x="2767013" y="5929313"/>
          <p14:tracePt t="6781" x="2857500" y="5924550"/>
          <p14:tracePt t="6798" x="2876550" y="5919788"/>
          <p14:tracePt t="6815" x="2900363" y="5919788"/>
          <p14:tracePt t="6831" x="2909888" y="5915025"/>
          <p14:tracePt t="6848" x="2914650" y="5915025"/>
          <p14:tracePt t="7646" x="2924175" y="5905500"/>
          <p14:tracePt t="7652" x="2933700" y="5886450"/>
          <p14:tracePt t="7665" x="2952750" y="5872163"/>
          <p14:tracePt t="7682" x="3005138" y="5829300"/>
          <p14:tracePt t="7698" x="3033713" y="5805488"/>
          <p14:tracePt t="7715" x="3057525" y="5786438"/>
          <p14:tracePt t="7731" x="3081338" y="5767388"/>
          <p14:tracePt t="7764" x="3138488" y="5738813"/>
          <p14:tracePt t="7798" x="3176588" y="5724525"/>
          <p14:tracePt t="7814" x="3209925" y="5715000"/>
          <p14:tracePt t="7831" x="3228975" y="5700713"/>
          <p14:tracePt t="7848" x="3262313" y="5691188"/>
          <p14:tracePt t="7865" x="3286125" y="5672138"/>
          <p14:tracePt t="7881" x="3324225" y="5634038"/>
          <p14:tracePt t="7898" x="3357563" y="5605463"/>
          <p14:tracePt t="7915" x="3395663" y="5572125"/>
          <p14:tracePt t="7932" x="3448050" y="5524500"/>
          <p14:tracePt t="7948" x="3486150" y="5476875"/>
          <p14:tracePt t="7965" x="3543300" y="5395913"/>
          <p14:tracePt t="7981" x="3600450" y="5286375"/>
          <p14:tracePt t="7998" x="3662363" y="5162550"/>
          <p14:tracePt t="8015" x="3700463" y="5095875"/>
          <p14:tracePt t="8031" x="3743325" y="5043488"/>
          <p14:tracePt t="8048" x="3767138" y="5014913"/>
          <p14:tracePt t="8064" x="3790950" y="4986338"/>
          <p14:tracePt t="8081" x="3805238" y="4976813"/>
          <p14:tracePt t="8098" x="3810000" y="4967288"/>
          <p14:tracePt t="14382" x="3805238" y="4876800"/>
          <p14:tracePt t="14389" x="3795713" y="4705350"/>
          <p14:tracePt t="14397" x="3776663" y="4576763"/>
          <p14:tracePt t="14414" x="3738563" y="4376738"/>
          <p14:tracePt t="14431" x="3676650" y="4090988"/>
          <p14:tracePt t="14448" x="3619500" y="3910013"/>
          <p14:tracePt t="14451" x="3586163" y="3838575"/>
          <p14:tracePt t="14481" x="3419475" y="3476625"/>
          <p14:tracePt t="14514" x="3276600" y="3262313"/>
          <p14:tracePt t="14531" x="3228975" y="3181350"/>
          <p14:tracePt t="14548" x="3181350" y="3095625"/>
          <p14:tracePt t="14564" x="3133725" y="3024188"/>
          <p14:tracePt t="14581" x="3067050" y="2919413"/>
          <p14:tracePt t="14598" x="3033713" y="2881313"/>
          <p14:tracePt t="14614" x="2995613" y="2847975"/>
          <p14:tracePt t="14631" x="2971800" y="2814638"/>
          <p14:tracePt t="14647" x="2919413" y="2762250"/>
          <p14:tracePt t="14665" x="2886075" y="2705100"/>
          <p14:tracePt t="14681" x="2828925" y="2628900"/>
          <p14:tracePt t="14698" x="2767013" y="2509838"/>
          <p14:tracePt t="14714" x="2714625" y="2452688"/>
          <p14:tracePt t="14731" x="2657475" y="2400300"/>
          <p14:tracePt t="14747" x="2586038" y="2319338"/>
          <p14:tracePt t="14764" x="2486025" y="2228850"/>
          <p14:tracePt t="14781" x="2433638" y="2166938"/>
          <p14:tracePt t="14798" x="2390775" y="2128838"/>
          <p14:tracePt t="14814" x="2357438" y="2095500"/>
          <p14:tracePt t="14831" x="2343150" y="2085975"/>
          <p14:tracePt t="15081" x="2300288" y="2071688"/>
          <p14:tracePt t="15088" x="2238375" y="2057400"/>
          <p14:tracePt t="15097" x="2171700" y="2038350"/>
          <p14:tracePt t="15114" x="2076450" y="2005013"/>
          <p14:tracePt t="15132" x="1919288" y="1966913"/>
          <p14:tracePt t="15147" x="1819275" y="1957388"/>
          <p14:tracePt t="15164" x="1714500" y="1952625"/>
          <p14:tracePt t="15181" x="1638300" y="1952625"/>
          <p14:tracePt t="15197" x="1543050" y="1943100"/>
          <p14:tracePt t="15214" x="1504950" y="1928813"/>
          <p14:tracePt t="15231" x="1466850" y="1924050"/>
          <p14:tracePt t="15247" x="1423988" y="1919288"/>
          <p14:tracePt t="15264" x="1357313" y="1895475"/>
          <p14:tracePt t="15281" x="1309688" y="1871663"/>
          <p14:tracePt t="15297" x="1266825" y="1862138"/>
          <p14:tracePt t="15314" x="1228725" y="1857375"/>
          <p14:tracePt t="15331" x="1181100" y="1843088"/>
          <p14:tracePt t="15347" x="1143000" y="1828800"/>
          <p14:tracePt t="15364" x="1114425" y="1819275"/>
          <p14:tracePt t="15381" x="1085850" y="1814513"/>
          <p14:tracePt t="15397" x="1052513" y="1800225"/>
          <p14:tracePt t="15414" x="1028700" y="1790700"/>
          <p14:tracePt t="15431" x="1014413" y="1785938"/>
          <p14:tracePt t="15447" x="1004888" y="1776413"/>
          <p14:tracePt t="15464" x="995363" y="1776413"/>
          <p14:tracePt t="15481" x="990600" y="1776413"/>
          <p14:tracePt t="15498" x="985838" y="1776413"/>
          <p14:tracePt t="15955" x="990600" y="1776413"/>
          <p14:tracePt t="15962" x="1000125" y="1771650"/>
          <p14:tracePt t="15969" x="1004888" y="1771650"/>
          <p14:tracePt t="15981" x="1014413" y="1771650"/>
          <p14:tracePt t="15999" x="1038225" y="1771650"/>
          <p14:tracePt t="16014" x="1071563" y="1771650"/>
          <p14:tracePt t="16047" x="1162050" y="1771650"/>
          <p14:tracePt t="16080" x="1328738" y="1785938"/>
          <p14:tracePt t="16097" x="1381125" y="1795463"/>
          <p14:tracePt t="16114" x="1447800" y="1809750"/>
          <p14:tracePt t="16131" x="1566863" y="1824038"/>
          <p14:tracePt t="16147" x="1647825" y="1824038"/>
          <p14:tracePt t="16164" x="1724025" y="1824038"/>
          <p14:tracePt t="16181" x="1795463" y="1819275"/>
          <p14:tracePt t="16197" x="1881188" y="1814513"/>
          <p14:tracePt t="16214" x="1928813" y="1814513"/>
          <p14:tracePt t="16230" x="1981200" y="1814513"/>
          <p14:tracePt t="16247" x="2028825" y="1814513"/>
          <p14:tracePt t="16264" x="2105025" y="1824038"/>
          <p14:tracePt t="16280" x="2143125" y="1833563"/>
          <p14:tracePt t="16297" x="2176463" y="1833563"/>
          <p14:tracePt t="16314" x="2209800" y="1838325"/>
          <p14:tracePt t="16330" x="2233613" y="1838325"/>
          <p14:tracePt t="16347" x="2257425" y="1847850"/>
          <p14:tracePt t="16364" x="2290763" y="1847850"/>
          <p14:tracePt t="16381" x="2333625" y="1847850"/>
          <p14:tracePt t="16397" x="2357438" y="1847850"/>
          <p14:tracePt t="16414" x="2376488" y="1847850"/>
          <p14:tracePt t="16431" x="2400300" y="1847850"/>
          <p14:tracePt t="16447" x="2419350" y="1847850"/>
          <p14:tracePt t="16464" x="2433638" y="1847850"/>
          <p14:tracePt t="16481" x="2438400" y="1847850"/>
          <p14:tracePt t="16497" x="2447925" y="1847850"/>
          <p14:tracePt t="16514" x="2457450" y="1847850"/>
          <p14:tracePt t="16565" x="2462213" y="1847850"/>
          <p14:tracePt t="17116" x="2486025" y="1847850"/>
          <p14:tracePt t="17122" x="2528888" y="1852613"/>
          <p14:tracePt t="17130" x="2562225" y="1862138"/>
          <p14:tracePt t="17147" x="2643188" y="1862138"/>
          <p14:tracePt t="17164" x="2714625" y="1862138"/>
          <p14:tracePt t="17182" x="2781300" y="1862138"/>
          <p14:tracePt t="17214" x="2919413" y="1862138"/>
          <p14:tracePt t="17247" x="2990850" y="1857375"/>
          <p14:tracePt t="17264" x="3000375" y="1852613"/>
          <p14:tracePt t="17280" x="3009900" y="1852613"/>
          <p14:tracePt t="17297" x="3014663" y="1852613"/>
          <p14:tracePt t="17314" x="3019425" y="1852613"/>
          <p14:tracePt t="17344" x="3024188" y="1852613"/>
          <p14:tracePt t="17968" x="3014663" y="1847850"/>
          <p14:tracePt t="17975" x="2995613" y="1847850"/>
          <p14:tracePt t="17983" x="2976563" y="1843088"/>
          <p14:tracePt t="17997" x="2933700" y="1843088"/>
          <p14:tracePt t="18014" x="2886075" y="1838325"/>
          <p14:tracePt t="18030" x="2828925" y="1838325"/>
          <p14:tracePt t="18049" x="2752725" y="1828800"/>
          <p14:tracePt t="18081" x="2624138" y="1828800"/>
          <p14:tracePt t="18114" x="2462213" y="1824038"/>
          <p14:tracePt t="18131" x="2347913" y="1824038"/>
          <p14:tracePt t="18147" x="2238375" y="1824038"/>
          <p14:tracePt t="18164" x="2105025" y="1824038"/>
          <p14:tracePt t="18180" x="1900238" y="1824038"/>
          <p14:tracePt t="18197" x="1809750" y="1833563"/>
          <p14:tracePt t="18214" x="1704975" y="1843088"/>
          <p14:tracePt t="18231" x="1604963" y="1847850"/>
          <p14:tracePt t="18247" x="1466850" y="1866900"/>
          <p14:tracePt t="18264" x="1395413" y="1866900"/>
          <p14:tracePt t="18280" x="1338263" y="1866900"/>
          <p14:tracePt t="18297" x="1276350" y="1866900"/>
          <p14:tracePt t="18314" x="1195388" y="1876425"/>
          <p14:tracePt t="18331" x="1143000" y="1876425"/>
          <p14:tracePt t="18347" x="1114425" y="1876425"/>
          <p14:tracePt t="18364" x="1100138" y="1876425"/>
          <p14:tracePt t="18380" x="1090613" y="1876425"/>
          <p14:tracePt t="18397" x="1081088" y="1876425"/>
          <p14:tracePt t="18452" x="1085850" y="1871663"/>
          <p14:tracePt t="18460" x="1100138" y="1871663"/>
          <p14:tracePt t="18467" x="1109663" y="1871663"/>
          <p14:tracePt t="18481" x="1133475" y="1871663"/>
          <p14:tracePt t="18497" x="1209675" y="1866900"/>
          <p14:tracePt t="18514" x="1276350" y="1866900"/>
          <p14:tracePt t="18531" x="1376363" y="1866900"/>
          <p14:tracePt t="18547" x="1504950" y="1866900"/>
          <p14:tracePt t="18564" x="1571625" y="1871663"/>
          <p14:tracePt t="18580" x="1633538" y="1876425"/>
          <p14:tracePt t="18597" x="1690688" y="1881188"/>
          <p14:tracePt t="18614" x="1800225" y="1895475"/>
          <p14:tracePt t="18631" x="1871663" y="1905000"/>
          <p14:tracePt t="18647" x="1928813" y="1909763"/>
          <p14:tracePt t="18664" x="1981200" y="1909763"/>
          <p14:tracePt t="18680" x="2047875" y="1909763"/>
          <p14:tracePt t="18697" x="2085975" y="1924050"/>
          <p14:tracePt t="18714" x="2133600" y="1924050"/>
          <p14:tracePt t="18731" x="2176463" y="1924050"/>
          <p14:tracePt t="18747" x="2243138" y="1924050"/>
          <p14:tracePt t="18764" x="2281238" y="1924050"/>
          <p14:tracePt t="18781" x="2324100" y="1924050"/>
          <p14:tracePt t="18797" x="2376488" y="1924050"/>
          <p14:tracePt t="18814" x="2405063" y="1924050"/>
          <p14:tracePt t="18830" x="2433638" y="1924050"/>
          <p14:tracePt t="18849" x="2462213" y="1924050"/>
          <p14:tracePt t="18864" x="2500313" y="1924050"/>
          <p14:tracePt t="18880" x="2538413" y="1924050"/>
          <p14:tracePt t="18897" x="2566988" y="1924050"/>
          <p14:tracePt t="18914" x="2595563" y="1924050"/>
          <p14:tracePt t="18930" x="2624138" y="1924050"/>
          <p14:tracePt t="18947" x="2662238" y="1924050"/>
          <p14:tracePt t="18964" x="2690813" y="1924050"/>
          <p14:tracePt t="18981" x="2719388" y="1924050"/>
          <p14:tracePt t="18997" x="2767013" y="1914525"/>
          <p14:tracePt t="19014" x="2800350" y="1914525"/>
          <p14:tracePt t="19030" x="2838450" y="1905000"/>
          <p14:tracePt t="19047" x="2900363" y="1905000"/>
          <p14:tracePt t="19064" x="2933700" y="1900238"/>
          <p14:tracePt t="19081" x="2971800" y="1890713"/>
          <p14:tracePt t="19097" x="3005138" y="1890713"/>
          <p14:tracePt t="19114" x="3038475" y="1890713"/>
          <p14:tracePt t="19130" x="3062288" y="1885950"/>
          <p14:tracePt t="19147" x="3076575" y="1881188"/>
          <p14:tracePt t="19164" x="3090863" y="1881188"/>
          <p14:tracePt t="19180" x="3109913" y="1871663"/>
          <p14:tracePt t="19197" x="3114675" y="1871663"/>
          <p14:tracePt t="19214" x="3119438" y="1871663"/>
          <p14:tracePt t="19230" x="3128963" y="1871663"/>
          <p14:tracePt t="19247" x="3138488" y="1871663"/>
          <p14:tracePt t="19555" x="3176588" y="1866900"/>
          <p14:tracePt t="19562" x="3214688" y="1857375"/>
          <p14:tracePt t="19569" x="3252788" y="1843088"/>
          <p14:tracePt t="19580" x="3295650" y="1843088"/>
          <p14:tracePt t="19597" x="3367088" y="1828800"/>
          <p14:tracePt t="19614" x="3452813" y="1819275"/>
          <p14:tracePt t="19630" x="3505200" y="1819275"/>
          <p14:tracePt t="19647" x="3552825" y="1819275"/>
          <p14:tracePt t="19664" x="3600450" y="1819275"/>
          <p14:tracePt t="19680" x="3671888" y="1819275"/>
          <p14:tracePt t="19697" x="3719513" y="1819275"/>
          <p14:tracePt t="19714" x="3757613" y="1814513"/>
          <p14:tracePt t="19730" x="3795713" y="1809750"/>
          <p14:tracePt t="19747" x="3819525" y="1809750"/>
          <p14:tracePt t="19763" x="3833813" y="1804988"/>
          <p14:tracePt t="19780" x="3843338" y="1804988"/>
          <p14:tracePt t="19797" x="3857625" y="1804988"/>
          <p14:tracePt t="19814" x="3862388" y="1804988"/>
          <p14:tracePt t="19830" x="3871913" y="1804988"/>
          <p14:tracePt t="20020" x="3743325" y="1809750"/>
          <p14:tracePt t="20025" x="3600450" y="1819275"/>
          <p14:tracePt t="20032" x="3462338" y="1819275"/>
          <p14:tracePt t="20047" x="3043238" y="1843088"/>
          <p14:tracePt t="20064" x="2709863" y="1862138"/>
          <p14:tracePt t="20080" x="2438400" y="1862138"/>
          <p14:tracePt t="20097" x="2214563" y="1857375"/>
          <p14:tracePt t="20114" x="2000250" y="1833563"/>
          <p14:tracePt t="20130" x="1905000" y="1819275"/>
          <p14:tracePt t="20147" x="1852613" y="1800225"/>
          <p14:tracePt t="20164" x="1833563" y="1785938"/>
          <p14:tracePt t="20180" x="1824038" y="1785938"/>
          <p14:tracePt t="20197" x="1824038" y="1781175"/>
          <p14:tracePt t="20213" x="1838325" y="1766888"/>
          <p14:tracePt t="20233" x="1971675" y="1719263"/>
          <p14:tracePt t="20248" x="2128838" y="1695450"/>
          <p14:tracePt t="20264" x="2295525" y="1695450"/>
          <p14:tracePt t="20280" x="2471738" y="1700213"/>
          <p14:tracePt t="20297" x="2762250" y="1704975"/>
          <p14:tracePt t="20314" x="2895600" y="1714500"/>
          <p14:tracePt t="20331" x="2986088" y="1724025"/>
          <p14:tracePt t="20347" x="3057525" y="1743075"/>
          <p14:tracePt t="20364" x="3086100" y="1762125"/>
          <p14:tracePt t="20380" x="3095625" y="1771650"/>
          <p14:tracePt t="20397" x="3105150" y="1785938"/>
          <p14:tracePt t="20598" x="3062288" y="1857375"/>
          <p14:tracePt t="20605" x="2995613" y="1938338"/>
          <p14:tracePt t="20613" x="2924175" y="2024063"/>
          <p14:tracePt t="20630" x="2638425" y="2309813"/>
          <p14:tracePt t="20648" x="2381250" y="2552700"/>
          <p14:tracePt t="20664" x="2043113" y="2757488"/>
          <p14:tracePt t="20681" x="1900238" y="2828925"/>
          <p14:tracePt t="20698" x="1814513" y="2871788"/>
          <p14:tracePt t="20713" x="1757363" y="2890838"/>
          <p14:tracePt t="20730" x="1685925" y="2895600"/>
          <p14:tracePt t="20747" x="1633538" y="2895600"/>
          <p14:tracePt t="20763" x="1585913" y="2876550"/>
          <p14:tracePt t="20781" x="1543050" y="2857500"/>
          <p14:tracePt t="20797" x="1490663" y="2790825"/>
          <p14:tracePt t="20814" x="1443038" y="2714625"/>
          <p14:tracePt t="20830" x="1414463" y="2657475"/>
          <p14:tracePt t="20847" x="1404938" y="2628900"/>
          <p14:tracePt t="20864" x="1404938" y="2624138"/>
          <p14:tracePt t="20899" x="1400175" y="2647950"/>
          <p14:tracePt t="20913" x="1400175" y="2728913"/>
          <p14:tracePt t="20930" x="1400175" y="2895600"/>
          <p14:tracePt t="20947" x="1400175" y="3114675"/>
          <p14:tracePt t="20966" x="1404938" y="3471863"/>
          <p14:tracePt t="20980" x="1404938" y="3743325"/>
          <p14:tracePt t="20997" x="1423988" y="3962400"/>
          <p14:tracePt t="21014" x="1423988" y="4219575"/>
          <p14:tracePt t="21030" x="1428750" y="4410075"/>
          <p14:tracePt t="21048" x="1457325" y="4567238"/>
          <p14:tracePt t="21063" x="1490663" y="4729163"/>
          <p14:tracePt t="21080" x="1524000" y="4824413"/>
          <p14:tracePt t="21097" x="1566863" y="4910138"/>
          <p14:tracePt t="21113" x="1595438" y="4938713"/>
          <p14:tracePt t="21130" x="1652588" y="4981575"/>
          <p14:tracePt t="21148" x="1771650" y="5005388"/>
          <p14:tracePt t="21164" x="2005013" y="5033963"/>
          <p14:tracePt t="21180" x="2143125" y="5029200"/>
          <p14:tracePt t="21197" x="2276475" y="5019675"/>
          <p14:tracePt t="21214" x="2471738" y="4986338"/>
          <p14:tracePt t="21230" x="2576513" y="4953000"/>
          <p14:tracePt t="21247" x="2700338" y="4886325"/>
          <p14:tracePt t="21263" x="2819400" y="4795838"/>
          <p14:tracePt t="21280" x="2967038" y="4662488"/>
          <p14:tracePt t="21297" x="3043238" y="4562475"/>
          <p14:tracePt t="21313" x="3119438" y="4438650"/>
          <p14:tracePt t="21330" x="3190875" y="4276725"/>
          <p14:tracePt t="21347" x="3252788" y="4048125"/>
          <p14:tracePt t="21363" x="3281363" y="3857625"/>
          <p14:tracePt t="21380" x="3290888" y="3667125"/>
          <p14:tracePt t="21397" x="3276600" y="3543300"/>
          <p14:tracePt t="21415" x="3238500" y="3390900"/>
          <p14:tracePt t="21430" x="3181350" y="3290888"/>
          <p14:tracePt t="21447" x="3095625" y="3209925"/>
          <p14:tracePt t="21464" x="2995613" y="3133725"/>
          <p14:tracePt t="21480" x="2771775" y="3052763"/>
          <p14:tracePt t="21497" x="2571750" y="3024188"/>
          <p14:tracePt t="21513" x="2405063" y="3009900"/>
          <p14:tracePt t="21530" x="2138363" y="3019425"/>
          <p14:tracePt t="21547" x="1981200" y="3038475"/>
          <p14:tracePt t="21564" x="1881188" y="3071813"/>
          <p14:tracePt t="21580" x="1804988" y="3109913"/>
          <p14:tracePt t="21597" x="1676400" y="3214688"/>
          <p14:tracePt t="21614" x="1590675" y="3305175"/>
          <p14:tracePt t="21630" x="1471613" y="3524250"/>
          <p14:tracePt t="21648" x="1366838" y="3890963"/>
          <p14:tracePt t="21664" x="1333500" y="4319588"/>
          <p14:tracePt t="21680" x="1333500" y="4519613"/>
          <p14:tracePt t="21697" x="1371600" y="4748213"/>
          <p14:tracePt t="21714" x="1457325" y="5019675"/>
          <p14:tracePt t="21730" x="1509713" y="5110163"/>
          <p14:tracePt t="21747" x="1557338" y="5195888"/>
          <p14:tracePt t="21764" x="1647825" y="5319713"/>
          <p14:tracePt t="21780" x="1804988" y="5486400"/>
          <p14:tracePt t="21797" x="1914525" y="5581650"/>
          <p14:tracePt t="21813" x="2019300" y="5657850"/>
          <p14:tracePt t="21831" x="2095500" y="5705475"/>
          <p14:tracePt t="21847" x="2185988" y="5738813"/>
          <p14:tracePt t="21864" x="2247900" y="5753100"/>
          <p14:tracePt t="21880" x="2309813" y="5757863"/>
          <p14:tracePt t="21897" x="2400300" y="5757863"/>
          <p14:tracePt t="21914" x="2471738" y="5757863"/>
          <p14:tracePt t="21930" x="2543175" y="5743575"/>
          <p14:tracePt t="21947" x="2619375" y="5705475"/>
          <p14:tracePt t="21964" x="2767013" y="5529263"/>
          <p14:tracePt t="21980" x="2871788" y="5338763"/>
          <p14:tracePt t="21997" x="2976563" y="5072063"/>
          <p14:tracePt t="22014" x="3067050" y="4810125"/>
          <p14:tracePt t="22030" x="3167063" y="4429125"/>
          <p14:tracePt t="22047" x="3224213" y="4200525"/>
          <p14:tracePt t="22064" x="3252788" y="3962400"/>
          <p14:tracePt t="22081" x="3262313" y="3662363"/>
          <p14:tracePt t="22097" x="3248025" y="3505200"/>
          <p14:tracePt t="22115" x="3224213" y="3324225"/>
          <p14:tracePt t="22130" x="3200400" y="3219450"/>
          <p14:tracePt t="22147" x="3171825" y="3176588"/>
          <p14:tracePt t="22163" x="3128963" y="3133725"/>
          <p14:tracePt t="22180" x="3076575" y="3114675"/>
          <p14:tracePt t="22197" x="2995613" y="3105150"/>
          <p14:tracePt t="22214" x="2909888" y="3105150"/>
          <p14:tracePt t="22230" x="2867025" y="3114675"/>
          <p14:tracePt t="22247" x="2838450" y="3124200"/>
          <p14:tracePt t="22263" x="2814638" y="3128963"/>
          <p14:tracePt t="22280" x="2795588" y="3138488"/>
          <p14:tracePt t="22297" x="2786063" y="3148013"/>
          <p14:tracePt t="22315" x="2776538" y="3152775"/>
          <p14:tracePt t="22331" x="2771775" y="3152775"/>
          <p14:tracePt t="22347" x="2767013" y="3152775"/>
          <p14:tracePt t="23177" x="2743200" y="3152775"/>
          <p14:tracePt t="23183" x="2709863" y="3152775"/>
          <p14:tracePt t="23199" x="2667000" y="3152775"/>
          <p14:tracePt t="23213" x="2524125" y="3167063"/>
          <p14:tracePt t="23230" x="2462213" y="3181350"/>
          <p14:tracePt t="23247" x="2381250" y="3186113"/>
          <p14:tracePt t="23280" x="2228850" y="3200400"/>
          <p14:tracePt t="23313" x="2133600" y="3209925"/>
          <p14:tracePt t="23332" x="2085975" y="3214688"/>
          <p14:tracePt t="23347" x="2052638" y="3219450"/>
          <p14:tracePt t="23364" x="2024063" y="3233738"/>
          <p14:tracePt t="23380" x="1995488" y="3238500"/>
          <p14:tracePt t="23397" x="1933575" y="3243263"/>
          <p14:tracePt t="23413" x="1895475" y="3243263"/>
          <p14:tracePt t="23430" x="1862138" y="3248025"/>
          <p14:tracePt t="23447" x="1819275" y="3257550"/>
          <p14:tracePt t="23448" x="1800225" y="3262313"/>
          <p14:tracePt t="23463" x="1757363" y="3267075"/>
          <p14:tracePt t="23480" x="1709738" y="3281363"/>
          <p14:tracePt t="23497" x="1662113" y="3295650"/>
          <p14:tracePt t="23514" x="1562100" y="3305175"/>
          <p14:tracePt t="23530" x="1504950" y="3314700"/>
          <p14:tracePt t="23547" x="1452563" y="3319463"/>
          <p14:tracePt t="23563" x="1404938" y="3319463"/>
          <p14:tracePt t="23580" x="1343025" y="3324225"/>
          <p14:tracePt t="23597" x="1314450" y="3333750"/>
          <p14:tracePt t="23614" x="1276350" y="3333750"/>
          <p14:tracePt t="23630" x="1233488" y="3333750"/>
          <p14:tracePt t="23647" x="1176338" y="3333750"/>
          <p14:tracePt t="23663" x="1143000" y="3338513"/>
          <p14:tracePt t="23681" x="1109663" y="3338513"/>
          <p14:tracePt t="23697" x="1076325" y="3338513"/>
          <p14:tracePt t="23713" x="1057275" y="3338513"/>
          <p14:tracePt t="23730" x="1042988" y="3338513"/>
          <p14:tracePt t="23747" x="1023938" y="3338513"/>
          <p14:tracePt t="23763" x="1004888" y="3338513"/>
          <p14:tracePt t="23780" x="995363" y="3338513"/>
          <p14:tracePt t="23797" x="981075" y="3338513"/>
          <p14:tracePt t="23813" x="966788" y="3338513"/>
          <p14:tracePt t="23830" x="957263" y="3338513"/>
          <p14:tracePt t="23847" x="952500" y="3338513"/>
          <p14:tracePt t="23863" x="947738" y="3338513"/>
          <p14:tracePt t="23880" x="942975" y="3338513"/>
          <p14:tracePt t="23897" x="938213" y="3338513"/>
          <p14:tracePt t="24807" x="933450" y="3338513"/>
          <p14:tracePt t="24823" x="923925" y="3338513"/>
          <p14:tracePt t="24829" x="919163" y="3338513"/>
          <p14:tracePt t="24837" x="914400" y="3338513"/>
          <p14:tracePt t="24847" x="904875" y="3338513"/>
          <p14:tracePt t="24864" x="895350" y="3338513"/>
          <p14:tracePt t="24880" x="871538" y="3338513"/>
          <p14:tracePt t="24914" x="842963" y="3338513"/>
          <p14:tracePt t="24946" x="828675" y="3338513"/>
          <p14:tracePt t="25181" x="838200" y="3333750"/>
          <p14:tracePt t="25188" x="852488" y="3333750"/>
          <p14:tracePt t="25197" x="871538" y="3324225"/>
          <p14:tracePt t="25214" x="909638" y="3319463"/>
          <p14:tracePt t="25230" x="962025" y="3309938"/>
          <p14:tracePt t="25247" x="1076325" y="3295650"/>
          <p14:tracePt t="25263" x="1157288" y="3295650"/>
          <p14:tracePt t="25280" x="1238250" y="3295650"/>
          <p14:tracePt t="25296" x="1309688" y="3286125"/>
          <p14:tracePt t="25313" x="1423988" y="3276600"/>
          <p14:tracePt t="25330" x="1504950" y="3276600"/>
          <p14:tracePt t="25347" x="1571625" y="3276600"/>
          <p14:tracePt t="25363" x="1633538" y="3276600"/>
          <p14:tracePt t="25380" x="1704975" y="3276600"/>
          <p14:tracePt t="25397" x="1771650" y="3276600"/>
          <p14:tracePt t="25413" x="1843088" y="3276600"/>
          <p14:tracePt t="25430" x="1900238" y="3281363"/>
          <p14:tracePt t="25447" x="1985963" y="3286125"/>
          <p14:tracePt t="25463" x="2038350" y="3286125"/>
          <p14:tracePt t="25480" x="2081213" y="3286125"/>
          <p14:tracePt t="25497" x="2124075" y="3286125"/>
          <p14:tracePt t="25513" x="2181225" y="3286125"/>
          <p14:tracePt t="25530" x="2224088" y="3295650"/>
          <p14:tracePt t="25547" x="2266950" y="3300413"/>
          <p14:tracePt t="25563" x="2328863" y="3300413"/>
          <p14:tracePt t="25580" x="2366963" y="3300413"/>
          <p14:tracePt t="25596" x="2400300" y="3300413"/>
          <p14:tracePt t="25613" x="2424113" y="3300413"/>
          <p14:tracePt t="25630" x="2452688" y="3300413"/>
          <p14:tracePt t="25647" x="2476500" y="3295650"/>
          <p14:tracePt t="25663" x="2505075" y="3295650"/>
          <p14:tracePt t="25681" x="2533650" y="3286125"/>
          <p14:tracePt t="25696" x="2566988" y="3281363"/>
          <p14:tracePt t="25713" x="2586038" y="3276600"/>
          <p14:tracePt t="25730" x="2609850" y="3271838"/>
          <p14:tracePt t="25747" x="2643188" y="3271838"/>
          <p14:tracePt t="25763" x="2657475" y="3267075"/>
          <p14:tracePt t="25780" x="2667000" y="3267075"/>
          <p14:tracePt t="25797" x="2681288" y="3267075"/>
          <p14:tracePt t="25813" x="2690813" y="3267075"/>
          <p14:tracePt t="25830" x="2695575" y="3267075"/>
          <p14:tracePt t="25847" x="2705100" y="3267075"/>
          <p14:tracePt t="25887" x="2709863" y="3267075"/>
          <p14:tracePt t="26710" x="2733675" y="3267075"/>
          <p14:tracePt t="26717" x="2747963" y="3267075"/>
          <p14:tracePt t="26730" x="2767013" y="3267075"/>
          <p14:tracePt t="26746" x="2814638" y="3267075"/>
          <p14:tracePt t="26763" x="2833688" y="3267075"/>
          <p14:tracePt t="26780" x="2852738" y="3267075"/>
          <p14:tracePt t="26813" x="2905125" y="3276600"/>
          <p14:tracePt t="26847" x="2952750" y="3281363"/>
          <p14:tracePt t="26863" x="2976563" y="3281363"/>
          <p14:tracePt t="26880" x="3009900" y="3281363"/>
          <p14:tracePt t="26896" x="3038475" y="3281363"/>
          <p14:tracePt t="26913" x="3057525" y="3281363"/>
          <p14:tracePt t="26930" x="3095625" y="3281363"/>
          <p14:tracePt t="26946" x="3119438" y="3281363"/>
          <p14:tracePt t="26963" x="3138488" y="3281363"/>
          <p14:tracePt t="26980" x="3162300" y="3281363"/>
          <p14:tracePt t="26996" x="3176588" y="3281363"/>
          <p14:tracePt t="27013" x="3181350" y="3281363"/>
          <p14:tracePt t="27030" x="3190875" y="3281363"/>
          <p14:tracePt t="27046" x="3195638" y="3281363"/>
          <p14:tracePt t="27312" x="3214688" y="3281363"/>
          <p14:tracePt t="27319" x="3243263" y="3276600"/>
          <p14:tracePt t="27330" x="3262313" y="3276600"/>
          <p14:tracePt t="27346" x="3305175" y="3262313"/>
          <p14:tracePt t="27363" x="3352800" y="3252788"/>
          <p14:tracePt t="27380" x="3381375" y="3252788"/>
          <p14:tracePt t="27396" x="3409950" y="3243263"/>
          <p14:tracePt t="27413" x="3443288" y="3238500"/>
          <p14:tracePt t="27430" x="3490913" y="3228975"/>
          <p14:tracePt t="27447" x="3514725" y="3214688"/>
          <p14:tracePt t="27463" x="3543300" y="3209925"/>
          <p14:tracePt t="27480" x="3586163" y="3195638"/>
          <p14:tracePt t="27496" x="3614738" y="3186113"/>
          <p14:tracePt t="27513" x="3643313" y="3167063"/>
          <p14:tracePt t="27530" x="3676650" y="3148013"/>
          <p14:tracePt t="27547" x="3709988" y="3124200"/>
          <p14:tracePt t="27563" x="3738563" y="3114675"/>
          <p14:tracePt t="27580" x="3767138" y="3095625"/>
          <p14:tracePt t="27597" x="3800475" y="3076575"/>
          <p14:tracePt t="27613" x="3852863" y="3052763"/>
          <p14:tracePt t="27630" x="3890963" y="3043238"/>
          <p14:tracePt t="27646" x="3933825" y="3024188"/>
          <p14:tracePt t="27663" x="3971925" y="3005138"/>
          <p14:tracePt t="27680" x="4043363" y="2976563"/>
          <p14:tracePt t="27696" x="4086225" y="2967038"/>
          <p14:tracePt t="27713" x="4138613" y="2947988"/>
          <p14:tracePt t="27730" x="4214813" y="2924175"/>
          <p14:tracePt t="27746" x="4314825" y="2895600"/>
          <p14:tracePt t="27763" x="4376738" y="2881313"/>
          <p14:tracePt t="27780" x="4424363" y="2867025"/>
          <p14:tracePt t="27796" x="4481513" y="2857500"/>
          <p14:tracePt t="27813" x="4500563" y="2852738"/>
          <p14:tracePt t="27830" x="4510088" y="2852738"/>
          <p14:tracePt t="27846" x="4514850" y="2852738"/>
          <p14:tracePt t="27863" x="4519613" y="2852738"/>
          <p14:tracePt t="28055" x="4552950" y="2852738"/>
          <p14:tracePt t="28061" x="4586288" y="2852738"/>
          <p14:tracePt t="28069" x="4614863" y="2862263"/>
          <p14:tracePt t="28080" x="4629150" y="2862263"/>
          <p14:tracePt t="28096" x="4667250" y="2871788"/>
          <p14:tracePt t="28113" x="4695825" y="2895600"/>
          <p14:tracePt t="28130" x="4710113" y="2905125"/>
          <p14:tracePt t="28147" x="4714875" y="2924175"/>
          <p14:tracePt t="28163" x="4714875" y="2981325"/>
          <p14:tracePt t="28180" x="4695825" y="3024188"/>
          <p14:tracePt t="28196" x="4672013" y="3052763"/>
          <p14:tracePt t="28213" x="4624388" y="3086100"/>
          <p14:tracePt t="28230" x="4552950" y="3114675"/>
          <p14:tracePt t="28246" x="4524375" y="3114675"/>
          <p14:tracePt t="28263" x="4510088" y="3109913"/>
          <p14:tracePt t="28280" x="4486275" y="3071813"/>
          <p14:tracePt t="28296" x="4471988" y="2986088"/>
          <p14:tracePt t="28313" x="4471988" y="2924175"/>
          <p14:tracePt t="28330" x="4495800" y="2852738"/>
          <p14:tracePt t="28347" x="4529138" y="2819400"/>
          <p14:tracePt t="28363" x="4600575" y="2781300"/>
          <p14:tracePt t="28380" x="4648200" y="2781300"/>
          <p14:tracePt t="28396" x="4686300" y="2781300"/>
          <p14:tracePt t="28413" x="4714875" y="2800350"/>
          <p14:tracePt t="28430" x="4724400" y="2814638"/>
          <p14:tracePt t="28446" x="4729163" y="2833688"/>
          <p14:tracePt t="28463" x="4714875" y="2871788"/>
          <p14:tracePt t="28480" x="4652963" y="2957513"/>
          <p14:tracePt t="28496" x="4600575" y="3000375"/>
          <p14:tracePt t="28513" x="4572000" y="3024188"/>
          <p14:tracePt t="40502" x="4495800" y="3024188"/>
          <p14:tracePt t="40509" x="4395788" y="3033713"/>
          <p14:tracePt t="40516" x="4281488" y="3033713"/>
          <p14:tracePt t="40529" x="4029075" y="3033713"/>
          <p14:tracePt t="40562" x="3538538" y="2990850"/>
          <p14:tracePt t="40595" x="3143250" y="2914650"/>
          <p14:tracePt t="40612" x="2928938" y="2871788"/>
          <p14:tracePt t="40629" x="2809875" y="2847975"/>
          <p14:tracePt t="40647" x="2719388" y="2833688"/>
          <p14:tracePt t="40662" x="2566988" y="2809875"/>
          <p14:tracePt t="40679" x="2462213" y="2795588"/>
          <p14:tracePt t="40695" x="2371725" y="2786063"/>
          <p14:tracePt t="40712" x="2276475" y="2776538"/>
          <p14:tracePt t="40729" x="2100263" y="2776538"/>
          <p14:tracePt t="40745" x="1985963" y="2776538"/>
          <p14:tracePt t="40762" x="1895475" y="2790825"/>
          <p14:tracePt t="40779" x="1733550" y="2805113"/>
          <p14:tracePt t="40795" x="1633538" y="2814638"/>
          <p14:tracePt t="40812" x="1524000" y="2838450"/>
          <p14:tracePt t="40829" x="1443038" y="2852738"/>
          <p14:tracePt t="40845" x="1347788" y="2871788"/>
          <p14:tracePt t="40862" x="1300163" y="2881313"/>
          <p14:tracePt t="40879" x="1271588" y="2890838"/>
          <p14:tracePt t="40896" x="1252538" y="2895600"/>
          <p14:tracePt t="40912" x="1223963" y="2909888"/>
          <p14:tracePt t="40929" x="1214438" y="2914650"/>
          <p14:tracePt t="40945" x="1204913" y="2919413"/>
          <p14:tracePt t="40963" x="1195388" y="2919413"/>
          <p14:tracePt t="41061" x="1195388" y="2924175"/>
          <p14:tracePt t="41074" x="1195388" y="2928938"/>
          <p14:tracePt t="41081" x="1200150" y="2928938"/>
          <p14:tracePt t="41095" x="1247775" y="2938463"/>
          <p14:tracePt t="41112" x="1352550" y="2957513"/>
          <p14:tracePt t="41129" x="1476375" y="2967038"/>
          <p14:tracePt t="41146" x="1614488" y="2971800"/>
          <p14:tracePt t="41162" x="1762125" y="2981325"/>
          <p14:tracePt t="41179" x="1838325" y="2981325"/>
          <p14:tracePt t="41195" x="1900238" y="2986088"/>
          <p14:tracePt t="41212" x="1966913" y="2986088"/>
          <p14:tracePt t="41229" x="2005013" y="2995613"/>
          <p14:tracePt t="41245" x="2043113" y="3000375"/>
          <p14:tracePt t="41262" x="2071688" y="3000375"/>
          <p14:tracePt t="41279" x="2119313" y="3014663"/>
          <p14:tracePt t="41295" x="2162175" y="3019425"/>
          <p14:tracePt t="41312" x="2205038" y="3019425"/>
          <p14:tracePt t="41329" x="2262188" y="3019425"/>
          <p14:tracePt t="41345" x="2362200" y="3019425"/>
          <p14:tracePt t="41362" x="2424113" y="3019425"/>
          <p14:tracePt t="41378" x="2481263" y="3019425"/>
          <p14:tracePt t="41395" x="2566988" y="3014663"/>
          <p14:tracePt t="41412" x="2633663" y="3014663"/>
          <p14:tracePt t="41429" x="2724150" y="3009900"/>
          <p14:tracePt t="41445" x="2814638" y="3009900"/>
          <p14:tracePt t="41447" x="2857500" y="3009900"/>
          <p14:tracePt t="41462" x="2947988" y="3009900"/>
          <p14:tracePt t="41478" x="3038475" y="3009900"/>
          <p14:tracePt t="41495" x="3119438" y="3009900"/>
          <p14:tracePt t="41512" x="3176588" y="3009900"/>
          <p14:tracePt t="41529" x="3238500" y="3009900"/>
          <p14:tracePt t="41545" x="3267075" y="3009900"/>
          <p14:tracePt t="41562" x="3276600" y="3009900"/>
          <p14:tracePt t="41579" x="3286125" y="3009900"/>
          <p14:tracePt t="41779" x="3352800" y="3009900"/>
          <p14:tracePt t="41785" x="3443288" y="3000375"/>
          <p14:tracePt t="41795" x="3524250" y="2990850"/>
          <p14:tracePt t="41812" x="3700463" y="2981325"/>
          <p14:tracePt t="41829" x="3876675" y="2971800"/>
          <p14:tracePt t="41845" x="4105275" y="2957513"/>
          <p14:tracePt t="41862" x="4257675" y="2957513"/>
          <p14:tracePt t="41879" x="4381500" y="2957513"/>
          <p14:tracePt t="41896" x="4471988" y="2957513"/>
          <p14:tracePt t="41912" x="4548188" y="2957513"/>
          <p14:tracePt t="41929" x="4567238" y="2957513"/>
          <p14:tracePt t="41945" x="4581525" y="2957513"/>
          <p14:tracePt t="41962" x="4591050" y="2957513"/>
          <p14:tracePt t="41979" x="4595813" y="2957513"/>
          <p14:tracePt t="41995" x="4605338" y="2957513"/>
          <p14:tracePt t="42772" x="4576763" y="2981325"/>
          <p14:tracePt t="42779" x="4514850" y="3038475"/>
          <p14:tracePt t="42795" x="4391025" y="3143250"/>
          <p14:tracePt t="42812" x="4248150" y="3252788"/>
          <p14:tracePt t="42829" x="4010025" y="3405188"/>
          <p14:tracePt t="42846" x="3867150" y="3486150"/>
          <p14:tracePt t="42862" x="3767138" y="3543300"/>
          <p14:tracePt t="42895" x="3524250" y="3648075"/>
          <p14:tracePt t="42928" x="3371850" y="3719513"/>
          <p14:tracePt t="42945" x="3314700" y="3748088"/>
          <p14:tracePt t="42962" x="3233738" y="3786188"/>
          <p14:tracePt t="42979" x="3157538" y="3814763"/>
          <p14:tracePt t="42995" x="3081338" y="3848100"/>
          <p14:tracePt t="43012" x="2962275" y="3886200"/>
          <p14:tracePt t="43029" x="2876550" y="3910013"/>
          <p14:tracePt t="43045" x="2814638" y="3919538"/>
          <p14:tracePt t="43062" x="2728913" y="3943350"/>
          <p14:tracePt t="43079" x="2566988" y="3976688"/>
          <p14:tracePt t="43095" x="2476500" y="3990975"/>
          <p14:tracePt t="43112" x="2381250" y="4010025"/>
          <p14:tracePt t="43129" x="2300288" y="4014788"/>
          <p14:tracePt t="43145" x="2138363" y="4033838"/>
          <p14:tracePt t="43162" x="2033588" y="4048125"/>
          <p14:tracePt t="43179" x="1943100" y="4048125"/>
          <p14:tracePt t="43195" x="1852613" y="4048125"/>
          <p14:tracePt t="43212" x="1695450" y="4062413"/>
          <p14:tracePt t="43228" x="1581150" y="4062413"/>
          <p14:tracePt t="43245" x="1466850" y="4081463"/>
          <p14:tracePt t="43262" x="1328738" y="4086225"/>
          <p14:tracePt t="43278" x="1252538" y="4086225"/>
          <p14:tracePt t="43295" x="1166813" y="4095750"/>
          <p14:tracePt t="43312" x="1100138" y="4095750"/>
          <p14:tracePt t="43328" x="1023938" y="4095750"/>
          <p14:tracePt t="43345" x="981075" y="4095750"/>
          <p14:tracePt t="43362" x="947738" y="4095750"/>
          <p14:tracePt t="43378" x="919163" y="4095750"/>
          <p14:tracePt t="43395" x="885825" y="4095750"/>
          <p14:tracePt t="43412" x="866775" y="4095750"/>
          <p14:tracePt t="43429" x="847725" y="4095750"/>
          <p14:tracePt t="43446" x="842963" y="4095750"/>
          <p14:tracePt t="43462" x="833438" y="4095750"/>
          <p14:tracePt t="43478" x="823913" y="4095750"/>
          <p14:tracePt t="43521" x="819150" y="4095750"/>
          <p14:tracePt t="43556" x="819150" y="4090988"/>
          <p14:tracePt t="43564" x="823913" y="4090988"/>
          <p14:tracePt t="43574" x="842963" y="4081463"/>
          <p14:tracePt t="43584" x="862013" y="4076700"/>
          <p14:tracePt t="43595" x="928688" y="4076700"/>
          <p14:tracePt t="43612" x="1019175" y="4076700"/>
          <p14:tracePt t="43629" x="1109663" y="4076700"/>
          <p14:tracePt t="43645" x="1238250" y="4086225"/>
          <p14:tracePt t="43662" x="1319213" y="4095750"/>
          <p14:tracePt t="43678" x="1409700" y="4105275"/>
          <p14:tracePt t="43695" x="1490663" y="4119563"/>
          <p14:tracePt t="43712" x="1619250" y="4119563"/>
          <p14:tracePt t="43729" x="1685925" y="4119563"/>
          <p14:tracePt t="43745" x="1743075" y="4119563"/>
          <p14:tracePt t="43762" x="1838325" y="4119563"/>
          <p14:tracePt t="43778" x="1895475" y="4119563"/>
          <p14:tracePt t="43795" x="1966913" y="4114800"/>
          <p14:tracePt t="43812" x="2028825" y="4110038"/>
          <p14:tracePt t="43828" x="2119313" y="4110038"/>
          <p14:tracePt t="43845" x="2171700" y="4110038"/>
          <p14:tracePt t="43862" x="2219325" y="4105275"/>
          <p14:tracePt t="43879" x="2290763" y="4105275"/>
          <p14:tracePt t="43895" x="2338388" y="4105275"/>
          <p14:tracePt t="43912" x="2386013" y="4105275"/>
          <p14:tracePt t="43929" x="2438400" y="4095750"/>
          <p14:tracePt t="43946" x="2481263" y="4095750"/>
          <p14:tracePt t="43947" x="2505075" y="4095750"/>
          <p14:tracePt t="43962" x="2547938" y="4095750"/>
          <p14:tracePt t="43979" x="2590800" y="4095750"/>
          <p14:tracePt t="43995" x="2619375" y="4090988"/>
          <p14:tracePt t="44012" x="2667000" y="4086225"/>
          <p14:tracePt t="44028" x="2690813" y="4086225"/>
          <p14:tracePt t="44045" x="2709863" y="4081463"/>
          <p14:tracePt t="44062" x="2719388" y="4081463"/>
          <p14:tracePt t="44078" x="2733675" y="4081463"/>
          <p14:tracePt t="44095" x="2738438" y="4081463"/>
          <p14:tracePt t="44112" x="2747963" y="4081463"/>
          <p14:tracePt t="44129" x="2752725" y="4081463"/>
          <p14:tracePt t="44504" x="2776538" y="4081463"/>
          <p14:tracePt t="44513" x="2809875" y="4081463"/>
          <p14:tracePt t="44519" x="2843213" y="4081463"/>
          <p14:tracePt t="44528" x="2876550" y="4081463"/>
          <p14:tracePt t="44563" x="3157538" y="4090988"/>
          <p14:tracePt t="44595" x="3638550" y="4119563"/>
          <p14:tracePt t="44612" x="3919538" y="4138613"/>
          <p14:tracePt t="44628" x="4600575" y="4205288"/>
          <p14:tracePt t="44645" x="5091113" y="4243388"/>
          <p14:tracePt t="44662" x="5605463" y="4286250"/>
          <p14:tracePt t="44679" x="6162675" y="4338638"/>
          <p14:tracePt t="44695" x="6772275" y="4376738"/>
          <p14:tracePt t="44712" x="6958013" y="4386263"/>
          <p14:tracePt t="44729" x="7081838" y="4386263"/>
          <p14:tracePt t="44745" x="7143750" y="4386263"/>
          <p14:tracePt t="44762" x="7167563" y="4381500"/>
          <p14:tracePt t="44953" x="7300913" y="4333875"/>
          <p14:tracePt t="44960" x="7415213" y="4295775"/>
          <p14:tracePt t="44967" x="7505700" y="4267200"/>
          <p14:tracePt t="44978" x="7600950" y="4238625"/>
          <p14:tracePt t="44997" x="7767638" y="4195763"/>
          <p14:tracePt t="45012" x="7986713" y="4133850"/>
          <p14:tracePt t="45028" x="8086725" y="4100513"/>
          <p14:tracePt t="45045" x="8167688" y="4086225"/>
          <p14:tracePt t="45062" x="8229600" y="4071938"/>
          <p14:tracePt t="45078" x="8296275" y="4067175"/>
          <p14:tracePt t="45095" x="8324850" y="4067175"/>
          <p14:tracePt t="45112" x="8343900" y="4067175"/>
          <p14:tracePt t="45129" x="8358188" y="4067175"/>
          <p14:tracePt t="45145" x="8362950" y="4067175"/>
          <p14:tracePt t="45162" x="8367713" y="4067175"/>
          <p14:tracePt t="45195" x="8301038" y="4100513"/>
          <p14:tracePt t="45212" x="8205788" y="4129088"/>
          <p14:tracePt t="45228" x="8058150" y="4167188"/>
          <p14:tracePt t="45246" x="7877175" y="4191000"/>
          <p14:tracePt t="45262" x="7677150" y="4191000"/>
          <p14:tracePt t="45279" x="7548563" y="4181475"/>
          <p14:tracePt t="45295" x="7443788" y="4157663"/>
          <p14:tracePt t="45312" x="7353300" y="4114800"/>
          <p14:tracePt t="45329" x="7319963" y="4081463"/>
          <p14:tracePt t="45345" x="7291388" y="4029075"/>
          <p14:tracePt t="45362" x="7286625" y="3957638"/>
          <p14:tracePt t="45378" x="7315200" y="3857625"/>
          <p14:tracePt t="45396" x="7377113" y="3786188"/>
          <p14:tracePt t="45412" x="7448550" y="3724275"/>
          <p14:tracePt t="45428" x="7539038" y="3667125"/>
          <p14:tracePt t="45445" x="7710488" y="3633788"/>
          <p14:tracePt t="45462" x="7824788" y="3643313"/>
          <p14:tracePt t="45478" x="7910513" y="3667125"/>
          <p14:tracePt t="45495" x="7958138" y="3695700"/>
          <p14:tracePt t="45512" x="8010525" y="3762375"/>
          <p14:tracePt t="45528" x="8034338" y="3867150"/>
          <p14:tracePt t="45545" x="8024813" y="3962400"/>
          <p14:tracePt t="45562" x="7958138" y="4086225"/>
          <p14:tracePt t="45578" x="7905750" y="4167188"/>
          <p14:tracePt t="45595" x="7862888" y="4205288"/>
          <p14:tracePt t="45612" x="7772400" y="4305300"/>
          <p14:tracePt t="45628" x="7705725" y="4352925"/>
          <p14:tracePt t="45645" x="7667625" y="4371975"/>
          <p14:tracePt t="45662" x="7643813" y="4376738"/>
          <p14:tracePt t="45678" x="7624763" y="4376738"/>
          <p14:tracePt t="45695" x="7605713" y="4376738"/>
          <p14:tracePt t="45712" x="7596188" y="4376738"/>
          <p14:tracePt t="45728" x="7586663" y="4376738"/>
          <p14:tracePt t="45745" x="7581900" y="4376738"/>
          <p14:tracePt t="45762" x="7577138" y="4376738"/>
          <p14:tracePt t="45966" x="7543800" y="4381500"/>
          <p14:tracePt t="45974" x="7510463" y="4381500"/>
          <p14:tracePt t="45981" x="7486650" y="4391025"/>
          <p14:tracePt t="45995" x="7434263" y="4386263"/>
          <p14:tracePt t="46012" x="7381875" y="4381500"/>
          <p14:tracePt t="46028" x="7339013" y="4362450"/>
          <p14:tracePt t="46045" x="7300913" y="4338638"/>
          <p14:tracePt t="46062" x="7258050" y="4295775"/>
          <p14:tracePt t="46078" x="7239000" y="4257675"/>
          <p14:tracePt t="46095" x="7224713" y="4205288"/>
          <p14:tracePt t="46112" x="7224713" y="4119563"/>
          <p14:tracePt t="46128" x="7281863" y="3990975"/>
          <p14:tracePt t="46145" x="7334250" y="3933825"/>
          <p14:tracePt t="46162" x="7410450" y="3876675"/>
          <p14:tracePt t="46179" x="7519988" y="3838575"/>
          <p14:tracePt t="46195" x="7691438" y="3819525"/>
          <p14:tracePt t="46212" x="7743825" y="3829050"/>
          <p14:tracePt t="46229" x="7791450" y="3848100"/>
          <p14:tracePt t="46245" x="7820025" y="3895725"/>
          <p14:tracePt t="46262" x="7834313" y="3938588"/>
          <p14:tracePt t="46278" x="7824788" y="3986213"/>
          <p14:tracePt t="46295" x="7791450" y="4029075"/>
          <p14:tracePt t="46311" x="7662863" y="4129088"/>
          <p14:tracePt t="46328" x="7572375" y="4191000"/>
          <p14:tracePt t="46345" x="7505700" y="4229100"/>
          <p14:tracePt t="46362" x="7472363" y="4248150"/>
          <p14:tracePt t="46378" x="7448550" y="4257675"/>
          <p14:tracePt t="46395" x="7443788" y="4262438"/>
          <p14:tracePt t="46671" x="7400925" y="4262438"/>
          <p14:tracePt t="46680" x="7334250" y="4262438"/>
          <p14:tracePt t="46687" x="7277100" y="4262438"/>
          <p14:tracePt t="46712" x="7115175" y="4243388"/>
          <p14:tracePt t="46745" x="7000875" y="4124325"/>
          <p14:tracePt t="46761" x="6986588" y="4081463"/>
          <p14:tracePt t="46778" x="6996113" y="4029075"/>
          <p14:tracePt t="46795" x="7024688" y="3976688"/>
          <p14:tracePt t="46812" x="7134225" y="3900488"/>
          <p14:tracePt t="46828" x="7219950" y="3857625"/>
          <p14:tracePt t="46845" x="7324725" y="3852863"/>
          <p14:tracePt t="46862" x="7415213" y="3852863"/>
          <p14:tracePt t="46878" x="7515225" y="3881438"/>
          <p14:tracePt t="46895" x="7562850" y="3910013"/>
          <p14:tracePt t="46912" x="7591425" y="3933825"/>
          <p14:tracePt t="46929" x="7615238" y="3967163"/>
          <p14:tracePt t="46945" x="7620000" y="3990975"/>
          <p14:tracePt t="46962" x="7620000" y="4010025"/>
          <p14:tracePt t="46978" x="7600950" y="4043363"/>
          <p14:tracePt t="46995" x="7462838" y="4114800"/>
          <p14:tracePt t="47012" x="7258050" y="4148138"/>
          <p14:tracePt t="47028" x="6848475" y="4148138"/>
          <p14:tracePt t="47045" x="6176963" y="4076700"/>
          <p14:tracePt t="47062" x="5167313" y="3929063"/>
          <p14:tracePt t="47079" x="4495800" y="3867150"/>
          <p14:tracePt t="47096" x="3981450" y="3814763"/>
          <p14:tracePt t="47112" x="3481388" y="3790950"/>
          <p14:tracePt t="47128" x="3381375" y="3790950"/>
          <p14:tracePt t="47145" x="3309938" y="3781425"/>
          <p14:tracePt t="47162" x="3286125" y="3781425"/>
          <p14:tracePt t="47363" x="3171825" y="3781425"/>
          <p14:tracePt t="47370" x="2976563" y="3800475"/>
          <p14:tracePt t="47378" x="2714625" y="3843338"/>
          <p14:tracePt t="47395" x="2319338" y="3919538"/>
          <p14:tracePt t="47412" x="2014538" y="3971925"/>
          <p14:tracePt t="47428" x="1724025" y="4038600"/>
          <p14:tracePt t="47445" x="1585913" y="4052888"/>
          <p14:tracePt t="47462" x="1471613" y="4071938"/>
          <p14:tracePt t="47478" x="1381125" y="4076700"/>
          <p14:tracePt t="47495" x="1285875" y="4076700"/>
          <p14:tracePt t="47512" x="1238250" y="4076700"/>
          <p14:tracePt t="47528" x="1176338" y="4086225"/>
          <p14:tracePt t="47545" x="1119188" y="4090988"/>
          <p14:tracePt t="47562" x="1023938" y="4100513"/>
          <p14:tracePt t="47578" x="962025" y="4110038"/>
          <p14:tracePt t="47595" x="923925" y="4110038"/>
          <p14:tracePt t="47612" x="904875" y="4110038"/>
          <p14:tracePt t="47628" x="890588" y="4110038"/>
          <p14:tracePt t="47645" x="885825" y="4110038"/>
          <p14:tracePt t="47661" x="881063" y="4110038"/>
          <p14:tracePt t="47716" x="890588" y="4110038"/>
          <p14:tracePt t="47722" x="909638" y="4110038"/>
          <p14:tracePt t="47729" x="952500" y="4105275"/>
          <p14:tracePt t="47745" x="1057275" y="4095750"/>
          <p14:tracePt t="47761" x="1204913" y="4076700"/>
          <p14:tracePt t="47778" x="1371600" y="4067175"/>
          <p14:tracePt t="47795" x="1519238" y="4052888"/>
          <p14:tracePt t="47811" x="1690688" y="4019550"/>
          <p14:tracePt t="47828" x="1795463" y="4010025"/>
          <p14:tracePt t="47845" x="1895475" y="4010025"/>
          <p14:tracePt t="47862" x="2019300" y="4005263"/>
          <p14:tracePt t="47878" x="2114550" y="3995738"/>
          <p14:tracePt t="47895" x="2190750" y="3995738"/>
          <p14:tracePt t="47912" x="2281238" y="3995738"/>
          <p14:tracePt t="47928" x="2386013" y="3986213"/>
          <p14:tracePt t="47945" x="2447925" y="3981450"/>
          <p14:tracePt t="47962" x="2500313" y="3962400"/>
          <p14:tracePt t="47978" x="2552700" y="3948113"/>
          <p14:tracePt t="47995" x="2614613" y="3933825"/>
          <p14:tracePt t="48012" x="2643188" y="3929063"/>
          <p14:tracePt t="48028" x="2657475" y="3919538"/>
          <p14:tracePt t="48045" x="2681288" y="3919538"/>
          <p14:tracePt t="48061" x="2686050" y="3919538"/>
          <p14:tracePt t="48078" x="2690813" y="3919538"/>
          <p14:tracePt t="48095" x="2700338" y="3919538"/>
          <p14:tracePt t="48355" x="2714625" y="3919538"/>
          <p14:tracePt t="48362" x="2733675" y="3914775"/>
          <p14:tracePt t="48369" x="2752725" y="3914775"/>
          <p14:tracePt t="48378" x="2762250" y="3910013"/>
          <p14:tracePt t="48395" x="2781300" y="3910013"/>
          <p14:tracePt t="48411" x="2800350" y="3910013"/>
          <p14:tracePt t="48428" x="2805113" y="3910013"/>
          <p14:tracePt t="48461" x="2814638" y="3910013"/>
          <p14:tracePt t="48495" x="2819400" y="3910013"/>
          <p14:tracePt t="48987" x="2805113" y="3943350"/>
          <p14:tracePt t="48994" x="2786063" y="3971925"/>
          <p14:tracePt t="49001" x="2752725" y="4019550"/>
          <p14:tracePt t="49011" x="2719388" y="4062413"/>
          <p14:tracePt t="49028" x="2638425" y="4152900"/>
          <p14:tracePt t="49045" x="2500313" y="4305300"/>
          <p14:tracePt t="49061" x="2438400" y="4376738"/>
          <p14:tracePt t="49095" x="2357438" y="4471988"/>
          <p14:tracePt t="49128" x="2238375" y="4567238"/>
          <p14:tracePt t="49145" x="2195513" y="4610100"/>
          <p14:tracePt t="49162" x="2138363" y="4633913"/>
          <p14:tracePt t="49178" x="2071688" y="4686300"/>
          <p14:tracePt t="49195" x="2033588" y="4714875"/>
          <p14:tracePt t="49212" x="1990725" y="4752975"/>
          <p14:tracePt t="49228" x="1914525" y="4791075"/>
          <p14:tracePt t="49245" x="1871663" y="4819650"/>
          <p14:tracePt t="49261" x="1814513" y="4843463"/>
          <p14:tracePt t="49278" x="1762125" y="4872038"/>
          <p14:tracePt t="49295" x="1700213" y="4900613"/>
          <p14:tracePt t="49312" x="1652588" y="4910138"/>
          <p14:tracePt t="49328" x="1609725" y="4929188"/>
          <p14:tracePt t="49345" x="1571625" y="4943475"/>
          <p14:tracePt t="49361" x="1476375" y="4962525"/>
          <p14:tracePt t="49378" x="1395413" y="4972050"/>
          <p14:tracePt t="49395" x="1333500" y="4976813"/>
          <p14:tracePt t="49412" x="1281113" y="4991100"/>
          <p14:tracePt t="49428" x="1228725" y="5000625"/>
          <p14:tracePt t="49445" x="1190625" y="5010150"/>
          <p14:tracePt t="49461" x="1147763" y="5019675"/>
          <p14:tracePt t="49464" x="1128713" y="5024438"/>
          <p14:tracePt t="49478" x="1085850" y="5033963"/>
          <p14:tracePt t="49495" x="1047750" y="5043488"/>
          <p14:tracePt t="49511" x="1019175" y="5053013"/>
          <p14:tracePt t="49528" x="995363" y="5062538"/>
          <p14:tracePt t="49545" x="976313" y="5062538"/>
          <p14:tracePt t="49561" x="971550" y="5062538"/>
          <p14:tracePt t="49578" x="962025" y="5062538"/>
          <p14:tracePt t="49596" x="957263" y="5062538"/>
          <p14:tracePt t="49611" x="952500" y="5062538"/>
          <p14:tracePt t="49628" x="947738" y="5062538"/>
          <p14:tracePt t="49692" x="952500" y="5062538"/>
          <p14:tracePt t="49699" x="962025" y="5062538"/>
          <p14:tracePt t="49711" x="981075" y="5062538"/>
          <p14:tracePt t="49728" x="1057275" y="5062538"/>
          <p14:tracePt t="49745" x="1114425" y="5062538"/>
          <p14:tracePt t="49761" x="1185863" y="5062538"/>
          <p14:tracePt t="49778" x="1266825" y="5076825"/>
          <p14:tracePt t="49795" x="1381125" y="5076825"/>
          <p14:tracePt t="49812" x="1438275" y="5076825"/>
          <p14:tracePt t="49828" x="1490663" y="5076825"/>
          <p14:tracePt t="49846" x="1538288" y="5076825"/>
          <p14:tracePt t="49861" x="1624013" y="5076825"/>
          <p14:tracePt t="49878" x="1709738" y="5076825"/>
          <p14:tracePt t="49895" x="1800225" y="5076825"/>
          <p14:tracePt t="49912" x="1914525" y="5076825"/>
          <p14:tracePt t="49928" x="1995488" y="5067300"/>
          <p14:tracePt t="49945" x="2057400" y="5062538"/>
          <p14:tracePt t="49961" x="2119313" y="5053013"/>
          <p14:tracePt t="49963" x="2152650" y="5048250"/>
          <p14:tracePt t="49978" x="2205038" y="5033963"/>
          <p14:tracePt t="49995" x="2247900" y="5029200"/>
          <p14:tracePt t="50011" x="2286000" y="5014913"/>
          <p14:tracePt t="50028" x="2314575" y="5010150"/>
          <p14:tracePt t="50045" x="2362200" y="4995863"/>
          <p14:tracePt t="50061" x="2390775" y="4991100"/>
          <p14:tracePt t="50078" x="2409825" y="4991100"/>
          <p14:tracePt t="50095" x="2457450" y="4986338"/>
          <p14:tracePt t="50112" x="2481263" y="4976813"/>
          <p14:tracePt t="50128" x="2500313" y="4976813"/>
          <p14:tracePt t="50145" x="2519363" y="4976813"/>
          <p14:tracePt t="50161" x="2552700" y="4976813"/>
          <p14:tracePt t="50178" x="2562225" y="4976813"/>
          <p14:tracePt t="50195" x="2566988" y="4976813"/>
          <p14:tracePt t="50211" x="2571750" y="4976813"/>
          <p14:tracePt t="50228" x="2581275" y="4976813"/>
          <p14:tracePt t="50867" x="2657475" y="4981575"/>
          <p14:tracePt t="50875" x="2814638" y="4991100"/>
          <p14:tracePt t="50882" x="2962275" y="5014913"/>
          <p14:tracePt t="50895" x="3109913" y="5033963"/>
          <p14:tracePt t="50912" x="3700463" y="5133975"/>
          <p14:tracePt t="50928" x="4133850" y="5195888"/>
          <p14:tracePt t="50962" x="4910138" y="5319713"/>
          <p14:tracePt t="50963" x="5086350" y="5353050"/>
          <p14:tracePt t="50995" x="5505450" y="5410200"/>
          <p14:tracePt t="51012" x="5629275" y="5410200"/>
          <p14:tracePt t="51028" x="5667375" y="5410200"/>
          <p14:tracePt t="51045" x="5676900" y="5410200"/>
          <p14:tracePt t="51229" x="5748338" y="5386388"/>
          <p14:tracePt t="51234" x="5829300" y="5357813"/>
          <p14:tracePt t="51244" x="5886450" y="5343525"/>
          <p14:tracePt t="51261" x="5991225" y="5310188"/>
          <p14:tracePt t="51278" x="6076950" y="5295900"/>
          <p14:tracePt t="51295" x="6162675" y="5267325"/>
          <p14:tracePt t="51311" x="6210300" y="5253038"/>
          <p14:tracePt t="51328" x="6238875" y="5238750"/>
          <p14:tracePt t="51344" x="6267450" y="5229225"/>
          <p14:tracePt t="51361" x="6272213" y="5219700"/>
          <p14:tracePt t="51378" x="6281738" y="5219700"/>
          <p14:tracePt t="51395" x="6286500" y="5219700"/>
          <p14:tracePt t="51411" x="6296025" y="5205413"/>
          <p14:tracePt t="51428" x="6300788" y="5191125"/>
          <p14:tracePt t="51445" x="6315075" y="5153025"/>
          <p14:tracePt t="51462" x="6324600" y="5129213"/>
          <p14:tracePt t="51463" x="6324600" y="5119688"/>
          <p14:tracePt t="51478" x="6315075" y="5095875"/>
          <p14:tracePt t="51494" x="6291263" y="5072063"/>
          <p14:tracePt t="51511" x="6229350" y="5038725"/>
          <p14:tracePt t="51528" x="6053138" y="5005388"/>
          <p14:tracePt t="51545" x="5910263" y="5005388"/>
          <p14:tracePt t="51561" x="5776913" y="5005388"/>
          <p14:tracePt t="51578" x="5676900" y="5005388"/>
          <p14:tracePt t="51594" x="5614988" y="5005388"/>
          <p14:tracePt t="51611" x="5576888" y="5005388"/>
          <p14:tracePt t="51628" x="5562600" y="5005388"/>
          <p14:tracePt t="51645" x="5543550" y="5005388"/>
          <p14:tracePt t="51661" x="5510213" y="4995863"/>
          <p14:tracePt t="51678" x="5486400" y="4995863"/>
          <p14:tracePt t="51695" x="5453063" y="4981575"/>
          <p14:tracePt t="51712" x="5400675" y="4981575"/>
          <p14:tracePt t="51728" x="5338763" y="4981575"/>
          <p14:tracePt t="51744" x="5305425" y="4981575"/>
          <p14:tracePt t="51761" x="5281613" y="4981575"/>
          <p14:tracePt t="51778" x="5257800" y="4981575"/>
          <p14:tracePt t="51794" x="5253038" y="4981575"/>
          <p14:tracePt t="51811" x="5243513" y="4981575"/>
          <p14:tracePt t="51867" x="5238750" y="4981575"/>
          <p14:tracePt t="51874" x="5233988" y="4986338"/>
          <p14:tracePt t="51889" x="5229225" y="4995863"/>
          <p14:tracePt t="51896" x="5224463" y="5000625"/>
          <p14:tracePt t="51911" x="5214938" y="5010150"/>
          <p14:tracePt t="51928" x="5205413" y="5029200"/>
          <p14:tracePt t="51945" x="5186363" y="5043488"/>
          <p14:tracePt t="51961" x="5157788" y="5067300"/>
          <p14:tracePt t="51978" x="5148263" y="5081588"/>
          <p14:tracePt t="51994" x="5133975" y="5100638"/>
          <p14:tracePt t="52011" x="5119688" y="5105400"/>
          <p14:tracePt t="52028" x="5100638" y="5114925"/>
          <p14:tracePt t="52045" x="5091113" y="5119688"/>
          <p14:tracePt t="52061" x="5072063" y="5119688"/>
          <p14:tracePt t="52078" x="5053013" y="5114925"/>
          <p14:tracePt t="52094" x="5024438" y="5105400"/>
          <p14:tracePt t="52111" x="5010150" y="5100638"/>
          <p14:tracePt t="52128" x="4991100" y="5086350"/>
          <p14:tracePt t="52145" x="4981575" y="5072063"/>
          <p14:tracePt t="52161" x="4981575" y="5057775"/>
          <p14:tracePt t="52178" x="4976813" y="5038725"/>
          <p14:tracePt t="52194" x="4967288" y="5029200"/>
          <p14:tracePt t="52211" x="4967288" y="5019675"/>
          <p14:tracePt t="52228" x="4967288" y="5014913"/>
          <p14:tracePt t="52244" x="4972050" y="5005388"/>
          <p14:tracePt t="52261" x="4976813" y="5000625"/>
          <p14:tracePt t="52278" x="5000625" y="4986338"/>
          <p14:tracePt t="52294" x="5024438" y="4981575"/>
          <p14:tracePt t="52311" x="5043488" y="4976813"/>
          <p14:tracePt t="52328" x="5053013" y="4972050"/>
          <p14:tracePt t="52345" x="5067300" y="4972050"/>
          <p14:tracePt t="52361" x="5072063" y="4972050"/>
          <p14:tracePt t="52378" x="5081588" y="4972050"/>
          <p14:tracePt t="52395" x="5086350" y="4972050"/>
          <p14:tracePt t="52411" x="5095875" y="4981575"/>
          <p14:tracePt t="52428" x="5100638" y="4991100"/>
          <p14:tracePt t="52444" x="5110163" y="5000625"/>
          <p14:tracePt t="52461" x="5110163" y="5014913"/>
          <p14:tracePt t="52478" x="5110163" y="5024438"/>
          <p14:tracePt t="52494" x="5110163" y="5029200"/>
          <p14:tracePt t="52511" x="5110163" y="5033963"/>
          <p14:tracePt t="52572" x="5110163" y="5038725"/>
          <p14:tracePt t="52683" x="5110163" y="5043488"/>
          <p14:tracePt t="52999" x="5105400" y="5043488"/>
          <p14:tracePt t="53005" x="5095875" y="5043488"/>
          <p14:tracePt t="53013" x="5091113" y="5038725"/>
          <p14:tracePt t="53029" x="5076825" y="5033963"/>
          <p14:tracePt t="53045" x="5072063" y="5029200"/>
          <p14:tracePt t="53061" x="5067300" y="5024438"/>
          <p14:tracePt t="53094" x="5062538" y="5019675"/>
          <p14:tracePt t="53128" x="5062538" y="5010150"/>
          <p14:tracePt t="53144" x="5062538" y="5000625"/>
          <p14:tracePt t="53161" x="5081588" y="4995863"/>
          <p14:tracePt t="53178" x="5110163" y="4986338"/>
          <p14:tracePt t="53194" x="5172075" y="4986338"/>
          <p14:tracePt t="53211" x="5291138" y="4986338"/>
          <p14:tracePt t="53228" x="5414963" y="4986338"/>
          <p14:tracePt t="53244" x="5562600" y="4986338"/>
          <p14:tracePt t="53261" x="5672138" y="4991100"/>
          <p14:tracePt t="53278" x="5829300" y="4991100"/>
          <p14:tracePt t="53295" x="5924550" y="5000625"/>
          <p14:tracePt t="53311" x="6015038" y="5000625"/>
          <p14:tracePt t="53328" x="6072188" y="5000625"/>
          <p14:tracePt t="53345" x="6124575" y="5005388"/>
          <p14:tracePt t="53361" x="6148388" y="5005388"/>
          <p14:tracePt t="53378" x="6162675" y="5005388"/>
          <p14:tracePt t="53394" x="6172200" y="5005388"/>
          <p14:tracePt t="53411" x="6176963" y="5005388"/>
          <p14:tracePt t="53623" x="6219825" y="5005388"/>
          <p14:tracePt t="53630" x="6281738" y="4991100"/>
          <p14:tracePt t="53644" x="6381750" y="4986338"/>
          <p14:tracePt t="53661" x="6486525" y="4976813"/>
          <p14:tracePt t="53678" x="6562725" y="4976813"/>
          <p14:tracePt t="53695" x="6624638" y="4976813"/>
          <p14:tracePt t="53711" x="6691313" y="4976813"/>
          <p14:tracePt t="53728" x="6719888" y="4976813"/>
          <p14:tracePt t="53744" x="6743700" y="4976813"/>
          <p14:tracePt t="53762" x="6762750" y="4976813"/>
          <p14:tracePt t="53778" x="6777038" y="4976813"/>
          <p14:tracePt t="53794" x="6781800" y="4976813"/>
          <p14:tracePt t="53811" x="6791325" y="4976813"/>
          <p14:tracePt t="53828" x="6796088" y="4976813"/>
          <p14:tracePt t="53861" x="6800850" y="4976813"/>
          <p14:tracePt t="54358" x="6810375" y="4991100"/>
          <p14:tracePt t="54364" x="6834188" y="5014913"/>
          <p14:tracePt t="54378" x="6843713" y="5033963"/>
          <p14:tracePt t="54396" x="6891338" y="5119688"/>
          <p14:tracePt t="54411" x="6915150" y="5148263"/>
          <p14:tracePt t="54428" x="6943725" y="5176838"/>
          <p14:tracePt t="54445" x="6962775" y="5200650"/>
          <p14:tracePt t="54478" x="6981825" y="5224463"/>
          <p14:tracePt t="54511" x="7000875" y="5238750"/>
          <p14:tracePt t="54528" x="7000875" y="5243513"/>
          <p14:tracePt t="54544" x="7005638" y="5243513"/>
          <p14:tracePt t="54577" x="7010400" y="5248275"/>
          <p14:tracePt t="54594" x="7019925" y="5253038"/>
          <p14:tracePt t="54611" x="7024688" y="5262563"/>
          <p14:tracePt t="54628" x="7029450" y="5272088"/>
          <p14:tracePt t="54644" x="7038975" y="5286375"/>
          <p14:tracePt t="54661" x="7048500" y="5291138"/>
          <p14:tracePt t="54678" x="7053263" y="5300663"/>
          <p14:tracePt t="54695" x="7058025" y="5310188"/>
          <p14:tracePt t="54711" x="7058025" y="5314950"/>
          <p14:tracePt t="54728" x="7058025" y="5319713"/>
          <p14:tracePt t="54744" x="7053263" y="5329238"/>
          <p14:tracePt t="54761" x="7029450" y="5329238"/>
          <p14:tracePt t="54778" x="7005638" y="5329238"/>
          <p14:tracePt t="54794" x="6991350" y="5310188"/>
          <p14:tracePt t="54811" x="6972300" y="5300663"/>
          <p14:tracePt t="54828" x="6967538" y="5276850"/>
          <p14:tracePt t="54844" x="6967538" y="5262563"/>
          <p14:tracePt t="54861" x="6967538" y="5253038"/>
          <p14:tracePt t="54878" x="6967538" y="5248275"/>
          <p14:tracePt t="54894" x="6967538" y="5243513"/>
          <p14:tracePt t="54916" x="6962775" y="5243513"/>
          <p14:tracePt t="54928" x="6958013" y="5243513"/>
          <p14:tracePt t="54945" x="6919913" y="5248275"/>
          <p14:tracePt t="54961" x="6858000" y="5267325"/>
          <p14:tracePt t="54978" x="6796088" y="5291138"/>
          <p14:tracePt t="54994" x="6729413" y="5310188"/>
          <p14:tracePt t="55011" x="6653213" y="5338763"/>
          <p14:tracePt t="55028" x="6600825" y="5343525"/>
          <p14:tracePt t="55044" x="6562725" y="5357813"/>
          <p14:tracePt t="55061" x="6529388" y="5362575"/>
          <p14:tracePt t="55078" x="6481763" y="5362575"/>
          <p14:tracePt t="55094" x="6448425" y="5362575"/>
          <p14:tracePt t="55111" x="6410325" y="5362575"/>
          <p14:tracePt t="55129" x="6376988" y="5362575"/>
          <p14:tracePt t="55144" x="6329363" y="5348288"/>
          <p14:tracePt t="55161" x="6305550" y="5348288"/>
          <p14:tracePt t="55178" x="6296025" y="5348288"/>
          <p14:tracePt t="55195" x="6286500" y="5348288"/>
          <p14:tracePt t="55211" x="6281738" y="5348288"/>
          <p14:tracePt t="55276" x="6286500" y="5348288"/>
          <p14:tracePt t="55283" x="6300788" y="5348288"/>
          <p14:tracePt t="55294" x="6319838" y="5348288"/>
          <p14:tracePt t="55311" x="6400800" y="5343525"/>
          <p14:tracePt t="55328" x="6538913" y="5334000"/>
          <p14:tracePt t="55344" x="6629400" y="5329238"/>
          <p14:tracePt t="55361" x="6719888" y="5319713"/>
          <p14:tracePt t="55378" x="6796088" y="5305425"/>
          <p14:tracePt t="55394" x="6872288" y="5305425"/>
          <p14:tracePt t="55411" x="6905625" y="5305425"/>
          <p14:tracePt t="55428" x="6919913" y="5305425"/>
          <p14:tracePt t="55444" x="6934200" y="5305425"/>
          <p14:tracePt t="55461" x="6938963" y="5305425"/>
          <p14:tracePt t="55478" x="6943725" y="5305425"/>
          <p14:tracePt t="55526" x="6938963" y="5305425"/>
          <p14:tracePt t="55533" x="6915150" y="5310188"/>
          <p14:tracePt t="55544" x="6886575" y="5319713"/>
          <p14:tracePt t="55561" x="6796088" y="5343525"/>
          <p14:tracePt t="55578" x="6600825" y="5367338"/>
          <p14:tracePt t="55594" x="6543675" y="5376863"/>
          <p14:tracePt t="55611" x="6415088" y="5391150"/>
          <p14:tracePt t="55628" x="6362700" y="5391150"/>
          <p14:tracePt t="55644" x="6353175" y="5391150"/>
          <p14:tracePt t="55661" x="6343650" y="5391150"/>
          <p14:tracePt t="55678" x="6338888" y="5391150"/>
          <p14:tracePt t="55694" x="6334125" y="5391150"/>
          <p14:tracePt t="55732" x="6338888" y="5391150"/>
          <p14:tracePt t="55744" x="6348413" y="5391150"/>
          <p14:tracePt t="55761" x="6424613" y="5391150"/>
          <p14:tracePt t="55778" x="6491288" y="5391150"/>
          <p14:tracePt t="55794" x="6548438" y="5391150"/>
          <p14:tracePt t="55811" x="6629400" y="5391150"/>
          <p14:tracePt t="55828" x="6724650" y="5381625"/>
          <p14:tracePt t="55844" x="6777038" y="5381625"/>
          <p14:tracePt t="55861" x="6819900" y="5381625"/>
          <p14:tracePt t="55878" x="6848475" y="5381625"/>
          <p14:tracePt t="55894" x="6872288" y="5381625"/>
          <p14:tracePt t="55911" x="6881813" y="5381625"/>
          <p14:tracePt t="55928" x="6886575" y="5381625"/>
          <p14:tracePt t="55944" x="6896100" y="5381625"/>
          <p14:tracePt t="55961" x="6905625" y="5381625"/>
          <p14:tracePt t="56320" x="6858000" y="5381625"/>
          <p14:tracePt t="56326" x="6800850" y="5381625"/>
          <p14:tracePt t="56334" x="6748463" y="5381625"/>
          <p14:tracePt t="56344" x="6700838" y="5381625"/>
          <p14:tracePt t="56361" x="6629400" y="5381625"/>
          <p14:tracePt t="56394" x="6486525" y="5367338"/>
          <p14:tracePt t="56427" x="6400800" y="5367338"/>
          <p14:tracePt t="56444" x="6367463" y="5367338"/>
          <p14:tracePt t="56461" x="6362700" y="5367338"/>
          <p14:tracePt t="56478" x="6357938" y="5367338"/>
          <p14:tracePt t="56526" x="6367463" y="5367338"/>
          <p14:tracePt t="56532" x="6376988" y="5362575"/>
          <p14:tracePt t="56544" x="6386513" y="5357813"/>
          <p14:tracePt t="56562" x="6453188" y="5357813"/>
          <p14:tracePt t="56578" x="6610350" y="5357813"/>
          <p14:tracePt t="56594" x="6748463" y="5357813"/>
          <p14:tracePt t="56611" x="6848475" y="5348288"/>
          <p14:tracePt t="56627" x="6977063" y="5343525"/>
          <p14:tracePt t="56644" x="7029450" y="5329238"/>
          <p14:tracePt t="56661" x="7062788" y="5329238"/>
          <p14:tracePt t="56677" x="7086600" y="5324475"/>
          <p14:tracePt t="56694" x="7110413" y="5324475"/>
          <p14:tracePt t="56711" x="7115175" y="5324475"/>
          <p14:tracePt t="56728" x="7124700" y="5324475"/>
          <p14:tracePt t="56744" x="7129463" y="5324475"/>
          <p14:tracePt t="56761" x="7134225" y="5324475"/>
          <p14:tracePt t="56937" x="6924675" y="5314950"/>
          <p14:tracePt t="56944" x="6519863" y="5314950"/>
          <p14:tracePt t="56952" x="6205538" y="5314950"/>
          <p14:tracePt t="56961" x="5815013" y="5295900"/>
          <p14:tracePt t="56977" x="5162550" y="5295900"/>
          <p14:tracePt t="56994" x="4271963" y="5324475"/>
          <p14:tracePt t="57011" x="3786188" y="5348288"/>
          <p14:tracePt t="57028" x="3524250" y="5348288"/>
          <p14:tracePt t="57044" x="3328988" y="5348288"/>
          <p14:tracePt t="57061" x="3228975" y="5348288"/>
          <p14:tracePt t="57077" x="3205163" y="5348288"/>
          <p14:tracePt t="57283" x="3100388" y="5334000"/>
          <p14:tracePt t="57289" x="2933700" y="5324475"/>
          <p14:tracePt t="57297" x="2809875" y="5314950"/>
          <p14:tracePt t="57313" x="2590800" y="5295900"/>
          <p14:tracePt t="57327" x="2328863" y="5276850"/>
          <p14:tracePt t="57344" x="2128838" y="5267325"/>
          <p14:tracePt t="57361" x="1938338" y="5257800"/>
          <p14:tracePt t="57377" x="1671638" y="5243513"/>
          <p14:tracePt t="57394" x="1538288" y="5233988"/>
          <p14:tracePt t="57411" x="1414463" y="5224463"/>
          <p14:tracePt t="57427" x="1290638" y="5214938"/>
          <p14:tracePt t="57444" x="1171575" y="5210175"/>
          <p14:tracePt t="57461" x="1114425" y="5210175"/>
          <p14:tracePt t="57477" x="1081088" y="5210175"/>
          <p14:tracePt t="57494" x="1052513" y="5200650"/>
          <p14:tracePt t="57511" x="1038225" y="5200650"/>
          <p14:tracePt t="57527" x="1033463" y="5200650"/>
          <p14:tracePt t="57544" x="1023938" y="5200650"/>
          <p14:tracePt t="57561" x="1028700" y="5186363"/>
          <p14:tracePt t="57577" x="1100138" y="5143500"/>
          <p14:tracePt t="57594" x="1295400" y="5086350"/>
          <p14:tracePt t="57611" x="1509713" y="5038725"/>
          <p14:tracePt t="57627" x="1900238" y="5010150"/>
          <p14:tracePt t="57644" x="2119313" y="5010150"/>
          <p14:tracePt t="57661" x="2343150" y="5010150"/>
          <p14:tracePt t="57678" x="2519363" y="5010150"/>
          <p14:tracePt t="57694" x="2709863" y="5010150"/>
          <p14:tracePt t="57711" x="2790825" y="5005388"/>
          <p14:tracePt t="57728" x="2833688" y="5005388"/>
          <p14:tracePt t="57744" x="2857500" y="5005388"/>
          <p14:tracePt t="57761" x="2867025" y="5005388"/>
          <p14:tracePt t="57777" x="2871788" y="5005388"/>
          <p14:tracePt t="57794" x="2876550" y="5005388"/>
          <p14:tracePt t="57811" x="2881313" y="5005388"/>
          <p14:tracePt t="62147" x="2905125" y="4895850"/>
          <p14:tracePt t="62154" x="2995613" y="4562475"/>
          <p14:tracePt t="62163" x="3128963" y="4110038"/>
          <p14:tracePt t="62177" x="3409950" y="3290888"/>
          <p14:tracePt t="62194" x="3609975" y="2757488"/>
          <p14:tracePt t="62213" x="3748088" y="2281238"/>
          <p14:tracePt t="62244" x="3795713" y="1995488"/>
          <p14:tracePt t="62278" x="3781425" y="1890713"/>
          <p14:tracePt t="62294" x="3705225" y="1819275"/>
          <p14:tracePt t="62311" x="3581400" y="1752600"/>
          <p14:tracePt t="62327" x="3452813" y="1700213"/>
          <p14:tracePt t="62344" x="3324225" y="1666875"/>
          <p14:tracePt t="62360" x="3100388" y="1619250"/>
          <p14:tracePt t="62377" x="2976563" y="1614488"/>
          <p14:tracePt t="62394" x="2890838" y="1624013"/>
          <p14:tracePt t="62410" x="2771775" y="1709738"/>
          <p14:tracePt t="62427" x="2686050" y="1824038"/>
          <p14:tracePt t="62444" x="2619375" y="1943100"/>
          <p14:tracePt t="62460" x="2509838" y="2314575"/>
          <p14:tracePt t="62463" x="2481263" y="2447925"/>
          <p14:tracePt t="62477" x="2419350" y="2881313"/>
          <p14:tracePt t="62494" x="2395538" y="3238500"/>
          <p14:tracePt t="62510" x="2414588" y="3624263"/>
          <p14:tracePt t="62527" x="2433638" y="3900488"/>
          <p14:tracePt t="62544" x="2514600" y="4252913"/>
          <p14:tracePt t="62560" x="2566988" y="4414838"/>
          <p14:tracePt t="62577" x="2638425" y="4576763"/>
          <p14:tracePt t="62594" x="2714625" y="4810125"/>
          <p14:tracePt t="62610" x="2800350" y="4991100"/>
          <p14:tracePt t="62627" x="2847975" y="5067300"/>
          <p14:tracePt t="62644" x="2890838" y="5124450"/>
          <p14:tracePt t="62660" x="2938463" y="5167313"/>
          <p14:tracePt t="62677" x="2976563" y="5181600"/>
          <p14:tracePt t="62890" x="2976563" y="5243513"/>
          <p14:tracePt t="62896" x="2976563" y="5319713"/>
          <p14:tracePt t="62903" x="2976563" y="5395913"/>
          <p14:tracePt t="62912" x="2976563" y="5462588"/>
          <p14:tracePt t="62927" x="2990850" y="5557838"/>
          <p14:tracePt t="62944" x="3028950" y="5624513"/>
          <p14:tracePt t="62960" x="3100388" y="5676900"/>
          <p14:tracePt t="62962" x="3148013" y="5700713"/>
          <p14:tracePt t="62979" x="3219450" y="5729288"/>
          <p14:tracePt t="62994" x="3400425" y="5767388"/>
          <p14:tracePt t="63010" x="3529013" y="5776913"/>
          <p14:tracePt t="63027" x="3652838" y="5772150"/>
          <p14:tracePt t="63044" x="3848100" y="5715000"/>
          <p14:tracePt t="63060" x="3967163" y="5653088"/>
          <p14:tracePt t="63077" x="4100513" y="5591175"/>
          <p14:tracePt t="63094" x="4243388" y="5529263"/>
          <p14:tracePt t="63110" x="4310063" y="5500688"/>
          <p14:tracePt t="63127" x="4362450" y="5476875"/>
          <p14:tracePt t="63144" x="4400550" y="5467350"/>
          <p14:tracePt t="63160" x="4448175" y="5453063"/>
          <p14:tracePt t="63177" x="4457700" y="5453063"/>
          <p14:tracePt t="63194" x="4467225" y="5453063"/>
          <p14:tracePt t="63234" x="4467225" y="5462588"/>
          <p14:tracePt t="63244" x="4457700" y="5476875"/>
          <p14:tracePt t="63261" x="4433888" y="5514975"/>
          <p14:tracePt t="63278" x="4286250" y="5605463"/>
          <p14:tracePt t="63294" x="4148138" y="5657850"/>
          <p14:tracePt t="63310" x="3995738" y="5691188"/>
          <p14:tracePt t="63327" x="3819525" y="5710238"/>
          <p14:tracePt t="63344" x="3581400" y="5662613"/>
          <p14:tracePt t="63360" x="3429000" y="5600700"/>
          <p14:tracePt t="63377" x="3262313" y="5505450"/>
          <p14:tracePt t="63394" x="3133725" y="5438775"/>
          <p14:tracePt t="63410" x="2990850" y="5338763"/>
          <p14:tracePt t="63427" x="2909888" y="5233988"/>
          <p14:tracePt t="63444" x="2833688" y="5081588"/>
          <p14:tracePt t="63461" x="2776538" y="4953000"/>
          <p14:tracePt t="63462" x="2747963" y="4862513"/>
          <p14:tracePt t="63478" x="2719388" y="4648200"/>
          <p14:tracePt t="63494" x="2719388" y="4481513"/>
          <p14:tracePt t="63511" x="2733675" y="4314825"/>
          <p14:tracePt t="63528" x="2776538" y="4067175"/>
          <p14:tracePt t="63544" x="2809875" y="3981450"/>
          <p14:tracePt t="63560" x="2828925" y="3933825"/>
          <p14:tracePt t="63577" x="2843213" y="3914775"/>
          <p14:tracePt t="63594" x="2895600" y="3876675"/>
          <p14:tracePt t="63610" x="2947988" y="3862388"/>
          <p14:tracePt t="63627" x="3019425" y="3848100"/>
          <p14:tracePt t="63644" x="3081338" y="3833813"/>
          <p14:tracePt t="63660" x="3157538" y="3833813"/>
          <p14:tracePt t="63677" x="3214688" y="3833813"/>
          <p14:tracePt t="63694" x="3290888" y="3876675"/>
          <p14:tracePt t="63710" x="3381375" y="3957638"/>
          <p14:tracePt t="63727" x="3524250" y="4133850"/>
          <p14:tracePt t="63744" x="3609975" y="4243388"/>
          <p14:tracePt t="63760" x="3681413" y="4405313"/>
          <p14:tracePt t="63777" x="3752850" y="4657725"/>
          <p14:tracePt t="63794" x="3781425" y="4838700"/>
          <p14:tracePt t="63810" x="3781425" y="5072063"/>
          <p14:tracePt t="63827" x="3767138" y="5262563"/>
          <p14:tracePt t="63843" x="3690938" y="5534025"/>
          <p14:tracePt t="63860" x="3633788" y="5657850"/>
          <p14:tracePt t="63877" x="3576638" y="5734050"/>
          <p14:tracePt t="63893" x="3514725" y="5805488"/>
          <p14:tracePt t="63910" x="3429000" y="5886450"/>
          <p14:tracePt t="63927" x="3367088" y="5938838"/>
          <p14:tracePt t="63943" x="3309938" y="5981700"/>
          <p14:tracePt t="63961" x="3224213" y="6019800"/>
          <p14:tracePt t="63962" x="3186113" y="6029325"/>
          <p14:tracePt t="63977" x="3114675" y="6043613"/>
          <p14:tracePt t="63994" x="3052763" y="6034088"/>
          <p14:tracePt t="64010" x="3000375" y="6015038"/>
          <p14:tracePt t="64027" x="2924175" y="5967413"/>
          <p14:tracePt t="64043" x="2886075" y="5929313"/>
          <p14:tracePt t="64060" x="2824163" y="5848350"/>
          <p14:tracePt t="64077" x="2743200" y="5695950"/>
          <p14:tracePt t="64094" x="2667000" y="5505450"/>
          <p14:tracePt t="64110" x="2628900" y="5324475"/>
          <p14:tracePt t="64127" x="2609850" y="5124450"/>
          <p14:tracePt t="64144" x="2609850" y="4991100"/>
          <p14:tracePt t="64160" x="2643188" y="4710113"/>
          <p14:tracePt t="64177" x="2686050" y="4572000"/>
          <p14:tracePt t="64194" x="2738438" y="4452938"/>
          <p14:tracePt t="64211" x="2838450" y="4281488"/>
          <p14:tracePt t="64227" x="2900363" y="4210050"/>
          <p14:tracePt t="64244" x="3000375" y="4162425"/>
          <p14:tracePt t="64260" x="3128963" y="4157663"/>
          <p14:tracePt t="64277" x="3267075" y="4195763"/>
          <p14:tracePt t="64293" x="3348038" y="4233863"/>
          <p14:tracePt t="64310" x="3386138" y="4262438"/>
          <p14:tracePt t="64327" x="3414713" y="4291013"/>
          <p14:tracePt t="64344" x="3438525" y="4352925"/>
          <p14:tracePt t="64557" x="3476625" y="4214813"/>
          <p14:tracePt t="64564" x="3529013" y="4090988"/>
          <p14:tracePt t="64577" x="3562350" y="3990975"/>
          <p14:tracePt t="64593" x="3686175" y="3705225"/>
          <p14:tracePt t="64610" x="3752850" y="3562350"/>
          <p14:tracePt t="64627" x="3800475" y="3486150"/>
          <p14:tracePt t="64644" x="3848100" y="3414713"/>
          <p14:tracePt t="64661" x="3900488" y="3343275"/>
          <p14:tracePt t="64677" x="3943350" y="3281363"/>
          <p14:tracePt t="64694" x="4010025" y="3181350"/>
          <p14:tracePt t="64710" x="4067175" y="3095625"/>
          <p14:tracePt t="64727" x="4129088" y="2986088"/>
          <p14:tracePt t="64744" x="4157663" y="2933700"/>
          <p14:tracePt t="64760" x="4171950" y="2881313"/>
          <p14:tracePt t="64777" x="4157663" y="2767013"/>
          <p14:tracePt t="64794" x="4129088" y="2690813"/>
          <p14:tracePt t="64810" x="4048125" y="2624138"/>
          <p14:tracePt t="64827" x="3905250" y="2547938"/>
          <p14:tracePt t="64843" x="3709988" y="2486025"/>
          <p14:tracePt t="64860" x="3614738" y="2471738"/>
          <p14:tracePt t="64877" x="3576638" y="2457450"/>
          <p14:tracePt t="64894" x="3562350" y="2457450"/>
          <p14:tracePt t="64910" x="3557588" y="2457450"/>
          <p14:tracePt t="64931" x="3571875" y="2457450"/>
          <p14:tracePt t="64943" x="3614738" y="2452688"/>
          <p14:tracePt t="64960" x="3886200" y="2424113"/>
          <p14:tracePt t="64977" x="4067175" y="2386013"/>
          <p14:tracePt t="64993" x="4267200" y="2352675"/>
          <p14:tracePt t="65010" x="4433888" y="2333625"/>
          <p14:tracePt t="65027" x="4648200" y="2314575"/>
          <p14:tracePt t="65043" x="4772025" y="2309813"/>
          <p14:tracePt t="65060" x="4876800" y="2309813"/>
          <p14:tracePt t="65077" x="4929188" y="2309813"/>
          <p14:tracePt t="65093" x="4962525" y="2309813"/>
          <p14:tracePt t="65110" x="4967288" y="2309813"/>
          <p14:tracePt t="65127" x="4972050" y="2309813"/>
          <p14:tracePt t="65144" x="4957763" y="2309813"/>
          <p14:tracePt t="65160" x="4876800" y="2309813"/>
          <p14:tracePt t="65177" x="4752975" y="2324100"/>
          <p14:tracePt t="65193" x="4586288" y="2343150"/>
          <p14:tracePt t="65210" x="4324350" y="2381250"/>
          <p14:tracePt t="65227" x="4219575" y="2405063"/>
          <p14:tracePt t="65243" x="4157663" y="2424113"/>
          <p14:tracePt t="65260" x="4133850" y="2438400"/>
          <p14:tracePt t="65277" x="4119563" y="2462213"/>
          <p14:tracePt t="65293" x="4119563" y="2495550"/>
          <p14:tracePt t="65310" x="4138613" y="2524125"/>
          <p14:tracePt t="65327" x="4176713" y="2557463"/>
          <p14:tracePt t="65343" x="4233863" y="2600325"/>
          <p14:tracePt t="65360" x="4267200" y="2628900"/>
          <p14:tracePt t="65377" x="4276725" y="2667000"/>
          <p14:tracePt t="65394" x="4224338" y="2833688"/>
          <p14:tracePt t="65411" x="4124325" y="3009900"/>
          <p14:tracePt t="65427" x="4005263" y="3143250"/>
          <p14:tracePt t="65444" x="3838575" y="3281363"/>
          <p14:tracePt t="65460" x="3619500" y="3481388"/>
          <p14:tracePt t="65477" x="3514725" y="3567113"/>
          <p14:tracePt t="65494" x="3433763" y="3643313"/>
          <p14:tracePt t="65511" x="3386138" y="3681413"/>
          <p14:tracePt t="65527" x="3352800" y="3709988"/>
          <p14:tracePt t="65543" x="3343275" y="3719513"/>
          <p14:tracePt t="65560" x="3338513" y="3724275"/>
          <p14:tracePt t="65577" x="3333750" y="3724275"/>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제목 1"/>
          <p:cNvSpPr>
            <a:spLocks noGrp="1"/>
          </p:cNvSpPr>
          <p:nvPr>
            <p:ph type="title"/>
          </p:nvPr>
        </p:nvSpPr>
        <p:spPr/>
        <p:txBody>
          <a:bodyPr/>
          <a:lstStyle/>
          <a:p>
            <a:r>
              <a:rPr lang="en-US" altLang="ko-KR">
                <a:ea typeface="굴림" panose="020B0600000101010101" pitchFamily="50" charset="-127"/>
              </a:rPr>
              <a:t>Trace with Exception: printStackTrace()</a:t>
            </a:r>
            <a:endParaRPr lang="ko-KR" altLang="en-US">
              <a:ea typeface="굴림" panose="020B0600000101010101" pitchFamily="50" charset="-127"/>
            </a:endParaRPr>
          </a:p>
        </p:txBody>
      </p:sp>
      <p:sp>
        <p:nvSpPr>
          <p:cNvPr id="25603"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3031017E-38EC-409D-BC72-6337045061EF}" type="slidenum">
              <a:rPr lang="en-US" altLang="ko-KR" sz="1000" smtClean="0">
                <a:latin typeface="Verdana" panose="020B0604030504040204" pitchFamily="34" charset="0"/>
                <a:ea typeface="굴림" panose="020B0600000101010101" pitchFamily="50" charset="-127"/>
              </a:rPr>
              <a:pPr>
                <a:spcBef>
                  <a:spcPct val="0"/>
                </a:spcBef>
                <a:buClrTx/>
                <a:buFontTx/>
                <a:buNone/>
              </a:pPr>
              <a:t>13</a:t>
            </a:fld>
            <a:endParaRPr lang="en-US" altLang="ko-KR" sz="1000">
              <a:latin typeface="Verdana" panose="020B0604030504040204" pitchFamily="34" charset="0"/>
              <a:ea typeface="굴림" panose="020B0600000101010101" pitchFamily="50" charset="-127"/>
            </a:endParaRPr>
          </a:p>
        </p:txBody>
      </p:sp>
      <p:sp>
        <p:nvSpPr>
          <p:cNvPr id="25604" name="Rectangle 3"/>
          <p:cNvSpPr txBox="1">
            <a:spLocks noChangeArrowheads="1"/>
          </p:cNvSpPr>
          <p:nvPr/>
        </p:nvSpPr>
        <p:spPr bwMode="auto">
          <a:xfrm>
            <a:off x="642938" y="1290638"/>
            <a:ext cx="7072312" cy="397647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hlink"/>
              </a:buClr>
              <a:buFont typeface="Wingdings" panose="05000000000000000000" pitchFamily="2" charset="2"/>
              <a:buChar char="v"/>
              <a:tabLst>
                <a:tab pos="177800" algn="l"/>
                <a:tab pos="450850" algn="l"/>
                <a:tab pos="712788"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85000"/>
              </a:lnSpc>
              <a:spcBef>
                <a:spcPct val="0"/>
              </a:spcBef>
              <a:buClrTx/>
              <a:buFontTx/>
              <a:buNone/>
            </a:pPr>
            <a:r>
              <a:rPr lang="en-US" altLang="ko-KR" sz="1600" dirty="0"/>
              <a:t>01: public class ExceptionHandling_3 {</a:t>
            </a:r>
          </a:p>
          <a:p>
            <a:pPr eaLnBrk="1" hangingPunct="1">
              <a:lnSpc>
                <a:spcPct val="85000"/>
              </a:lnSpc>
              <a:spcBef>
                <a:spcPct val="0"/>
              </a:spcBef>
              <a:buClrTx/>
              <a:buFontTx/>
              <a:buNone/>
            </a:pPr>
            <a:r>
              <a:rPr lang="en-US" altLang="ko-KR" sz="1600" dirty="0"/>
              <a:t>02: 	private static double </a:t>
            </a:r>
            <a:r>
              <a:rPr lang="en-US" altLang="ko-KR" sz="1600" dirty="0" err="1"/>
              <a:t>badCode</a:t>
            </a:r>
            <a:r>
              <a:rPr lang="en-US" altLang="ko-KR" sz="1600" dirty="0"/>
              <a:t>(int a[], int y) </a:t>
            </a:r>
            <a:r>
              <a:rPr lang="en-US" altLang="ko-KR" sz="1600" b="1" dirty="0"/>
              <a:t>throws</a:t>
            </a:r>
            <a:r>
              <a:rPr lang="en-US" altLang="ko-KR" sz="1600" dirty="0"/>
              <a:t> Exception {</a:t>
            </a:r>
          </a:p>
          <a:p>
            <a:pPr eaLnBrk="1" hangingPunct="1">
              <a:lnSpc>
                <a:spcPct val="85000"/>
              </a:lnSpc>
              <a:spcBef>
                <a:spcPct val="0"/>
              </a:spcBef>
              <a:buClrTx/>
              <a:buFontTx/>
              <a:buNone/>
            </a:pPr>
            <a:r>
              <a:rPr lang="en-US" altLang="ko-KR" sz="1600" dirty="0"/>
              <a:t>03:		</a:t>
            </a:r>
            <a:r>
              <a:rPr lang="en-US" altLang="ko-KR" sz="1600" b="1" dirty="0"/>
              <a:t>try</a:t>
            </a:r>
            <a:r>
              <a:rPr lang="en-US" altLang="ko-KR" sz="1600" dirty="0"/>
              <a:t> {</a:t>
            </a:r>
          </a:p>
          <a:p>
            <a:pPr eaLnBrk="1" hangingPunct="1">
              <a:lnSpc>
                <a:spcPct val="85000"/>
              </a:lnSpc>
              <a:spcBef>
                <a:spcPct val="0"/>
              </a:spcBef>
              <a:buClrTx/>
              <a:buFontTx/>
              <a:buNone/>
            </a:pPr>
            <a:r>
              <a:rPr lang="en-US" altLang="ko-KR" sz="1600" dirty="0"/>
              <a:t>04:			int x = </a:t>
            </a:r>
            <a:r>
              <a:rPr lang="en-US" altLang="ko-KR" sz="1600" b="1" dirty="0"/>
              <a:t>a[y]</a:t>
            </a:r>
            <a:r>
              <a:rPr lang="en-US" altLang="ko-KR" sz="1600" dirty="0"/>
              <a:t> ; // throws </a:t>
            </a:r>
            <a:r>
              <a:rPr lang="en-US" altLang="ko-KR" sz="1600" dirty="0" err="1"/>
              <a:t>ArrayIndexOutOfBoundsException</a:t>
            </a:r>
            <a:endParaRPr lang="en-US" altLang="ko-KR" sz="1600" dirty="0"/>
          </a:p>
          <a:p>
            <a:pPr eaLnBrk="1" hangingPunct="1">
              <a:lnSpc>
                <a:spcPct val="85000"/>
              </a:lnSpc>
              <a:spcBef>
                <a:spcPct val="0"/>
              </a:spcBef>
              <a:buClrTx/>
              <a:buFontTx/>
              <a:buNone/>
            </a:pPr>
            <a:r>
              <a:rPr lang="en-US" altLang="ko-KR" sz="1600" dirty="0"/>
              <a:t>05:			int z = a[x] ;</a:t>
            </a:r>
          </a:p>
          <a:p>
            <a:pPr eaLnBrk="1" hangingPunct="1">
              <a:lnSpc>
                <a:spcPct val="85000"/>
              </a:lnSpc>
              <a:spcBef>
                <a:spcPct val="0"/>
              </a:spcBef>
              <a:buClrTx/>
              <a:buFontTx/>
              <a:buNone/>
            </a:pPr>
            <a:r>
              <a:rPr lang="en-US" altLang="ko-KR" sz="1600" dirty="0"/>
              <a:t>06:			return 1 / z ;</a:t>
            </a:r>
          </a:p>
          <a:p>
            <a:pPr eaLnBrk="1" hangingPunct="1">
              <a:lnSpc>
                <a:spcPct val="85000"/>
              </a:lnSpc>
              <a:spcBef>
                <a:spcPct val="0"/>
              </a:spcBef>
              <a:buClrTx/>
              <a:buFontTx/>
              <a:buNone/>
            </a:pPr>
            <a:r>
              <a:rPr lang="en-US" altLang="ko-KR" sz="1600" dirty="0"/>
              <a:t>07:		}</a:t>
            </a:r>
          </a:p>
          <a:p>
            <a:pPr eaLnBrk="1" hangingPunct="1">
              <a:lnSpc>
                <a:spcPct val="85000"/>
              </a:lnSpc>
              <a:spcBef>
                <a:spcPct val="0"/>
              </a:spcBef>
              <a:buClrTx/>
              <a:buFontTx/>
              <a:buNone/>
            </a:pPr>
            <a:r>
              <a:rPr lang="en-US" altLang="ko-KR" sz="1600" dirty="0"/>
              <a:t>08:		</a:t>
            </a:r>
            <a:r>
              <a:rPr lang="en-US" altLang="ko-KR" sz="1600" b="1" dirty="0"/>
              <a:t>catch</a:t>
            </a:r>
            <a:r>
              <a:rPr lang="en-US" altLang="ko-KR" sz="1600" dirty="0"/>
              <a:t> (</a:t>
            </a:r>
            <a:r>
              <a:rPr lang="en-US" altLang="ko-KR" sz="1600" dirty="0" err="1"/>
              <a:t>ArrayIndexOutOfBoundsException</a:t>
            </a:r>
            <a:r>
              <a:rPr lang="en-US" altLang="ko-KR" sz="1600" dirty="0"/>
              <a:t> e) {</a:t>
            </a:r>
          </a:p>
          <a:p>
            <a:pPr eaLnBrk="1" hangingPunct="1">
              <a:lnSpc>
                <a:spcPct val="85000"/>
              </a:lnSpc>
              <a:spcBef>
                <a:spcPct val="0"/>
              </a:spcBef>
              <a:buClrTx/>
              <a:buFontTx/>
              <a:buNone/>
            </a:pPr>
            <a:r>
              <a:rPr lang="en-US" altLang="ko-KR" sz="1600" dirty="0"/>
              <a:t>09:			System.out.println("Exception occurred: " + e) ;</a:t>
            </a:r>
          </a:p>
          <a:p>
            <a:pPr eaLnBrk="1" hangingPunct="1">
              <a:lnSpc>
                <a:spcPct val="85000"/>
              </a:lnSpc>
              <a:spcBef>
                <a:spcPct val="0"/>
              </a:spcBef>
              <a:buClrTx/>
              <a:buFontTx/>
              <a:buNone/>
            </a:pPr>
            <a:r>
              <a:rPr lang="en-US" altLang="ko-KR" sz="1600" b="1" dirty="0"/>
              <a:t>10:			</a:t>
            </a:r>
            <a:r>
              <a:rPr lang="en-US" altLang="ko-KR" sz="1600" b="1" dirty="0" err="1"/>
              <a:t>e.</a:t>
            </a:r>
            <a:r>
              <a:rPr lang="en-US" altLang="ko-KR" sz="1600" b="1" dirty="0" err="1">
                <a:solidFill>
                  <a:srgbClr val="FF0000"/>
                </a:solidFill>
              </a:rPr>
              <a:t>printStackTrace</a:t>
            </a:r>
            <a:r>
              <a:rPr lang="en-US" altLang="ko-KR" sz="1600" b="1" dirty="0"/>
              <a:t>();</a:t>
            </a:r>
          </a:p>
          <a:p>
            <a:pPr eaLnBrk="1" hangingPunct="1">
              <a:lnSpc>
                <a:spcPct val="85000"/>
              </a:lnSpc>
              <a:spcBef>
                <a:spcPct val="0"/>
              </a:spcBef>
              <a:buClrTx/>
              <a:buFontTx/>
              <a:buNone/>
            </a:pPr>
            <a:r>
              <a:rPr lang="en-US" altLang="ko-KR" sz="1600" dirty="0"/>
              <a:t>11:			</a:t>
            </a:r>
            <a:r>
              <a:rPr lang="en-US" altLang="ko-KR" sz="1600" b="1" dirty="0"/>
              <a:t>throw</a:t>
            </a:r>
            <a:r>
              <a:rPr lang="en-US" altLang="ko-KR" sz="1600" dirty="0"/>
              <a:t> e ;</a:t>
            </a:r>
          </a:p>
          <a:p>
            <a:pPr eaLnBrk="1" hangingPunct="1">
              <a:lnSpc>
                <a:spcPct val="85000"/>
              </a:lnSpc>
              <a:spcBef>
                <a:spcPct val="0"/>
              </a:spcBef>
              <a:buClrTx/>
              <a:buFontTx/>
              <a:buNone/>
            </a:pPr>
            <a:r>
              <a:rPr lang="en-US" altLang="ko-KR" sz="1600" dirty="0"/>
              <a:t>12:		}</a:t>
            </a:r>
          </a:p>
          <a:p>
            <a:pPr eaLnBrk="1" hangingPunct="1">
              <a:lnSpc>
                <a:spcPct val="85000"/>
              </a:lnSpc>
              <a:spcBef>
                <a:spcPct val="0"/>
              </a:spcBef>
              <a:buClrTx/>
              <a:buFontTx/>
              <a:buNone/>
            </a:pPr>
            <a:r>
              <a:rPr lang="en-US" altLang="ko-KR" sz="1600" dirty="0"/>
              <a:t>13:	}</a:t>
            </a:r>
          </a:p>
          <a:p>
            <a:pPr eaLnBrk="1" hangingPunct="1">
              <a:lnSpc>
                <a:spcPct val="85000"/>
              </a:lnSpc>
              <a:spcBef>
                <a:spcPct val="0"/>
              </a:spcBef>
              <a:buClrTx/>
              <a:buFontTx/>
              <a:buNone/>
            </a:pPr>
            <a:r>
              <a:rPr lang="en-US" altLang="ko-KR" sz="1600" dirty="0"/>
              <a:t>14:	public static void main(String[] args)  {</a:t>
            </a:r>
          </a:p>
          <a:p>
            <a:pPr eaLnBrk="1" hangingPunct="1">
              <a:lnSpc>
                <a:spcPct val="85000"/>
              </a:lnSpc>
              <a:spcBef>
                <a:spcPct val="0"/>
              </a:spcBef>
              <a:buClrTx/>
              <a:buFontTx/>
              <a:buNone/>
            </a:pPr>
            <a:r>
              <a:rPr lang="en-US" altLang="ko-KR" sz="1600" dirty="0"/>
              <a:t>15:		</a:t>
            </a:r>
            <a:r>
              <a:rPr lang="en-US" altLang="ko-KR" sz="1600" b="1" dirty="0"/>
              <a:t> try</a:t>
            </a:r>
            <a:r>
              <a:rPr lang="en-US" altLang="ko-KR" sz="1600" dirty="0"/>
              <a:t> { int[] a = {0, 1, 2} ; </a:t>
            </a:r>
            <a:r>
              <a:rPr lang="en-US" altLang="ko-KR" sz="1600" b="1" dirty="0" err="1"/>
              <a:t>badCode</a:t>
            </a:r>
            <a:r>
              <a:rPr lang="en-US" altLang="ko-KR" sz="1600" b="1" dirty="0"/>
              <a:t>(a, 3);</a:t>
            </a:r>
            <a:r>
              <a:rPr lang="en-US" altLang="ko-KR" sz="1600" dirty="0"/>
              <a:t> }</a:t>
            </a:r>
          </a:p>
          <a:p>
            <a:pPr eaLnBrk="1" hangingPunct="1">
              <a:lnSpc>
                <a:spcPct val="85000"/>
              </a:lnSpc>
              <a:spcBef>
                <a:spcPct val="0"/>
              </a:spcBef>
              <a:buClrTx/>
              <a:buFontTx/>
              <a:buNone/>
            </a:pPr>
            <a:r>
              <a:rPr lang="en-US" altLang="ko-KR" sz="1600" dirty="0"/>
              <a:t>16:		</a:t>
            </a:r>
            <a:r>
              <a:rPr lang="en-US" altLang="ko-KR" sz="1600" b="1" dirty="0"/>
              <a:t>catch</a:t>
            </a:r>
            <a:r>
              <a:rPr lang="en-US" altLang="ko-KR" sz="1600" dirty="0"/>
              <a:t> (</a:t>
            </a:r>
            <a:r>
              <a:rPr lang="en-US" altLang="ko-KR" sz="1600" dirty="0" err="1"/>
              <a:t>ArrayIndexOutOfBoundsException</a:t>
            </a:r>
            <a:r>
              <a:rPr lang="en-US" altLang="ko-KR" sz="1600" dirty="0"/>
              <a:t> e) { System.out.println("</a:t>
            </a:r>
            <a:r>
              <a:rPr lang="en-US" altLang="ko-KR" sz="1600" dirty="0" err="1"/>
              <a:t>badCode</a:t>
            </a:r>
            <a:r>
              <a:rPr lang="en-US" altLang="ko-KR" sz="1600" dirty="0"/>
              <a:t> failed") ; }</a:t>
            </a:r>
          </a:p>
          <a:p>
            <a:pPr eaLnBrk="1" hangingPunct="1">
              <a:lnSpc>
                <a:spcPct val="85000"/>
              </a:lnSpc>
              <a:spcBef>
                <a:spcPct val="0"/>
              </a:spcBef>
              <a:buClrTx/>
              <a:buFontTx/>
              <a:buNone/>
            </a:pPr>
            <a:r>
              <a:rPr lang="en-US" altLang="ko-KR" sz="1600" dirty="0"/>
              <a:t>17:	}</a:t>
            </a:r>
          </a:p>
          <a:p>
            <a:pPr eaLnBrk="1" hangingPunct="1">
              <a:lnSpc>
                <a:spcPct val="85000"/>
              </a:lnSpc>
              <a:spcBef>
                <a:spcPct val="0"/>
              </a:spcBef>
              <a:buClrTx/>
              <a:buFontTx/>
              <a:buNone/>
            </a:pPr>
            <a:r>
              <a:rPr lang="en-US" altLang="ko-KR" sz="1600" dirty="0"/>
              <a:t>18: }</a:t>
            </a:r>
            <a:endParaRPr lang="th-TH" altLang="ko-KR" sz="1600" dirty="0"/>
          </a:p>
        </p:txBody>
      </p:sp>
      <p:sp>
        <p:nvSpPr>
          <p:cNvPr id="25605" name="직사각형 5"/>
          <p:cNvSpPr>
            <a:spLocks noChangeArrowheads="1"/>
          </p:cNvSpPr>
          <p:nvPr/>
        </p:nvSpPr>
        <p:spPr bwMode="auto">
          <a:xfrm>
            <a:off x="642938" y="5076825"/>
            <a:ext cx="7072312" cy="13525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dirty="0"/>
              <a:t>Exception occurred: </a:t>
            </a:r>
            <a:r>
              <a:rPr lang="en-US" altLang="ko-KR" sz="1600" dirty="0" err="1"/>
              <a:t>java.lang.ArrayIndexOutOfBoundsException</a:t>
            </a:r>
            <a:r>
              <a:rPr lang="en-US" altLang="ko-KR" sz="1600" dirty="0"/>
              <a:t>: 3</a:t>
            </a:r>
          </a:p>
          <a:p>
            <a:pPr eaLnBrk="1" hangingPunct="1">
              <a:spcBef>
                <a:spcPct val="0"/>
              </a:spcBef>
              <a:buClrTx/>
              <a:buFontTx/>
              <a:buNone/>
            </a:pPr>
            <a:r>
              <a:rPr lang="en-US" altLang="ko-KR" sz="1600" b="1" dirty="0" err="1"/>
              <a:t>java.lang.ArrayIndexOutOfBoundsException</a:t>
            </a:r>
            <a:r>
              <a:rPr lang="en-US" altLang="ko-KR" sz="1600" b="1" dirty="0"/>
              <a:t>: 3</a:t>
            </a:r>
          </a:p>
          <a:p>
            <a:pPr eaLnBrk="1" hangingPunct="1">
              <a:spcBef>
                <a:spcPct val="0"/>
              </a:spcBef>
              <a:buClrTx/>
              <a:buFontTx/>
              <a:buNone/>
            </a:pPr>
            <a:r>
              <a:rPr lang="en-US" altLang="ko-KR" sz="1600" b="1" dirty="0"/>
              <a:t>	at ExceptionHandling_3.badCode(ExceptionHandling_3.java:4)</a:t>
            </a:r>
          </a:p>
          <a:p>
            <a:pPr eaLnBrk="1" hangingPunct="1">
              <a:spcBef>
                <a:spcPct val="0"/>
              </a:spcBef>
              <a:buClrTx/>
              <a:buFontTx/>
              <a:buNone/>
            </a:pPr>
            <a:r>
              <a:rPr lang="en-US" altLang="ko-KR" sz="1600" b="1" dirty="0"/>
              <a:t>	at ExceptionHandling_3.main(ExceptionHandling_3.java:15)</a:t>
            </a:r>
          </a:p>
          <a:p>
            <a:pPr eaLnBrk="1" hangingPunct="1">
              <a:spcBef>
                <a:spcPct val="0"/>
              </a:spcBef>
              <a:buClrTx/>
              <a:buFontTx/>
              <a:buNone/>
            </a:pPr>
            <a:r>
              <a:rPr lang="en-US" altLang="ko-KR" sz="1600" dirty="0" err="1"/>
              <a:t>badCode</a:t>
            </a:r>
            <a:r>
              <a:rPr lang="en-US" altLang="ko-KR" sz="1600" dirty="0"/>
              <a:t> failed</a:t>
            </a:r>
            <a:endParaRPr lang="ko-KR" altLang="en-US" sz="1600" dirty="0"/>
          </a:p>
        </p:txBody>
      </p:sp>
      <p:sp>
        <p:nvSpPr>
          <p:cNvPr id="25606" name="TextBox 6"/>
          <p:cNvSpPr>
            <a:spLocks/>
          </p:cNvSpPr>
          <p:nvPr/>
        </p:nvSpPr>
        <p:spPr bwMode="auto">
          <a:xfrm>
            <a:off x="4932363" y="3219450"/>
            <a:ext cx="3286125" cy="785813"/>
          </a:xfrm>
          <a:prstGeom prst="accentCallout1">
            <a:avLst>
              <a:gd name="adj1" fmla="val 36176"/>
              <a:gd name="adj2" fmla="val -991"/>
              <a:gd name="adj3" fmla="val 19875"/>
              <a:gd name="adj4" fmla="val -37148"/>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120000"/>
              </a:lnSpc>
              <a:spcBef>
                <a:spcPct val="0"/>
              </a:spcBef>
              <a:buClrTx/>
              <a:buFontTx/>
              <a:buNone/>
            </a:pPr>
            <a:r>
              <a:rPr lang="en-US" altLang="ko-KR" sz="1600"/>
              <a:t>You can trace the source of the exception by printStackTrace()</a:t>
            </a:r>
            <a:endParaRPr lang="ko-KR" altLang="en-US" sz="1600"/>
          </a:p>
        </p:txBody>
      </p:sp>
    </p:spTree>
  </p:cSld>
  <p:clrMapOvr>
    <a:masterClrMapping/>
  </p:clrMapOvr>
  <mc:AlternateContent xmlns:mc="http://schemas.openxmlformats.org/markup-compatibility/2006" xmlns:p14="http://schemas.microsoft.com/office/powerpoint/2010/main">
    <mc:Choice Requires="p14">
      <p:transition spd="slow" p14:dur="2000" advTm="94704"/>
    </mc:Choice>
    <mc:Fallback xmlns="">
      <p:transition spd="slow" advTm="94704"/>
    </mc:Fallback>
  </mc:AlternateContent>
  <p:extLst>
    <p:ext uri="{3A86A75C-4F4B-4683-9AE1-C65F6400EC91}">
      <p14:laserTraceLst xmlns:p14="http://schemas.microsoft.com/office/powerpoint/2010/main">
        <p14:tracePtLst>
          <p14:tracePt t="750" x="3371850" y="3576638"/>
          <p14:tracePt t="757" x="3486150" y="3171825"/>
          <p14:tracePt t="764" x="3571875" y="2919413"/>
          <p14:tracePt t="772" x="3652838" y="2690813"/>
          <p14:tracePt t="789" x="3824288" y="2185988"/>
          <p14:tracePt t="806" x="3914775" y="1990725"/>
          <p14:tracePt t="839" x="4148138" y="1619250"/>
          <p14:tracePt t="873" x="4267200" y="1504950"/>
          <p14:tracePt t="889" x="4352925" y="1447800"/>
          <p14:tracePt t="905" x="4429125" y="1419225"/>
          <p14:tracePt t="922" x="4505325" y="1385888"/>
          <p14:tracePt t="939" x="4600575" y="1357313"/>
          <p14:tracePt t="955" x="4710113" y="1328738"/>
          <p14:tracePt t="972" x="4781550" y="1314450"/>
          <p14:tracePt t="989" x="4857750" y="1300163"/>
          <p14:tracePt t="1005" x="4919663" y="1285875"/>
          <p14:tracePt t="1022" x="5005388" y="1271588"/>
          <p14:tracePt t="1038" x="5053013" y="1266825"/>
          <p14:tracePt t="1055" x="5105400" y="1257300"/>
          <p14:tracePt t="1072" x="5167313" y="1233488"/>
          <p14:tracePt t="1089" x="5205413" y="1219200"/>
          <p14:tracePt t="1105" x="5238750" y="1214438"/>
          <p14:tracePt t="1122" x="5276850" y="1200150"/>
          <p14:tracePt t="1139" x="5310188" y="1190625"/>
          <p14:tracePt t="1155" x="5319713" y="1185863"/>
          <p14:tracePt t="1172" x="5329238" y="1185863"/>
          <p14:tracePt t="1417" x="5367338" y="1171575"/>
          <p14:tracePt t="1425" x="5429250" y="1157288"/>
          <p14:tracePt t="1433" x="5486400" y="1138238"/>
          <p14:tracePt t="1440" x="5534025" y="1133475"/>
          <p14:tracePt t="1455" x="5605463" y="1119188"/>
          <p14:tracePt t="1472" x="5676900" y="1109663"/>
          <p14:tracePt t="1488" x="5738813" y="1095375"/>
          <p14:tracePt t="1506" x="5824538" y="1090613"/>
          <p14:tracePt t="1522" x="5872163" y="1090613"/>
          <p14:tracePt t="1539" x="5910263" y="1085850"/>
          <p14:tracePt t="1555" x="5924550" y="1085850"/>
          <p14:tracePt t="1572" x="5938838" y="1085850"/>
          <p14:tracePt t="1589" x="5943600" y="1085850"/>
          <p14:tracePt t="1624" x="5938838" y="1085850"/>
          <p14:tracePt t="1639" x="5900738" y="1090613"/>
          <p14:tracePt t="1656" x="5829300" y="1100138"/>
          <p14:tracePt t="1672" x="5729288" y="1104900"/>
          <p14:tracePt t="1689" x="5581650" y="1123950"/>
          <p14:tracePt t="1705" x="5400675" y="1123950"/>
          <p14:tracePt t="1722" x="5334000" y="1123950"/>
          <p14:tracePt t="1739" x="5281613" y="1123950"/>
          <p14:tracePt t="1755" x="5229225" y="1123950"/>
          <p14:tracePt t="1772" x="5210175" y="1123950"/>
          <p14:tracePt t="1788" x="5186363" y="1123950"/>
          <p14:tracePt t="1805" x="5176838" y="1123950"/>
          <p14:tracePt t="1822" x="5153025" y="1123950"/>
          <p14:tracePt t="1839" x="5138738" y="1123950"/>
          <p14:tracePt t="1855" x="5129213" y="1123950"/>
          <p14:tracePt t="1873" x="5114925" y="1123950"/>
          <p14:tracePt t="1889" x="5105400" y="1123950"/>
          <p14:tracePt t="1905" x="5100638" y="1123950"/>
          <p14:tracePt t="1922" x="5091113" y="1123950"/>
          <p14:tracePt t="2021" x="5095875" y="1123950"/>
          <p14:tracePt t="2028" x="5105400" y="1123950"/>
          <p14:tracePt t="2039" x="5129213" y="1123950"/>
          <p14:tracePt t="2055" x="5186363" y="1123950"/>
          <p14:tracePt t="2072" x="5334000" y="1123950"/>
          <p14:tracePt t="2088" x="5476875" y="1123950"/>
          <p14:tracePt t="2105" x="5600700" y="1123950"/>
          <p14:tracePt t="2123" x="5715000" y="1119188"/>
          <p14:tracePt t="2139" x="5905500" y="1119188"/>
          <p14:tracePt t="2155" x="6038850" y="1123950"/>
          <p14:tracePt t="2172" x="6129338" y="1123950"/>
          <p14:tracePt t="2188" x="6267450" y="1138238"/>
          <p14:tracePt t="2205" x="6362700" y="1147763"/>
          <p14:tracePt t="2222" x="6462713" y="1157288"/>
          <p14:tracePt t="2238" x="6562725" y="1157288"/>
          <p14:tracePt t="2255" x="6677025" y="1157288"/>
          <p14:tracePt t="2272" x="6767513" y="1157288"/>
          <p14:tracePt t="2289" x="6838950" y="1157288"/>
          <p14:tracePt t="2305" x="6886575" y="1152525"/>
          <p14:tracePt t="2322" x="6958013" y="1152525"/>
          <p14:tracePt t="2339" x="6986588" y="1152525"/>
          <p14:tracePt t="2355" x="7000875" y="1152525"/>
          <p14:tracePt t="2372" x="7010400" y="1152525"/>
          <p14:tracePt t="2389" x="7019925" y="1152525"/>
          <p14:tracePt t="2638" x="7062788" y="1143000"/>
          <p14:tracePt t="2645" x="7124700" y="1123950"/>
          <p14:tracePt t="2655" x="7172325" y="1109663"/>
          <p14:tracePt t="2672" x="7267575" y="1085850"/>
          <p14:tracePt t="2689" x="7391400" y="1076325"/>
          <p14:tracePt t="2705" x="7472363" y="1076325"/>
          <p14:tracePt t="2722" x="7529513" y="1076325"/>
          <p14:tracePt t="2739" x="7581900" y="1076325"/>
          <p14:tracePt t="2755" x="7643813" y="1076325"/>
          <p14:tracePt t="2772" x="7677150" y="1071563"/>
          <p14:tracePt t="2788" x="7705725" y="1071563"/>
          <p14:tracePt t="2806" x="7734300" y="1057275"/>
          <p14:tracePt t="2822" x="7781925" y="1047750"/>
          <p14:tracePt t="2838" x="7820025" y="1047750"/>
          <p14:tracePt t="2855" x="7848600" y="1047750"/>
          <p14:tracePt t="2872" x="7896225" y="1042988"/>
          <p14:tracePt t="2888" x="7924800" y="1033463"/>
          <p14:tracePt t="2905" x="7943850" y="1033463"/>
          <p14:tracePt t="2922" x="7953375" y="1033463"/>
          <p14:tracePt t="2938" x="7967663" y="1033463"/>
          <p14:tracePt t="2955" x="7972425" y="1033463"/>
          <p14:tracePt t="2972" x="7981950" y="1033463"/>
          <p14:tracePt t="2989" x="7986713" y="1033463"/>
          <p14:tracePt t="3005" x="7991475" y="1033463"/>
          <p14:tracePt t="3175" x="7815263" y="1033463"/>
          <p14:tracePt t="3181" x="7600950" y="1057275"/>
          <p14:tracePt t="3190" x="7391400" y="1066800"/>
          <p14:tracePt t="3205" x="6919913" y="1104900"/>
          <p14:tracePt t="3222" x="6591300" y="1128713"/>
          <p14:tracePt t="3238" x="6324600" y="1138238"/>
          <p14:tracePt t="3255" x="6115050" y="1133475"/>
          <p14:tracePt t="3272" x="6038850" y="1128713"/>
          <p14:tracePt t="3288" x="6019800" y="1119188"/>
          <p14:tracePt t="3305" x="6010275" y="1119188"/>
          <p14:tracePt t="3322" x="6000750" y="1119188"/>
          <p14:tracePt t="4115" x="5972175" y="1119188"/>
          <p14:tracePt t="4123" x="5924550" y="1119188"/>
          <p14:tracePt t="4129" x="5881688" y="1119188"/>
          <p14:tracePt t="4138" x="5824538" y="1119188"/>
          <p14:tracePt t="4155" x="5691188" y="1119188"/>
          <p14:tracePt t="4172" x="5524500" y="1114425"/>
          <p14:tracePt t="4205" x="5233988" y="1062038"/>
          <p14:tracePt t="4239" x="5019675" y="1023938"/>
          <p14:tracePt t="4255" x="4972050" y="1019175"/>
          <p14:tracePt t="4272" x="4929188" y="1004888"/>
          <p14:tracePt t="4288" x="4900613" y="1004888"/>
          <p14:tracePt t="4305" x="4852988" y="1000125"/>
          <p14:tracePt t="4322" x="4810125" y="1000125"/>
          <p14:tracePt t="4338" x="4757738" y="1000125"/>
          <p14:tracePt t="4355" x="4710113" y="995363"/>
          <p14:tracePt t="4372" x="4633913" y="995363"/>
          <p14:tracePt t="4388" x="4581525" y="995363"/>
          <p14:tracePt t="4405" x="4533900" y="995363"/>
          <p14:tracePt t="4422" x="4471988" y="995363"/>
          <p14:tracePt t="4438" x="4414838" y="1004888"/>
          <p14:tracePt t="4455" x="4329113" y="1019175"/>
          <p14:tracePt t="4472" x="4238625" y="1033463"/>
          <p14:tracePt t="4489" x="4095750" y="1066800"/>
          <p14:tracePt t="4505" x="4000500" y="1095375"/>
          <p14:tracePt t="4522" x="3881438" y="1123950"/>
          <p14:tracePt t="4538" x="3748088" y="1138238"/>
          <p14:tracePt t="4555" x="3576638" y="1138238"/>
          <p14:tracePt t="4572" x="3486150" y="1128713"/>
          <p14:tracePt t="4588" x="3400425" y="1095375"/>
          <p14:tracePt t="4605" x="3324225" y="1066800"/>
          <p14:tracePt t="4622" x="3248025" y="1019175"/>
          <p14:tracePt t="4638" x="3214688" y="952500"/>
          <p14:tracePt t="4655" x="3181350" y="823913"/>
          <p14:tracePt t="4672" x="3171825" y="709613"/>
          <p14:tracePt t="4688" x="3252788" y="481013"/>
          <p14:tracePt t="4706" x="3338513" y="295275"/>
          <p14:tracePt t="4722" x="3386138" y="200025"/>
          <p14:tracePt t="4738" x="3500438" y="95250"/>
          <p14:tracePt t="4755" x="3629025" y="42863"/>
          <p14:tracePt t="4772" x="3743325" y="23813"/>
          <p14:tracePt t="4790" x="3848100" y="28575"/>
          <p14:tracePt t="4805" x="4005263" y="114300"/>
          <p14:tracePt t="4822" x="4086225" y="176213"/>
          <p14:tracePt t="4838" x="4138613" y="247650"/>
          <p14:tracePt t="4855" x="4181475" y="295275"/>
          <p14:tracePt t="4872" x="4205288" y="342900"/>
          <p14:tracePt t="4888" x="4214813" y="381000"/>
          <p14:tracePt t="4905" x="4214813" y="414338"/>
          <p14:tracePt t="4922" x="4200525" y="466725"/>
          <p14:tracePt t="4938" x="4152900" y="552450"/>
          <p14:tracePt t="4955" x="4114800" y="590550"/>
          <p14:tracePt t="4972" x="4062413" y="633413"/>
          <p14:tracePt t="4988" x="3905250" y="695325"/>
          <p14:tracePt t="5005" x="3790950" y="714375"/>
          <p14:tracePt t="5022" x="3700463" y="709613"/>
          <p14:tracePt t="5038" x="3633788" y="690563"/>
          <p14:tracePt t="5055" x="3576638" y="638175"/>
          <p14:tracePt t="5072" x="3543300" y="581025"/>
          <p14:tracePt t="5088" x="3519488" y="476250"/>
          <p14:tracePt t="5105" x="3524250" y="276225"/>
          <p14:tracePt t="5122" x="3567113" y="61913"/>
          <p14:tracePt t="5138" x="3609975" y="0"/>
          <p14:tracePt t="5155" x="3671888" y="0"/>
          <p14:tracePt t="5172" x="3757613" y="0"/>
          <p14:tracePt t="5188" x="3895725" y="0"/>
          <p14:tracePt t="5205" x="4005263" y="19050"/>
          <p14:tracePt t="5222" x="4100513" y="76200"/>
          <p14:tracePt t="5238" x="4224338" y="247650"/>
          <p14:tracePt t="5255" x="4271963" y="347663"/>
          <p14:tracePt t="5272" x="4295775" y="442913"/>
          <p14:tracePt t="5288" x="4291013" y="557213"/>
          <p14:tracePt t="5305" x="4214813" y="723900"/>
          <p14:tracePt t="5322" x="4152900" y="804863"/>
          <p14:tracePt t="5338" x="4086225" y="857250"/>
          <p14:tracePt t="5356" x="3967163" y="909638"/>
          <p14:tracePt t="5372" x="3781425" y="957263"/>
          <p14:tracePt t="5388" x="3700463" y="966788"/>
          <p14:tracePt t="5405" x="3643313" y="966788"/>
          <p14:tracePt t="5422" x="3600450" y="904875"/>
          <p14:tracePt t="5438" x="3567113" y="766763"/>
          <p14:tracePt t="5455" x="3571875" y="623888"/>
          <p14:tracePt t="5471" x="3624263" y="428625"/>
          <p14:tracePt t="5488" x="3738563" y="238125"/>
          <p14:tracePt t="5505" x="3819525" y="161925"/>
          <p14:tracePt t="5522" x="3929063" y="119063"/>
          <p14:tracePt t="5538" x="4052888" y="119063"/>
          <p14:tracePt t="5555" x="4195763" y="180975"/>
          <p14:tracePt t="5572" x="4267200" y="242888"/>
          <p14:tracePt t="5588" x="4314825" y="319088"/>
          <p14:tracePt t="5605" x="4333875" y="385763"/>
          <p14:tracePt t="5622" x="4333875" y="523875"/>
          <p14:tracePt t="5638" x="4291013" y="609600"/>
          <p14:tracePt t="5655" x="4233863" y="671513"/>
          <p14:tracePt t="5672" x="4100513" y="762000"/>
          <p14:tracePt t="5688" x="3986213" y="804863"/>
          <p14:tracePt t="5705" x="3890963" y="809625"/>
          <p14:tracePt t="5722" x="3819525" y="809625"/>
          <p14:tracePt t="5738" x="3757613" y="785813"/>
          <p14:tracePt t="5755" x="3733800" y="747713"/>
          <p14:tracePt t="5772" x="3705225" y="671513"/>
          <p14:tracePt t="5788" x="3700463" y="581025"/>
          <p14:tracePt t="5805" x="3762375" y="371475"/>
          <p14:tracePt t="5823" x="3829050" y="271463"/>
          <p14:tracePt t="5838" x="3886200" y="209550"/>
          <p14:tracePt t="5855" x="4005263" y="171450"/>
          <p14:tracePt t="5872" x="4181475" y="180975"/>
          <p14:tracePt t="5888" x="4257675" y="238125"/>
          <p14:tracePt t="5905" x="4314825" y="280988"/>
          <p14:tracePt t="5922" x="4362450" y="352425"/>
          <p14:tracePt t="5938" x="4367213" y="414338"/>
          <p14:tracePt t="5955" x="4343400" y="509588"/>
          <p14:tracePt t="5972" x="4286250" y="609600"/>
          <p14:tracePt t="5988" x="4162425" y="723900"/>
          <p14:tracePt t="6005" x="4019550" y="795338"/>
          <p14:tracePt t="6022" x="3857625" y="838200"/>
          <p14:tracePt t="6039" x="3743325" y="857250"/>
          <p14:tracePt t="6055" x="3638550" y="862013"/>
          <p14:tracePt t="6071" x="3590925" y="842963"/>
          <p14:tracePt t="6088" x="3562350" y="804863"/>
          <p14:tracePt t="6106" x="3538538" y="709613"/>
          <p14:tracePt t="6122" x="3533775" y="614363"/>
          <p14:tracePt t="6138" x="3571875" y="528638"/>
          <p14:tracePt t="6156" x="3633788" y="452438"/>
          <p14:tracePt t="6171" x="3700463" y="409575"/>
          <p14:tracePt t="6188" x="3771900" y="395288"/>
          <p14:tracePt t="6205" x="3829050" y="404813"/>
          <p14:tracePt t="6222" x="3871913" y="414338"/>
          <p14:tracePt t="6238" x="3900488" y="438150"/>
          <p14:tracePt t="6255" x="3910013" y="461963"/>
          <p14:tracePt t="6272" x="3914775" y="495300"/>
          <p14:tracePt t="6288" x="3910013" y="547688"/>
          <p14:tracePt t="6305" x="3881438" y="609600"/>
          <p14:tracePt t="6321" x="3871913" y="633413"/>
          <p14:tracePt t="6338" x="3867150" y="647700"/>
          <p14:tracePt t="6885" x="3867150" y="728663"/>
          <p14:tracePt t="6892" x="3857625" y="804863"/>
          <p14:tracePt t="6905" x="3848100" y="895350"/>
          <p14:tracePt t="6922" x="3790950" y="1295400"/>
          <p14:tracePt t="6938" x="3743325" y="1500188"/>
          <p14:tracePt t="6955" x="3690938" y="1771650"/>
          <p14:tracePt t="6988" x="3581400" y="2276475"/>
          <p14:tracePt t="7022" x="3509963" y="2586038"/>
          <p14:tracePt t="7039" x="3467100" y="2900363"/>
          <p14:tracePt t="7055" x="3438525" y="3057525"/>
          <p14:tracePt t="7071" x="3409950" y="3290888"/>
          <p14:tracePt t="7088" x="3381375" y="3490913"/>
          <p14:tracePt t="7106" x="3348038" y="3662363"/>
          <p14:tracePt t="7121" x="3314700" y="3790950"/>
          <p14:tracePt t="7138" x="3290888" y="3886200"/>
          <p14:tracePt t="7155" x="3276600" y="3924300"/>
          <p14:tracePt t="7171" x="3271838" y="3943350"/>
          <p14:tracePt t="7429" x="3238500" y="3967163"/>
          <p14:tracePt t="7436" x="3176588" y="3990975"/>
          <p14:tracePt t="7444" x="3128963" y="4010025"/>
          <p14:tracePt t="7455" x="3081338" y="4014788"/>
          <p14:tracePt t="7472" x="2990850" y="4029075"/>
          <p14:tracePt t="7488" x="2828925" y="4038600"/>
          <p14:tracePt t="7505" x="2738438" y="4029075"/>
          <p14:tracePt t="7521" x="2652713" y="3995738"/>
          <p14:tracePt t="7538" x="2566988" y="3938588"/>
          <p14:tracePt t="7555" x="2524125" y="3890963"/>
          <p14:tracePt t="7571" x="2490788" y="3843338"/>
          <p14:tracePt t="7588" x="2471738" y="3819525"/>
          <p14:tracePt t="7605" x="2457450" y="3800475"/>
          <p14:tracePt t="7621" x="2447925" y="3786188"/>
          <p14:tracePt t="7638" x="2428875" y="3781425"/>
          <p14:tracePt t="7655" x="2409825" y="3762375"/>
          <p14:tracePt t="7671" x="2352675" y="3748088"/>
          <p14:tracePt t="7688" x="2305050" y="3743325"/>
          <p14:tracePt t="7705" x="2266950" y="3738563"/>
          <p14:tracePt t="7722" x="2224088" y="3738563"/>
          <p14:tracePt t="7738" x="2185988" y="3733800"/>
          <p14:tracePt t="7755" x="2162175" y="3733800"/>
          <p14:tracePt t="7771" x="2152650" y="3733800"/>
          <p14:tracePt t="7774" x="2147888" y="3733800"/>
          <p14:tracePt t="7788" x="2143125" y="3733800"/>
          <p14:tracePt t="8539" x="2143125" y="3743325"/>
          <p14:tracePt t="8545" x="2157413" y="3771900"/>
          <p14:tracePt t="8555" x="2166938" y="3786188"/>
          <p14:tracePt t="8571" x="2190750" y="3843338"/>
          <p14:tracePt t="8589" x="2209800" y="3886200"/>
          <p14:tracePt t="8605" x="2233613" y="3943350"/>
          <p14:tracePt t="8622" x="2247900" y="3971925"/>
          <p14:tracePt t="8655" x="2266950" y="4057650"/>
          <p14:tracePt t="8688" x="2266950" y="4138613"/>
          <p14:tracePt t="8705" x="2266950" y="4191000"/>
          <p14:tracePt t="8722" x="2262188" y="4252913"/>
          <p14:tracePt t="8738" x="2262188" y="4281488"/>
          <p14:tracePt t="8755" x="2262188" y="4295775"/>
          <p14:tracePt t="8772" x="2262188" y="4310063"/>
          <p14:tracePt t="8774" x="2262188" y="4314825"/>
          <p14:tracePt t="8788" x="2262188" y="4324350"/>
          <p14:tracePt t="8806" x="2262188" y="4333875"/>
          <p14:tracePt t="8822" x="2262188" y="4343400"/>
          <p14:tracePt t="8838" x="2262188" y="4352925"/>
          <p14:tracePt t="8855" x="2271713" y="4371975"/>
          <p14:tracePt t="8871" x="2286000" y="4391025"/>
          <p14:tracePt t="8888" x="2314575" y="4405313"/>
          <p14:tracePt t="8905" x="2381250" y="4433888"/>
          <p14:tracePt t="8921" x="2433638" y="4443413"/>
          <p14:tracePt t="8938" x="2486025" y="4443413"/>
          <p14:tracePt t="8955" x="2533650" y="4443413"/>
          <p14:tracePt t="8971" x="2609850" y="4429125"/>
          <p14:tracePt t="8988" x="2647950" y="4424363"/>
          <p14:tracePt t="9005" x="2681288" y="4424363"/>
          <p14:tracePt t="9021" x="2719388" y="4424363"/>
          <p14:tracePt t="9039" x="2743200" y="4424363"/>
          <p14:tracePt t="9055" x="2757488" y="4424363"/>
          <p14:tracePt t="9071" x="2762250" y="4424363"/>
          <p14:tracePt t="9089" x="2767013" y="4424363"/>
          <p14:tracePt t="9105" x="2771775" y="4424363"/>
          <p14:tracePt t="9133" x="2762250" y="4424363"/>
          <p14:tracePt t="9140" x="2738438" y="4424363"/>
          <p14:tracePt t="9155" x="2657475" y="4429125"/>
          <p14:tracePt t="9171" x="2557463" y="4424363"/>
          <p14:tracePt t="9188" x="2486025" y="4424363"/>
          <p14:tracePt t="9205" x="2428875" y="4424363"/>
          <p14:tracePt t="9221" x="2395538" y="4424363"/>
          <p14:tracePt t="9238" x="2386013" y="4424363"/>
          <p14:tracePt t="9255" x="2381250" y="4424363"/>
          <p14:tracePt t="9272" x="2376488" y="4424363"/>
          <p14:tracePt t="9302" x="2376488" y="4419600"/>
          <p14:tracePt t="9310" x="2386013" y="4414838"/>
          <p14:tracePt t="9321" x="2395538" y="4414838"/>
          <p14:tracePt t="9338" x="2457450" y="4400550"/>
          <p14:tracePt t="9355" x="2628900" y="4400550"/>
          <p14:tracePt t="9371" x="2738438" y="4400550"/>
          <p14:tracePt t="9388" x="2871788" y="4400550"/>
          <p14:tracePt t="9405" x="3095625" y="4400550"/>
          <p14:tracePt t="9422" x="3200400" y="4410075"/>
          <p14:tracePt t="9438" x="3257550" y="4419600"/>
          <p14:tracePt t="9455" x="3300413" y="4424363"/>
          <p14:tracePt t="9471" x="3324225" y="4424363"/>
          <p14:tracePt t="9488" x="3333750" y="4424363"/>
          <p14:tracePt t="9505" x="3338513" y="4424363"/>
          <p14:tracePt t="9521" x="3343275" y="4424363"/>
          <p14:tracePt t="9714" x="3400425" y="4424363"/>
          <p14:tracePt t="9721" x="3481388" y="4414838"/>
          <p14:tracePt t="9728" x="3548063" y="4414838"/>
          <p14:tracePt t="9738" x="3614738" y="4405313"/>
          <p14:tracePt t="9755" x="3705225" y="4395788"/>
          <p14:tracePt t="9772" x="3857625" y="4381500"/>
          <p14:tracePt t="9788" x="3938588" y="4371975"/>
          <p14:tracePt t="9805" x="4000500" y="4367213"/>
          <p14:tracePt t="9821" x="4033838" y="4367213"/>
          <p14:tracePt t="9838" x="4067175" y="4367213"/>
          <p14:tracePt t="9855" x="4081463" y="4362450"/>
          <p14:tracePt t="9872" x="4095750" y="4357688"/>
          <p14:tracePt t="9888" x="4114800" y="4333875"/>
          <p14:tracePt t="9905" x="4167188" y="4200525"/>
          <p14:tracePt t="9921" x="4186238" y="4071938"/>
          <p14:tracePt t="9938" x="4186238" y="3833813"/>
          <p14:tracePt t="9955" x="4152900" y="3605213"/>
          <p14:tracePt t="9972" x="4057650" y="3343275"/>
          <p14:tracePt t="9988" x="3986213" y="3181350"/>
          <p14:tracePt t="10005" x="3943350" y="3109913"/>
          <p14:tracePt t="10022" x="3890963" y="3076575"/>
          <p14:tracePt t="10038" x="3848100" y="3067050"/>
          <p14:tracePt t="10055" x="3771900" y="3124200"/>
          <p14:tracePt t="10071" x="3681413" y="3219450"/>
          <p14:tracePt t="10088" x="3529013" y="3424238"/>
          <p14:tracePt t="10105" x="3452813" y="3609975"/>
          <p14:tracePt t="10121" x="3429000" y="3733800"/>
          <p14:tracePt t="10138" x="3419475" y="3824288"/>
          <p14:tracePt t="10155" x="3448050" y="3967163"/>
          <p14:tracePt t="10171" x="3486150" y="4043363"/>
          <p14:tracePt t="10188" x="3538538" y="4105275"/>
          <p14:tracePt t="10205" x="3595688" y="4148138"/>
          <p14:tracePt t="10221" x="3724275" y="4224338"/>
          <p14:tracePt t="10238" x="3819525" y="4276725"/>
          <p14:tracePt t="10255" x="3910013" y="4314825"/>
          <p14:tracePt t="10271" x="3971925" y="4338638"/>
          <p14:tracePt t="10288" x="3995738" y="4348163"/>
          <p14:tracePt t="10305" x="4005263" y="4352925"/>
          <p14:tracePt t="10559" x="4010025" y="4352925"/>
          <p14:tracePt t="10566" x="4014788" y="4352925"/>
          <p14:tracePt t="10574" x="4019550" y="4352925"/>
          <p14:tracePt t="10588" x="4024313" y="4352925"/>
          <p14:tracePt t="10604" x="4029075" y="4352925"/>
          <p14:tracePt t="10639" x="4024313" y="4357688"/>
          <p14:tracePt t="10646" x="4014788" y="4362450"/>
          <p14:tracePt t="10655" x="4000500" y="4362450"/>
          <p14:tracePt t="10671" x="3943350" y="4362450"/>
          <p14:tracePt t="10688" x="3886200" y="4362450"/>
          <p14:tracePt t="10705" x="3838575" y="4362450"/>
          <p14:tracePt t="10721" x="3790950" y="4362450"/>
          <p14:tracePt t="10738" x="3781425" y="4362450"/>
          <p14:tracePt t="10755" x="3776663" y="4362450"/>
          <p14:tracePt t="10771" x="3767138" y="4362450"/>
          <p14:tracePt t="10986" x="3776663" y="4367213"/>
          <p14:tracePt t="10993" x="3805238" y="4367213"/>
          <p14:tracePt t="11004" x="3829050" y="4371975"/>
          <p14:tracePt t="11023" x="3895725" y="4386263"/>
          <p14:tracePt t="11038" x="3957638" y="4400550"/>
          <p14:tracePt t="11055" x="4010025" y="4405313"/>
          <p14:tracePt t="11071" x="4052888" y="4419600"/>
          <p14:tracePt t="11088" x="4114800" y="4429125"/>
          <p14:tracePt t="11105" x="4143375" y="4429125"/>
          <p14:tracePt t="11121" x="4181475" y="4429125"/>
          <p14:tracePt t="11138" x="4210050" y="4438650"/>
          <p14:tracePt t="11155" x="4243388" y="4443413"/>
          <p14:tracePt t="11171" x="4262438" y="4448175"/>
          <p14:tracePt t="11188" x="4276725" y="4448175"/>
          <p14:tracePt t="11206" x="4286250" y="4448175"/>
          <p14:tracePt t="11221" x="4295775" y="4448175"/>
          <p14:tracePt t="11470" x="4310063" y="4448175"/>
          <p14:tracePt t="11477" x="4319588" y="4448175"/>
          <p14:tracePt t="11488" x="4329113" y="4448175"/>
          <p14:tracePt t="11504" x="4338638" y="4448175"/>
          <p14:tracePt t="11521" x="4348163" y="4448175"/>
          <p14:tracePt t="11538" x="4357688" y="4448175"/>
          <p14:tracePt t="11823" x="4362450" y="4448175"/>
          <p14:tracePt t="11838" x="4367213" y="4448175"/>
          <p14:tracePt t="11845" x="4371975" y="4448175"/>
          <p14:tracePt t="11859" x="4381500" y="4448175"/>
          <p14:tracePt t="11874" x="4391025" y="4448175"/>
          <p14:tracePt t="11889" x="4395788" y="4448175"/>
          <p14:tracePt t="11905" x="4400550" y="4448175"/>
          <p14:tracePt t="11921" x="4410075" y="4448175"/>
          <p14:tracePt t="11938" x="4414838" y="4448175"/>
          <p14:tracePt t="11955" x="4419600" y="4448175"/>
          <p14:tracePt t="12043" x="4424363" y="4448175"/>
          <p14:tracePt t="12051" x="4429125" y="4448175"/>
          <p14:tracePt t="12066" x="4433888" y="4448175"/>
          <p14:tracePt t="12073" x="4438650" y="4448175"/>
          <p14:tracePt t="12088" x="4443413" y="4448175"/>
          <p14:tracePt t="12104" x="4448175" y="4448175"/>
          <p14:tracePt t="12121" x="4457700" y="4448175"/>
          <p14:tracePt t="12138" x="4467225" y="4448175"/>
          <p14:tracePt t="12154" x="4471988" y="4448175"/>
          <p14:tracePt t="12234" x="4476750" y="4448175"/>
          <p14:tracePt t="12506" x="4481513" y="4448175"/>
          <p14:tracePt t="12520" x="4486275" y="4448175"/>
          <p14:tracePt t="12528" x="4491038" y="4448175"/>
          <p14:tracePt t="12543" x="4495800" y="4448175"/>
          <p14:tracePt t="12555" x="4500563" y="4448175"/>
          <p14:tracePt t="12572" x="4505325" y="4448175"/>
          <p14:tracePt t="12588" x="4519613" y="4448175"/>
          <p14:tracePt t="12621" x="4543425" y="4448175"/>
          <p14:tracePt t="12654" x="4576763" y="4448175"/>
          <p14:tracePt t="12671" x="4591050" y="4448175"/>
          <p14:tracePt t="12688" x="4600575" y="4443413"/>
          <p14:tracePt t="12705" x="4619625" y="4443413"/>
          <p14:tracePt t="12721" x="4629150" y="4443413"/>
          <p14:tracePt t="12738" x="4643438" y="4443413"/>
          <p14:tracePt t="12755" x="4657725" y="4443413"/>
          <p14:tracePt t="12771" x="4681538" y="4443413"/>
          <p14:tracePt t="12788" x="4691063" y="4443413"/>
          <p14:tracePt t="12804" x="4705350" y="4443413"/>
          <p14:tracePt t="12822" x="4710113" y="4443413"/>
          <p14:tracePt t="12838" x="4719638" y="4443413"/>
          <p14:tracePt t="12854" x="4729163" y="4443413"/>
          <p14:tracePt t="13094" x="4710113" y="4443413"/>
          <p14:tracePt t="13101" x="4686300" y="4443413"/>
          <p14:tracePt t="13108" x="4662488" y="4443413"/>
          <p14:tracePt t="13121" x="4624388" y="4438650"/>
          <p14:tracePt t="13138" x="4529138" y="4424363"/>
          <p14:tracePt t="13154" x="4438650" y="4414838"/>
          <p14:tracePt t="13171" x="4348163" y="4414838"/>
          <p14:tracePt t="13188" x="4257675" y="4414838"/>
          <p14:tracePt t="13204" x="4191000" y="4414838"/>
          <p14:tracePt t="13221" x="4148138" y="4414838"/>
          <p14:tracePt t="13238" x="4119563" y="4414838"/>
          <p14:tracePt t="13255" x="4076700" y="4429125"/>
          <p14:tracePt t="13271" x="4057650" y="4433888"/>
          <p14:tracePt t="13288" x="4033838" y="4438650"/>
          <p14:tracePt t="13304" x="4019550" y="4443413"/>
          <p14:tracePt t="13321" x="4005263" y="4448175"/>
          <p14:tracePt t="13338" x="4000500" y="4448175"/>
          <p14:tracePt t="13354" x="3995738" y="4448175"/>
          <p14:tracePt t="13371" x="3990975" y="4448175"/>
          <p14:tracePt t="13579" x="4014788" y="4452938"/>
          <p14:tracePt t="13586" x="4048125" y="4462463"/>
          <p14:tracePt t="13594" x="4086225" y="4462463"/>
          <p14:tracePt t="13604" x="4110038" y="4467225"/>
          <p14:tracePt t="13621" x="4171950" y="4467225"/>
          <p14:tracePt t="13638" x="4229100" y="4467225"/>
          <p14:tracePt t="13654" x="4281488" y="4476750"/>
          <p14:tracePt t="13671" x="4333875" y="4486275"/>
          <p14:tracePt t="13688" x="4367213" y="4495800"/>
          <p14:tracePt t="13704" x="4419600" y="4495800"/>
          <p14:tracePt t="13721" x="4448175" y="4495800"/>
          <p14:tracePt t="13738" x="4471988" y="4495800"/>
          <p14:tracePt t="13754" x="4505325" y="4495800"/>
          <p14:tracePt t="13771" x="4524375" y="4495800"/>
          <p14:tracePt t="13788" x="4533900" y="4495800"/>
          <p14:tracePt t="13804" x="4548188" y="4495800"/>
          <p14:tracePt t="13821" x="4557713" y="4495800"/>
          <p14:tracePt t="13838" x="4562475" y="4495800"/>
          <p14:tracePt t="13854" x="4572000" y="4495800"/>
          <p14:tracePt t="13871" x="4576763" y="4495800"/>
          <p14:tracePt t="13888" x="4591050" y="4495800"/>
          <p14:tracePt t="13904" x="4600575" y="4495800"/>
          <p14:tracePt t="13921" x="4619625" y="4505325"/>
          <p14:tracePt t="13938" x="4638675" y="4510088"/>
          <p14:tracePt t="13954" x="4652963" y="4510088"/>
          <p14:tracePt t="13971" x="4657725" y="4510088"/>
          <p14:tracePt t="13988" x="4667250" y="4510088"/>
          <p14:tracePt t="14004" x="4672013" y="4467225"/>
          <p14:tracePt t="14021" x="4672013" y="4419600"/>
          <p14:tracePt t="14038" x="4648200" y="4300538"/>
          <p14:tracePt t="14054" x="4610100" y="4129088"/>
          <p14:tracePt t="14071" x="4538663" y="3900488"/>
          <p14:tracePt t="14088" x="4481513" y="3686175"/>
          <p14:tracePt t="14104" x="4448175" y="3514725"/>
          <p14:tracePt t="14121" x="4414838" y="3419475"/>
          <p14:tracePt t="14138" x="4400550" y="3348038"/>
          <p14:tracePt t="14154" x="4400550" y="3333750"/>
          <p14:tracePt t="14171" x="4400550" y="3324225"/>
          <p14:tracePt t="14188" x="4400550" y="3319463"/>
          <p14:tracePt t="14221" x="4405313" y="3319463"/>
          <p14:tracePt t="14238" x="4419600" y="3324225"/>
          <p14:tracePt t="14254" x="4452938" y="3419475"/>
          <p14:tracePt t="14271" x="4481513" y="3567113"/>
          <p14:tracePt t="14288" x="4495800" y="3714750"/>
          <p14:tracePt t="14304" x="4514850" y="3871913"/>
          <p14:tracePt t="14321" x="4529138" y="4067175"/>
          <p14:tracePt t="14338" x="4538663" y="4148138"/>
          <p14:tracePt t="14354" x="4543425" y="4214813"/>
          <p14:tracePt t="14372" x="4567238" y="4281488"/>
          <p14:tracePt t="14388" x="4595813" y="4381500"/>
          <p14:tracePt t="14404" x="4610100" y="4433888"/>
          <p14:tracePt t="14421" x="4629150" y="4471988"/>
          <p14:tracePt t="14438" x="4652963" y="4519613"/>
          <p14:tracePt t="14454" x="4662488" y="4543425"/>
          <p14:tracePt t="14471" x="4667250" y="4567238"/>
          <p14:tracePt t="14487" x="4676775" y="4576763"/>
          <p14:tracePt t="14504" x="4686300" y="4595813"/>
          <p14:tracePt t="14521" x="4691063" y="4600575"/>
          <p14:tracePt t="14538" x="4695825" y="4605338"/>
          <p14:tracePt t="14554" x="4695825" y="4610100"/>
          <p14:tracePt t="14571" x="4695825" y="4614863"/>
          <p14:tracePt t="14895" x="4710113" y="4610100"/>
          <p14:tracePt t="14901" x="4733925" y="4586288"/>
          <p14:tracePt t="14910" x="4748213" y="4576763"/>
          <p14:tracePt t="14921" x="4767263" y="4562475"/>
          <p14:tracePt t="14938" x="4810125" y="4533900"/>
          <p14:tracePt t="14954" x="4829175" y="4519613"/>
          <p14:tracePt t="14987" x="4886325" y="4486275"/>
          <p14:tracePt t="15021" x="4933950" y="4457700"/>
          <p14:tracePt t="15038" x="4948238" y="4452938"/>
          <p14:tracePt t="15054" x="4967288" y="4443413"/>
          <p14:tracePt t="15071" x="4986338" y="4424363"/>
          <p14:tracePt t="15088" x="5000625" y="4414838"/>
          <p14:tracePt t="15104" x="5014913" y="4395788"/>
          <p14:tracePt t="15121" x="5048250" y="4376738"/>
          <p14:tracePt t="15138" x="5067300" y="4357688"/>
          <p14:tracePt t="15154" x="5081588" y="4348163"/>
          <p14:tracePt t="15171" x="5100638" y="4329113"/>
          <p14:tracePt t="15188" x="5119688" y="4319588"/>
          <p14:tracePt t="15204" x="5129213" y="4314825"/>
          <p14:tracePt t="15221" x="5143500" y="4310063"/>
          <p14:tracePt t="15238" x="5157788" y="4300538"/>
          <p14:tracePt t="15254" x="5181600" y="4300538"/>
          <p14:tracePt t="15271" x="5186363" y="4300538"/>
          <p14:tracePt t="15288" x="5191125" y="4300538"/>
          <p14:tracePt t="15305" x="5200650" y="4300538"/>
          <p14:tracePt t="15321" x="5205413" y="4300538"/>
          <p14:tracePt t="15337" x="5210175" y="4300538"/>
          <p14:tracePt t="15371" x="5205413" y="4314825"/>
          <p14:tracePt t="15387" x="5200650" y="4324350"/>
          <p14:tracePt t="15404" x="5186363" y="4343400"/>
          <p14:tracePt t="15421" x="5162550" y="4352925"/>
          <p14:tracePt t="15437" x="5129213" y="4376738"/>
          <p14:tracePt t="15454" x="5105400" y="4386263"/>
          <p14:tracePt t="15472" x="5086350" y="4400550"/>
          <p14:tracePt t="15489" x="5076825" y="4400550"/>
          <p14:tracePt t="15504" x="5053013" y="4400550"/>
          <p14:tracePt t="15521" x="5043488" y="4395788"/>
          <p14:tracePt t="15538" x="5024438" y="4357688"/>
          <p14:tracePt t="15555" x="5005388" y="4271963"/>
          <p14:tracePt t="15571" x="5005388" y="4210050"/>
          <p14:tracePt t="15587" x="5005388" y="4167188"/>
          <p14:tracePt t="15604" x="5005388" y="4133850"/>
          <p14:tracePt t="15621" x="5005388" y="4090988"/>
          <p14:tracePt t="15638" x="5014913" y="4076700"/>
          <p14:tracePt t="15654" x="5024438" y="4062413"/>
          <p14:tracePt t="15671" x="5029200" y="4057650"/>
          <p14:tracePt t="15687" x="5043488" y="4048125"/>
          <p14:tracePt t="15704" x="5057775" y="4048125"/>
          <p14:tracePt t="15721" x="5076825" y="4048125"/>
          <p14:tracePt t="15738" x="5114925" y="4052888"/>
          <p14:tracePt t="15754" x="5157788" y="4071938"/>
          <p14:tracePt t="15771" x="5181600" y="4090988"/>
          <p14:tracePt t="15788" x="5205413" y="4129088"/>
          <p14:tracePt t="15790" x="5219700" y="4152900"/>
          <p14:tracePt t="15804" x="5229225" y="4205288"/>
          <p14:tracePt t="15821" x="5238750" y="4243388"/>
          <p14:tracePt t="15837" x="5238750" y="4276725"/>
          <p14:tracePt t="15854" x="5238750" y="4300538"/>
          <p14:tracePt t="15871" x="5229225" y="4324350"/>
          <p14:tracePt t="15887" x="5224463" y="4338638"/>
          <p14:tracePt t="15904" x="5214938" y="4357688"/>
          <p14:tracePt t="15923" x="5205413" y="4367213"/>
          <p14:tracePt t="15938" x="5195888" y="4376738"/>
          <p14:tracePt t="15954" x="5191125" y="4381500"/>
          <p14:tracePt t="15971" x="5186363" y="4386263"/>
          <p14:tracePt t="15988" x="5186363" y="4391025"/>
          <p14:tracePt t="16056" x="5181600" y="4391025"/>
          <p14:tracePt t="16062" x="5181600" y="4395788"/>
          <p14:tracePt t="16071" x="5172075" y="4405313"/>
          <p14:tracePt t="16088" x="5157788" y="4410075"/>
          <p14:tracePt t="16104" x="5133975" y="4414838"/>
          <p14:tracePt t="16121" x="5091113" y="4414838"/>
          <p14:tracePt t="16137" x="5062538" y="4414838"/>
          <p14:tracePt t="16154" x="5029200" y="4405313"/>
          <p14:tracePt t="16171" x="4995863" y="4395788"/>
          <p14:tracePt t="16187" x="4957763" y="4357688"/>
          <p14:tracePt t="16204" x="4933950" y="4305300"/>
          <p14:tracePt t="16221" x="4919663" y="4243388"/>
          <p14:tracePt t="16238" x="4919663" y="4200525"/>
          <p14:tracePt t="16254" x="4924425" y="4157663"/>
          <p14:tracePt t="16271" x="4929188" y="4148138"/>
          <p14:tracePt t="16287" x="4938713" y="4138613"/>
          <p14:tracePt t="16304" x="4967288" y="4129088"/>
          <p14:tracePt t="16321" x="4986338" y="4129088"/>
          <p14:tracePt t="16337" x="5014913" y="4138613"/>
          <p14:tracePt t="16354" x="5057775" y="4195763"/>
          <p14:tracePt t="16371" x="5114925" y="4319588"/>
          <p14:tracePt t="16388" x="5129213" y="4391025"/>
          <p14:tracePt t="16404" x="5133975" y="4452938"/>
          <p14:tracePt t="16421" x="5124450" y="4505325"/>
          <p14:tracePt t="16438" x="5110163" y="4543425"/>
          <p14:tracePt t="16454" x="5095875" y="4557713"/>
          <p14:tracePt t="16471" x="5076825" y="4572000"/>
          <p14:tracePt t="16488" x="5014913" y="4576763"/>
          <p14:tracePt t="16504" x="4976813" y="4562475"/>
          <p14:tracePt t="16521" x="4948238" y="4538663"/>
          <p14:tracePt t="16537" x="4914900" y="4505325"/>
          <p14:tracePt t="16554" x="4867275" y="4310063"/>
          <p14:tracePt t="16571" x="4867275" y="4210050"/>
          <p14:tracePt t="16588" x="4872038" y="4157663"/>
          <p14:tracePt t="16604" x="4886325" y="4119563"/>
          <p14:tracePt t="16621" x="4914900" y="4095750"/>
          <p14:tracePt t="16638" x="4943475" y="4081463"/>
          <p14:tracePt t="16654" x="4981575" y="4071938"/>
          <p14:tracePt t="16671" x="5010150" y="4067175"/>
          <p14:tracePt t="16687" x="5057775" y="4076700"/>
          <p14:tracePt t="16704" x="5086350" y="4105275"/>
          <p14:tracePt t="16721" x="5138738" y="4162425"/>
          <p14:tracePt t="16738" x="5181600" y="4257675"/>
          <p14:tracePt t="16754" x="5195888" y="4295775"/>
          <p14:tracePt t="16771" x="5195888" y="4329113"/>
          <p14:tracePt t="16787" x="5195888" y="4357688"/>
          <p14:tracePt t="16789" x="5195888" y="4367213"/>
          <p14:tracePt t="16804" x="5186363" y="4391025"/>
          <p14:tracePt t="16821" x="5176838" y="4405313"/>
          <p14:tracePt t="16837" x="5148263" y="4419600"/>
          <p14:tracePt t="16854" x="5110163" y="4429125"/>
          <p14:tracePt t="16871" x="5048250" y="4424363"/>
          <p14:tracePt t="16887" x="5014913" y="4405313"/>
          <p14:tracePt t="16904" x="4972050" y="4357688"/>
          <p14:tracePt t="16921" x="4929188" y="4248150"/>
          <p14:tracePt t="16937" x="4924425" y="4129088"/>
          <p14:tracePt t="16954" x="4938713" y="4095750"/>
          <p14:tracePt t="16973" x="4953000" y="4071938"/>
          <p14:tracePt t="16988" x="4991100" y="4048125"/>
          <p14:tracePt t="17004" x="5024438" y="4043363"/>
          <p14:tracePt t="17021" x="5062538" y="4043363"/>
          <p14:tracePt t="17037" x="5091113" y="4062413"/>
          <p14:tracePt t="17054" x="5129213" y="4119563"/>
          <p14:tracePt t="17070" x="5143500" y="4171950"/>
          <p14:tracePt t="17087" x="5148263" y="4219575"/>
          <p14:tracePt t="17104" x="5148263" y="4257675"/>
          <p14:tracePt t="17121" x="5138738" y="4295775"/>
          <p14:tracePt t="17137" x="5119688" y="4310063"/>
          <p14:tracePt t="17154" x="5105400" y="4324350"/>
          <p14:tracePt t="17171" x="5062538" y="4333875"/>
          <p14:tracePt t="17187" x="5033963" y="4333875"/>
          <p14:tracePt t="17204" x="5014913" y="4333875"/>
          <p14:tracePt t="17221" x="5005388" y="4324350"/>
          <p14:tracePt t="17237" x="4991100" y="4305300"/>
          <p14:tracePt t="17254" x="4991100" y="4295775"/>
          <p14:tracePt t="17271" x="4991100" y="4281488"/>
          <p14:tracePt t="17287" x="4995863" y="4276725"/>
          <p14:tracePt t="17289" x="5000625" y="4271963"/>
          <p14:tracePt t="17304" x="5005388" y="4267200"/>
          <p14:tracePt t="17321" x="5005388" y="4262438"/>
          <p14:tracePt t="17849" x="4938713" y="4205288"/>
          <p14:tracePt t="17856" x="4791075" y="4067175"/>
          <p14:tracePt t="17862" x="4643438" y="3933825"/>
          <p14:tracePt t="17887" x="4090988" y="3362325"/>
          <p14:tracePt t="17921" x="3457575" y="2719388"/>
          <p14:tracePt t="17938" x="3248025" y="2486025"/>
          <p14:tracePt t="17954" x="3133725" y="2381250"/>
          <p14:tracePt t="17971" x="3052763" y="2300288"/>
          <p14:tracePt t="17987" x="2986088" y="2238375"/>
          <p14:tracePt t="18004" x="2967038" y="2214563"/>
          <p14:tracePt t="18021" x="2962275" y="2214563"/>
          <p14:tracePt t="18223" x="2871788" y="2219325"/>
          <p14:tracePt t="18230" x="2728913" y="2238375"/>
          <p14:tracePt t="18237" x="2609850" y="2247900"/>
          <p14:tracePt t="18255" x="2386013" y="2266950"/>
          <p14:tracePt t="18271" x="2138363" y="2276475"/>
          <p14:tracePt t="18288" x="1976438" y="2276475"/>
          <p14:tracePt t="18289" x="1909763" y="2276475"/>
          <p14:tracePt t="18304" x="1771650" y="2276475"/>
          <p14:tracePt t="18321" x="1662113" y="2271713"/>
          <p14:tracePt t="18337" x="1566863" y="2257425"/>
          <p14:tracePt t="18354" x="1457325" y="2228850"/>
          <p14:tracePt t="18370" x="1371600" y="2195513"/>
          <p14:tracePt t="18387" x="1262063" y="2162175"/>
          <p14:tracePt t="18404" x="1166813" y="2128838"/>
          <p14:tracePt t="18420" x="1047750" y="2090738"/>
          <p14:tracePt t="18437" x="995363" y="2081213"/>
          <p14:tracePt t="18454" x="947738" y="2062163"/>
          <p14:tracePt t="18471" x="909638" y="2043113"/>
          <p14:tracePt t="18487" x="857250" y="2014538"/>
          <p14:tracePt t="18504" x="809625" y="1995488"/>
          <p14:tracePt t="18521" x="766763" y="1976438"/>
          <p14:tracePt t="18537" x="728663" y="1966913"/>
          <p14:tracePt t="18554" x="676275" y="1952625"/>
          <p14:tracePt t="18570" x="652463" y="1952625"/>
          <p14:tracePt t="18587" x="642938" y="1952625"/>
          <p14:tracePt t="18604" x="633413" y="1952625"/>
          <p14:tracePt t="18620" x="628650" y="1952625"/>
          <p14:tracePt t="18637" x="619125" y="1952625"/>
          <p14:tracePt t="18672" x="619125" y="1947863"/>
          <p14:tracePt t="18687" x="647700" y="1943100"/>
          <p14:tracePt t="18704" x="709613" y="1938338"/>
          <p14:tracePt t="18722" x="790575" y="1938338"/>
          <p14:tracePt t="18737" x="981075" y="1947863"/>
          <p14:tracePt t="18754" x="1138238" y="1957388"/>
          <p14:tracePt t="18771" x="1271588" y="1957388"/>
          <p14:tracePt t="18788" x="1419225" y="1957388"/>
          <p14:tracePt t="18804" x="1495425" y="1957388"/>
          <p14:tracePt t="18821" x="1576388" y="1957388"/>
          <p14:tracePt t="18838" x="1633538" y="1957388"/>
          <p14:tracePt t="18854" x="1719263" y="1957388"/>
          <p14:tracePt t="18871" x="1762125" y="1957388"/>
          <p14:tracePt t="18887" x="1819275" y="1957388"/>
          <p14:tracePt t="18904" x="1890713" y="1971675"/>
          <p14:tracePt t="18921" x="2009775" y="1985963"/>
          <p14:tracePt t="18937" x="2076450" y="1995488"/>
          <p14:tracePt t="18954" x="2128838" y="2000250"/>
          <p14:tracePt t="18971" x="2171700" y="2000250"/>
          <p14:tracePt t="18987" x="2228850" y="2014538"/>
          <p14:tracePt t="19004" x="2262188" y="2019300"/>
          <p14:tracePt t="19021" x="2300288" y="2024063"/>
          <p14:tracePt t="19037" x="2347913" y="2038350"/>
          <p14:tracePt t="19054" x="2381250" y="2043113"/>
          <p14:tracePt t="19071" x="2405063" y="2043113"/>
          <p14:tracePt t="19087" x="2433638" y="2043113"/>
          <p14:tracePt t="19104" x="2476500" y="2043113"/>
          <p14:tracePt t="19121" x="2505075" y="2043113"/>
          <p14:tracePt t="19137" x="2528888" y="2043113"/>
          <p14:tracePt t="19155" x="2547938" y="2043113"/>
          <p14:tracePt t="19171" x="2581275" y="2043113"/>
          <p14:tracePt t="19187" x="2595563" y="2043113"/>
          <p14:tracePt t="19204" x="2609850" y="2043113"/>
          <p14:tracePt t="19221" x="2619375" y="2043113"/>
          <p14:tracePt t="19237" x="2628900" y="2043113"/>
          <p14:tracePt t="19254" x="2633663" y="2043113"/>
          <p14:tracePt t="19270" x="2638425" y="2043113"/>
          <p14:tracePt t="19287" x="2647950" y="2043113"/>
          <p14:tracePt t="19304" x="2652713" y="2043113"/>
          <p14:tracePt t="19413" x="2657475" y="2043113"/>
          <p14:tracePt t="19685" x="2671763" y="2043113"/>
          <p14:tracePt t="19692" x="2681288" y="2043113"/>
          <p14:tracePt t="19704" x="2690813" y="2043113"/>
          <p14:tracePt t="19721" x="2724150" y="2043113"/>
          <p14:tracePt t="19737" x="2743200" y="2043113"/>
          <p14:tracePt t="19771" x="2776538" y="2043113"/>
          <p14:tracePt t="19804" x="2795588" y="2043113"/>
          <p14:tracePt t="19820" x="2800350" y="2043113"/>
          <p14:tracePt t="19837" x="2809875" y="2043113"/>
          <p14:tracePt t="19876" x="2814638" y="2043113"/>
          <p14:tracePt t="19887" x="2819400" y="2043113"/>
          <p14:tracePt t="19904" x="2833688" y="2043113"/>
          <p14:tracePt t="19920" x="2886075" y="2043113"/>
          <p14:tracePt t="19937" x="2933700" y="2043113"/>
          <p14:tracePt t="19954" x="2986088" y="2043113"/>
          <p14:tracePt t="19970" x="3076575" y="2043113"/>
          <p14:tracePt t="19987" x="3157538" y="2043113"/>
          <p14:tracePt t="20004" x="3238500" y="2047875"/>
          <p14:tracePt t="20021" x="3309938" y="2052638"/>
          <p14:tracePt t="20037" x="3386138" y="2071688"/>
          <p14:tracePt t="20054" x="3429000" y="2076450"/>
          <p14:tracePt t="20070" x="3462338" y="2090738"/>
          <p14:tracePt t="20088" x="3481388" y="2090738"/>
          <p14:tracePt t="20104" x="3495675" y="2090738"/>
          <p14:tracePt t="20120" x="3500438" y="2090738"/>
          <p14:tracePt t="20137" x="3509963" y="2090738"/>
          <p14:tracePt t="20376" x="3533775" y="2090738"/>
          <p14:tracePt t="20383" x="3557588" y="2090738"/>
          <p14:tracePt t="20390" x="3581400" y="2090738"/>
          <p14:tracePt t="20404" x="3633788" y="2090738"/>
          <p14:tracePt t="20421" x="3681413" y="2095500"/>
          <p14:tracePt t="20437" x="3724275" y="2105025"/>
          <p14:tracePt t="20454" x="3762375" y="2105025"/>
          <p14:tracePt t="20471" x="3810000" y="2105025"/>
          <p14:tracePt t="20487" x="3829050" y="2105025"/>
          <p14:tracePt t="20504" x="3852863" y="2105025"/>
          <p14:tracePt t="20521" x="3871913" y="2105025"/>
          <p14:tracePt t="20537" x="3905250" y="2105025"/>
          <p14:tracePt t="20554" x="3919538" y="2105025"/>
          <p14:tracePt t="20570" x="3933825" y="2105025"/>
          <p14:tracePt t="20587" x="3957638" y="2109788"/>
          <p14:tracePt t="20604" x="3995738" y="2114550"/>
          <p14:tracePt t="20621" x="4024313" y="2114550"/>
          <p14:tracePt t="20637" x="4048125" y="2124075"/>
          <p14:tracePt t="20654" x="4067175" y="2124075"/>
          <p14:tracePt t="20670" x="4081463" y="2124075"/>
          <p14:tracePt t="20687" x="4095750" y="2124075"/>
          <p14:tracePt t="20704" x="4105275" y="2124075"/>
          <p14:tracePt t="20720" x="4124325" y="2124075"/>
          <p14:tracePt t="20737" x="4138613" y="2128838"/>
          <p14:tracePt t="20754" x="4148138" y="2128838"/>
          <p14:tracePt t="20771" x="4157663" y="2133600"/>
          <p14:tracePt t="20787" x="4167188" y="2133600"/>
          <p14:tracePt t="20804" x="4171950" y="2133600"/>
          <p14:tracePt t="20821" x="4181475" y="2133600"/>
          <p14:tracePt t="20837" x="4186238" y="2133600"/>
          <p14:tracePt t="20870" x="4191000" y="2133600"/>
          <p14:tracePt t="21184" x="4219575" y="2133600"/>
          <p14:tracePt t="21191" x="4257675" y="2133600"/>
          <p14:tracePt t="21205" x="4291013" y="2124075"/>
          <p14:tracePt t="21237" x="4433888" y="2124075"/>
          <p14:tracePt t="21287" x="4581525" y="2133600"/>
          <p14:tracePt t="21320" x="4633913" y="2138363"/>
          <p14:tracePt t="21337" x="4672013" y="2152650"/>
          <p14:tracePt t="21354" x="4710113" y="2157413"/>
          <p14:tracePt t="21370" x="4752975" y="2157413"/>
          <p14:tracePt t="21387" x="4800600" y="2157413"/>
          <p14:tracePt t="21404" x="4886325" y="2157413"/>
          <p14:tracePt t="21420" x="4933950" y="2157413"/>
          <p14:tracePt t="21437" x="4972050" y="2157413"/>
          <p14:tracePt t="21454" x="4991100" y="2157413"/>
          <p14:tracePt t="21470" x="5024438" y="2157413"/>
          <p14:tracePt t="21487" x="5038725" y="2157413"/>
          <p14:tracePt t="21504" x="5043488" y="2157413"/>
          <p14:tracePt t="21721" x="5091113" y="2157413"/>
          <p14:tracePt t="21727" x="5157788" y="2152650"/>
          <p14:tracePt t="21737" x="5214938" y="2143125"/>
          <p14:tracePt t="21754" x="5319713" y="2128838"/>
          <p14:tracePt t="21771" x="5434013" y="2119313"/>
          <p14:tracePt t="21787" x="5505450" y="2114550"/>
          <p14:tracePt t="21804" x="5572125" y="2114550"/>
          <p14:tracePt t="21820" x="5634038" y="2114550"/>
          <p14:tracePt t="21837" x="5715000" y="2114550"/>
          <p14:tracePt t="21854" x="5767388" y="2114550"/>
          <p14:tracePt t="21870" x="5800725" y="2124075"/>
          <p14:tracePt t="21887" x="5843588" y="2124075"/>
          <p14:tracePt t="21904" x="5915025" y="2124075"/>
          <p14:tracePt t="21920" x="5962650" y="2128838"/>
          <p14:tracePt t="21937" x="6000750" y="2128838"/>
          <p14:tracePt t="21954" x="6034088" y="2128838"/>
          <p14:tracePt t="21970" x="6081713" y="2128838"/>
          <p14:tracePt t="21987" x="6100763" y="2128838"/>
          <p14:tracePt t="22004" x="6124575" y="2128838"/>
          <p14:tracePt t="22021" x="6153150" y="2128838"/>
          <p14:tracePt t="22037" x="6167438" y="2119313"/>
          <p14:tracePt t="22054" x="6181725" y="2119313"/>
          <p14:tracePt t="22070" x="6196013" y="2109788"/>
          <p14:tracePt t="22087" x="6215063" y="2100263"/>
          <p14:tracePt t="22103" x="6229350" y="2100263"/>
          <p14:tracePt t="22120" x="6243638" y="2095500"/>
          <p14:tracePt t="22138" x="6253163" y="2095500"/>
          <p14:tracePt t="22154" x="6262688" y="2095500"/>
          <p14:tracePt t="22170" x="6267450" y="2095500"/>
          <p14:tracePt t="22187" x="6272213" y="2095500"/>
          <p14:tracePt t="22492" x="6210300" y="2095500"/>
          <p14:tracePt t="22499" x="6100763" y="2095500"/>
          <p14:tracePt t="22506" x="5976938" y="2095500"/>
          <p14:tracePt t="22520" x="5748338" y="2095500"/>
          <p14:tracePt t="22537" x="5514975" y="2095500"/>
          <p14:tracePt t="22554" x="5276850" y="2095500"/>
          <p14:tracePt t="22570" x="5095875" y="2095500"/>
          <p14:tracePt t="22587" x="4924425" y="2076450"/>
          <p14:tracePt t="22604" x="4848225" y="2076450"/>
          <p14:tracePt t="22620" x="4795838" y="2076450"/>
          <p14:tracePt t="22637" x="4762500" y="2076450"/>
          <p14:tracePt t="22654" x="4714875" y="2076450"/>
          <p14:tracePt t="22670" x="4695825" y="2076450"/>
          <p14:tracePt t="22687" x="4672013" y="2076450"/>
          <p14:tracePt t="22704" x="4633913" y="2076450"/>
          <p14:tracePt t="22720" x="4605338" y="2076450"/>
          <p14:tracePt t="22737" x="4581525" y="2076450"/>
          <p14:tracePt t="22754" x="4567238" y="2076450"/>
          <p14:tracePt t="22770" x="4552950" y="2076450"/>
          <p14:tracePt t="22787" x="4543425" y="2076450"/>
          <p14:tracePt t="23769" x="4524375" y="2095500"/>
          <p14:tracePt t="23776" x="4495800" y="2128838"/>
          <p14:tracePt t="23787" x="4471988" y="2157413"/>
          <p14:tracePt t="23804" x="4414838" y="2214563"/>
          <p14:tracePt t="23821" x="4314825" y="2347913"/>
          <p14:tracePt t="23837" x="4252913" y="2438400"/>
          <p14:tracePt t="23870" x="4181475" y="2524125"/>
          <p14:tracePt t="23903" x="4133850" y="2571750"/>
          <p14:tracePt t="23920" x="4114800" y="2595563"/>
          <p14:tracePt t="23937" x="4105275" y="2609850"/>
          <p14:tracePt t="23953" x="4081463" y="2643188"/>
          <p14:tracePt t="23970" x="4062413" y="2667000"/>
          <p14:tracePt t="23987" x="4038600" y="2695575"/>
          <p14:tracePt t="24004" x="4024313" y="2728913"/>
          <p14:tracePt t="24020" x="3990975" y="2776538"/>
          <p14:tracePt t="24037" x="3971925" y="2800350"/>
          <p14:tracePt t="24054" x="3962400" y="2824163"/>
          <p14:tracePt t="24070" x="3938588" y="2857500"/>
          <p14:tracePt t="24087" x="3919538" y="2881313"/>
          <p14:tracePt t="24103" x="3910013" y="2905125"/>
          <p14:tracePt t="24120" x="3900488" y="2919413"/>
          <p14:tracePt t="24137" x="3876675" y="2947988"/>
          <p14:tracePt t="24153" x="3862388" y="2957513"/>
          <p14:tracePt t="24170" x="3838575" y="2976563"/>
          <p14:tracePt t="24187" x="3814763" y="2990850"/>
          <p14:tracePt t="24204" x="3781425" y="3014663"/>
          <p14:tracePt t="24220" x="3757613" y="3028950"/>
          <p14:tracePt t="24237" x="3719513" y="3043238"/>
          <p14:tracePt t="24254" x="3690938" y="3062288"/>
          <p14:tracePt t="24270" x="3648075" y="3086100"/>
          <p14:tracePt t="24287" x="3619500" y="3100388"/>
          <p14:tracePt t="24304" x="3590925" y="3119438"/>
          <p14:tracePt t="24320" x="3533775" y="3133725"/>
          <p14:tracePt t="24337" x="3505200" y="3143250"/>
          <p14:tracePt t="24354" x="3476625" y="3148013"/>
          <p14:tracePt t="24370" x="3457575" y="3148013"/>
          <p14:tracePt t="24387" x="3433763" y="3148013"/>
          <p14:tracePt t="24404" x="3429000" y="3148013"/>
          <p14:tracePt t="24420" x="3424238" y="3148013"/>
          <p14:tracePt t="24437" x="3419475" y="3148013"/>
          <p14:tracePt t="24983" x="3424238" y="3148013"/>
          <p14:tracePt t="24990" x="3438525" y="3148013"/>
          <p14:tracePt t="25004" x="3457575" y="3148013"/>
          <p14:tracePt t="25020" x="3481388" y="3152775"/>
          <p14:tracePt t="25037" x="3500438" y="3157538"/>
          <p14:tracePt t="25054" x="3524250" y="3157538"/>
          <p14:tracePt t="25070" x="3543300" y="3162300"/>
          <p14:tracePt t="25104" x="3557588" y="3162300"/>
          <p14:tracePt t="25137" x="3567113" y="3162300"/>
          <p14:tracePt t="25394" x="3590925" y="3171825"/>
          <p14:tracePt t="25401" x="3609975" y="3171825"/>
          <p14:tracePt t="25409" x="3633788" y="3176588"/>
          <p14:tracePt t="25420" x="3657600" y="3176588"/>
          <p14:tracePt t="25437" x="3752850" y="3176588"/>
          <p14:tracePt t="25454" x="3810000" y="3176588"/>
          <p14:tracePt t="25470" x="3876675" y="3176588"/>
          <p14:tracePt t="25487" x="3933825" y="3176588"/>
          <p14:tracePt t="25503" x="4010025" y="3176588"/>
          <p14:tracePt t="25520" x="4067175" y="3176588"/>
          <p14:tracePt t="25537" x="4129088" y="3162300"/>
          <p14:tracePt t="25554" x="4191000" y="3162300"/>
          <p14:tracePt t="25570" x="4267200" y="3148013"/>
          <p14:tracePt t="25587" x="4314825" y="3148013"/>
          <p14:tracePt t="25603" x="4357688" y="3133725"/>
          <p14:tracePt t="25621" x="4386263" y="3133725"/>
          <p14:tracePt t="25637" x="4448175" y="3133725"/>
          <p14:tracePt t="25654" x="4495800" y="3133725"/>
          <p14:tracePt t="25670" x="4548188" y="3133725"/>
          <p14:tracePt t="25687" x="4624388" y="3133725"/>
          <p14:tracePt t="25703" x="4672013" y="3133725"/>
          <p14:tracePt t="25720" x="4710113" y="3133725"/>
          <p14:tracePt t="25737" x="4738688" y="3133725"/>
          <p14:tracePt t="25753" x="4776788" y="3128963"/>
          <p14:tracePt t="25770" x="4795838" y="3128963"/>
          <p14:tracePt t="25787" x="4819650" y="3128963"/>
          <p14:tracePt t="25803" x="4838700" y="3128963"/>
          <p14:tracePt t="25805" x="4852988" y="3128963"/>
          <p14:tracePt t="25820" x="4867275" y="3128963"/>
          <p14:tracePt t="25837" x="4881563" y="3128963"/>
          <p14:tracePt t="25853" x="4886325" y="3128963"/>
          <p14:tracePt t="25870" x="4891088" y="3128963"/>
          <p14:tracePt t="25887" x="4900613" y="3128963"/>
          <p14:tracePt t="25903" x="4905375" y="3128963"/>
          <p14:tracePt t="25938" x="4910138" y="3128963"/>
          <p14:tracePt t="26459" x="4933950" y="3128963"/>
          <p14:tracePt t="26467" x="4967288" y="3133725"/>
          <p14:tracePt t="26474" x="5024438" y="3138488"/>
          <p14:tracePt t="26487" x="5081588" y="3157538"/>
          <p14:tracePt t="26503" x="5243513" y="3190875"/>
          <p14:tracePt t="26520" x="5338763" y="3205163"/>
          <p14:tracePt t="26554" x="5519738" y="3214688"/>
          <p14:tracePt t="26587" x="5638800" y="3214688"/>
          <p14:tracePt t="26603" x="5667375" y="3214688"/>
          <p14:tracePt t="26620" x="5700713" y="3214688"/>
          <p14:tracePt t="26637" x="5719763" y="3214688"/>
          <p14:tracePt t="26653" x="5743575" y="3214688"/>
          <p14:tracePt t="26670" x="5762625" y="3214688"/>
          <p14:tracePt t="26687" x="5810250" y="3209925"/>
          <p14:tracePt t="26703" x="5834063" y="3209925"/>
          <p14:tracePt t="26720" x="5867400" y="3200400"/>
          <p14:tracePt t="26737" x="5891213" y="3200400"/>
          <p14:tracePt t="26753" x="5910263" y="3195638"/>
          <p14:tracePt t="26770" x="5924550" y="3190875"/>
          <p14:tracePt t="26787" x="5938838" y="3186113"/>
          <p14:tracePt t="26804" x="5972175" y="3176588"/>
          <p14:tracePt t="26820" x="5995988" y="3167063"/>
          <p14:tracePt t="26837" x="6005513" y="3157538"/>
          <p14:tracePt t="26853" x="6015038" y="3157538"/>
          <p14:tracePt t="26870" x="6024563" y="3157538"/>
          <p14:tracePt t="26887" x="6034088" y="3157538"/>
          <p14:tracePt t="26959" x="6034088" y="3152775"/>
          <p14:tracePt t="26966" x="6034088" y="3148013"/>
          <p14:tracePt t="26980" x="6024563" y="3148013"/>
          <p14:tracePt t="26988" x="6015038" y="3148013"/>
          <p14:tracePt t="27003" x="5972175" y="3148013"/>
          <p14:tracePt t="27020" x="5900738" y="3157538"/>
          <p14:tracePt t="27037" x="5848350" y="3167063"/>
          <p14:tracePt t="27054" x="5786438" y="3171825"/>
          <p14:tracePt t="27070" x="5753100" y="3171825"/>
          <p14:tracePt t="27087" x="5715000" y="3171825"/>
          <p14:tracePt t="27103" x="5681663" y="3162300"/>
          <p14:tracePt t="27121" x="5624513" y="3124200"/>
          <p14:tracePt t="27137" x="5591175" y="3100388"/>
          <p14:tracePt t="27153" x="5576888" y="3086100"/>
          <p14:tracePt t="27170" x="5557838" y="3048000"/>
          <p14:tracePt t="27187" x="5543550" y="2976563"/>
          <p14:tracePt t="27203" x="5553075" y="2895600"/>
          <p14:tracePt t="27220" x="5576888" y="2833688"/>
          <p14:tracePt t="27237" x="5614988" y="2771775"/>
          <p14:tracePt t="27253" x="5643563" y="2747963"/>
          <p14:tracePt t="27270" x="5681663" y="2728913"/>
          <p14:tracePt t="27287" x="5724525" y="2724150"/>
          <p14:tracePt t="27303" x="5767388" y="2733675"/>
          <p14:tracePt t="27304" x="5781675" y="2743200"/>
          <p14:tracePt t="27320" x="5805488" y="2757488"/>
          <p14:tracePt t="27337" x="5829300" y="2786063"/>
          <p14:tracePt t="27353" x="5853113" y="2814638"/>
          <p14:tracePt t="27370" x="5876925" y="2871788"/>
          <p14:tracePt t="27387" x="5891213" y="2900363"/>
          <p14:tracePt t="27403" x="5891213" y="2928938"/>
          <p14:tracePt t="27420" x="5891213" y="2947988"/>
          <p14:tracePt t="27437" x="5891213" y="2967038"/>
          <p14:tracePt t="27453" x="5881688" y="2981325"/>
          <p14:tracePt t="27470" x="5862638" y="2995613"/>
          <p14:tracePt t="27487" x="5853113" y="3005138"/>
          <p14:tracePt t="27503" x="5815013" y="3043238"/>
          <p14:tracePt t="27520" x="5776913" y="3057525"/>
          <p14:tracePt t="27537" x="5734050" y="3057525"/>
          <p14:tracePt t="27553" x="5676900" y="3052763"/>
          <p14:tracePt t="27570" x="5648325" y="3028950"/>
          <p14:tracePt t="27586" x="5624513" y="3009900"/>
          <p14:tracePt t="27603" x="5614988" y="2981325"/>
          <p14:tracePt t="27620" x="5600700" y="2919413"/>
          <p14:tracePt t="27637" x="5610225" y="2867025"/>
          <p14:tracePt t="27653" x="5634038" y="2838450"/>
          <p14:tracePt t="27670" x="5657850" y="2800350"/>
          <p14:tracePt t="27687" x="5691188" y="2781300"/>
          <p14:tracePt t="27703" x="5729288" y="2776538"/>
          <p14:tracePt t="27720" x="5757863" y="2781300"/>
          <p14:tracePt t="27737" x="5786438" y="2800350"/>
          <p14:tracePt t="27753" x="5829300" y="2838450"/>
          <p14:tracePt t="27770" x="5857875" y="2867025"/>
          <p14:tracePt t="27786" x="5872163" y="2890838"/>
          <p14:tracePt t="27803" x="5886450" y="2924175"/>
          <p14:tracePt t="27820" x="5895975" y="2928938"/>
          <p14:tracePt t="27836" x="5895975" y="2933700"/>
          <p14:tracePt t="27853" x="5895975" y="2943225"/>
          <p14:tracePt t="27870" x="5891213" y="2952750"/>
          <p14:tracePt t="27886" x="5867400" y="2967038"/>
          <p14:tracePt t="27903" x="5829300" y="2986088"/>
          <p14:tracePt t="27920" x="5791200" y="2995613"/>
          <p14:tracePt t="27937" x="5724525" y="2990850"/>
          <p14:tracePt t="27953" x="5681663" y="2986088"/>
          <p14:tracePt t="27970" x="5643563" y="2967038"/>
          <p14:tracePt t="27987" x="5610225" y="2943225"/>
          <p14:tracePt t="28003" x="5600700" y="2928938"/>
          <p14:tracePt t="28020" x="5600700" y="2900363"/>
          <p14:tracePt t="28037" x="5600700" y="2867025"/>
          <p14:tracePt t="28053" x="5619750" y="2828925"/>
          <p14:tracePt t="28070" x="5638800" y="2809875"/>
          <p14:tracePt t="28087" x="5676900" y="2795588"/>
          <p14:tracePt t="28103" x="5705475" y="2790825"/>
          <p14:tracePt t="28120" x="5748338" y="2790825"/>
          <p14:tracePt t="28137" x="5767388" y="2809875"/>
          <p14:tracePt t="28153" x="5791200" y="2824163"/>
          <p14:tracePt t="28171" x="5810250" y="2857500"/>
          <p14:tracePt t="28186" x="5829300" y="2909888"/>
          <p14:tracePt t="28203" x="5829300" y="2952750"/>
          <p14:tracePt t="28220" x="5829300" y="2995613"/>
          <p14:tracePt t="28237" x="5810250" y="3057525"/>
          <p14:tracePt t="28253" x="5791200" y="3090863"/>
          <p14:tracePt t="28270" x="5772150" y="3100388"/>
          <p14:tracePt t="28287" x="5753100" y="3119438"/>
          <p14:tracePt t="28303" x="5691188" y="3128963"/>
          <p14:tracePt t="28320" x="5653088" y="3119438"/>
          <p14:tracePt t="28337" x="5624513" y="3105150"/>
          <p14:tracePt t="28353" x="5595938" y="3067050"/>
          <p14:tracePt t="28370" x="5576888" y="2981325"/>
          <p14:tracePt t="28386" x="5586413" y="2909888"/>
          <p14:tracePt t="28403" x="5619750" y="2824163"/>
          <p14:tracePt t="28420" x="5667375" y="2733675"/>
          <p14:tracePt t="28437" x="5700713" y="2709863"/>
          <p14:tracePt t="28453" x="5743575" y="2700338"/>
          <p14:tracePt t="28470" x="5795963" y="2709863"/>
          <p14:tracePt t="28487" x="5848350" y="2733675"/>
          <p14:tracePt t="28503" x="5872163" y="2752725"/>
          <p14:tracePt t="28520" x="5881688" y="2776538"/>
          <p14:tracePt t="28537" x="5895975" y="2809875"/>
          <p14:tracePt t="28553" x="5900738" y="2871788"/>
          <p14:tracePt t="28570" x="5886450" y="2909888"/>
          <p14:tracePt t="28587" x="5872163" y="2938463"/>
          <p14:tracePt t="28605" x="5829300" y="2981325"/>
          <p14:tracePt t="28620" x="5786438" y="3009900"/>
          <p14:tracePt t="28636" x="5753100" y="3019425"/>
          <p14:tracePt t="28653" x="5700713" y="3019425"/>
          <p14:tracePt t="28670" x="5638800" y="3005138"/>
          <p14:tracePt t="28686" x="5614988" y="2990850"/>
          <p14:tracePt t="28704" x="5605463" y="2971800"/>
          <p14:tracePt t="28720" x="5600700" y="2943225"/>
          <p14:tracePt t="28736" x="5600700" y="2909888"/>
          <p14:tracePt t="28753" x="5619750" y="2895600"/>
          <p14:tracePt t="28770" x="5648325" y="2876550"/>
          <p14:tracePt t="28787" x="5681663" y="2871788"/>
          <p14:tracePt t="28803" x="5729288" y="2871788"/>
          <p14:tracePt t="28820" x="5757863" y="2876550"/>
          <p14:tracePt t="28836" x="5776913" y="2886075"/>
          <p14:tracePt t="28853" x="5781675" y="2900363"/>
          <p14:tracePt t="28870" x="5786438" y="2928938"/>
          <p14:tracePt t="28886" x="5776913" y="2952750"/>
          <p14:tracePt t="28903" x="5762625" y="2971800"/>
          <p14:tracePt t="28920" x="5734050" y="2995613"/>
          <p14:tracePt t="28936" x="5710238" y="3009900"/>
          <p14:tracePt t="28953" x="5686425" y="3009900"/>
          <p14:tracePt t="28970" x="5676900" y="3009900"/>
          <p14:tracePt t="28986" x="5667375" y="3005138"/>
          <p14:tracePt t="29003" x="5667375" y="2995613"/>
          <p14:tracePt t="29020" x="5667375" y="2990850"/>
          <p14:tracePt t="29037" x="5667375" y="2986088"/>
          <p14:tracePt t="29053" x="5667375" y="2976563"/>
          <p14:tracePt t="29383" x="5619750" y="3024188"/>
          <p14:tracePt t="29390" x="5519738" y="3114675"/>
          <p14:tracePt t="29403" x="5395913" y="3214688"/>
          <p14:tracePt t="29420" x="4776788" y="3581400"/>
          <p14:tracePt t="29437" x="4405313" y="3786188"/>
          <p14:tracePt t="29454" x="4005263" y="4010025"/>
          <p14:tracePt t="29487" x="3395663" y="4291013"/>
          <p14:tracePt t="29521" x="3167063" y="4410075"/>
          <p14:tracePt t="29537" x="3090863" y="4457700"/>
          <p14:tracePt t="29553" x="3052763" y="4476750"/>
          <p14:tracePt t="29570" x="3033713" y="4495800"/>
          <p14:tracePt t="29586" x="3019425" y="4510088"/>
          <p14:tracePt t="29603" x="3000375" y="4538663"/>
          <p14:tracePt t="29620" x="2981325" y="4562475"/>
          <p14:tracePt t="29637" x="2957513" y="4586288"/>
          <p14:tracePt t="29653" x="2933700" y="4610100"/>
          <p14:tracePt t="29670" x="2905125" y="4648200"/>
          <p14:tracePt t="29686" x="2886075" y="4681538"/>
          <p14:tracePt t="29703" x="2862263" y="4724400"/>
          <p14:tracePt t="29721" x="2833688" y="4762500"/>
          <p14:tracePt t="29736" x="2800350" y="4852988"/>
          <p14:tracePt t="29753" x="2776538" y="4895850"/>
          <p14:tracePt t="29770" x="2752725" y="4933950"/>
          <p14:tracePt t="29787" x="2705100" y="4991100"/>
          <p14:tracePt t="29803" x="2667000" y="5024438"/>
          <p14:tracePt t="29819" x="2614613" y="5057775"/>
          <p14:tracePt t="29836" x="2547938" y="5086350"/>
          <p14:tracePt t="29853" x="2466975" y="5129213"/>
          <p14:tracePt t="29870" x="2400300" y="5157788"/>
          <p14:tracePt t="29886" x="2314575" y="5195888"/>
          <p14:tracePt t="29903" x="2195513" y="5238750"/>
          <p14:tracePt t="29920" x="2009775" y="5305425"/>
          <p14:tracePt t="29937" x="1900238" y="5338763"/>
          <p14:tracePt t="29953" x="1776413" y="5348288"/>
          <p14:tracePt t="29970" x="1676400" y="5348288"/>
          <p14:tracePt t="29986" x="1585913" y="5338763"/>
          <p14:tracePt t="30003" x="1552575" y="5334000"/>
          <p14:tracePt t="30020" x="1533525" y="5334000"/>
          <p14:tracePt t="30038" x="1528763" y="5334000"/>
          <p14:tracePt t="30266" x="1509713" y="5334000"/>
          <p14:tracePt t="30273" x="1476375" y="5334000"/>
          <p14:tracePt t="30286" x="1404938" y="5343525"/>
          <p14:tracePt t="30303" x="1343025" y="5343525"/>
          <p14:tracePt t="30320" x="1295400" y="5343525"/>
          <p14:tracePt t="30336" x="1252538" y="5343525"/>
          <p14:tracePt t="30353" x="1204913" y="5343525"/>
          <p14:tracePt t="30370" x="1176338" y="5343525"/>
          <p14:tracePt t="30386" x="1166813" y="5343525"/>
          <p14:tracePt t="30403" x="1157288" y="5343525"/>
          <p14:tracePt t="30420" x="1147763" y="5343525"/>
          <p14:tracePt t="30501" x="1152525" y="5343525"/>
          <p14:tracePt t="30507" x="1166813" y="5338763"/>
          <p14:tracePt t="30520" x="1176338" y="5338763"/>
          <p14:tracePt t="30536" x="1266825" y="5338763"/>
          <p14:tracePt t="30553" x="1338263" y="5338763"/>
          <p14:tracePt t="30570" x="1395413" y="5338763"/>
          <p14:tracePt t="30586" x="1452563" y="5338763"/>
          <p14:tracePt t="30603" x="1547813" y="5338763"/>
          <p14:tracePt t="30620" x="1595438" y="5338763"/>
          <p14:tracePt t="30636" x="1666875" y="5343525"/>
          <p14:tracePt t="30653" x="1714500" y="5343525"/>
          <p14:tracePt t="30670" x="1790700" y="5343525"/>
          <p14:tracePt t="30687" x="1833563" y="5343525"/>
          <p14:tracePt t="30703" x="1881188" y="5343525"/>
          <p14:tracePt t="30720" x="1933575" y="5343525"/>
          <p14:tracePt t="30736" x="2005013" y="5343525"/>
          <p14:tracePt t="30753" x="2057400" y="5343525"/>
          <p14:tracePt t="30770" x="2105025" y="5343525"/>
          <p14:tracePt t="30786" x="2176463" y="5343525"/>
          <p14:tracePt t="30803" x="2219325" y="5338763"/>
          <p14:tracePt t="30821" x="2266950" y="5338763"/>
          <p14:tracePt t="30837" x="2309813" y="5334000"/>
          <p14:tracePt t="30853" x="2357438" y="5324475"/>
          <p14:tracePt t="30869" x="2381250" y="5324475"/>
          <p14:tracePt t="30886" x="2395538" y="5324475"/>
          <p14:tracePt t="30903" x="2405063" y="5324475"/>
          <p14:tracePt t="31140" x="2443163" y="5319713"/>
          <p14:tracePt t="31146" x="2490788" y="5310188"/>
          <p14:tracePt t="31155" x="2533650" y="5305425"/>
          <p14:tracePt t="31170" x="2628900" y="5295900"/>
          <p14:tracePt t="31186" x="2719388" y="5281613"/>
          <p14:tracePt t="31203" x="2800350" y="5281613"/>
          <p14:tracePt t="31220" x="2886075" y="5281613"/>
          <p14:tracePt t="31236" x="2938463" y="5286375"/>
          <p14:tracePt t="31253" x="2986088" y="5295900"/>
          <p14:tracePt t="31270" x="3038475" y="5300663"/>
          <p14:tracePt t="31286" x="3124200" y="5314950"/>
          <p14:tracePt t="31303" x="3171825" y="5314950"/>
          <p14:tracePt t="31320" x="3224213" y="5314950"/>
          <p14:tracePt t="31337" x="3257550" y="5314950"/>
          <p14:tracePt t="31353" x="3305175" y="5305425"/>
          <p14:tracePt t="31370" x="3348038" y="5300663"/>
          <p14:tracePt t="31387" x="3390900" y="5300663"/>
          <p14:tracePt t="31403" x="3443288" y="5300663"/>
          <p14:tracePt t="31420" x="3505200" y="5305425"/>
          <p14:tracePt t="31436" x="3533775" y="5305425"/>
          <p14:tracePt t="31453" x="3548063" y="5305425"/>
          <p14:tracePt t="31470" x="3562350" y="5305425"/>
          <p14:tracePt t="31676" x="3614738" y="5295900"/>
          <p14:tracePt t="31683" x="3686175" y="5276850"/>
          <p14:tracePt t="31691" x="3752850" y="5267325"/>
          <p14:tracePt t="31703" x="3819525" y="5262563"/>
          <p14:tracePt t="31720" x="4067175" y="5243513"/>
          <p14:tracePt t="31736" x="4191000" y="5243513"/>
          <p14:tracePt t="31753" x="4300538" y="5243513"/>
          <p14:tracePt t="31770" x="4429125" y="5253038"/>
          <p14:tracePt t="31786" x="4595813" y="5272088"/>
          <p14:tracePt t="31803" x="4672013" y="5286375"/>
          <p14:tracePt t="31819" x="4743450" y="5291138"/>
          <p14:tracePt t="31836" x="4791075" y="5300663"/>
          <p14:tracePt t="31853" x="4852988" y="5300663"/>
          <p14:tracePt t="31870" x="4872038" y="5300663"/>
          <p14:tracePt t="32095" x="4933950" y="5291138"/>
          <p14:tracePt t="32102" x="5014913" y="5281613"/>
          <p14:tracePt t="32109" x="5105400" y="5272088"/>
          <p14:tracePt t="32119" x="5181600" y="5262563"/>
          <p14:tracePt t="32136" x="5348288" y="5243513"/>
          <p14:tracePt t="32153" x="5529263" y="5233988"/>
          <p14:tracePt t="32170" x="5624513" y="5238750"/>
          <p14:tracePt t="32203" x="5786438" y="5267325"/>
          <p14:tracePt t="32236" x="5905500" y="5291138"/>
          <p14:tracePt t="32253" x="5924550" y="5291138"/>
          <p14:tracePt t="32270" x="5948363" y="5291138"/>
          <p14:tracePt t="32286" x="5976938" y="5291138"/>
          <p14:tracePt t="32303" x="5995988" y="5291138"/>
          <p14:tracePt t="32320" x="6015038" y="5291138"/>
          <p14:tracePt t="32336" x="6029325" y="5291138"/>
          <p14:tracePt t="32353" x="6048375" y="5291138"/>
          <p14:tracePt t="32370" x="6057900" y="5291138"/>
          <p14:tracePt t="32386" x="6062663" y="5291138"/>
          <p14:tracePt t="32403" x="6067425" y="5291138"/>
          <p14:tracePt t="32419" x="6072188" y="5291138"/>
          <p14:tracePt t="32436" x="6076950" y="5291138"/>
          <p14:tracePt t="32837" x="6000750" y="5248275"/>
          <p14:tracePt t="32843" x="5824538" y="5148263"/>
          <p14:tracePt t="32853" x="5619750" y="5014913"/>
          <p14:tracePt t="32869" x="5334000" y="4772025"/>
          <p14:tracePt t="32888" x="5114925" y="4595813"/>
          <p14:tracePt t="32920" x="4676775" y="4157663"/>
          <p14:tracePt t="32953" x="4419600" y="3876675"/>
          <p14:tracePt t="32970" x="4357688" y="3810000"/>
          <p14:tracePt t="32986" x="4333875" y="3776663"/>
          <p14:tracePt t="33249" x="4291013" y="3757613"/>
          <p14:tracePt t="33255" x="4252913" y="3733800"/>
          <p14:tracePt t="33263" x="4200525" y="3690938"/>
          <p14:tracePt t="33271" x="4148138" y="3648075"/>
          <p14:tracePt t="33287" x="4067175" y="3562350"/>
          <p14:tracePt t="33303" x="4000500" y="3486150"/>
          <p14:tracePt t="33319" x="3967163" y="3438525"/>
          <p14:tracePt t="33336" x="3943350" y="3395663"/>
          <p14:tracePt t="33353" x="3938588" y="3386138"/>
          <p14:tracePt t="33369" x="3938588" y="3376613"/>
          <p14:tracePt t="33386" x="3929063" y="3348038"/>
          <p14:tracePt t="33403" x="3929063" y="3295650"/>
          <p14:tracePt t="33419" x="3924300" y="3281363"/>
          <p14:tracePt t="33436" x="3919538" y="3271838"/>
          <p14:tracePt t="33453" x="3910013" y="3248025"/>
          <p14:tracePt t="33469" x="3900488" y="3233738"/>
          <p14:tracePt t="33486" x="3890963" y="3219450"/>
          <p14:tracePt t="33503" x="3871913" y="3205163"/>
          <p14:tracePt t="33520" x="3848100" y="3176588"/>
          <p14:tracePt t="33536" x="3833813" y="3162300"/>
          <p14:tracePt t="33553" x="3829050" y="3148013"/>
          <p14:tracePt t="33570" x="3814763" y="3138488"/>
          <p14:tracePt t="33586" x="3805238" y="3128963"/>
          <p14:tracePt t="33603" x="3795713" y="3124200"/>
          <p14:tracePt t="33621" x="3786188" y="3114675"/>
          <p14:tracePt t="33638" x="3781425" y="3109913"/>
          <p14:tracePt t="33653" x="3781425" y="3105150"/>
          <p14:tracePt t="33675" x="3776663" y="3105150"/>
          <p14:tracePt t="34373" x="3748088" y="3105150"/>
          <p14:tracePt t="34380" x="3709988" y="3114675"/>
          <p14:tracePt t="34388" x="3676650" y="3119438"/>
          <p14:tracePt t="34403" x="3614738" y="3124200"/>
          <p14:tracePt t="34419" x="3533775" y="3133725"/>
          <p14:tracePt t="34436" x="3462338" y="3133725"/>
          <p14:tracePt t="34453" x="3381375" y="3133725"/>
          <p14:tracePt t="34486" x="3281363" y="3133725"/>
          <p14:tracePt t="34519" x="3209925" y="3128963"/>
          <p14:tracePt t="34536" x="3195638" y="3128963"/>
          <p14:tracePt t="34553" x="3186113" y="3128963"/>
          <p14:tracePt t="34572" x="3181350" y="3128963"/>
          <p14:tracePt t="34586" x="3176588" y="3128963"/>
          <p14:tracePt t="34689" x="3171825" y="3128963"/>
          <p14:tracePt t="34696" x="3167063" y="3128963"/>
          <p14:tracePt t="34704" x="3167063" y="3133725"/>
          <p14:tracePt t="34719" x="3157538" y="3148013"/>
          <p14:tracePt t="34736" x="3152775" y="3176588"/>
          <p14:tracePt t="34753" x="3143250" y="3195638"/>
          <p14:tracePt t="34769" x="3138488" y="3238500"/>
          <p14:tracePt t="34786" x="3133725" y="3252788"/>
          <p14:tracePt t="34803" x="3133725" y="3262313"/>
          <p14:tracePt t="34820" x="3133725" y="3271838"/>
          <p14:tracePt t="34836" x="3133725" y="3281363"/>
          <p14:tracePt t="34873" x="3133725" y="3286125"/>
          <p14:tracePt t="34886" x="3128963" y="3300413"/>
          <p14:tracePt t="34903" x="3119438" y="3319463"/>
          <p14:tracePt t="34919" x="3071813" y="3352800"/>
          <p14:tracePt t="34936" x="2976563" y="3400425"/>
          <p14:tracePt t="34953" x="2795588" y="3476625"/>
          <p14:tracePt t="34969" x="2647950" y="3509963"/>
          <p14:tracePt t="34986" x="2509838" y="3538538"/>
          <p14:tracePt t="35003" x="2405063" y="3552825"/>
          <p14:tracePt t="35019" x="2300288" y="3557588"/>
          <p14:tracePt t="35036" x="2247900" y="3557588"/>
          <p14:tracePt t="35053" x="2205038" y="3552825"/>
          <p14:tracePt t="35070" x="2157413" y="3538538"/>
          <p14:tracePt t="35086" x="2090738" y="3514725"/>
          <p14:tracePt t="35103" x="2047875" y="3495675"/>
          <p14:tracePt t="35119" x="2009775" y="3476625"/>
          <p14:tracePt t="35136" x="1971675" y="3457575"/>
          <p14:tracePt t="35153" x="1947863" y="3452813"/>
          <p14:tracePt t="35169" x="1924050" y="3448050"/>
          <p14:tracePt t="35186" x="1895475" y="3433763"/>
          <p14:tracePt t="35203" x="1862138" y="3424238"/>
          <p14:tracePt t="35219" x="1843088" y="3419475"/>
          <p14:tracePt t="35236" x="1819275" y="3414713"/>
          <p14:tracePt t="35253" x="1795463" y="3400425"/>
          <p14:tracePt t="35269" x="1762125" y="3390900"/>
          <p14:tracePt t="35286" x="1747838" y="3386138"/>
          <p14:tracePt t="35303" x="1733550" y="3381375"/>
          <p14:tracePt t="35320" x="1714500" y="3371850"/>
          <p14:tracePt t="35336" x="1704975" y="3362325"/>
          <p14:tracePt t="35353" x="1695450" y="3357563"/>
          <p14:tracePt t="35369" x="1685925" y="3352800"/>
          <p14:tracePt t="35386" x="1676400" y="3348038"/>
          <p14:tracePt t="35467" x="1671638" y="3348038"/>
          <p14:tracePt t="35475" x="1666875" y="3348038"/>
          <p14:tracePt t="35486" x="1662113" y="3348038"/>
          <p14:tracePt t="35503" x="1647825" y="3348038"/>
          <p14:tracePt t="35519" x="1600200" y="3343275"/>
          <p14:tracePt t="35536" x="1571625" y="3333750"/>
          <p14:tracePt t="35553" x="1547813" y="3328988"/>
          <p14:tracePt t="35569" x="1524000" y="3319463"/>
          <p14:tracePt t="35586" x="1500188" y="3309938"/>
          <p14:tracePt t="35603" x="1485900" y="3305175"/>
          <p14:tracePt t="35619" x="1476375" y="3286125"/>
          <p14:tracePt t="35636" x="1476375" y="3248025"/>
          <p14:tracePt t="35653" x="1476375" y="3205163"/>
          <p14:tracePt t="35669" x="1485900" y="3171825"/>
          <p14:tracePt t="35686" x="1495425" y="3148013"/>
          <p14:tracePt t="35703" x="1519238" y="3119438"/>
          <p14:tracePt t="35719" x="1528763" y="3109913"/>
          <p14:tracePt t="35736" x="1552575" y="3105150"/>
          <p14:tracePt t="35753" x="1571625" y="3105150"/>
          <p14:tracePt t="35769" x="1600200" y="3105150"/>
          <p14:tracePt t="35786" x="1614488" y="3109913"/>
          <p14:tracePt t="35803" x="1624013" y="3119438"/>
          <p14:tracePt t="35819" x="1633538" y="3119438"/>
          <p14:tracePt t="35836" x="1638300" y="3124200"/>
          <p14:tracePt t="35853" x="1643063" y="3133725"/>
          <p14:tracePt t="35869" x="1643063" y="3148013"/>
          <p14:tracePt t="35886" x="1638300" y="3167063"/>
          <p14:tracePt t="35903" x="1633538" y="3176588"/>
          <p14:tracePt t="35919" x="1628775" y="3186113"/>
          <p14:tracePt t="35936" x="1628775" y="3195638"/>
          <p14:tracePt t="35953" x="1628775" y="3205163"/>
          <p14:tracePt t="36019" x="1628775" y="3209925"/>
          <p14:tracePt t="36026" x="1628775" y="3214688"/>
          <p14:tracePt t="36041" x="1628775" y="3219450"/>
          <p14:tracePt t="36053" x="1633538" y="3224213"/>
          <p14:tracePt t="36069" x="1652588" y="3233738"/>
          <p14:tracePt t="36086" x="1690688" y="3243263"/>
          <p14:tracePt t="36103" x="1738313" y="3248025"/>
          <p14:tracePt t="36119" x="1776413" y="3248025"/>
          <p14:tracePt t="36136" x="1838325" y="3248025"/>
          <p14:tracePt t="36153" x="1885950" y="3248025"/>
          <p14:tracePt t="36169" x="1938338" y="3248025"/>
          <p14:tracePt t="36186" x="1985963" y="3248025"/>
          <p14:tracePt t="36203" x="2047875" y="3248025"/>
          <p14:tracePt t="36219" x="2071688" y="3257550"/>
          <p14:tracePt t="36236" x="2085975" y="3257550"/>
          <p14:tracePt t="36253" x="2095500" y="3257550"/>
          <p14:tracePt t="36269" x="2105025" y="3257550"/>
          <p14:tracePt t="36286" x="2109788" y="3257550"/>
          <p14:tracePt t="36303" x="2114550" y="3257550"/>
          <p14:tracePt t="36305" x="2119313" y="3257550"/>
          <p14:tracePt t="36320" x="2124075" y="3257550"/>
          <p14:tracePt t="36336" x="2128838" y="3267075"/>
          <p14:tracePt t="36352" x="2128838" y="3290888"/>
          <p14:tracePt t="36369" x="2128838" y="3309938"/>
          <p14:tracePt t="36386" x="2128838" y="3338513"/>
          <p14:tracePt t="36403" x="2128838" y="3352800"/>
          <p14:tracePt t="36419" x="2128838" y="3357563"/>
          <p14:tracePt t="36436" x="2128838" y="3362325"/>
          <p14:tracePt t="36453" x="2128838" y="3367088"/>
          <p14:tracePt t="36651" x="2143125" y="3367088"/>
          <p14:tracePt t="36658" x="2171700" y="3371850"/>
          <p14:tracePt t="36669" x="2205038" y="3371850"/>
          <p14:tracePt t="36686" x="2262188" y="3371850"/>
          <p14:tracePt t="36703" x="2357438" y="3386138"/>
          <p14:tracePt t="36719" x="2409825" y="3390900"/>
          <p14:tracePt t="36736" x="2457450" y="3400425"/>
          <p14:tracePt t="36753" x="2509838" y="3405188"/>
          <p14:tracePt t="36769" x="2586038" y="3405188"/>
          <p14:tracePt t="36786" x="2633663" y="3405188"/>
          <p14:tracePt t="36803" x="2686050" y="3405188"/>
          <p14:tracePt t="36805" x="2709863" y="3405188"/>
          <p14:tracePt t="36819" x="2743200" y="3405188"/>
          <p14:tracePt t="36836" x="2786063" y="3405188"/>
          <p14:tracePt t="36853" x="2828925" y="3409950"/>
          <p14:tracePt t="36869" x="2881313" y="3409950"/>
          <p14:tracePt t="36886" x="2947988" y="3409950"/>
          <p14:tracePt t="36903" x="2995613" y="3409950"/>
          <p14:tracePt t="36919" x="3048000" y="3409950"/>
          <p14:tracePt t="36936" x="3086100" y="3405188"/>
          <p14:tracePt t="36952" x="3138488" y="3405188"/>
          <p14:tracePt t="36969" x="3167063" y="3395663"/>
          <p14:tracePt t="36986" x="3186113" y="3395663"/>
          <p14:tracePt t="37003" x="3214688" y="3395663"/>
          <p14:tracePt t="37019" x="3228975" y="3395663"/>
          <p14:tracePt t="37036" x="3248025" y="3395663"/>
          <p14:tracePt t="37052" x="3257550" y="3395663"/>
          <p14:tracePt t="37069" x="3271838" y="3395663"/>
          <p14:tracePt t="37086" x="3276600" y="3395663"/>
          <p14:tracePt t="37102" x="3286125" y="3395663"/>
          <p14:tracePt t="37136" x="3290888" y="3395663"/>
          <p14:tracePt t="37179" x="3290888" y="3390900"/>
          <p14:tracePt t="37186" x="3295650" y="3386138"/>
          <p14:tracePt t="39568" x="3281363" y="3386138"/>
          <p14:tracePt t="39575" x="3238500" y="3386138"/>
          <p14:tracePt t="39586" x="3190875" y="3381375"/>
          <p14:tracePt t="39602" x="3100388" y="3381375"/>
          <p14:tracePt t="39619" x="2952750" y="3381375"/>
          <p14:tracePt t="39636" x="2886075" y="3381375"/>
          <p14:tracePt t="39652" x="2838450" y="3381375"/>
          <p14:tracePt t="39686" x="2733675" y="3381375"/>
          <p14:tracePt t="39719" x="2667000" y="3381375"/>
          <p14:tracePt t="39736" x="2624138" y="3381375"/>
          <p14:tracePt t="39752" x="2595563" y="3381375"/>
          <p14:tracePt t="39769" x="2552700" y="3381375"/>
          <p14:tracePt t="39786" x="2514600" y="3381375"/>
          <p14:tracePt t="39802" x="2452688" y="3381375"/>
          <p14:tracePt t="39819" x="2395538" y="3381375"/>
          <p14:tracePt t="39836" x="2333625" y="3395663"/>
          <p14:tracePt t="39853" x="2266950" y="3395663"/>
          <p14:tracePt t="39869" x="2171700" y="3409950"/>
          <p14:tracePt t="39886" x="2119313" y="3409950"/>
          <p14:tracePt t="39902" x="2085975" y="3409950"/>
          <p14:tracePt t="39919" x="2043113" y="3409950"/>
          <p14:tracePt t="39936" x="1981200" y="3405188"/>
          <p14:tracePt t="39952" x="1938338" y="3405188"/>
          <p14:tracePt t="39969" x="1900238" y="3405188"/>
          <p14:tracePt t="39986" x="1833563" y="3414713"/>
          <p14:tracePt t="40003" x="1781175" y="3419475"/>
          <p14:tracePt t="40019" x="1738313" y="3433763"/>
          <p14:tracePt t="40036" x="1681163" y="3433763"/>
          <p14:tracePt t="40052" x="1585913" y="3443288"/>
          <p14:tracePt t="40069" x="1524000" y="3438525"/>
          <p14:tracePt t="40086" x="1485900" y="3419475"/>
          <p14:tracePt t="40102" x="1457325" y="3395663"/>
          <p14:tracePt t="40120" x="1423988" y="3319463"/>
          <p14:tracePt t="40136" x="1423988" y="3252788"/>
          <p14:tracePt t="40152" x="1447800" y="3205163"/>
          <p14:tracePt t="40169" x="1476375" y="3167063"/>
          <p14:tracePt t="40186" x="1533525" y="3119438"/>
          <p14:tracePt t="40202" x="1590675" y="3090863"/>
          <p14:tracePt t="40219" x="1638300" y="3086100"/>
          <p14:tracePt t="40236" x="1724025" y="3086100"/>
          <p14:tracePt t="40252" x="1766888" y="3090863"/>
          <p14:tracePt t="40269" x="1809750" y="3109913"/>
          <p14:tracePt t="40285" x="1843088" y="3124200"/>
          <p14:tracePt t="40302" x="1862138" y="3133725"/>
          <p14:tracePt t="40319" x="1871663" y="3138488"/>
          <p14:tracePt t="40335" x="1876425" y="3152775"/>
          <p14:tracePt t="40352" x="1881188" y="3162300"/>
          <p14:tracePt t="40369" x="1885950" y="3195638"/>
          <p14:tracePt t="40385" x="1885950" y="3228975"/>
          <p14:tracePt t="40403" x="1885950" y="3267075"/>
          <p14:tracePt t="40419" x="1871663" y="3305175"/>
          <p14:tracePt t="40436" x="1871663" y="3328988"/>
          <p14:tracePt t="40453" x="1871663" y="3338513"/>
          <p14:tracePt t="40469" x="1871663" y="3343275"/>
          <p14:tracePt t="40487" x="1871663" y="3348038"/>
          <p14:tracePt t="40502" x="1871663" y="3357563"/>
          <p14:tracePt t="40737" x="1905000" y="3352800"/>
          <p14:tracePt t="40744" x="1952625" y="3352800"/>
          <p14:tracePt t="40752" x="1995488" y="3352800"/>
          <p14:tracePt t="40769" x="2066925" y="3352800"/>
          <p14:tracePt t="40786" x="2133600" y="3357563"/>
          <p14:tracePt t="40802" x="2219325" y="3371850"/>
          <p14:tracePt t="40819" x="2281238" y="3376613"/>
          <p14:tracePt t="40835" x="2352675" y="3386138"/>
          <p14:tracePt t="40853" x="2424113" y="3386138"/>
          <p14:tracePt t="40869" x="2462213" y="3386138"/>
          <p14:tracePt t="40886" x="2505075" y="3386138"/>
          <p14:tracePt t="40902" x="2538413" y="3386138"/>
          <p14:tracePt t="40919" x="2600325" y="3386138"/>
          <p14:tracePt t="40936" x="2633663" y="3386138"/>
          <p14:tracePt t="40952" x="2686050" y="3390900"/>
          <p14:tracePt t="40969" x="2728913" y="3395663"/>
          <p14:tracePt t="40986" x="2795588" y="3405188"/>
          <p14:tracePt t="41002" x="2847975" y="3405188"/>
          <p14:tracePt t="41019" x="2890838" y="3405188"/>
          <p14:tracePt t="41036" x="2933700" y="3405188"/>
          <p14:tracePt t="41052" x="3009900" y="3395663"/>
          <p14:tracePt t="41069" x="3057525" y="3390900"/>
          <p14:tracePt t="41086" x="3100388" y="3381375"/>
          <p14:tracePt t="41103" x="3157538" y="3371850"/>
          <p14:tracePt t="41119" x="3181350" y="3362325"/>
          <p14:tracePt t="41136" x="3200400" y="3357563"/>
          <p14:tracePt t="41152" x="3209925" y="3357563"/>
          <p14:tracePt t="41169" x="3219450" y="3357563"/>
          <p14:tracePt t="41186" x="3228975" y="3357563"/>
          <p14:tracePt t="41202" x="3233738" y="3357563"/>
          <p14:tracePt t="41219" x="3238500" y="3357563"/>
          <p14:tracePt t="42273" x="3200400" y="3433763"/>
          <p14:tracePt t="42280" x="3143250" y="3543300"/>
          <p14:tracePt t="42286" x="3086100" y="3624263"/>
          <p14:tracePt t="42303" x="2938463" y="3819525"/>
          <p14:tracePt t="42319" x="2752725" y="4057650"/>
          <p14:tracePt t="42336" x="2647950" y="4186238"/>
          <p14:tracePt t="42369" x="2424113" y="4400550"/>
          <p14:tracePt t="42402" x="2262188" y="4538663"/>
          <p14:tracePt t="42419" x="2162175" y="4614863"/>
          <p14:tracePt t="42436" x="2114550" y="4652963"/>
          <p14:tracePt t="42452" x="2071688" y="4691063"/>
          <p14:tracePt t="42469" x="2038350" y="4714875"/>
          <p14:tracePt t="42486" x="1985963" y="4748213"/>
          <p14:tracePt t="42502" x="1943100" y="4776788"/>
          <p14:tracePt t="42519" x="1890713" y="4795838"/>
          <p14:tracePt t="42535" x="1795463" y="4838700"/>
          <p14:tracePt t="42552" x="1752600" y="4862513"/>
          <p14:tracePt t="42569" x="1700213" y="4905375"/>
          <p14:tracePt t="42585" x="1647825" y="4976813"/>
          <p14:tracePt t="42602" x="1566863" y="5072063"/>
          <p14:tracePt t="42619" x="1524000" y="5110163"/>
          <p14:tracePt t="42635" x="1466850" y="5162550"/>
          <p14:tracePt t="42653" x="1371600" y="5229225"/>
          <p14:tracePt t="42669" x="1300163" y="5286375"/>
          <p14:tracePt t="42685" x="1223963" y="5338763"/>
          <p14:tracePt t="42702" x="1162050" y="5381625"/>
          <p14:tracePt t="42719" x="1095375" y="5453063"/>
          <p14:tracePt t="42735" x="1047750" y="5481638"/>
          <p14:tracePt t="42752" x="1004888" y="5500688"/>
          <p14:tracePt t="42769" x="966788" y="5514975"/>
          <p14:tracePt t="42785" x="933450" y="5538788"/>
          <p14:tracePt t="42802" x="909638" y="5553075"/>
          <p14:tracePt t="42819" x="885825" y="5562600"/>
          <p14:tracePt t="42837" x="862013" y="5576888"/>
          <p14:tracePt t="42852" x="828675" y="5586413"/>
          <p14:tracePt t="42869" x="814388" y="5591175"/>
          <p14:tracePt t="42885" x="800100" y="5595938"/>
          <p14:tracePt t="42903" x="790575" y="5605463"/>
          <p14:tracePt t="42919" x="771525" y="5610225"/>
          <p14:tracePt t="42935" x="766763" y="5614988"/>
          <p14:tracePt t="42952" x="762000" y="5614988"/>
          <p14:tracePt t="43124" x="809625" y="5605463"/>
          <p14:tracePt t="43131" x="866775" y="5595938"/>
          <p14:tracePt t="43141" x="923925" y="5595938"/>
          <p14:tracePt t="43153" x="971550" y="5591175"/>
          <p14:tracePt t="43169" x="1119188" y="5591175"/>
          <p14:tracePt t="43185" x="1219200" y="5591175"/>
          <p14:tracePt t="43202" x="1319213" y="5595938"/>
          <p14:tracePt t="43219" x="1481138" y="5600700"/>
          <p14:tracePt t="43235" x="1614488" y="5619750"/>
          <p14:tracePt t="43252" x="1738313" y="5619750"/>
          <p14:tracePt t="43269" x="1833563" y="5634038"/>
          <p14:tracePt t="43285" x="1933575" y="5634038"/>
          <p14:tracePt t="43302" x="1985963" y="5638800"/>
          <p14:tracePt t="43319" x="2028825" y="5638800"/>
          <p14:tracePt t="43336" x="2052638" y="5638800"/>
          <p14:tracePt t="43352" x="2071688" y="5638800"/>
          <p14:tracePt t="43369" x="2076450" y="5638800"/>
          <p14:tracePt t="43385" x="2081213" y="5638800"/>
          <p14:tracePt t="43402" x="2081213" y="5643563"/>
          <p14:tracePt t="43419" x="2057400" y="5662613"/>
          <p14:tracePt t="43435" x="2000250" y="5695950"/>
          <p14:tracePt t="43452" x="1905000" y="5743575"/>
          <p14:tracePt t="43469" x="1743075" y="5829300"/>
          <p14:tracePt t="43485" x="1666875" y="5876925"/>
          <p14:tracePt t="43502" x="1609725" y="5919788"/>
          <p14:tracePt t="43518" x="1571625" y="5943600"/>
          <p14:tracePt t="43535" x="1543050" y="5962650"/>
          <p14:tracePt t="43552" x="1533525" y="5967413"/>
          <p14:tracePt t="43568" x="1533525" y="5976938"/>
          <p14:tracePt t="43586" x="1533525" y="5981700"/>
          <p14:tracePt t="43603" x="1571625" y="5995988"/>
          <p14:tracePt t="43620" x="1633538" y="6024563"/>
          <p14:tracePt t="43636" x="1709738" y="6053138"/>
          <p14:tracePt t="43652" x="1809750" y="6081713"/>
          <p14:tracePt t="43669" x="1852613" y="6086475"/>
          <p14:tracePt t="43685" x="1895475" y="6096000"/>
          <p14:tracePt t="43702" x="1924050" y="6105525"/>
          <p14:tracePt t="43719" x="1952625" y="6105525"/>
          <p14:tracePt t="43735" x="1962150" y="6105525"/>
          <p14:tracePt t="43752" x="1971675" y="6105525"/>
          <p14:tracePt t="43769" x="1976438" y="6105525"/>
          <p14:tracePt t="43785" x="1981200" y="6105525"/>
          <p14:tracePt t="43802" x="1985963" y="6105525"/>
          <p14:tracePt t="43889" x="1990725" y="6105525"/>
          <p14:tracePt t="43903" x="2000250" y="6100763"/>
          <p14:tracePt t="43911" x="2009775" y="6081713"/>
          <p14:tracePt t="43919" x="2019300" y="6048375"/>
          <p14:tracePt t="43935" x="2090738" y="5815013"/>
          <p14:tracePt t="43952" x="2162175" y="5543550"/>
          <p14:tracePt t="43969" x="2271713" y="4972050"/>
          <p14:tracePt t="43986" x="2352675" y="4533900"/>
          <p14:tracePt t="44002" x="2381250" y="4295775"/>
          <p14:tracePt t="44020" x="2424113" y="4076700"/>
          <p14:tracePt t="44035" x="2447925" y="3971925"/>
          <p14:tracePt t="44052" x="2471738" y="3876675"/>
          <p14:tracePt t="44069" x="2500313" y="3824288"/>
          <p14:tracePt t="44085" x="2514600" y="3786188"/>
          <p14:tracePt t="44102" x="2543175" y="3743325"/>
          <p14:tracePt t="44119" x="2566988" y="3719513"/>
          <p14:tracePt t="44135" x="2590800" y="3690938"/>
          <p14:tracePt t="44152" x="2633663" y="3633788"/>
          <p14:tracePt t="44169" x="2667000" y="3586163"/>
          <p14:tracePt t="44185" x="2695575" y="3538538"/>
          <p14:tracePt t="44202" x="2728913" y="3490913"/>
          <p14:tracePt t="44219" x="2752725" y="3438525"/>
          <p14:tracePt t="44235" x="2757488" y="3414713"/>
          <p14:tracePt t="44252" x="2767013" y="3390900"/>
          <p14:tracePt t="44269" x="2767013" y="3381375"/>
          <p14:tracePt t="44285" x="2743200" y="3371850"/>
          <p14:tracePt t="44302" x="2671763" y="3367088"/>
          <p14:tracePt t="44319" x="2566988" y="3376613"/>
          <p14:tracePt t="44336" x="2405063" y="3429000"/>
          <p14:tracePt t="44352" x="2286000" y="3452813"/>
          <p14:tracePt t="44369" x="2214563" y="3467100"/>
          <p14:tracePt t="44386" x="2171700" y="3467100"/>
          <p14:tracePt t="44402" x="2133600" y="3467100"/>
          <p14:tracePt t="44418" x="2119313" y="3467100"/>
          <p14:tracePt t="44435" x="2114550" y="3462338"/>
          <p14:tracePt t="44453" x="2105025" y="3457575"/>
          <p14:tracePt t="44469" x="2100263" y="3457575"/>
          <p14:tracePt t="44520" x="2100263" y="3452813"/>
          <p14:tracePt t="44536" x="2100263" y="3448050"/>
          <p14:tracePt t="44542" x="2100263" y="3443288"/>
          <p14:tracePt t="44557" x="2100263" y="3438525"/>
          <p14:tracePt t="44569" x="2100263" y="3433763"/>
          <p14:tracePt t="44585" x="2133600" y="3414713"/>
          <p14:tracePt t="44602" x="2181225" y="3405188"/>
          <p14:tracePt t="44619" x="2233613" y="3395663"/>
          <p14:tracePt t="44635" x="2295525" y="3381375"/>
          <p14:tracePt t="44652" x="2409825" y="3381375"/>
          <p14:tracePt t="44669" x="2505075" y="3395663"/>
          <p14:tracePt t="44685" x="2609850" y="3409950"/>
          <p14:tracePt t="44702" x="2690813" y="3433763"/>
          <p14:tracePt t="44719" x="2790825" y="3467100"/>
          <p14:tracePt t="44735" x="2867025" y="3481388"/>
          <p14:tracePt t="44752" x="2919413" y="3495675"/>
          <p14:tracePt t="44769" x="2986088" y="3509963"/>
          <p14:tracePt t="44785" x="3014663" y="3509963"/>
          <p14:tracePt t="44802" x="3043238" y="3509963"/>
          <p14:tracePt t="44819" x="3057525" y="3509963"/>
          <p14:tracePt t="44836" x="3071813" y="3509963"/>
          <p14:tracePt t="44852" x="3081338" y="3509963"/>
          <p14:tracePt t="44869" x="3086100" y="3509963"/>
          <p14:tracePt t="44885" x="3095625" y="3509963"/>
          <p14:tracePt t="44902" x="3105150" y="3509963"/>
          <p14:tracePt t="47232" x="3114675" y="3614738"/>
          <p14:tracePt t="47239" x="3133725" y="3714750"/>
          <p14:tracePt t="47253" x="3167063" y="3876675"/>
          <p14:tracePt t="47268" x="3257550" y="4405313"/>
          <p14:tracePt t="47285" x="3338513" y="4767263"/>
          <p14:tracePt t="47302" x="3386138" y="4967288"/>
          <p14:tracePt t="47306" x="3424238" y="5048250"/>
          <p14:tracePt t="47335" x="3552825" y="5462588"/>
          <p14:tracePt t="47369" x="3676650" y="5724525"/>
          <p14:tracePt t="47386" x="3743325" y="5915025"/>
          <p14:tracePt t="47402" x="3771900" y="5976938"/>
          <p14:tracePt t="47419" x="3790950" y="6024563"/>
          <p14:tracePt t="47435" x="3810000" y="6053138"/>
          <p14:tracePt t="47452" x="3833813" y="6091238"/>
          <p14:tracePt t="47468" x="3843338" y="6105525"/>
          <p14:tracePt t="47485" x="3848100" y="6119813"/>
          <p14:tracePt t="47502" x="3857625" y="6124575"/>
          <p14:tracePt t="47518" x="3857625" y="6129338"/>
          <p14:tracePt t="47540" x="3862388" y="6129338"/>
          <p14:tracePt t="47552" x="3867150" y="6129338"/>
          <p14:tracePt t="47805" x="3900488" y="6115050"/>
          <p14:tracePt t="47811" x="3938588" y="6081713"/>
          <p14:tracePt t="47824" x="3976688" y="6062663"/>
          <p14:tracePt t="47835" x="4057650" y="5995988"/>
          <p14:tracePt t="47852" x="4129088" y="5943600"/>
          <p14:tracePt t="47868" x="4186238" y="5900738"/>
          <p14:tracePt t="47885" x="4262438" y="5853113"/>
          <p14:tracePt t="47902" x="4291013" y="5829300"/>
          <p14:tracePt t="47918" x="4319588" y="5795963"/>
          <p14:tracePt t="47935" x="4348163" y="5757863"/>
          <p14:tracePt t="47952" x="4391025" y="5667375"/>
          <p14:tracePt t="47968" x="4400550" y="5624513"/>
          <p14:tracePt t="47985" x="4414838" y="5586413"/>
          <p14:tracePt t="48002" x="4414838" y="5557838"/>
          <p14:tracePt t="48018" x="4414838" y="5543550"/>
          <p14:tracePt t="48035" x="4414838" y="5534025"/>
          <p14:tracePt t="48052" x="4414838" y="5529263"/>
          <p14:tracePt t="48069" x="4414838" y="5519738"/>
          <p14:tracePt t="48085" x="4414838" y="5514975"/>
          <p14:tracePt t="48102" x="4414838" y="5505450"/>
          <p14:tracePt t="48135" x="4400550" y="5500688"/>
          <p14:tracePt t="48152" x="4391025" y="5500688"/>
          <p14:tracePt t="48168" x="4367213" y="5500688"/>
          <p14:tracePt t="48185" x="4348163" y="5500688"/>
          <p14:tracePt t="48202" x="4329113" y="5510213"/>
          <p14:tracePt t="48218" x="4310063" y="5519738"/>
          <p14:tracePt t="48235" x="4295775" y="5529263"/>
          <p14:tracePt t="48252" x="4262438" y="5538788"/>
          <p14:tracePt t="48268" x="4224338" y="5548313"/>
          <p14:tracePt t="48285" x="4191000" y="5562600"/>
          <p14:tracePt t="48302" x="4143375" y="5567363"/>
          <p14:tracePt t="48304" x="4133850" y="5576888"/>
          <p14:tracePt t="48318" x="4095750" y="5581650"/>
          <p14:tracePt t="48335" x="4062413" y="5591175"/>
          <p14:tracePt t="48352" x="4033838" y="5600700"/>
          <p14:tracePt t="48368" x="4005263" y="5605463"/>
          <p14:tracePt t="48385" x="3952875" y="5629275"/>
          <p14:tracePt t="48402" x="3910013" y="5648325"/>
          <p14:tracePt t="48418" x="3867150" y="5667375"/>
          <p14:tracePt t="48436" x="3805238" y="5681663"/>
          <p14:tracePt t="48452" x="3771900" y="5691188"/>
          <p14:tracePt t="48468" x="3743325" y="5700713"/>
          <p14:tracePt t="48485" x="3709988" y="5700713"/>
          <p14:tracePt t="48502" x="3671888" y="5700713"/>
          <p14:tracePt t="48518" x="3595688" y="5705475"/>
          <p14:tracePt t="48535" x="3548063" y="5695950"/>
          <p14:tracePt t="48552" x="3505200" y="5691188"/>
          <p14:tracePt t="48568" x="3448050" y="5681663"/>
          <p14:tracePt t="48585" x="3414713" y="5672138"/>
          <p14:tracePt t="48602" x="3376613" y="5662613"/>
          <p14:tracePt t="48619" x="3333750" y="5653088"/>
          <p14:tracePt t="48635" x="3262313" y="5634038"/>
          <p14:tracePt t="48652" x="3214688" y="5629275"/>
          <p14:tracePt t="48668" x="3152775" y="5629275"/>
          <p14:tracePt t="48685" x="3105150" y="5629275"/>
          <p14:tracePt t="48702" x="3000375" y="5629275"/>
          <p14:tracePt t="48718" x="2928938" y="5643563"/>
          <p14:tracePt t="48735" x="2833688" y="5667375"/>
          <p14:tracePt t="48752" x="2724150" y="5700713"/>
          <p14:tracePt t="48768" x="2657475" y="5719763"/>
          <p14:tracePt t="48785" x="2624138" y="5734050"/>
          <p14:tracePt t="48802" x="2586038" y="5743575"/>
          <p14:tracePt t="48804" x="2576513" y="5753100"/>
          <p14:tracePt t="48818" x="2552700" y="5757863"/>
          <p14:tracePt t="48835" x="2528888" y="5767388"/>
          <p14:tracePt t="48852" x="2514600" y="5781675"/>
          <p14:tracePt t="48868" x="2495550" y="5791200"/>
          <p14:tracePt t="48885" x="2476500" y="5824538"/>
          <p14:tracePt t="48902" x="2466975" y="5853113"/>
          <p14:tracePt t="48918" x="2462213" y="5881688"/>
          <p14:tracePt t="48935" x="2462213" y="5943600"/>
          <p14:tracePt t="48952" x="2462213" y="5972175"/>
          <p14:tracePt t="48968" x="2481263" y="6015038"/>
          <p14:tracePt t="48985" x="2500313" y="6038850"/>
          <p14:tracePt t="49002" x="2543175" y="6076950"/>
          <p14:tracePt t="49018" x="2595563" y="6105525"/>
          <p14:tracePt t="49035" x="2652713" y="6129338"/>
          <p14:tracePt t="49052" x="2705100" y="6157913"/>
          <p14:tracePt t="49068" x="2786063" y="6191250"/>
          <p14:tracePt t="49085" x="2824163" y="6210300"/>
          <p14:tracePt t="49102" x="2871788" y="6238875"/>
          <p14:tracePt t="49119" x="2900363" y="6253163"/>
          <p14:tracePt t="49135" x="2947988" y="6276975"/>
          <p14:tracePt t="49152" x="2971800" y="6291263"/>
          <p14:tracePt t="49168" x="2995613" y="6310313"/>
          <p14:tracePt t="49185" x="3014663" y="6315075"/>
          <p14:tracePt t="49201" x="3052763" y="6338888"/>
          <p14:tracePt t="49219" x="3081338" y="6348413"/>
          <p14:tracePt t="49235" x="3109913" y="6367463"/>
          <p14:tracePt t="49252" x="3152775" y="6376988"/>
          <p14:tracePt t="49268" x="3171825" y="6386513"/>
          <p14:tracePt t="49285" x="3195638" y="6396038"/>
          <p14:tracePt t="49302" x="3209925" y="6396038"/>
          <p14:tracePt t="49304" x="3224213" y="6396038"/>
          <p14:tracePt t="49318" x="3238500" y="6396038"/>
          <p14:tracePt t="49335" x="3257550" y="6396038"/>
          <p14:tracePt t="49352" x="3286125" y="6391275"/>
          <p14:tracePt t="49368" x="3333750" y="6376988"/>
          <p14:tracePt t="49385" x="3414713" y="6334125"/>
          <p14:tracePt t="49402" x="3471863" y="6310313"/>
          <p14:tracePt t="49418" x="3514725" y="6281738"/>
          <p14:tracePt t="49435" x="3567113" y="6243638"/>
          <p14:tracePt t="49451" x="3586163" y="6229350"/>
          <p14:tracePt t="49468" x="3609975" y="6210300"/>
          <p14:tracePt t="49485" x="3633788" y="6191250"/>
          <p14:tracePt t="49501" x="3671888" y="6157913"/>
          <p14:tracePt t="49518" x="3695700" y="6124575"/>
          <p14:tracePt t="49535" x="3705225" y="6081713"/>
          <p14:tracePt t="49552" x="3719513" y="6029325"/>
          <p14:tracePt t="49568" x="3729038" y="5953125"/>
          <p14:tracePt t="49585" x="3724275" y="5919788"/>
          <p14:tracePt t="49601" x="3719513" y="5891213"/>
          <p14:tracePt t="49618" x="3714750" y="5867400"/>
          <p14:tracePt t="49635" x="3700463" y="5834063"/>
          <p14:tracePt t="49651" x="3690938" y="5819775"/>
          <p14:tracePt t="49668" x="3676650" y="5795963"/>
          <p14:tracePt t="49685" x="3633788" y="5762625"/>
          <p14:tracePt t="49701" x="3595688" y="5734050"/>
          <p14:tracePt t="49718" x="3557588" y="5710238"/>
          <p14:tracePt t="49735" x="3500438" y="5681663"/>
          <p14:tracePt t="49751" x="3424238" y="5662613"/>
          <p14:tracePt t="49768" x="3381375" y="5657850"/>
          <p14:tracePt t="49785" x="3338513" y="5657850"/>
          <p14:tracePt t="49802" x="3286125" y="5657850"/>
          <p14:tracePt t="49803" x="3262313" y="5667375"/>
          <p14:tracePt t="49818" x="3209925" y="5676900"/>
          <p14:tracePt t="49835" x="3157538" y="5700713"/>
          <p14:tracePt t="49852" x="3105150" y="5719763"/>
          <p14:tracePt t="49868" x="3057525" y="5743575"/>
          <p14:tracePt t="49885" x="3024188" y="5753100"/>
          <p14:tracePt t="49901" x="3005138" y="5772150"/>
          <p14:tracePt t="49918" x="2986088" y="5791200"/>
          <p14:tracePt t="49935" x="2952750" y="5824538"/>
          <p14:tracePt t="49951" x="2924175" y="5872163"/>
          <p14:tracePt t="49968" x="2905125" y="5915025"/>
          <p14:tracePt t="49985" x="2895600" y="5953125"/>
          <p14:tracePt t="50001" x="2881313" y="6000750"/>
          <p14:tracePt t="50018" x="2881313" y="6019800"/>
          <p14:tracePt t="50035" x="2881313" y="6043613"/>
          <p14:tracePt t="50052" x="2881313" y="6062663"/>
          <p14:tracePt t="50068" x="2905125" y="6086475"/>
          <p14:tracePt t="50085" x="2919413" y="6100763"/>
          <p14:tracePt t="50102" x="2967038" y="6124575"/>
          <p14:tracePt t="50118" x="3028950" y="6162675"/>
          <p14:tracePt t="50135" x="3081338" y="6176963"/>
          <p14:tracePt t="50152" x="3124200" y="6191250"/>
          <p14:tracePt t="50168" x="3167063" y="6205538"/>
          <p14:tracePt t="50185" x="3228975" y="6205538"/>
          <p14:tracePt t="50201" x="3267075" y="6205538"/>
          <p14:tracePt t="50218" x="3314700" y="6200775"/>
          <p14:tracePt t="50235" x="3367088" y="6196013"/>
          <p14:tracePt t="50251" x="3443288" y="6167438"/>
          <p14:tracePt t="50268" x="3490913" y="6157913"/>
          <p14:tracePt t="50285" x="3529013" y="6129338"/>
          <p14:tracePt t="50302" x="3557588" y="6100763"/>
          <p14:tracePt t="50303" x="3586163" y="6072188"/>
          <p14:tracePt t="50318" x="3624263" y="5995988"/>
          <p14:tracePt t="50335" x="3648075" y="5919788"/>
          <p14:tracePt t="50352" x="3652838" y="5862638"/>
          <p14:tracePt t="50368" x="3652838" y="5791200"/>
          <p14:tracePt t="50385" x="3624263" y="5729288"/>
          <p14:tracePt t="50401" x="3590925" y="5672138"/>
          <p14:tracePt t="50418" x="3548063" y="5624513"/>
          <p14:tracePt t="50435" x="3476625" y="5576888"/>
          <p14:tracePt t="50451" x="3419475" y="5557838"/>
          <p14:tracePt t="50468" x="3386138" y="5543550"/>
          <p14:tracePt t="50486" x="3348038" y="5538788"/>
          <p14:tracePt t="50501" x="3300413" y="5538788"/>
          <p14:tracePt t="50518" x="3271838" y="5538788"/>
          <p14:tracePt t="50535" x="3243263" y="5543550"/>
          <p14:tracePt t="50552" x="3219450" y="5548313"/>
          <p14:tracePt t="50568" x="3200400" y="5548313"/>
          <p14:tracePt t="50585" x="3195638" y="5548313"/>
          <p14:tracePt t="50601" x="3190875" y="5548313"/>
          <p14:tracePt t="50618" x="3186113" y="5548313"/>
          <p14:tracePt t="50840" x="3238500" y="5572125"/>
          <p14:tracePt t="50847" x="3319463" y="5595938"/>
          <p14:tracePt t="50854" x="3386138" y="5624513"/>
          <p14:tracePt t="50868" x="3514725" y="5657850"/>
          <p14:tracePt t="50885" x="3652838" y="5691188"/>
          <p14:tracePt t="50902" x="3781425" y="5719763"/>
          <p14:tracePt t="50919" x="3905250" y="5734050"/>
          <p14:tracePt t="50935" x="4043363" y="5748338"/>
          <p14:tracePt t="50952" x="4129088" y="5767388"/>
          <p14:tracePt t="50968" x="4176713" y="5776913"/>
          <p14:tracePt t="50985" x="4214813" y="5781675"/>
          <p14:tracePt t="51001" x="4238625" y="5781675"/>
          <p14:tracePt t="51018" x="4248150" y="5781675"/>
          <p14:tracePt t="51035" x="4257675" y="5781675"/>
          <p14:tracePt t="51052" x="4281488" y="5781675"/>
          <p14:tracePt t="51068" x="4295775" y="5776913"/>
          <p14:tracePt t="51085" x="4305300" y="5772150"/>
          <p14:tracePt t="51101" x="4319588" y="5762625"/>
          <p14:tracePt t="51120" x="4338638" y="5748338"/>
          <p14:tracePt t="51135" x="4357688" y="5734050"/>
          <p14:tracePt t="51151" x="4371975" y="5719763"/>
          <p14:tracePt t="51168" x="4386263" y="5705475"/>
          <p14:tracePt t="51185" x="4410075" y="5691188"/>
          <p14:tracePt t="51201" x="4419600" y="5686425"/>
          <p14:tracePt t="51218" x="4429125" y="5681663"/>
          <p14:tracePt t="51235" x="4438650" y="5672138"/>
          <p14:tracePt t="51251" x="4443413" y="5672138"/>
          <p14:tracePt t="51361" x="4443413" y="5667375"/>
          <p14:tracePt t="51372" x="4443413" y="5662613"/>
          <p14:tracePt t="51383" x="4443413" y="5657850"/>
          <p14:tracePt t="51391" x="4443413" y="5653088"/>
          <p14:tracePt t="51413" x="4443413" y="5648325"/>
          <p14:tracePt t="51419" x="4443413" y="5643563"/>
          <p14:tracePt t="51435" x="4438650" y="5638800"/>
          <p14:tracePt t="51451" x="4433888" y="5634038"/>
          <p14:tracePt t="51468" x="4414838" y="5634038"/>
          <p14:tracePt t="51485" x="4400550" y="5634038"/>
          <p14:tracePt t="51501" x="4381500" y="5634038"/>
          <p14:tracePt t="51518" x="4362450" y="5634038"/>
          <p14:tracePt t="51535" x="4338638" y="5634038"/>
          <p14:tracePt t="51551" x="4310063" y="5634038"/>
          <p14:tracePt t="51568" x="4291013" y="5638800"/>
          <p14:tracePt t="51585" x="4271963" y="5643563"/>
          <p14:tracePt t="51601" x="4248150" y="5653088"/>
          <p14:tracePt t="51618" x="4229100" y="5662613"/>
          <p14:tracePt t="51635" x="4214813" y="5672138"/>
          <p14:tracePt t="51651" x="4205288" y="5676900"/>
          <p14:tracePt t="51669" x="4186238" y="5691188"/>
          <p14:tracePt t="51684" x="4167188" y="5715000"/>
          <p14:tracePt t="51701" x="4152900" y="5748338"/>
          <p14:tracePt t="51718" x="4133850" y="5795963"/>
          <p14:tracePt t="51735" x="4119563" y="5824538"/>
          <p14:tracePt t="51751" x="4105275" y="5872163"/>
          <p14:tracePt t="51768" x="4095750" y="5900738"/>
          <p14:tracePt t="51785" x="4086225" y="5924550"/>
          <p14:tracePt t="51801" x="4081463" y="5953125"/>
          <p14:tracePt t="51818" x="4081463" y="5976938"/>
          <p14:tracePt t="51835" x="4081463" y="6019800"/>
          <p14:tracePt t="51852" x="4081463" y="6072188"/>
          <p14:tracePt t="51868" x="4090988" y="6134100"/>
          <p14:tracePt t="51885" x="4095750" y="6162675"/>
          <p14:tracePt t="51902" x="4105275" y="6186488"/>
          <p14:tracePt t="51918" x="4119563" y="6191250"/>
          <p14:tracePt t="51935" x="4143375" y="6205538"/>
          <p14:tracePt t="51951" x="4157663" y="6210300"/>
          <p14:tracePt t="51968" x="4195763" y="6210300"/>
          <p14:tracePt t="51985" x="4243388" y="6181725"/>
          <p14:tracePt t="52001" x="4271963" y="6157913"/>
          <p14:tracePt t="52018" x="4305300" y="6119813"/>
          <p14:tracePt t="52035" x="4348163" y="6062663"/>
          <p14:tracePt t="52051" x="4391025" y="5972175"/>
          <p14:tracePt t="52068" x="4400550" y="5910263"/>
          <p14:tracePt t="52085" x="4414838" y="5848350"/>
          <p14:tracePt t="52102" x="4414838" y="5795963"/>
          <p14:tracePt t="52118" x="4414838" y="5781675"/>
          <p14:tracePt t="52135" x="4410075" y="5767388"/>
          <p14:tracePt t="52152" x="4400550" y="5757863"/>
          <p14:tracePt t="52169" x="4391025" y="5748338"/>
          <p14:tracePt t="52185" x="4386263" y="5748338"/>
          <p14:tracePt t="52201" x="4381500" y="5748338"/>
          <p14:tracePt t="52218" x="4371975" y="5748338"/>
          <p14:tracePt t="52235" x="4367213" y="5748338"/>
          <p14:tracePt t="52251" x="4362450" y="5748338"/>
          <p14:tracePt t="52596" x="4443413" y="5748338"/>
          <p14:tracePt t="52604" x="4581525" y="5753100"/>
          <p14:tracePt t="52610" x="4729163" y="5776913"/>
          <p14:tracePt t="52618" x="4843463" y="5795963"/>
          <p14:tracePt t="52635" x="5086350" y="5862638"/>
          <p14:tracePt t="52651" x="5400675" y="5943600"/>
          <p14:tracePt t="52668" x="5810250" y="6034088"/>
          <p14:tracePt t="52702" x="6200775" y="6086475"/>
          <p14:tracePt t="52735" x="6424613" y="6110288"/>
          <p14:tracePt t="52751" x="6438900" y="6110288"/>
          <p14:tracePt t="52768" x="6443663" y="6110288"/>
          <p14:tracePt t="52956" x="6496050" y="6105525"/>
          <p14:tracePt t="52962" x="6577013" y="6076950"/>
          <p14:tracePt t="52970" x="6657975" y="6057900"/>
          <p14:tracePt t="52985" x="6786563" y="6024563"/>
          <p14:tracePt t="53001" x="6905625" y="5981700"/>
          <p14:tracePt t="53019" x="7000875" y="5957888"/>
          <p14:tracePt t="53035" x="7062788" y="5938838"/>
          <p14:tracePt t="53051" x="7148513" y="5919788"/>
          <p14:tracePt t="53068" x="7200900" y="5910263"/>
          <p14:tracePt t="53085" x="7253288" y="5905500"/>
          <p14:tracePt t="53102" x="7319963" y="5891213"/>
          <p14:tracePt t="53118" x="7348538" y="5881688"/>
          <p14:tracePt t="53135" x="7386638" y="5867400"/>
          <p14:tracePt t="53151" x="7410450" y="5848350"/>
          <p14:tracePt t="53168" x="7453313" y="5824538"/>
          <p14:tracePt t="53185" x="7477125" y="5810250"/>
          <p14:tracePt t="53201" x="7496175" y="5795963"/>
          <p14:tracePt t="53218" x="7519988" y="5781675"/>
          <p14:tracePt t="53234" x="7548563" y="5757863"/>
          <p14:tracePt t="53251" x="7558088" y="5753100"/>
          <p14:tracePt t="53268" x="7567613" y="5743575"/>
          <p14:tracePt t="53285" x="7577138" y="5734050"/>
          <p14:tracePt t="53301" x="7596188" y="5700713"/>
          <p14:tracePt t="53318" x="7600950" y="5681663"/>
          <p14:tracePt t="53335" x="7610475" y="5667375"/>
          <p14:tracePt t="53351" x="7620000" y="5648325"/>
          <p14:tracePt t="53368" x="7620000" y="5629275"/>
          <p14:tracePt t="53384" x="7620000" y="5605463"/>
          <p14:tracePt t="53404" x="7620000" y="5586413"/>
          <p14:tracePt t="53418" x="7615238" y="5562600"/>
          <p14:tracePt t="53435" x="7610475" y="5548313"/>
          <p14:tracePt t="53451" x="7610475" y="5543550"/>
          <p14:tracePt t="53468" x="7610475" y="5534025"/>
          <p14:tracePt t="53484" x="7605713" y="5524500"/>
          <p14:tracePt t="53501" x="7600950" y="5519738"/>
          <p14:tracePt t="53518" x="7591425" y="5514975"/>
          <p14:tracePt t="53535" x="7572375" y="5510213"/>
          <p14:tracePt t="53551" x="7558088" y="5510213"/>
          <p14:tracePt t="53568" x="7534275" y="5510213"/>
          <p14:tracePt t="53584" x="7510463" y="5514975"/>
          <p14:tracePt t="53601" x="7472363" y="5529263"/>
          <p14:tracePt t="53618" x="7448550" y="5534025"/>
          <p14:tracePt t="53635" x="7434263" y="5543550"/>
          <p14:tracePt t="53651" x="7419975" y="5548313"/>
          <p14:tracePt t="53668" x="7391400" y="5572125"/>
          <p14:tracePt t="53684" x="7367588" y="5586413"/>
          <p14:tracePt t="53701" x="7343775" y="5619750"/>
          <p14:tracePt t="53718" x="7319963" y="5648325"/>
          <p14:tracePt t="53735" x="7281863" y="5700713"/>
          <p14:tracePt t="53751" x="7258050" y="5724525"/>
          <p14:tracePt t="53768" x="7239000" y="5748338"/>
          <p14:tracePt t="53785" x="7215188" y="5776913"/>
          <p14:tracePt t="53801" x="7200900" y="5795963"/>
          <p14:tracePt t="53819" x="7186613" y="5815013"/>
          <p14:tracePt t="53835" x="7167563" y="5838825"/>
          <p14:tracePt t="53851" x="7143750" y="5881688"/>
          <p14:tracePt t="53868" x="7129463" y="5915025"/>
          <p14:tracePt t="53885" x="7115175" y="5953125"/>
          <p14:tracePt t="53901" x="7096125" y="5995988"/>
          <p14:tracePt t="53918" x="7067550" y="6048375"/>
          <p14:tracePt t="53934" x="7058025" y="6067425"/>
          <p14:tracePt t="53951" x="7053263" y="6091238"/>
          <p14:tracePt t="53968" x="7048500" y="6105525"/>
          <p14:tracePt t="53985" x="7038975" y="6124575"/>
          <p14:tracePt t="54001" x="7034213" y="6143625"/>
          <p14:tracePt t="54018" x="7034213" y="6157913"/>
          <p14:tracePt t="54035" x="7034213" y="6167438"/>
          <p14:tracePt t="54051" x="7034213" y="6172200"/>
          <p14:tracePt t="54068" x="7034213" y="6176963"/>
          <p14:tracePt t="54085" x="7034213" y="6186488"/>
          <p14:tracePt t="54101" x="7048500" y="6196013"/>
          <p14:tracePt t="54118" x="7062788" y="6196013"/>
          <p14:tracePt t="54134" x="7081838" y="6196013"/>
          <p14:tracePt t="54151" x="7105650" y="6196013"/>
          <p14:tracePt t="54168" x="7153275" y="6191250"/>
          <p14:tracePt t="54184" x="7186613" y="6186488"/>
          <p14:tracePt t="54201" x="7229475" y="6172200"/>
          <p14:tracePt t="54218" x="7296150" y="6134100"/>
          <p14:tracePt t="54234" x="7339013" y="6110288"/>
          <p14:tracePt t="54251" x="7377113" y="6076950"/>
          <p14:tracePt t="54268" x="7415213" y="6048375"/>
          <p14:tracePt t="54285" x="7467600" y="5981700"/>
          <p14:tracePt t="54301" x="7496175" y="5934075"/>
          <p14:tracePt t="54318" x="7519988" y="5905500"/>
          <p14:tracePt t="54334" x="7543800" y="5876925"/>
          <p14:tracePt t="54351" x="7562850" y="5824538"/>
          <p14:tracePt t="54368" x="7567613" y="5795963"/>
          <p14:tracePt t="54384" x="7572375" y="5767388"/>
          <p14:tracePt t="54401" x="7572375" y="5719763"/>
          <p14:tracePt t="54418" x="7567613" y="5662613"/>
          <p14:tracePt t="54434" x="7562850" y="5634038"/>
          <p14:tracePt t="54451" x="7543800" y="5595938"/>
          <p14:tracePt t="54468" x="7519988" y="5576888"/>
          <p14:tracePt t="54485" x="7496175" y="5557838"/>
          <p14:tracePt t="54501" x="7467600" y="5548313"/>
          <p14:tracePt t="54518" x="7434263" y="5543550"/>
          <p14:tracePt t="54534" x="7386638" y="5543550"/>
          <p14:tracePt t="54551" x="7358063" y="5543550"/>
          <p14:tracePt t="54568" x="7324725" y="5562600"/>
          <p14:tracePt t="54585" x="7296150" y="5581650"/>
          <p14:tracePt t="54601" x="7253288" y="5624513"/>
          <p14:tracePt t="54618" x="7215188" y="5662613"/>
          <p14:tracePt t="54634" x="7191375" y="5695950"/>
          <p14:tracePt t="54652" x="7167563" y="5734050"/>
          <p14:tracePt t="54668" x="7143750" y="5786438"/>
          <p14:tracePt t="54685" x="7115175" y="5824538"/>
          <p14:tracePt t="54701" x="7096125" y="5876925"/>
          <p14:tracePt t="54718" x="7067550" y="5962650"/>
          <p14:tracePt t="54734" x="7048500" y="6019800"/>
          <p14:tracePt t="54751" x="7043738" y="6053138"/>
          <p14:tracePt t="54768" x="7034213" y="6081713"/>
          <p14:tracePt t="54785" x="7034213" y="6110288"/>
          <p14:tracePt t="54801" x="7034213" y="6129338"/>
          <p14:tracePt t="54818" x="7038975" y="6138863"/>
          <p14:tracePt t="54835" x="7043738" y="6153150"/>
          <p14:tracePt t="54851" x="7072313" y="6176963"/>
          <p14:tracePt t="54868" x="7096125" y="6186488"/>
          <p14:tracePt t="54885" x="7124700" y="6191250"/>
          <p14:tracePt t="54901" x="7167563" y="6205538"/>
          <p14:tracePt t="54918" x="7262813" y="6205538"/>
          <p14:tracePt t="54935" x="7334250" y="6191250"/>
          <p14:tracePt t="54951" x="7396163" y="6167438"/>
          <p14:tracePt t="54968" x="7472363" y="6119813"/>
          <p14:tracePt t="54984" x="7515225" y="6086475"/>
          <p14:tracePt t="55001" x="7553325" y="6048375"/>
          <p14:tracePt t="55018" x="7577138" y="6010275"/>
          <p14:tracePt t="55034" x="7610475" y="5948363"/>
          <p14:tracePt t="55051" x="7615238" y="5905500"/>
          <p14:tracePt t="55068" x="7605713" y="5862638"/>
          <p14:tracePt t="55086" x="7581900" y="5800725"/>
          <p14:tracePt t="55101" x="7572375" y="5767388"/>
          <p14:tracePt t="55118" x="7548563" y="5743575"/>
          <p14:tracePt t="55135" x="7524750" y="5734050"/>
          <p14:tracePt t="55151" x="7462838" y="5729288"/>
          <p14:tracePt t="55168" x="7400925" y="5748338"/>
          <p14:tracePt t="55184" x="7334250" y="5786438"/>
          <p14:tracePt t="55201" x="7296150" y="5819775"/>
          <p14:tracePt t="55218" x="7219950" y="5915025"/>
          <p14:tracePt t="55234" x="7172325" y="6015038"/>
          <p14:tracePt t="55251" x="7143750" y="6067425"/>
          <p14:tracePt t="55268" x="7129463" y="6115050"/>
          <p14:tracePt t="55284" x="7119938" y="6148388"/>
          <p14:tracePt t="55301" x="7110413" y="6157913"/>
          <p14:tracePt t="55318" x="7110413" y="6167438"/>
          <p14:tracePt t="55335" x="7110413" y="6172200"/>
          <p14:tracePt t="55351" x="7110413" y="6181725"/>
          <p14:tracePt t="55368" x="7110413" y="6186488"/>
          <p14:tracePt t="56122" x="6996113" y="6186488"/>
          <p14:tracePt t="56129" x="6810375" y="6186488"/>
          <p14:tracePt t="56137" x="6629400" y="6186488"/>
          <p14:tracePt t="56151" x="6096000" y="6062663"/>
          <p14:tracePt t="56168" x="5643563" y="5857875"/>
          <p14:tracePt t="56186" x="5167313" y="5634038"/>
          <p14:tracePt t="56218" x="4424363" y="5091113"/>
          <p14:tracePt t="56252" x="4143375" y="4838700"/>
          <p14:tracePt t="56268" x="3986213" y="4662488"/>
          <p14:tracePt t="56285" x="3890963" y="4576763"/>
          <p14:tracePt t="56301" x="3814763" y="4524375"/>
          <p14:tracePt t="56318" x="3743325" y="4476750"/>
          <p14:tracePt t="56334" x="3671888" y="4448175"/>
          <p14:tracePt t="56351" x="3524250" y="4400550"/>
          <p14:tracePt t="56368" x="3400425" y="4367213"/>
          <p14:tracePt t="56384" x="3300413" y="4324350"/>
          <p14:tracePt t="56401" x="3205163" y="4248150"/>
          <p14:tracePt t="56418" x="3128963" y="4167188"/>
          <p14:tracePt t="56434" x="3067050" y="4100513"/>
          <p14:tracePt t="56452" x="3019425" y="4048125"/>
          <p14:tracePt t="56468" x="2947988" y="3981450"/>
          <p14:tracePt t="56484" x="2919413" y="3948113"/>
          <p14:tracePt t="56501" x="2900363" y="3919538"/>
          <p14:tracePt t="56518" x="2876550" y="3890963"/>
          <p14:tracePt t="56534" x="2871788" y="3886200"/>
          <p14:tracePt t="56551" x="2871788" y="3881438"/>
          <p14:tracePt t="56792" x="2847975" y="3857625"/>
          <p14:tracePt t="56797" x="2819400" y="3829050"/>
          <p14:tracePt t="56805" x="2790825" y="3800475"/>
          <p14:tracePt t="56818" x="2757488" y="3757613"/>
          <p14:tracePt t="56834" x="2681288" y="3662363"/>
          <p14:tracePt t="56851" x="2652713" y="3605213"/>
          <p14:tracePt t="56868" x="2628900" y="3581400"/>
          <p14:tracePt t="56884" x="2619375" y="3557588"/>
          <p14:tracePt t="56901" x="2581275" y="3524250"/>
          <p14:tracePt t="56918" x="2562225" y="3505200"/>
          <p14:tracePt t="56934" x="2538413" y="3495675"/>
          <p14:tracePt t="56951" x="2505075" y="3476625"/>
          <p14:tracePt t="56968" x="2466975" y="3452813"/>
          <p14:tracePt t="56984" x="2443163" y="3448050"/>
          <p14:tracePt t="57001" x="2414588" y="3433763"/>
          <p14:tracePt t="57018" x="2366963" y="3414713"/>
          <p14:tracePt t="57034" x="2328863" y="3400425"/>
          <p14:tracePt t="57051" x="2290763" y="3386138"/>
          <p14:tracePt t="57068" x="2247900" y="3371850"/>
          <p14:tracePt t="57084" x="2185988" y="3348038"/>
          <p14:tracePt t="57101" x="2147888" y="3343275"/>
          <p14:tracePt t="57118" x="2114550" y="3333750"/>
          <p14:tracePt t="57134" x="2085975" y="3324225"/>
          <p14:tracePt t="57151" x="2043113" y="3314700"/>
          <p14:tracePt t="57168" x="2019300" y="3305175"/>
          <p14:tracePt t="57184" x="2005013" y="3305175"/>
          <p14:tracePt t="57201" x="1971675" y="3300413"/>
          <p14:tracePt t="57218" x="1952625" y="3300413"/>
          <p14:tracePt t="57234" x="1924050" y="3300413"/>
          <p14:tracePt t="57251" x="1890713" y="3300413"/>
          <p14:tracePt t="57268" x="1843088" y="3300413"/>
          <p14:tracePt t="57284" x="1819275" y="3300413"/>
          <p14:tracePt t="57301" x="1800225" y="3300413"/>
          <p14:tracePt t="57317" x="1776413" y="3300413"/>
          <p14:tracePt t="57334" x="1752600" y="3300413"/>
          <p14:tracePt t="57351" x="1743075" y="3300413"/>
          <p14:tracePt t="57368" x="1738313" y="3300413"/>
          <p14:tracePt t="57384" x="1728788" y="3300413"/>
          <p14:tracePt t="57458" x="1733550" y="3295650"/>
          <p14:tracePt t="57467" x="1752600" y="3290888"/>
          <p14:tracePt t="57474" x="1776413" y="3290888"/>
          <p14:tracePt t="57484" x="1809750" y="3286125"/>
          <p14:tracePt t="57501" x="1881188" y="3276600"/>
          <p14:tracePt t="57518" x="1995488" y="3276600"/>
          <p14:tracePt t="57534" x="2062163" y="3276600"/>
          <p14:tracePt t="57551" x="2133600" y="3276600"/>
          <p14:tracePt t="57568" x="2205038" y="3286125"/>
          <p14:tracePt t="57584" x="2295525" y="3305175"/>
          <p14:tracePt t="57601" x="2338388" y="3309938"/>
          <p14:tracePt t="57618" x="2371725" y="3324225"/>
          <p14:tracePt t="57634" x="2414588" y="3328988"/>
          <p14:tracePt t="57651" x="2476500" y="3343275"/>
          <p14:tracePt t="57668" x="2519363" y="3348038"/>
          <p14:tracePt t="57684" x="2571750" y="3348038"/>
          <p14:tracePt t="57701" x="2647950" y="3362325"/>
          <p14:tracePt t="57717" x="2700338" y="3376613"/>
          <p14:tracePt t="57734" x="2747963" y="3386138"/>
          <p14:tracePt t="57751" x="2786063" y="3400425"/>
          <p14:tracePt t="57767" x="2857500" y="3414713"/>
          <p14:tracePt t="57784" x="2900363" y="3424238"/>
          <p14:tracePt t="57801" x="2933700" y="3424238"/>
          <p14:tracePt t="57818" x="2971800" y="3433763"/>
          <p14:tracePt t="57834" x="3019425" y="3433763"/>
          <p14:tracePt t="57851" x="3038475" y="3433763"/>
          <p14:tracePt t="57868" x="3062288" y="3433763"/>
          <p14:tracePt t="57884" x="3071813" y="3433763"/>
          <p14:tracePt t="57901" x="3090863" y="3433763"/>
          <p14:tracePt t="57918" x="3105150" y="3433763"/>
          <p14:tracePt t="57935" x="3114675" y="3433763"/>
          <p14:tracePt t="57951" x="3124200" y="3433763"/>
          <p14:tracePt t="57968" x="3128963" y="3433763"/>
          <p14:tracePt t="57984" x="3138488" y="3433763"/>
          <p14:tracePt t="58001" x="3143250" y="3433763"/>
          <p14:tracePt t="58017" x="3148013" y="3433763"/>
          <p14:tracePt t="58247" x="3157538" y="3433763"/>
          <p14:tracePt t="58261" x="3167063" y="3433763"/>
          <p14:tracePt t="58276" x="3171825" y="3433763"/>
          <p14:tracePt t="58284" x="3176588" y="3433763"/>
          <p14:tracePt t="58301" x="3181350" y="3433763"/>
          <p14:tracePt t="58319" x="3186113" y="3433763"/>
          <p14:tracePt t="58665" x="3143250" y="3367088"/>
          <p14:tracePt t="58671" x="3071813" y="3243263"/>
          <p14:tracePt t="58684" x="3009900" y="3133725"/>
          <p14:tracePt t="58701" x="2905125" y="2909888"/>
          <p14:tracePt t="58717" x="2847975" y="2738438"/>
          <p14:tracePt t="58751" x="2795588" y="2547938"/>
          <p14:tracePt t="58784" x="2757488" y="2457450"/>
          <p14:tracePt t="58801" x="2738438" y="2433638"/>
          <p14:tracePt t="58803" x="2733675" y="2414588"/>
          <p14:tracePt t="58818" x="2709863" y="2376488"/>
          <p14:tracePt t="58834" x="2676525" y="2328863"/>
          <p14:tracePt t="58851" x="2643188" y="2281238"/>
          <p14:tracePt t="58867" x="2609850" y="2233613"/>
          <p14:tracePt t="58884" x="2557463" y="2176463"/>
          <p14:tracePt t="58901" x="2538413" y="2157413"/>
          <p14:tracePt t="58918" x="2500313" y="2119313"/>
          <p14:tracePt t="58934" x="2486025" y="2105025"/>
          <p14:tracePt t="58951" x="2447925" y="2085975"/>
          <p14:tracePt t="58968" x="2405063" y="2081213"/>
          <p14:tracePt t="58984" x="2305050" y="2085975"/>
          <p14:tracePt t="59001" x="2181225" y="2100263"/>
          <p14:tracePt t="59017" x="1985963" y="2119313"/>
          <p14:tracePt t="59034" x="1833563" y="2128838"/>
          <p14:tracePt t="59051" x="1685925" y="2124075"/>
          <p14:tracePt t="59067" x="1538288" y="2105025"/>
          <p14:tracePt t="59084" x="1466850" y="2100263"/>
          <p14:tracePt t="59101" x="1395413" y="2085975"/>
          <p14:tracePt t="59117" x="1323975" y="2076450"/>
          <p14:tracePt t="59134" x="1214438" y="2062163"/>
          <p14:tracePt t="59151" x="1157288" y="2057400"/>
          <p14:tracePt t="59168" x="1095375" y="2057400"/>
          <p14:tracePt t="59184" x="1047750" y="2057400"/>
          <p14:tracePt t="59201" x="962025" y="2057400"/>
          <p14:tracePt t="59217" x="904875" y="2057400"/>
          <p14:tracePt t="59234" x="838200" y="2057400"/>
          <p14:tracePt t="59251" x="785813" y="2057400"/>
          <p14:tracePt t="59267" x="733425" y="2057400"/>
          <p14:tracePt t="59284" x="714375" y="2052638"/>
          <p14:tracePt t="59301" x="700088" y="2052638"/>
          <p14:tracePt t="59317" x="690563" y="2047875"/>
          <p14:tracePt t="59334" x="681038" y="2047875"/>
          <p14:tracePt t="59378" x="681038" y="2043113"/>
          <p14:tracePt t="59385" x="685800" y="2033588"/>
          <p14:tracePt t="59401" x="719138" y="2033588"/>
          <p14:tracePt t="59417" x="809625" y="2028825"/>
          <p14:tracePt t="59434" x="890588" y="2028825"/>
          <p14:tracePt t="59451" x="1023938" y="2028825"/>
          <p14:tracePt t="59467" x="1181100" y="2028825"/>
          <p14:tracePt t="59484" x="1333500" y="2028825"/>
          <p14:tracePt t="59501" x="1447800" y="2028825"/>
          <p14:tracePt t="59517" x="1647825" y="2028825"/>
          <p14:tracePt t="59534" x="1781175" y="2028825"/>
          <p14:tracePt t="59551" x="1852613" y="2028825"/>
          <p14:tracePt t="59567" x="1914525" y="2019300"/>
          <p14:tracePt t="59584" x="1933575" y="2019300"/>
          <p14:tracePt t="59601" x="1943100" y="2019300"/>
          <p14:tracePt t="59618" x="1947863" y="2019300"/>
          <p14:tracePt t="59634" x="1957388" y="2019300"/>
          <p14:tracePt t="59936" x="1909763" y="2024063"/>
          <p14:tracePt t="59943" x="1843088" y="2024063"/>
          <p14:tracePt t="59951" x="1776413" y="2033588"/>
          <p14:tracePt t="59967" x="1628775" y="2038350"/>
          <p14:tracePt t="59984" x="1528763" y="2038350"/>
          <p14:tracePt t="60001" x="1433513" y="2038350"/>
          <p14:tracePt t="60017" x="1366838" y="2038350"/>
          <p14:tracePt t="60034" x="1309688" y="2047875"/>
          <p14:tracePt t="60051" x="1257300" y="2052638"/>
          <p14:tracePt t="60067" x="1190625" y="2062163"/>
          <p14:tracePt t="60084" x="1152525" y="2062163"/>
          <p14:tracePt t="60101" x="1123950" y="2062163"/>
          <p14:tracePt t="60117" x="1100138" y="2057400"/>
          <p14:tracePt t="60134" x="1085850" y="2052638"/>
          <p14:tracePt t="60151" x="1081088" y="2052638"/>
          <p14:tracePt t="60168" x="1071563" y="2052638"/>
          <p14:tracePt t="60184" x="1071563" y="2043113"/>
          <p14:tracePt t="60201" x="1085850" y="2038350"/>
          <p14:tracePt t="60218" x="1166813" y="2024063"/>
          <p14:tracePt t="60234" x="1290638" y="2009775"/>
          <p14:tracePt t="60251" x="1514475" y="2000250"/>
          <p14:tracePt t="60267" x="1704975" y="2005013"/>
          <p14:tracePt t="60284" x="1871663" y="2019300"/>
          <p14:tracePt t="60301" x="2047875" y="2028825"/>
          <p14:tracePt t="60303" x="2147888" y="2028825"/>
          <p14:tracePt t="60317" x="2324100" y="2028825"/>
          <p14:tracePt t="60334" x="2447925" y="2028825"/>
          <p14:tracePt t="60351" x="2562225" y="2028825"/>
          <p14:tracePt t="60368" x="2676525" y="2028825"/>
          <p14:tracePt t="60384" x="2781300" y="2019300"/>
          <p14:tracePt t="60401" x="2814638" y="2019300"/>
          <p14:tracePt t="60417" x="2833688" y="2019300"/>
          <p14:tracePt t="60434" x="2847975" y="2019300"/>
          <p14:tracePt t="60467" x="2809875" y="2019300"/>
          <p14:tracePt t="60484" x="2686050" y="2019300"/>
          <p14:tracePt t="60501" x="2305050" y="2014538"/>
          <p14:tracePt t="60517" x="2105025" y="2024063"/>
          <p14:tracePt t="60534" x="1928813" y="2033588"/>
          <p14:tracePt t="60551" x="1790700" y="2052638"/>
          <p14:tracePt t="60567" x="1728788" y="2066925"/>
          <p14:tracePt t="60584" x="1709738" y="2066925"/>
          <p14:tracePt t="60601" x="1709738" y="2076450"/>
          <p14:tracePt t="60618" x="1752600" y="2114550"/>
          <p14:tracePt t="60634" x="2052638" y="2333625"/>
          <p14:tracePt t="60651" x="2457450" y="2576513"/>
          <p14:tracePt t="60668" x="2895600" y="2919413"/>
          <p14:tracePt t="60685" x="3467100" y="3405188"/>
          <p14:tracePt t="60701" x="3829050" y="3743325"/>
          <p14:tracePt t="60718" x="4071938" y="3995738"/>
          <p14:tracePt t="60734" x="4376738" y="4414838"/>
          <p14:tracePt t="60751" x="4714875" y="5048250"/>
          <p14:tracePt t="60768" x="4819650" y="5310188"/>
          <p14:tracePt t="60785" x="4848225" y="5424488"/>
          <p14:tracePt t="60801" x="4843463" y="5467350"/>
          <p14:tracePt t="60964" x="4953000" y="5553075"/>
          <p14:tracePt t="60971" x="5091113" y="5657850"/>
          <p14:tracePt t="60984" x="5257800" y="5786438"/>
          <p14:tracePt t="61001" x="5653088" y="6067425"/>
          <p14:tracePt t="61018" x="5829300" y="6186488"/>
          <p14:tracePt t="61035" x="5991225" y="6267450"/>
          <p14:tracePt t="61051" x="6110288" y="6300788"/>
          <p14:tracePt t="61067" x="6224588" y="6319838"/>
          <p14:tracePt t="61084" x="6262688" y="6319838"/>
          <p14:tracePt t="61101" x="6281738" y="6315075"/>
          <p14:tracePt t="61310" x="6329363" y="6272213"/>
          <p14:tracePt t="61316" x="6381750" y="6219825"/>
          <p14:tracePt t="61324" x="6434138" y="6167438"/>
          <p14:tracePt t="61334" x="6496050" y="6115050"/>
          <p14:tracePt t="61351" x="6605588" y="6029325"/>
          <p14:tracePt t="61367" x="6753225" y="5943600"/>
          <p14:tracePt t="61384" x="6819900" y="5915025"/>
          <p14:tracePt t="61401" x="6862763" y="5895975"/>
          <p14:tracePt t="61417" x="6896100" y="5886450"/>
          <p14:tracePt t="61434" x="6943725" y="5872163"/>
          <p14:tracePt t="61451" x="6972300" y="5867400"/>
          <p14:tracePt t="61467" x="7015163" y="5853113"/>
          <p14:tracePt t="61484" x="7053263" y="5843588"/>
          <p14:tracePt t="61501" x="7129463" y="5829300"/>
          <p14:tracePt t="61517" x="7172325" y="5815013"/>
          <p14:tracePt t="61534" x="7205663" y="5805488"/>
          <p14:tracePt t="61551" x="7239000" y="5800725"/>
          <p14:tracePt t="61567" x="7272338" y="5786438"/>
          <p14:tracePt t="61584" x="7291388" y="5781675"/>
          <p14:tracePt t="61601" x="7300913" y="5776913"/>
          <p14:tracePt t="61617" x="7319963" y="5776913"/>
          <p14:tracePt t="61634" x="7329488" y="5776913"/>
          <p14:tracePt t="61651" x="7339013" y="5776913"/>
          <p14:tracePt t="61667" x="7343775" y="5776913"/>
          <p14:tracePt t="61684" x="7348538" y="5776913"/>
          <p14:tracePt t="61883" x="7372350" y="5776913"/>
          <p14:tracePt t="61890" x="7396163" y="5772150"/>
          <p14:tracePt t="61901" x="7424738" y="5762625"/>
          <p14:tracePt t="61917" x="7472363" y="5757863"/>
          <p14:tracePt t="61934" x="7543800" y="5753100"/>
          <p14:tracePt t="61951" x="7577138" y="5753100"/>
          <p14:tracePt t="61967" x="7605713" y="5753100"/>
          <p14:tracePt t="61985" x="7634288" y="5753100"/>
          <p14:tracePt t="62001" x="7653338" y="5753100"/>
          <p14:tracePt t="62017" x="7672388" y="5753100"/>
          <p14:tracePt t="62034" x="7677150" y="5753100"/>
          <p14:tracePt t="62051" x="7686675" y="5753100"/>
          <p14:tracePt t="62088" x="7686675" y="5748338"/>
          <p14:tracePt t="62100" x="7677150" y="5743575"/>
          <p14:tracePt t="62117" x="7610475" y="5734050"/>
          <p14:tracePt t="62134" x="7529513" y="5729288"/>
          <p14:tracePt t="62151" x="7429500" y="5734050"/>
          <p14:tracePt t="62167" x="7334250" y="5738813"/>
          <p14:tracePt t="62184" x="7239000" y="5753100"/>
          <p14:tracePt t="62200" x="7186613" y="5757863"/>
          <p14:tracePt t="62217" x="7158038" y="5757863"/>
          <p14:tracePt t="62234" x="7138988" y="5757863"/>
          <p14:tracePt t="62250" x="7124700" y="5757863"/>
          <p14:tracePt t="62267" x="7115175" y="5757863"/>
          <p14:tracePt t="62316" x="7115175" y="5753100"/>
          <p14:tracePt t="62323" x="7115175" y="5748338"/>
          <p14:tracePt t="62334" x="7119938" y="5748338"/>
          <p14:tracePt t="62350" x="7143750" y="5734050"/>
          <p14:tracePt t="62367" x="7239000" y="5710238"/>
          <p14:tracePt t="62384" x="7300913" y="5705475"/>
          <p14:tracePt t="62400" x="7362825" y="5700713"/>
          <p14:tracePt t="62417" x="7429500" y="5700713"/>
          <p14:tracePt t="62434" x="7515225" y="5700713"/>
          <p14:tracePt t="62450" x="7562850" y="5700713"/>
          <p14:tracePt t="62467" x="7581900" y="5700713"/>
          <p14:tracePt t="62484" x="7605713" y="5700713"/>
          <p14:tracePt t="62501" x="7615238" y="5700713"/>
          <p14:tracePt t="62517" x="7620000" y="5700713"/>
          <p14:tracePt t="62534" x="7624763" y="5700713"/>
          <p14:tracePt t="62581" x="7620000" y="5700713"/>
          <p14:tracePt t="62588" x="7615238" y="5700713"/>
          <p14:tracePt t="62600" x="7605713" y="5705475"/>
          <p14:tracePt t="62618" x="7543800" y="5729288"/>
          <p14:tracePt t="62634" x="7486650" y="5757863"/>
          <p14:tracePt t="62651" x="7391400" y="5781675"/>
          <p14:tracePt t="62667" x="7300913" y="5795963"/>
          <p14:tracePt t="62684" x="7181850" y="5819775"/>
          <p14:tracePt t="62701" x="7129463" y="5819775"/>
          <p14:tracePt t="62717" x="7096125" y="5819775"/>
          <p14:tracePt t="62734" x="7062788" y="5819775"/>
          <p14:tracePt t="62751" x="7048500" y="5819775"/>
          <p14:tracePt t="62767" x="7043738" y="5819775"/>
          <p14:tracePt t="62815" x="7058025" y="5819775"/>
          <p14:tracePt t="62822" x="7081838" y="5819775"/>
          <p14:tracePt t="62834" x="7105650" y="5819775"/>
          <p14:tracePt t="62851" x="7196138" y="5824538"/>
          <p14:tracePt t="62867" x="7286625" y="5824538"/>
          <p14:tracePt t="62884" x="7339013" y="5824538"/>
          <p14:tracePt t="62901" x="7381875" y="5824538"/>
          <p14:tracePt t="62918" x="7415213" y="5819775"/>
          <p14:tracePt t="62934" x="7458075" y="5810250"/>
          <p14:tracePt t="62951" x="7467600" y="5810250"/>
          <p14:tracePt t="62967" x="7477125" y="5810250"/>
          <p14:tracePt t="62984" x="7486650" y="5810250"/>
          <p14:tracePt t="63000" x="7491413" y="5810250"/>
          <p14:tracePt t="63017" x="7496175" y="5810250"/>
          <p14:tracePt t="63726" x="7496175" y="5815013"/>
          <p14:tracePt t="65395" x="7296150" y="5781675"/>
          <p14:tracePt t="65403" x="6872288" y="5686425"/>
          <p14:tracePt t="65409" x="6529388" y="5557838"/>
          <p14:tracePt t="65417" x="6138863" y="5414963"/>
          <p14:tracePt t="65434" x="5462588" y="5100638"/>
          <p14:tracePt t="65451" x="4743450" y="4795838"/>
          <p14:tracePt t="65468" x="4171950" y="4395788"/>
          <p14:tracePt t="65501" x="3919538" y="4224338"/>
          <p14:tracePt t="65534" x="3881438" y="4186238"/>
          <p14:tracePt t="65732" x="3795713" y="4095750"/>
          <p14:tracePt t="65740" x="3638550" y="3924300"/>
          <p14:tracePt t="65750" x="3443288" y="3671888"/>
          <p14:tracePt t="65767" x="3167063" y="3357563"/>
          <p14:tracePt t="65784" x="2724150" y="2662238"/>
          <p14:tracePt t="65801" x="2609850" y="2462213"/>
          <p14:tracePt t="65817" x="2528888" y="2276475"/>
          <p14:tracePt t="65834" x="2486025" y="2171700"/>
          <p14:tracePt t="65850" x="2466975" y="2109788"/>
          <p14:tracePt t="65867" x="2462213" y="2085975"/>
          <p14:tracePt t="65884" x="2462213" y="2071688"/>
          <p14:tracePt t="65901" x="2462213" y="2062163"/>
          <p14:tracePt t="65917" x="2462213" y="2057400"/>
          <p14:tracePt t="65934" x="2462213" y="2052638"/>
          <p14:tracePt t="65950" x="2462213" y="2047875"/>
          <p14:tracePt t="65998" x="2462213" y="2043113"/>
          <p14:tracePt t="66005" x="2457450" y="2043113"/>
          <p14:tracePt t="66017" x="2452688" y="2038350"/>
          <p14:tracePt t="66033" x="2405063" y="2033588"/>
          <p14:tracePt t="66050" x="2371725" y="2033588"/>
          <p14:tracePt t="66067" x="2328863" y="2033588"/>
          <p14:tracePt t="66084" x="2271713" y="2033588"/>
          <p14:tracePt t="66100" x="2157413" y="2043113"/>
          <p14:tracePt t="66117" x="2052638" y="2057400"/>
          <p14:tracePt t="66134" x="1947863" y="2081213"/>
          <p14:tracePt t="66150" x="1838325" y="2095500"/>
          <p14:tracePt t="66167" x="1766888" y="2105025"/>
          <p14:tracePt t="66184" x="1700213" y="2105025"/>
          <p14:tracePt t="66200" x="1643063" y="2105025"/>
          <p14:tracePt t="66217" x="1547813" y="2105025"/>
          <p14:tracePt t="66234" x="1514475" y="2105025"/>
          <p14:tracePt t="66250" x="1485900" y="2105025"/>
          <p14:tracePt t="66267" x="1471613" y="2105025"/>
          <p14:tracePt t="66284" x="1462088" y="2105025"/>
          <p14:tracePt t="66300" x="1452563" y="2105025"/>
          <p14:tracePt t="66343" x="1462088" y="2105025"/>
          <p14:tracePt t="66350" x="1476375" y="2105025"/>
          <p14:tracePt t="66357" x="1524000" y="2109788"/>
          <p14:tracePt t="66367" x="1581150" y="2119313"/>
          <p14:tracePt t="66384" x="1690688" y="2128838"/>
          <p14:tracePt t="66400" x="1928813" y="2147888"/>
          <p14:tracePt t="66417" x="2095500" y="2152650"/>
          <p14:tracePt t="66434" x="2219325" y="2143125"/>
          <p14:tracePt t="66450" x="2333625" y="2133600"/>
          <p14:tracePt t="66467" x="2471738" y="2119313"/>
          <p14:tracePt t="66484" x="2533650" y="2114550"/>
          <p14:tracePt t="66500" x="2576513" y="2114550"/>
          <p14:tracePt t="66517" x="2605088" y="2114550"/>
          <p14:tracePt t="66533" x="2628900" y="2114550"/>
          <p14:tracePt t="66550" x="2633663" y="2114550"/>
          <p14:tracePt t="66567" x="2638425" y="2114550"/>
          <p14:tracePt t="66584" x="2647950" y="2114550"/>
          <p14:tracePt t="66600" x="2652713" y="2114550"/>
          <p14:tracePt t="66651" x="2657475" y="2114550"/>
          <p14:tracePt t="66937" x="2662238" y="2109788"/>
          <p14:tracePt t="66945" x="2667000" y="2105025"/>
          <p14:tracePt t="66964" x="2671763" y="2100263"/>
          <p14:tracePt t="66978" x="2676525" y="2095500"/>
          <p14:tracePt t="67036" x="2676525" y="2090738"/>
          <p14:tracePt t="67051" x="2647950" y="2081213"/>
          <p14:tracePt t="67084" x="2266950" y="2076450"/>
          <p14:tracePt t="67117" x="1976438" y="2076450"/>
          <p14:tracePt t="67134" x="1866900" y="2076450"/>
          <p14:tracePt t="67150" x="1752600" y="2076450"/>
          <p14:tracePt t="67167" x="1690688" y="2076450"/>
          <p14:tracePt t="67184" x="1633538" y="2076450"/>
          <p14:tracePt t="67200" x="1581150" y="2076450"/>
          <p14:tracePt t="67217" x="1514475" y="2076450"/>
          <p14:tracePt t="67234" x="1485900" y="2071688"/>
          <p14:tracePt t="67250" x="1457325" y="2062163"/>
          <p14:tracePt t="67267" x="1438275" y="2057400"/>
          <p14:tracePt t="67283" x="1423988" y="2057400"/>
          <p14:tracePt t="67300" x="1414463" y="2057400"/>
          <p14:tracePt t="67317" x="1409700" y="2057400"/>
          <p14:tracePt t="67349" x="1414463" y="2057400"/>
          <p14:tracePt t="67356" x="1433513" y="2057400"/>
          <p14:tracePt t="67367" x="1457325" y="2057400"/>
          <p14:tracePt t="67384" x="1547813" y="2062163"/>
          <p14:tracePt t="67400" x="1719263" y="2076450"/>
          <p14:tracePt t="67417" x="1852613" y="2095500"/>
          <p14:tracePt t="67433" x="1981200" y="2119313"/>
          <p14:tracePt t="67451" x="2085975" y="2128838"/>
          <p14:tracePt t="67467" x="2209800" y="2138363"/>
          <p14:tracePt t="67483" x="2300288" y="2138363"/>
          <p14:tracePt t="67500" x="2381250" y="2138363"/>
          <p14:tracePt t="67517" x="2452688" y="2133600"/>
          <p14:tracePt t="67533" x="2514600" y="2128838"/>
          <p14:tracePt t="67550" x="2543175" y="2128838"/>
          <p14:tracePt t="67567" x="2562225" y="2128838"/>
          <p14:tracePt t="67584" x="2595563" y="2128838"/>
          <p14:tracePt t="67600" x="2609850" y="2119313"/>
          <p14:tracePt t="67617" x="2619375" y="2114550"/>
          <p14:tracePt t="67634" x="2628900" y="2109788"/>
          <p14:tracePt t="67650" x="2638425" y="2109788"/>
          <p14:tracePt t="67667" x="2647950" y="2109788"/>
          <p14:tracePt t="67684" x="2652713" y="2109788"/>
          <p14:tracePt t="67701" x="2657475" y="2109788"/>
          <p14:tracePt t="67717" x="2667000" y="2109788"/>
          <p14:tracePt t="67879" x="2714625" y="2076450"/>
          <p14:tracePt t="67885" x="2776538" y="2033588"/>
          <p14:tracePt t="67900" x="2895600" y="1957388"/>
          <p14:tracePt t="67917" x="2995613" y="1900238"/>
          <p14:tracePt t="67934" x="3114675" y="1857375"/>
          <p14:tracePt t="67951" x="3219450" y="1833563"/>
          <p14:tracePt t="67967" x="3348038" y="1809750"/>
          <p14:tracePt t="67983" x="3419475" y="1800225"/>
          <p14:tracePt t="68000" x="3471863" y="1800225"/>
          <p14:tracePt t="68017" x="3543300" y="1795463"/>
          <p14:tracePt t="68033" x="3595688" y="1781175"/>
          <p14:tracePt t="68050" x="3657600" y="1776413"/>
          <p14:tracePt t="68067" x="3714750" y="1766888"/>
          <p14:tracePt t="68083" x="3800475" y="1757363"/>
          <p14:tracePt t="68100" x="3848100" y="1743075"/>
          <p14:tracePt t="68117" x="3881438" y="1743075"/>
          <p14:tracePt t="68133" x="3910013" y="1743075"/>
          <p14:tracePt t="68150" x="3924300" y="1743075"/>
          <p14:tracePt t="68167" x="3933825" y="1743075"/>
          <p14:tracePt t="68184" x="3938588" y="1743075"/>
          <p14:tracePt t="68253" x="3938588" y="1747838"/>
          <p14:tracePt t="68267" x="3938588" y="1752600"/>
          <p14:tracePt t="68275" x="3938588" y="1757363"/>
          <p14:tracePt t="68291" x="3929063" y="1766888"/>
          <p14:tracePt t="68300" x="3924300" y="1771650"/>
          <p14:tracePt t="68317" x="3895725" y="1790700"/>
          <p14:tracePt t="68333" x="3810000" y="1828800"/>
          <p14:tracePt t="68350" x="3733800" y="1862138"/>
          <p14:tracePt t="68367" x="3662363" y="1881188"/>
          <p14:tracePt t="68384" x="3590925" y="1890713"/>
          <p14:tracePt t="68400" x="3486150" y="1881188"/>
          <p14:tracePt t="68417" x="3400425" y="1847850"/>
          <p14:tracePt t="68433" x="3324225" y="1819275"/>
          <p14:tracePt t="68450" x="3238500" y="1776413"/>
          <p14:tracePt t="68467" x="3200400" y="1757363"/>
          <p14:tracePt t="68483" x="3171825" y="1738313"/>
          <p14:tracePt t="68500" x="3157538" y="1724025"/>
          <p14:tracePt t="68517" x="3133725" y="1676400"/>
          <p14:tracePt t="68533" x="3119438" y="1633538"/>
          <p14:tracePt t="68550" x="3119438" y="1576388"/>
          <p14:tracePt t="68567" x="3128963" y="1528763"/>
          <p14:tracePt t="68584" x="3152775" y="1481138"/>
          <p14:tracePt t="68600" x="3205163" y="1447800"/>
          <p14:tracePt t="68617" x="3281363" y="1409700"/>
          <p14:tracePt t="68634" x="3357563" y="1385888"/>
          <p14:tracePt t="68650" x="3495675" y="1362075"/>
          <p14:tracePt t="68667" x="3590925" y="1366838"/>
          <p14:tracePt t="68683" x="3671888" y="1376363"/>
          <p14:tracePt t="68700" x="3752850" y="1400175"/>
          <p14:tracePt t="68717" x="3790950" y="1433513"/>
          <p14:tracePt t="68733" x="3833813" y="1490663"/>
          <p14:tracePt t="68750" x="3867150" y="1547813"/>
          <p14:tracePt t="68767" x="3895725" y="1609725"/>
          <p14:tracePt t="68783" x="3905250" y="1643063"/>
          <p14:tracePt t="68800" x="3905250" y="1662113"/>
          <p14:tracePt t="68817" x="3905250" y="1685925"/>
          <p14:tracePt t="68833" x="3900488" y="1704975"/>
          <p14:tracePt t="68850" x="3876675" y="1728788"/>
          <p14:tracePt t="68867" x="3819525" y="1771650"/>
          <p14:tracePt t="68884" x="3700463" y="1819275"/>
          <p14:tracePt t="68900" x="3524250" y="1862138"/>
          <p14:tracePt t="68917" x="3405188" y="1862138"/>
          <p14:tracePt t="68934" x="3267075" y="1852613"/>
          <p14:tracePt t="68950" x="3133725" y="1804988"/>
          <p14:tracePt t="68967" x="3090863" y="1785938"/>
          <p14:tracePt t="68984" x="3067050" y="1762125"/>
          <p14:tracePt t="69000" x="3038475" y="1714500"/>
          <p14:tracePt t="69017" x="3033713" y="1552575"/>
          <p14:tracePt t="69033" x="3057525" y="1466850"/>
          <p14:tracePt t="69051" x="3090863" y="1414463"/>
          <p14:tracePt t="69068" x="3162300" y="1357313"/>
          <p14:tracePt t="69083" x="3276600" y="1304925"/>
          <p14:tracePt t="69100" x="3357563" y="1290638"/>
          <p14:tracePt t="69117" x="3438525" y="1290638"/>
          <p14:tracePt t="69134" x="3533775" y="1309688"/>
          <p14:tracePt t="69150" x="3638550" y="1366838"/>
          <p14:tracePt t="69167" x="3690938" y="1428750"/>
          <p14:tracePt t="69183" x="3733800" y="1495425"/>
          <p14:tracePt t="69200" x="3762375" y="1566863"/>
          <p14:tracePt t="69217" x="3767138" y="1595438"/>
          <p14:tracePt t="69233" x="3767138" y="1619250"/>
          <p14:tracePt t="69250" x="3748088" y="1643063"/>
          <p14:tracePt t="69267" x="3662363" y="1695450"/>
          <p14:tracePt t="69283" x="3576638" y="1738313"/>
          <p14:tracePt t="69300" x="3471863" y="1762125"/>
          <p14:tracePt t="69302" x="3400425" y="1766888"/>
          <p14:tracePt t="69317" x="3348038" y="1766888"/>
          <p14:tracePt t="69333" x="3195638" y="1747838"/>
          <p14:tracePt t="69350" x="3133725" y="1728788"/>
          <p14:tracePt t="69367" x="3100388" y="1695450"/>
          <p14:tracePt t="69384" x="3057525" y="1552575"/>
          <p14:tracePt t="69400" x="3057525" y="1443038"/>
          <p14:tracePt t="69417" x="3090863" y="1366838"/>
          <p14:tracePt t="69433" x="3143250" y="1304925"/>
          <p14:tracePt t="69450" x="3271838" y="1223963"/>
          <p14:tracePt t="69467" x="3352800" y="1209675"/>
          <p14:tracePt t="69483" x="3409950" y="1209675"/>
          <p14:tracePt t="69500" x="3471863" y="1214438"/>
          <p14:tracePt t="69517" x="3519488" y="1228725"/>
          <p14:tracePt t="69533" x="3543300" y="1262063"/>
          <p14:tracePt t="69550" x="3557588" y="1352550"/>
          <p14:tracePt t="69567" x="3552825" y="1466850"/>
          <p14:tracePt t="69583" x="3524250" y="1566863"/>
          <p14:tracePt t="69600" x="3500438" y="1604963"/>
          <p14:tracePt t="69617" x="3490913" y="1633538"/>
          <p14:tracePt t="69633" x="3467100" y="1652588"/>
          <p14:tracePt t="69650" x="3462338" y="1657350"/>
          <p14:tracePt t="69667" x="3457575" y="1662113"/>
          <p14:tracePt t="69920" x="3429000" y="1752600"/>
          <p14:tracePt t="69927" x="3371850" y="1843088"/>
          <p14:tracePt t="69938" x="3319463" y="1928813"/>
          <p14:tracePt t="69952" x="3109913" y="2205038"/>
          <p14:tracePt t="69967" x="2833688" y="2576513"/>
          <p14:tracePt t="69984" x="2547938" y="2876550"/>
          <p14:tracePt t="70001" x="2100263" y="3424238"/>
          <p14:tracePt t="70017" x="1847850" y="3667125"/>
          <p14:tracePt t="70034" x="1647825" y="3876675"/>
          <p14:tracePt t="70050" x="1500188" y="3995738"/>
          <p14:tracePt t="70067" x="1328738" y="4100513"/>
          <p14:tracePt t="70083" x="1252538" y="4138613"/>
          <p14:tracePt t="70100" x="1200150" y="4157663"/>
          <p14:tracePt t="70117" x="1162050" y="4171950"/>
          <p14:tracePt t="70133" x="1123950" y="4181475"/>
          <p14:tracePt t="70150" x="1100138" y="4195763"/>
          <p14:tracePt t="70167" x="1076325" y="4200525"/>
          <p14:tracePt t="70183" x="1057275" y="4205288"/>
          <p14:tracePt t="70200" x="1014413" y="4219575"/>
          <p14:tracePt t="70217" x="1004888" y="4219575"/>
          <p14:tracePt t="70233" x="995363" y="4219575"/>
          <p14:tracePt t="70250" x="985838" y="4219575"/>
          <p14:tracePt t="70267" x="976313" y="4219575"/>
          <p14:tracePt t="70283" x="971550" y="4219575"/>
          <p14:tracePt t="70332" x="966788" y="4219575"/>
          <p14:tracePt t="70347" x="962025" y="4224338"/>
          <p14:tracePt t="70354" x="957263" y="4229100"/>
          <p14:tracePt t="70367" x="947738" y="4238625"/>
          <p14:tracePt t="70383" x="881063" y="4324350"/>
          <p14:tracePt t="70400" x="814388" y="4414838"/>
          <p14:tracePt t="70417" x="766763" y="4462463"/>
          <p14:tracePt t="70434" x="719138" y="4505325"/>
          <p14:tracePt t="70450" x="676275" y="4533900"/>
          <p14:tracePt t="70467" x="652463" y="4552950"/>
          <p14:tracePt t="70484" x="633413" y="4552950"/>
          <p14:tracePt t="70500" x="600075" y="4543425"/>
          <p14:tracePt t="70517" x="571500" y="4491038"/>
          <p14:tracePt t="70533" x="542925" y="4405313"/>
          <p14:tracePt t="70550" x="542925" y="4343400"/>
          <p14:tracePt t="70566" x="542925" y="4276725"/>
          <p14:tracePt t="70583" x="561975" y="4233863"/>
          <p14:tracePt t="70600" x="585788" y="4195763"/>
          <p14:tracePt t="70617" x="623888" y="4171950"/>
          <p14:tracePt t="70633" x="700088" y="4157663"/>
          <p14:tracePt t="70650" x="752475" y="4167188"/>
          <p14:tracePt t="70667" x="776288" y="4176713"/>
          <p14:tracePt t="70684" x="800100" y="4200525"/>
          <p14:tracePt t="70700" x="809625" y="4286250"/>
          <p14:tracePt t="70717" x="800100" y="4348163"/>
          <p14:tracePt t="70734" x="776288" y="4395788"/>
          <p14:tracePt t="70750" x="742950" y="4424363"/>
          <p14:tracePt t="70767" x="690563" y="4457700"/>
          <p14:tracePt t="70783" x="661988" y="4462463"/>
          <p14:tracePt t="70800" x="633413" y="4462463"/>
          <p14:tracePt t="70804" x="619125" y="4462463"/>
          <p14:tracePt t="70818" x="609600" y="4457700"/>
          <p14:tracePt t="70833" x="576263" y="4438650"/>
          <p14:tracePt t="70850" x="566738" y="4433888"/>
          <p14:tracePt t="70867" x="561975" y="4424363"/>
          <p14:tracePt t="70883" x="557213" y="4424363"/>
          <p14:tracePt t="71398" x="604838" y="4476750"/>
          <p14:tracePt t="71405" x="700088" y="4538663"/>
          <p14:tracePt t="71417" x="823913" y="4610100"/>
          <p14:tracePt t="71433" x="1357313" y="4929188"/>
          <p14:tracePt t="71450" x="1681163" y="5148263"/>
          <p14:tracePt t="71467" x="2071688" y="5343525"/>
          <p14:tracePt t="71500" x="2867025" y="5819775"/>
          <p14:tracePt t="71534" x="3195638" y="5991225"/>
          <p14:tracePt t="71550" x="3309938" y="6053138"/>
          <p14:tracePt t="71566" x="3343275" y="6072188"/>
          <p14:tracePt t="71583" x="3352800" y="6076950"/>
          <p14:tracePt t="71824" x="3357563" y="6081713"/>
          <p14:tracePt t="71831" x="3362325" y="6086475"/>
          <p14:tracePt t="71838" x="3362325" y="6096000"/>
          <p14:tracePt t="71850" x="3362325" y="6100763"/>
          <p14:tracePt t="71867" x="3357563" y="6119813"/>
          <p14:tracePt t="71883" x="3319463" y="6138863"/>
          <p14:tracePt t="71900" x="3205163" y="6162675"/>
          <p14:tracePt t="71917" x="3028950" y="6172200"/>
          <p14:tracePt t="71933" x="2800350" y="6153150"/>
          <p14:tracePt t="71950" x="2662238" y="6119813"/>
          <p14:tracePt t="71967" x="2533650" y="6057900"/>
          <p14:tracePt t="71983" x="2462213" y="6000750"/>
          <p14:tracePt t="72000" x="2414588" y="5967413"/>
          <p14:tracePt t="72016" x="2405063" y="5957888"/>
          <p14:tracePt t="72033" x="2400300" y="5953125"/>
          <p14:tracePt t="72050" x="2395538" y="5948363"/>
          <p14:tracePt t="72067" x="2381250" y="5934075"/>
          <p14:tracePt t="72083" x="2347913" y="5915025"/>
          <p14:tracePt t="72100" x="2309813" y="5895975"/>
          <p14:tracePt t="72116" x="2200275" y="5857875"/>
          <p14:tracePt t="72133" x="2071688" y="5824538"/>
          <p14:tracePt t="72150" x="1947863" y="5805488"/>
          <p14:tracePt t="72167" x="1833563" y="5791200"/>
          <p14:tracePt t="72183" x="1647825" y="5757863"/>
          <p14:tracePt t="72200" x="1543050" y="5734050"/>
          <p14:tracePt t="72217" x="1471613" y="5710238"/>
          <p14:tracePt t="72233" x="1423988" y="5686425"/>
          <p14:tracePt t="72250" x="1376363" y="5657850"/>
          <p14:tracePt t="72267" x="1352550" y="5648325"/>
          <p14:tracePt t="72283" x="1338263" y="5638800"/>
          <p14:tracePt t="72302" x="1314450" y="5629275"/>
          <p14:tracePt t="72317" x="1304925" y="5619750"/>
          <p14:tracePt t="72333" x="1300163" y="5619750"/>
          <p14:tracePt t="72350" x="1295400" y="5619750"/>
          <p14:tracePt t="72366" x="1290638" y="5619750"/>
          <p14:tracePt t="72441" x="1285875" y="5619750"/>
          <p14:tracePt t="72492" x="1290638" y="5624513"/>
          <p14:tracePt t="72499" x="1295400" y="5634038"/>
          <p14:tracePt t="72507" x="1300163" y="5638800"/>
          <p14:tracePt t="72517" x="1314450" y="5643563"/>
          <p14:tracePt t="72533" x="1323975" y="5657850"/>
          <p14:tracePt t="72550" x="1333500" y="5667375"/>
          <p14:tracePt t="72566" x="1338263" y="5672138"/>
          <p14:tracePt t="72583" x="1343025" y="5681663"/>
          <p14:tracePt t="72600" x="1343025" y="5686425"/>
          <p14:tracePt t="72616" x="1338263" y="5695950"/>
          <p14:tracePt t="72633" x="1333500" y="5700713"/>
          <p14:tracePt t="72650" x="1323975" y="5710238"/>
          <p14:tracePt t="72667" x="1309688" y="5715000"/>
          <p14:tracePt t="72683" x="1276350" y="5719763"/>
          <p14:tracePt t="72700" x="1252538" y="5719763"/>
          <p14:tracePt t="72716" x="1238250" y="5719763"/>
          <p14:tracePt t="72733" x="1214438" y="5715000"/>
          <p14:tracePt t="72750" x="1181100" y="5691188"/>
          <p14:tracePt t="72766" x="1157288" y="5676900"/>
          <p14:tracePt t="72783" x="1147763" y="5657850"/>
          <p14:tracePt t="72800" x="1128713" y="5643563"/>
          <p14:tracePt t="72816" x="1123950" y="5638800"/>
          <p14:tracePt t="72833" x="1119188" y="5629275"/>
          <p14:tracePt t="72850" x="1109663" y="5624513"/>
          <p14:tracePt t="72866" x="1109663" y="5619750"/>
          <p14:tracePt t="72883" x="1109663" y="5624513"/>
          <p14:tracePt t="72900" x="1109663" y="5648325"/>
          <p14:tracePt t="72916" x="1109663" y="5681663"/>
          <p14:tracePt t="72933" x="1123950" y="5767388"/>
          <p14:tracePt t="72950" x="1128713" y="5829300"/>
          <p14:tracePt t="72966" x="1143000" y="5872163"/>
          <p14:tracePt t="72984" x="1157288" y="5929313"/>
          <p14:tracePt t="73000" x="1157288" y="5948363"/>
          <p14:tracePt t="73017" x="1157288" y="5953125"/>
          <p14:tracePt t="73033" x="1157288" y="5962650"/>
          <p14:tracePt t="73050" x="1157288" y="5972175"/>
          <p14:tracePt t="73066" x="1157288" y="5976938"/>
          <p14:tracePt t="73083" x="1157288" y="5981700"/>
          <p14:tracePt t="73155" x="1157288" y="5991225"/>
          <p14:tracePt t="73162" x="1157288" y="5995988"/>
          <p14:tracePt t="73168" x="1157288" y="6000750"/>
          <p14:tracePt t="73183" x="1157288" y="6010275"/>
          <p14:tracePt t="73200" x="1157288" y="6019800"/>
          <p14:tracePt t="73216" x="1157288" y="6024563"/>
          <p14:tracePt t="73233" x="1157288" y="6029325"/>
          <p14:tracePt t="73293" x="1157288" y="6034088"/>
          <p14:tracePt t="73300" x="1157288" y="6038850"/>
          <p14:tracePt t="73307" x="1157288" y="6043613"/>
          <p14:tracePt t="74117" x="1162050" y="6043613"/>
          <p14:tracePt t="74125" x="1171575" y="6053138"/>
          <p14:tracePt t="74133" x="1181100" y="6057900"/>
          <p14:tracePt t="74150" x="1204913" y="6062663"/>
          <p14:tracePt t="74167" x="1266825" y="6067425"/>
          <p14:tracePt t="74183" x="1314450" y="6076950"/>
          <p14:tracePt t="74200" x="1366838" y="6076950"/>
          <p14:tracePt t="74233" x="1500188" y="6067425"/>
          <p14:tracePt t="74266" x="1638300" y="6043613"/>
          <p14:tracePt t="74284" x="1719263" y="6043613"/>
          <p14:tracePt t="74299" x="1838325" y="6029325"/>
          <p14:tracePt t="74316" x="1909763" y="6015038"/>
          <p14:tracePt t="74333" x="1966913" y="6010275"/>
          <p14:tracePt t="74350" x="2028825" y="6000750"/>
          <p14:tracePt t="74366" x="2133600" y="5986463"/>
          <p14:tracePt t="74383" x="2209800" y="5967413"/>
          <p14:tracePt t="74400" x="2281238" y="5943600"/>
          <p14:tracePt t="74416" x="2362200" y="5915025"/>
          <p14:tracePt t="74433" x="2405063" y="5905500"/>
          <p14:tracePt t="74450" x="2443163" y="5886450"/>
          <p14:tracePt t="74466" x="2466975" y="5881688"/>
          <p14:tracePt t="74484" x="2514600" y="5867400"/>
          <p14:tracePt t="74500" x="2533650" y="5862638"/>
          <p14:tracePt t="74516" x="2557463" y="5853113"/>
          <p14:tracePt t="74533" x="2581275" y="5853113"/>
          <p14:tracePt t="74740" x="2581275" y="5719763"/>
          <p14:tracePt t="74747" x="2609850" y="5438775"/>
          <p14:tracePt t="74755" x="2609850" y="5257800"/>
          <p14:tracePt t="74766" x="2619375" y="5024438"/>
          <p14:tracePt t="74784" x="2633663" y="4457700"/>
          <p14:tracePt t="74800" x="2628900" y="4233863"/>
          <p14:tracePt t="74816" x="2619375" y="4033838"/>
          <p14:tracePt t="74833" x="2619375" y="3933825"/>
          <p14:tracePt t="74850" x="2619375" y="3857625"/>
          <p14:tracePt t="74866" x="2619375" y="3829050"/>
          <p14:tracePt t="74883" x="2619375" y="3810000"/>
          <p14:tracePt t="74900" x="2619375" y="3795713"/>
          <p14:tracePt t="74916" x="2619375" y="3767138"/>
          <p14:tracePt t="74933" x="2609850" y="3752850"/>
          <p14:tracePt t="74949" x="2609850" y="3733800"/>
          <p14:tracePt t="74967" x="2600325" y="3709988"/>
          <p14:tracePt t="74983" x="2576513" y="3652838"/>
          <p14:tracePt t="75000" x="2562225" y="3624263"/>
          <p14:tracePt t="75017" x="2538413" y="3600450"/>
          <p14:tracePt t="75033" x="2476500" y="3562350"/>
          <p14:tracePt t="75049" x="2419350" y="3533775"/>
          <p14:tracePt t="75066" x="2371725" y="3524250"/>
          <p14:tracePt t="75083" x="2333625" y="3509963"/>
          <p14:tracePt t="75099" x="2271713" y="3509963"/>
          <p14:tracePt t="75116" x="2252663" y="3509963"/>
          <p14:tracePt t="75133" x="2224088" y="3509963"/>
          <p14:tracePt t="75150" x="2195513" y="3505200"/>
          <p14:tracePt t="75166" x="2162175" y="3490913"/>
          <p14:tracePt t="75183" x="2128838" y="3486150"/>
          <p14:tracePt t="75200" x="2100263" y="3476625"/>
          <p14:tracePt t="75217" x="2052638" y="3462338"/>
          <p14:tracePt t="75233" x="2033588" y="3457575"/>
          <p14:tracePt t="75250" x="2009775" y="3452813"/>
          <p14:tracePt t="75266" x="2000250" y="3443288"/>
          <p14:tracePt t="75283" x="1981200" y="3433763"/>
          <p14:tracePt t="75300" x="1976438" y="3429000"/>
          <p14:tracePt t="75316" x="1971675" y="3424238"/>
          <p14:tracePt t="75333" x="1966913" y="3424238"/>
          <p14:tracePt t="75350" x="1966913" y="3419475"/>
          <p14:tracePt t="75393" x="1962150" y="3419475"/>
          <p14:tracePt t="75401" x="1962150" y="3414713"/>
          <p14:tracePt t="75445" x="1962150" y="3409950"/>
          <p14:tracePt t="75504" x="1962150" y="3405188"/>
          <p14:tracePt t="75518" x="1962150" y="3400425"/>
          <p14:tracePt t="75525" x="1962150" y="3395663"/>
          <p14:tracePt t="75533" x="1966913" y="3395663"/>
          <p14:tracePt t="75550" x="1985963" y="3386138"/>
          <p14:tracePt t="75567" x="2024063" y="3371850"/>
          <p14:tracePt t="75583" x="2076450" y="3367088"/>
          <p14:tracePt t="75600" x="2152650" y="3357563"/>
          <p14:tracePt t="75616" x="2200275" y="3357563"/>
          <p14:tracePt t="75633" x="2257425" y="3357563"/>
          <p14:tracePt t="75650" x="2328863" y="3357563"/>
          <p14:tracePt t="75666" x="2428875" y="3357563"/>
          <p14:tracePt t="75683" x="2500313" y="3357563"/>
          <p14:tracePt t="75700" x="2566988" y="3357563"/>
          <p14:tracePt t="75716" x="2671763" y="3343275"/>
          <p14:tracePt t="75733" x="2743200" y="3338513"/>
          <p14:tracePt t="75750" x="2814638" y="3328988"/>
          <p14:tracePt t="75766" x="2876550" y="3314700"/>
          <p14:tracePt t="75783" x="2952750" y="3305175"/>
          <p14:tracePt t="75799" x="3000375" y="3295650"/>
          <p14:tracePt t="75816" x="3052763" y="3290888"/>
          <p14:tracePt t="75833" x="3105150" y="3276600"/>
          <p14:tracePt t="75849" x="3171825" y="3276600"/>
          <p14:tracePt t="75866" x="3214688" y="3276600"/>
          <p14:tracePt t="75883" x="3243263" y="3276600"/>
          <p14:tracePt t="75900" x="3276600" y="3276600"/>
          <p14:tracePt t="75916" x="3295650" y="3276600"/>
          <p14:tracePt t="75933" x="3309938" y="3276600"/>
          <p14:tracePt t="75950" x="3319463" y="3276600"/>
          <p14:tracePt t="75966" x="3338513" y="3276600"/>
          <p14:tracePt t="75983" x="3348038" y="3276600"/>
          <p14:tracePt t="76000" x="3352800" y="3276600"/>
          <p14:tracePt t="76016" x="3357563" y="3276600"/>
          <p14:tracePt t="76033" x="3367088" y="3276600"/>
          <p14:tracePt t="76122" x="3371850" y="3276600"/>
          <p14:tracePt t="76133" x="3376613" y="3276600"/>
          <p14:tracePt t="76790" x="3319463" y="3357563"/>
          <p14:tracePt t="76796" x="3214688" y="3500438"/>
          <p14:tracePt t="76804" x="3152775" y="3590925"/>
          <p14:tracePt t="76817" x="3095625" y="3667125"/>
          <p14:tracePt t="76833" x="2990850" y="3800475"/>
          <p14:tracePt t="76849" x="2805113" y="4038600"/>
          <p14:tracePt t="76883" x="2667000" y="4219575"/>
          <p14:tracePt t="76916" x="2576513" y="4300538"/>
          <p14:tracePt t="76933" x="2533650" y="4329113"/>
          <p14:tracePt t="76950" x="2486025" y="4352925"/>
          <p14:tracePt t="76966" x="2424113" y="4391025"/>
          <p14:tracePt t="76983" x="2386013" y="4405313"/>
          <p14:tracePt t="77000" x="2357438" y="4419600"/>
          <p14:tracePt t="77016" x="2290763" y="4448175"/>
          <p14:tracePt t="77033" x="2257425" y="4471988"/>
          <p14:tracePt t="77049" x="2209800" y="4505325"/>
          <p14:tracePt t="77066" x="2162175" y="4538663"/>
          <p14:tracePt t="77083" x="2057400" y="4605338"/>
          <p14:tracePt t="77099" x="1976438" y="4662488"/>
          <p14:tracePt t="77116" x="1890713" y="4710113"/>
          <p14:tracePt t="77133" x="1814513" y="4748213"/>
          <p14:tracePt t="77149" x="1714500" y="4814888"/>
          <p14:tracePt t="77166" x="1657350" y="4867275"/>
          <p14:tracePt t="77183" x="1585913" y="4919663"/>
          <p14:tracePt t="77200" x="1519238" y="4981575"/>
          <p14:tracePt t="77216" x="1423988" y="5081588"/>
          <p14:tracePt t="77233" x="1366838" y="5133975"/>
          <p14:tracePt t="77249" x="1319213" y="5167313"/>
          <p14:tracePt t="77266" x="1252538" y="5262563"/>
          <p14:tracePt t="77283" x="1195388" y="5362575"/>
          <p14:tracePt t="77300" x="1152525" y="5462588"/>
          <p14:tracePt t="77316" x="1133475" y="5524500"/>
          <p14:tracePt t="77333" x="1114425" y="5572125"/>
          <p14:tracePt t="77349" x="1109663" y="5581650"/>
          <p14:tracePt t="77366" x="1104900" y="5586413"/>
          <p14:tracePt t="77383" x="1104900" y="5591175"/>
          <p14:tracePt t="77619" x="1100138" y="5629275"/>
          <p14:tracePt t="77628" x="1090613" y="5653088"/>
          <p14:tracePt t="77634" x="1085850" y="5691188"/>
          <p14:tracePt t="77649" x="1081088" y="5729288"/>
          <p14:tracePt t="77666" x="1071563" y="5748338"/>
          <p14:tracePt t="77683" x="1071563" y="5757863"/>
          <p14:tracePt t="77700" x="1071563" y="5767388"/>
          <p14:tracePt t="77716" x="1071563" y="5772150"/>
          <p14:tracePt t="77733" x="1071563" y="5776913"/>
          <p14:tracePt t="77995" x="1157288" y="5815013"/>
          <p14:tracePt t="78002" x="1281113" y="5867400"/>
          <p14:tracePt t="78009" x="1385888" y="5905500"/>
          <p14:tracePt t="78016" x="1514475" y="5943600"/>
          <p14:tracePt t="78033" x="1852613" y="6024563"/>
          <p14:tracePt t="78049" x="2171700" y="6067425"/>
          <p14:tracePt t="78066" x="2495550" y="6081713"/>
          <p14:tracePt t="78083" x="2867025" y="6076950"/>
          <p14:tracePt t="78099" x="3090863" y="6057900"/>
          <p14:tracePt t="78116" x="3243263" y="6048375"/>
          <p14:tracePt t="78133" x="3357563" y="6038850"/>
          <p14:tracePt t="78149" x="3405188" y="6034088"/>
          <p14:tracePt t="78347" x="3476625" y="6024563"/>
          <p14:tracePt t="78354" x="3576638" y="6015038"/>
          <p14:tracePt t="78366" x="3676650" y="6000750"/>
          <p14:tracePt t="78383" x="3867150" y="5991225"/>
          <p14:tracePt t="78399" x="4119563" y="5995988"/>
          <p14:tracePt t="78416" x="4300538" y="6029325"/>
          <p14:tracePt t="78433" x="4438650" y="6072188"/>
          <p14:tracePt t="78450" x="4652963" y="6153150"/>
          <p14:tracePt t="78466" x="4767263" y="6186488"/>
          <p14:tracePt t="78483" x="4852988" y="6210300"/>
          <p14:tracePt t="78499" x="4914900" y="6215063"/>
          <p14:tracePt t="78516" x="4957763" y="6224588"/>
          <p14:tracePt t="78533" x="4976813" y="6224588"/>
          <p14:tracePt t="78549" x="4981575" y="6224588"/>
          <p14:tracePt t="78566" x="4986338" y="6224588"/>
          <p14:tracePt t="78583" x="4995863" y="6224588"/>
          <p14:tracePt t="78599" x="5005388" y="6224588"/>
          <p14:tracePt t="78862" x="5086350" y="6224588"/>
          <p14:tracePt t="78868" x="5195888" y="6219825"/>
          <p14:tracePt t="78876" x="5334000" y="6210300"/>
          <p14:tracePt t="78883" x="5434013" y="6210300"/>
          <p14:tracePt t="78899" x="5648325" y="6191250"/>
          <p14:tracePt t="78916" x="5857875" y="6191250"/>
          <p14:tracePt t="78933" x="6034088" y="6181725"/>
          <p14:tracePt t="78949" x="6267450" y="6181725"/>
          <p14:tracePt t="78966" x="6410325" y="6181725"/>
          <p14:tracePt t="78983" x="6515100" y="6181725"/>
          <p14:tracePt t="79000" x="6572250" y="6181725"/>
          <p14:tracePt t="79016" x="6629400" y="6181725"/>
          <p14:tracePt t="79033" x="6643688" y="6181725"/>
          <p14:tracePt t="79049" x="6648450" y="6181725"/>
          <p14:tracePt t="79273" x="6686550" y="6176963"/>
          <p14:tracePt t="79280" x="6724650" y="6162675"/>
          <p14:tracePt t="79287" x="6757988" y="6153150"/>
          <p14:tracePt t="79299" x="6796088" y="6148388"/>
          <p14:tracePt t="79316" x="6867525" y="6124575"/>
          <p14:tracePt t="79333" x="6958013" y="6105525"/>
          <p14:tracePt t="79349" x="7000875" y="6105525"/>
          <p14:tracePt t="79366" x="7034213" y="6105525"/>
          <p14:tracePt t="79382" x="7096125" y="6105525"/>
          <p14:tracePt t="79399" x="7129463" y="6105525"/>
          <p14:tracePt t="79416" x="7167563" y="6105525"/>
          <p14:tracePt t="79434" x="7196138" y="6105525"/>
          <p14:tracePt t="79449" x="7234238" y="6105525"/>
          <p14:tracePt t="79466" x="7258050" y="6105525"/>
          <p14:tracePt t="79483" x="7272338" y="6105525"/>
          <p14:tracePt t="79500" x="7281863" y="6105525"/>
          <p14:tracePt t="79516" x="7291388" y="6105525"/>
          <p14:tracePt t="79532" x="7296150" y="6105525"/>
          <p14:tracePt t="79574" x="7291388" y="6105525"/>
          <p14:tracePt t="79582" x="7262813" y="6105525"/>
          <p14:tracePt t="79599" x="7191375" y="6110288"/>
          <p14:tracePt t="79616" x="7086600" y="6129338"/>
          <p14:tracePt t="79632" x="6853238" y="6143625"/>
          <p14:tracePt t="79649" x="6710363" y="6143625"/>
          <p14:tracePt t="79666" x="6605588" y="6153150"/>
          <p14:tracePt t="79683" x="6538913" y="6153150"/>
          <p14:tracePt t="79699" x="6510338" y="6153150"/>
          <p14:tracePt t="79716" x="6496050" y="6153150"/>
          <p14:tracePt t="79733" x="6491288" y="6153150"/>
          <p14:tracePt t="79766" x="6500813" y="6153150"/>
          <p14:tracePt t="79783" x="6534150" y="6153150"/>
          <p14:tracePt t="79799" x="6634163" y="6153150"/>
          <p14:tracePt t="79802" x="6700838" y="6153150"/>
          <p14:tracePt t="79816" x="6815138" y="6162675"/>
          <p14:tracePt t="79833" x="6910388" y="6181725"/>
          <p14:tracePt t="79849" x="7000875" y="6186488"/>
          <p14:tracePt t="79866" x="7105650" y="6196013"/>
          <p14:tracePt t="79882" x="7210425" y="6205538"/>
          <p14:tracePt t="79899" x="7243763" y="6205538"/>
          <p14:tracePt t="79916" x="7267575" y="6205538"/>
          <p14:tracePt t="79933" x="7286625" y="6205538"/>
          <p14:tracePt t="79949" x="7291388" y="6205538"/>
          <p14:tracePt t="79966" x="7296150" y="6205538"/>
          <p14:tracePt t="80001" x="7291388" y="6210300"/>
          <p14:tracePt t="80016" x="7239000" y="6229350"/>
          <p14:tracePt t="80033" x="7153275" y="6253163"/>
          <p14:tracePt t="80049" x="7048500" y="6267450"/>
          <p14:tracePt t="80066" x="6891338" y="6281738"/>
          <p14:tracePt t="80083" x="6819900" y="6291263"/>
          <p14:tracePt t="80099" x="6796088" y="6291263"/>
          <p14:tracePt t="80116" x="6781800" y="6291263"/>
          <p14:tracePt t="80149" x="6786563" y="6291263"/>
          <p14:tracePt t="80166" x="6819900" y="6281738"/>
          <p14:tracePt t="80183" x="6896100" y="6267450"/>
          <p14:tracePt t="80199" x="6958013" y="6253163"/>
          <p14:tracePt t="80216" x="7010400" y="6238875"/>
          <p14:tracePt t="80232" x="7048500" y="6234113"/>
          <p14:tracePt t="80249" x="7081838" y="6229350"/>
          <p14:tracePt t="80266" x="7091363" y="6229350"/>
          <p14:tracePt t="80283" x="7100888" y="6229350"/>
          <p14:tracePt t="80299" x="7105650" y="6229350"/>
          <p14:tracePt t="80301" x="7110413" y="6229350"/>
          <p14:tracePt t="80427" x="7115175" y="6224588"/>
          <p14:tracePt t="80434" x="7119938" y="6219825"/>
          <p14:tracePt t="80448" x="7129463" y="6219825"/>
          <p14:tracePt t="80455" x="7134225" y="6210300"/>
          <p14:tracePt t="80466" x="7138988" y="6205538"/>
          <p14:tracePt t="80483" x="7162800" y="6186488"/>
          <p14:tracePt t="80499" x="7181850" y="6162675"/>
          <p14:tracePt t="80516" x="7196138" y="6153150"/>
          <p14:tracePt t="80532" x="7205663" y="6143625"/>
          <p14:tracePt t="80549" x="7210425" y="6138863"/>
          <p14:tracePt t="80587" x="7200900" y="6138863"/>
          <p14:tracePt t="80599" x="7186613" y="6138863"/>
          <p14:tracePt t="80616" x="7138988" y="6138863"/>
          <p14:tracePt t="80633" x="7062788" y="6143625"/>
          <p14:tracePt t="80649" x="7024688" y="6148388"/>
          <p14:tracePt t="80666" x="6996113" y="6148388"/>
          <p14:tracePt t="80683" x="6972300" y="6148388"/>
          <p14:tracePt t="80699" x="6962775" y="6148388"/>
          <p14:tracePt t="80716" x="6953250" y="6148388"/>
          <p14:tracePt t="80732" x="6948488" y="6148388"/>
          <p14:tracePt t="80749" x="6943725" y="6148388"/>
          <p14:tracePt t="80778" x="6938963" y="6148388"/>
          <p14:tracePt t="80786" x="6934200" y="6148388"/>
          <p14:tracePt t="80800" x="6934200" y="6143625"/>
          <p14:tracePt t="80816" x="6929438" y="6134100"/>
          <p14:tracePt t="80833" x="6924675" y="6110288"/>
          <p14:tracePt t="80849" x="6919913" y="6091238"/>
          <p14:tracePt t="80866" x="6919913" y="6076950"/>
          <p14:tracePt t="80882" x="6919913" y="6053138"/>
          <p14:tracePt t="80899" x="6924675" y="6038850"/>
          <p14:tracePt t="80916" x="6929438" y="6029325"/>
          <p14:tracePt t="80932" x="6948488" y="6019800"/>
          <p14:tracePt t="80949" x="6962775" y="6015038"/>
          <p14:tracePt t="80966" x="6986588" y="6010275"/>
          <p14:tracePt t="80984" x="7005638" y="6010275"/>
          <p14:tracePt t="80999" x="7034213" y="6015038"/>
          <p14:tracePt t="81016" x="7048500" y="6019800"/>
          <p14:tracePt t="81033" x="7053263" y="6029325"/>
          <p14:tracePt t="81049" x="7062788" y="6038850"/>
          <p14:tracePt t="81066" x="7072313" y="6067425"/>
          <p14:tracePt t="81082" x="7072313" y="6086475"/>
          <p14:tracePt t="81099" x="7072313" y="6110288"/>
          <p14:tracePt t="81116" x="7053263" y="6157913"/>
          <p14:tracePt t="81133" x="7029450" y="6186488"/>
          <p14:tracePt t="81149" x="7005638" y="6210300"/>
          <p14:tracePt t="81166" x="6972300" y="6234113"/>
          <p14:tracePt t="81185" x="6929438" y="6253163"/>
          <p14:tracePt t="81199" x="6867525" y="6272213"/>
          <p14:tracePt t="81216" x="6829425" y="6276975"/>
          <p14:tracePt t="81233" x="6796088" y="6276975"/>
          <p14:tracePt t="81249" x="6772275" y="6267450"/>
          <p14:tracePt t="81266" x="6762750" y="6243638"/>
          <p14:tracePt t="81283" x="6757988" y="6200775"/>
          <p14:tracePt t="81299" x="6772275" y="6134100"/>
          <p14:tracePt t="81317" x="6781800" y="6100763"/>
          <p14:tracePt t="81333" x="6800850" y="6076950"/>
          <p14:tracePt t="81349" x="6815138" y="6062663"/>
          <p14:tracePt t="81366" x="6843713" y="6043613"/>
          <p14:tracePt t="81383" x="6872288" y="6034088"/>
          <p14:tracePt t="81399" x="6900863" y="6034088"/>
          <p14:tracePt t="81416" x="6929438" y="6038850"/>
          <p14:tracePt t="81433" x="6958013" y="6057900"/>
          <p14:tracePt t="81449" x="6981825" y="6081713"/>
          <p14:tracePt t="81466" x="6991350" y="6105525"/>
          <p14:tracePt t="81483" x="7000875" y="6134100"/>
          <p14:tracePt t="81499" x="7005638" y="6176963"/>
          <p14:tracePt t="81516" x="7005638" y="6205538"/>
          <p14:tracePt t="81533" x="6986588" y="6229350"/>
          <p14:tracePt t="81549" x="6958013" y="6248400"/>
          <p14:tracePt t="81566" x="6938963" y="6267450"/>
          <p14:tracePt t="81583" x="6900863" y="6286500"/>
          <p14:tracePt t="81599" x="6877050" y="6291263"/>
          <p14:tracePt t="81616" x="6853238" y="6291263"/>
          <p14:tracePt t="81632" x="6848475" y="6291263"/>
          <p14:tracePt t="81649" x="6838950" y="6291263"/>
          <p14:tracePt t="81666" x="6838950" y="6286500"/>
          <p14:tracePt t="81682" x="6838950" y="6276975"/>
          <p14:tracePt t="81699" x="6838950" y="6272213"/>
          <p14:tracePt t="81716" x="6838950" y="6267450"/>
          <p14:tracePt t="81733" x="6853238" y="6243638"/>
          <p14:tracePt t="81749" x="6862763" y="6238875"/>
          <p14:tracePt t="81766" x="6872288" y="6234113"/>
          <p14:tracePt t="81782" x="6881813" y="6224588"/>
          <p14:tracePt t="81799" x="6891338" y="6219825"/>
          <p14:tracePt t="81800" x="6891338" y="6215063"/>
          <p14:tracePt t="81816" x="6900863" y="6210300"/>
          <p14:tracePt t="81833" x="6905625" y="6205538"/>
          <p14:tracePt t="81849" x="6910388" y="6205538"/>
          <p14:tracePt t="82204" x="6905625" y="6200775"/>
          <p14:tracePt t="82211" x="6900863" y="6191250"/>
          <p14:tracePt t="82219" x="6896100" y="6176963"/>
          <p14:tracePt t="82232" x="6891338" y="6148388"/>
          <p14:tracePt t="82249" x="6891338" y="6115050"/>
          <p14:tracePt t="82266" x="6905625" y="6081713"/>
          <p14:tracePt t="82299" x="6938963" y="6024563"/>
          <p14:tracePt t="82332" x="6977063" y="6005513"/>
          <p14:tracePt t="82349" x="6996113" y="6005513"/>
          <p14:tracePt t="82366" x="7024688" y="6010275"/>
          <p14:tracePt t="82382" x="7034213" y="6019800"/>
          <p14:tracePt t="82399" x="7043738" y="6048375"/>
          <p14:tracePt t="82416" x="7043738" y="6129338"/>
          <p14:tracePt t="82432" x="7034213" y="6205538"/>
          <p14:tracePt t="82449" x="7015163" y="6248400"/>
          <p14:tracePt t="82466" x="6991350" y="6286500"/>
          <p14:tracePt t="82482" x="6953250" y="6324600"/>
          <p14:tracePt t="82499" x="6929438" y="6334125"/>
          <p14:tracePt t="82516" x="6915150" y="6348413"/>
          <p14:tracePt t="82532" x="6905625" y="6357938"/>
          <p14:tracePt t="82549" x="6896100" y="6357938"/>
          <p14:tracePt t="82566" x="6886575" y="6357938"/>
          <p14:tracePt t="82622" x="6881813" y="6357938"/>
          <p14:tracePt t="83100" x="6862763" y="6357938"/>
          <p14:tracePt t="83108" x="6838950" y="6348413"/>
          <p14:tracePt t="83116" x="6815138" y="6343650"/>
          <p14:tracePt t="83132" x="6767513" y="6324600"/>
          <p14:tracePt t="83149" x="6729413" y="6305550"/>
          <p14:tracePt t="83166" x="6686550" y="6281738"/>
          <p14:tracePt t="83199" x="6657975" y="6248400"/>
          <p14:tracePt t="83232" x="6634163" y="6129338"/>
          <p14:tracePt t="83249" x="6638925" y="6076950"/>
          <p14:tracePt t="83266" x="6653213" y="6038850"/>
          <p14:tracePt t="83283" x="6672263" y="6010275"/>
          <p14:tracePt t="83299" x="6724650" y="5972175"/>
          <p14:tracePt t="83316" x="6767513" y="5948363"/>
          <p14:tracePt t="83333" x="6805613" y="5934075"/>
          <p14:tracePt t="83349" x="6867525" y="5919788"/>
          <p14:tracePt t="83366" x="6896100" y="5929313"/>
          <p14:tracePt t="83382" x="6924675" y="5943600"/>
          <p14:tracePt t="83399" x="6948488" y="5967413"/>
          <p14:tracePt t="83415" x="6972300" y="6000750"/>
          <p14:tracePt t="83432" x="6991350" y="6038850"/>
          <p14:tracePt t="83449" x="6996113" y="6057900"/>
          <p14:tracePt t="83466" x="7000875" y="6081713"/>
          <p14:tracePt t="83482" x="7000875" y="6100763"/>
          <p14:tracePt t="83499" x="7000875" y="6115050"/>
          <p14:tracePt t="83516" x="6996113" y="6129338"/>
          <p14:tracePt t="83533" x="6991350" y="6138863"/>
          <p14:tracePt t="83549" x="6981825" y="6148388"/>
          <p14:tracePt t="83565" x="6972300" y="6153150"/>
          <p14:tracePt t="83582" x="6967538" y="6157913"/>
          <p14:tracePt t="83599" x="6962775" y="6162675"/>
          <p14:tracePt t="83996" x="6953250" y="6138863"/>
          <p14:tracePt t="84003" x="6934200" y="6091238"/>
          <p14:tracePt t="84015" x="6929438" y="6053138"/>
          <p14:tracePt t="84033" x="6910388" y="5967413"/>
          <p14:tracePt t="84049" x="6900863" y="5929313"/>
          <p14:tracePt t="84065" x="6896100" y="5895975"/>
          <p14:tracePt t="84099" x="6896100" y="5838825"/>
          <p14:tracePt t="84132" x="6896100" y="5810250"/>
          <p14:tracePt t="84149" x="6896100" y="5800725"/>
          <p14:tracePt t="84166" x="6896100" y="5781675"/>
          <p14:tracePt t="84182" x="6896100" y="5762625"/>
          <p14:tracePt t="84199" x="6896100" y="5743575"/>
          <p14:tracePt t="84216" x="6900863" y="5729288"/>
          <p14:tracePt t="84232" x="6910388" y="5719763"/>
          <p14:tracePt t="84249" x="6919913" y="5710238"/>
          <p14:tracePt t="84265" x="6924675" y="5705475"/>
          <p14:tracePt t="84282" x="6934200" y="5695950"/>
          <p14:tracePt t="84299" x="6938963" y="5691188"/>
          <p14:tracePt t="84316" x="6943725" y="5686425"/>
          <p14:tracePt t="84333" x="6948488" y="5686425"/>
          <p14:tracePt t="84349" x="6958013" y="5691188"/>
          <p14:tracePt t="84366" x="6967538" y="5710238"/>
          <p14:tracePt t="84382" x="6967538" y="5724525"/>
          <p14:tracePt t="84399" x="6962775" y="5743575"/>
          <p14:tracePt t="84415" x="6958013" y="5757863"/>
          <p14:tracePt t="84432" x="6948488" y="5767388"/>
          <p14:tracePt t="84449" x="6929438" y="5786438"/>
          <p14:tracePt t="84466" x="6853238" y="5819775"/>
          <p14:tracePt t="84482" x="6800850" y="5824538"/>
          <p14:tracePt t="84499" x="6748463" y="5829300"/>
          <p14:tracePt t="84516" x="6715125" y="5829300"/>
          <p14:tracePt t="84532" x="6672263" y="5810250"/>
          <p14:tracePt t="84549" x="6657975" y="5791200"/>
          <p14:tracePt t="84565" x="6643688" y="5748338"/>
          <p14:tracePt t="84582" x="6638925" y="5700713"/>
          <p14:tracePt t="84599" x="6653213" y="5638800"/>
          <p14:tracePt t="84617" x="6662738" y="5619750"/>
          <p14:tracePt t="84632" x="6696075" y="5600700"/>
          <p14:tracePt t="84649" x="6738938" y="5581650"/>
          <p14:tracePt t="84665" x="6786563" y="5581650"/>
          <p14:tracePt t="84682" x="6805613" y="5581650"/>
          <p14:tracePt t="84699" x="6819900" y="5586413"/>
          <p14:tracePt t="84716" x="6829425" y="5605463"/>
          <p14:tracePt t="84732" x="6834188" y="5634038"/>
          <p14:tracePt t="84749" x="6834188" y="5667375"/>
          <p14:tracePt t="84765" x="6829425" y="5695950"/>
          <p14:tracePt t="84782" x="6815138" y="5719763"/>
          <p14:tracePt t="84799" x="6810375" y="5729288"/>
          <p14:tracePt t="84815" x="6810375" y="5734050"/>
          <p14:tracePt t="84833" x="6810375" y="5738813"/>
          <p14:tracePt t="85135" x="6800850" y="5729288"/>
          <p14:tracePt t="85142" x="6781800" y="5715000"/>
          <p14:tracePt t="85151" x="6772275" y="5695950"/>
          <p14:tracePt t="85166" x="6734175" y="5667375"/>
          <p14:tracePt t="85182" x="6710363" y="5643563"/>
          <p14:tracePt t="85199" x="6696075" y="5619750"/>
          <p14:tracePt t="85216" x="6686550" y="5610225"/>
          <p14:tracePt t="85249" x="6677025" y="5595938"/>
          <p14:tracePt t="85282" x="6667500" y="5595938"/>
          <p14:tracePt t="85299" x="6648450" y="5595938"/>
          <p14:tracePt t="85315" x="6619875" y="5595938"/>
          <p14:tracePt t="85332" x="6553200" y="5595938"/>
          <p14:tracePt t="85349" x="6515100" y="5595938"/>
          <p14:tracePt t="85366" x="6481763" y="5595938"/>
          <p14:tracePt t="85382" x="6457950" y="5595938"/>
          <p14:tracePt t="85399" x="6443663" y="5591175"/>
          <p14:tracePt t="85415" x="6438900" y="5576888"/>
          <p14:tracePt t="85433" x="6434138" y="5548313"/>
          <p14:tracePt t="85449" x="6434138" y="5514975"/>
          <p14:tracePt t="85465" x="6438900" y="5472113"/>
          <p14:tracePt t="85482" x="6448425" y="5457825"/>
          <p14:tracePt t="85499" x="6457950" y="5453063"/>
          <p14:tracePt t="85516" x="6462713" y="5448300"/>
          <p14:tracePt t="85532" x="6467475" y="5443538"/>
          <p14:tracePt t="85612" x="6462713" y="5443538"/>
          <p14:tracePt t="85627" x="6457950" y="5443538"/>
          <p14:tracePt t="85634" x="6453188" y="5443538"/>
          <p14:tracePt t="85649" x="6443663" y="5443538"/>
          <p14:tracePt t="85665" x="6438900" y="5443538"/>
          <p14:tracePt t="85682" x="6434138" y="5443538"/>
          <p14:tracePt t="85699" x="6424613" y="5438775"/>
          <p14:tracePt t="86876" x="6400800" y="5438775"/>
          <p14:tracePt t="86884" x="6376988" y="5438775"/>
          <p14:tracePt t="86890" x="6343650" y="5429250"/>
          <p14:tracePt t="86915" x="6257925" y="5424488"/>
          <p14:tracePt t="86949" x="6086475" y="5381625"/>
          <p14:tracePt t="86965" x="6019800" y="5343525"/>
          <p14:tracePt t="86982" x="5962650" y="5310188"/>
          <p14:tracePt t="86999" x="5924550" y="5276850"/>
          <p14:tracePt t="87015" x="5881688" y="5238750"/>
          <p14:tracePt t="87032" x="5872163" y="5229225"/>
          <p14:tracePt t="87049" x="5862638" y="5219700"/>
          <p14:tracePt t="87065" x="5853113" y="5210175"/>
          <p14:tracePt t="87082" x="5843588" y="5200650"/>
          <p14:tracePt t="87133" x="5843588" y="5210175"/>
          <p14:tracePt t="87140" x="5843588" y="5248275"/>
          <p14:tracePt t="87148" x="5853113" y="5281613"/>
          <p14:tracePt t="87165" x="5886450" y="5376863"/>
          <p14:tracePt t="87182" x="5924550" y="5476875"/>
          <p14:tracePt t="87199" x="6000750" y="5667375"/>
          <p14:tracePt t="87215" x="6043613" y="5772150"/>
          <p14:tracePt t="87232" x="6072188" y="5838825"/>
          <p14:tracePt t="87249" x="6091238" y="5886450"/>
          <p14:tracePt t="87265" x="6119813" y="5948363"/>
          <p14:tracePt t="87282" x="6138863" y="5991225"/>
          <p14:tracePt t="87298" x="6153150" y="6029325"/>
          <p14:tracePt t="87316" x="6162675" y="6057900"/>
          <p14:tracePt t="87332" x="6172200" y="6076950"/>
          <p14:tracePt t="87349" x="6176963" y="6086475"/>
          <p14:tracePt t="87365" x="6176963" y="6096000"/>
          <p14:tracePt t="87398" x="6176963" y="6100763"/>
          <p14:tracePt t="89081" x="6157913" y="6091238"/>
          <p14:tracePt t="89088" x="6124575" y="6057900"/>
          <p14:tracePt t="89098" x="6076950" y="6005513"/>
          <p14:tracePt t="89116" x="5948363" y="5881688"/>
          <p14:tracePt t="89132" x="5719763" y="5676900"/>
          <p14:tracePt t="89149" x="5495925" y="5434013"/>
          <p14:tracePt t="89182" x="4772025" y="4743450"/>
          <p14:tracePt t="89216" x="4224338" y="4224338"/>
          <p14:tracePt t="89233" x="3995738" y="4019550"/>
          <p14:tracePt t="89249" x="3814763" y="3829050"/>
          <p14:tracePt t="89266" x="3771900" y="3790950"/>
          <p14:tracePt t="89282" x="3748088" y="3757613"/>
          <p14:tracePt t="89298" x="3738563" y="3752850"/>
          <p14:tracePt t="89543" x="3667125" y="3743325"/>
          <p14:tracePt t="89551" x="3567113" y="3729038"/>
          <p14:tracePt t="89557" x="3486150" y="3709988"/>
          <p14:tracePt t="89565" x="3405188" y="3681413"/>
          <p14:tracePt t="89582" x="3276600" y="3638550"/>
          <p14:tracePt t="89599" x="3138488" y="3595688"/>
          <p14:tracePt t="89632" x="2857500" y="3529013"/>
          <p14:tracePt t="89665" x="2724150" y="3500438"/>
          <p14:tracePt t="89682" x="2628900" y="3481388"/>
          <p14:tracePt t="89698" x="2566988" y="3467100"/>
          <p14:tracePt t="89716" x="2509838" y="3448050"/>
          <p14:tracePt t="89732" x="2447925" y="3424238"/>
          <p14:tracePt t="89748" x="2371725" y="3414713"/>
          <p14:tracePt t="89765" x="2324100" y="3405188"/>
          <p14:tracePt t="89782" x="2271713" y="3400425"/>
          <p14:tracePt t="89799" x="2200275" y="3386138"/>
          <p14:tracePt t="89801" x="2176463" y="3386138"/>
          <p14:tracePt t="89815" x="2138363" y="3371850"/>
          <p14:tracePt t="89832" x="2095500" y="3367088"/>
          <p14:tracePt t="89849" x="2066925" y="3362325"/>
          <p14:tracePt t="89865" x="2047875" y="3352800"/>
          <p14:tracePt t="89882" x="2038350" y="3352800"/>
          <p14:tracePt t="89898" x="2033588" y="3352800"/>
          <p14:tracePt t="89915" x="2028825" y="3352800"/>
          <p14:tracePt t="89932" x="2019300" y="3352800"/>
          <p14:tracePt t="90167" x="2066925" y="3352800"/>
          <p14:tracePt t="90175" x="2133600" y="3352800"/>
          <p14:tracePt t="90182" x="2200275" y="3352800"/>
          <p14:tracePt t="90198" x="2300288" y="3352800"/>
          <p14:tracePt t="90215" x="2381250" y="3352800"/>
          <p14:tracePt t="90232" x="2471738" y="3352800"/>
          <p14:tracePt t="90249" x="2586038" y="3352800"/>
          <p14:tracePt t="90265" x="2633663" y="3352800"/>
          <p14:tracePt t="90282" x="2671763" y="3352800"/>
          <p14:tracePt t="90299" x="2705100" y="3338513"/>
          <p14:tracePt t="90315" x="2714625" y="3338513"/>
          <p14:tracePt t="90332" x="2728913" y="3333750"/>
          <p14:tracePt t="90348" x="2733675" y="3333750"/>
          <p14:tracePt t="90366" x="2743200" y="3333750"/>
          <p14:tracePt t="90410" x="2747963" y="3333750"/>
          <p14:tracePt t="91278" x="2809875" y="3343275"/>
          <p14:tracePt t="91286" x="2886075" y="3362325"/>
          <p14:tracePt t="91298" x="3067050" y="3405188"/>
          <p14:tracePt t="91315" x="3286125" y="3471863"/>
          <p14:tracePt t="91332" x="3476625" y="3519488"/>
          <p14:tracePt t="91349" x="3681413" y="3567113"/>
          <p14:tracePt t="91382" x="4110038" y="3657600"/>
          <p14:tracePt t="91415" x="4481513" y="3671888"/>
          <p14:tracePt t="91432" x="4548188" y="3671888"/>
          <p14:tracePt t="91448" x="4600575" y="3671888"/>
          <p14:tracePt t="91465" x="4619625" y="3671888"/>
          <p14:tracePt t="91482" x="4643438" y="3671888"/>
          <p14:tracePt t="91681" x="4724400" y="3657600"/>
          <p14:tracePt t="91687" x="4872038" y="3624263"/>
          <p14:tracePt t="91698" x="5024438" y="3590925"/>
          <p14:tracePt t="91715" x="5348288" y="3533775"/>
          <p14:tracePt t="91732" x="5762625" y="3495675"/>
          <p14:tracePt t="91748" x="5986463" y="3486150"/>
          <p14:tracePt t="91782" x="6467475" y="3543300"/>
          <p14:tracePt t="91815" x="6710363" y="3609975"/>
          <p14:tracePt t="91832" x="6796088" y="3643313"/>
          <p14:tracePt t="91849" x="6843713" y="3667125"/>
          <p14:tracePt t="91865" x="6872288" y="3690938"/>
          <p14:tracePt t="91882" x="6872288" y="3714750"/>
          <p14:tracePt t="91898" x="6853238" y="3738563"/>
          <p14:tracePt t="91915" x="6700838" y="3814763"/>
          <p14:tracePt t="91932" x="6486525" y="3871913"/>
          <p14:tracePt t="91948" x="6253163" y="3910013"/>
          <p14:tracePt t="91965" x="5919788" y="3933825"/>
          <p14:tracePt t="91982" x="5605463" y="3929063"/>
          <p14:tracePt t="91998" x="5434013" y="3900488"/>
          <p14:tracePt t="92015" x="5329238" y="3886200"/>
          <p14:tracePt t="92032" x="5286375" y="3871913"/>
          <p14:tracePt t="92048" x="5267325" y="3871913"/>
          <p14:tracePt t="92081" x="5272088" y="3867150"/>
          <p14:tracePt t="92098" x="5400675" y="3843338"/>
          <p14:tracePt t="92115" x="5591175" y="3829050"/>
          <p14:tracePt t="92132" x="5800725" y="3819525"/>
          <p14:tracePt t="92148" x="5981700" y="3819525"/>
          <p14:tracePt t="92165" x="6248400" y="3810000"/>
          <p14:tracePt t="92182" x="6367463" y="3810000"/>
          <p14:tracePt t="92198" x="6448425" y="3810000"/>
          <p14:tracePt t="92215" x="6496050" y="3810000"/>
          <p14:tracePt t="92232" x="6538913" y="3810000"/>
          <p14:tracePt t="92248" x="6553200" y="3810000"/>
          <p14:tracePt t="92265" x="6557963" y="3810000"/>
          <p14:tracePt t="93465" x="6572250" y="3757613"/>
          <p14:tracePt t="93473" x="6586538" y="3695700"/>
          <p14:tracePt t="93481" x="6605588" y="3638550"/>
          <p14:tracePt t="93499" x="6638925" y="3490913"/>
          <p14:tracePt t="93515" x="6667500" y="3343275"/>
          <p14:tracePt t="93531" x="6691313" y="3214688"/>
          <p14:tracePt t="93565" x="6710363" y="3133725"/>
          <p14:tracePt t="93598" x="6715125" y="3071813"/>
          <p14:tracePt t="93615" x="6715125" y="3062288"/>
          <p14:tracePt t="93631" x="6715125" y="3052763"/>
          <p14:tracePt t="93648" x="6715125" y="3048000"/>
          <p14:tracePt t="93665" x="6715125" y="3038475"/>
          <p14:tracePt t="93681" x="6715125" y="3033713"/>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제목 1"/>
          <p:cNvSpPr>
            <a:spLocks noGrp="1"/>
          </p:cNvSpPr>
          <p:nvPr>
            <p:ph type="title"/>
          </p:nvPr>
        </p:nvSpPr>
        <p:spPr/>
        <p:txBody>
          <a:bodyPr/>
          <a:lstStyle/>
          <a:p>
            <a:r>
              <a:rPr lang="en-US" altLang="ko-KR">
                <a:ea typeface="굴림" panose="020B0600000101010101" pitchFamily="50" charset="-127"/>
              </a:rPr>
              <a:t>Multiple Catch Handlers</a:t>
            </a:r>
            <a:endParaRPr lang="ko-KR" altLang="en-US">
              <a:ea typeface="굴림" panose="020B0600000101010101" pitchFamily="50" charset="-127"/>
            </a:endParaRPr>
          </a:p>
        </p:txBody>
      </p:sp>
      <p:sp>
        <p:nvSpPr>
          <p:cNvPr id="26627"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F168F8A9-B4E6-4A89-9FA1-31D6DA1D2917}" type="slidenum">
              <a:rPr lang="en-US" altLang="ko-KR" sz="1000" smtClean="0">
                <a:latin typeface="Verdana" panose="020B0604030504040204" pitchFamily="34" charset="0"/>
                <a:ea typeface="굴림" panose="020B0600000101010101" pitchFamily="50" charset="-127"/>
              </a:rPr>
              <a:pPr>
                <a:spcBef>
                  <a:spcPct val="0"/>
                </a:spcBef>
                <a:buClrTx/>
                <a:buFontTx/>
                <a:buNone/>
              </a:pPr>
              <a:t>14</a:t>
            </a:fld>
            <a:endParaRPr lang="en-US" altLang="ko-KR" sz="1000">
              <a:latin typeface="Verdana" panose="020B0604030504040204" pitchFamily="34" charset="0"/>
              <a:ea typeface="굴림" panose="020B0600000101010101" pitchFamily="50" charset="-127"/>
            </a:endParaRPr>
          </a:p>
        </p:txBody>
      </p:sp>
      <p:sp>
        <p:nvSpPr>
          <p:cNvPr id="26628" name="Rectangle 3"/>
          <p:cNvSpPr txBox="1">
            <a:spLocks noChangeArrowheads="1"/>
          </p:cNvSpPr>
          <p:nvPr/>
        </p:nvSpPr>
        <p:spPr bwMode="auto">
          <a:xfrm>
            <a:off x="142875" y="1285875"/>
            <a:ext cx="8858250" cy="517064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hlink"/>
              </a:buClr>
              <a:buFont typeface="Wingdings" panose="05000000000000000000" pitchFamily="2" charset="2"/>
              <a:buChar char="v"/>
              <a:tabLst>
                <a:tab pos="82550" algn="l"/>
                <a:tab pos="273050" algn="l"/>
                <a:tab pos="450850" algn="l"/>
                <a:tab pos="628650" algn="l"/>
                <a:tab pos="7127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dirty="0"/>
              <a:t>import </a:t>
            </a:r>
            <a:r>
              <a:rPr lang="en-US" altLang="ko-KR" sz="1600" dirty="0" err="1"/>
              <a:t>java.util.Scanner</a:t>
            </a:r>
            <a:r>
              <a:rPr lang="en-US" altLang="ko-KR" sz="1600" dirty="0"/>
              <a:t>;</a:t>
            </a:r>
          </a:p>
          <a:p>
            <a:pPr eaLnBrk="1" hangingPunct="1">
              <a:spcBef>
                <a:spcPct val="0"/>
              </a:spcBef>
              <a:buClrTx/>
              <a:buFontTx/>
              <a:buNone/>
            </a:pPr>
            <a:r>
              <a:rPr lang="en-US" altLang="ko-KR" sz="1600" dirty="0"/>
              <a:t>public class </a:t>
            </a:r>
            <a:r>
              <a:rPr lang="en-US" altLang="ko-KR" sz="1600" dirty="0" err="1"/>
              <a:t>MultipleCatchHandlers</a:t>
            </a:r>
            <a:r>
              <a:rPr lang="en-US" altLang="ko-KR" sz="1600" dirty="0"/>
              <a:t> {</a:t>
            </a:r>
          </a:p>
          <a:p>
            <a:pPr eaLnBrk="1" hangingPunct="1">
              <a:spcBef>
                <a:spcPct val="0"/>
              </a:spcBef>
              <a:buClrTx/>
              <a:buFontTx/>
              <a:buNone/>
            </a:pPr>
            <a:r>
              <a:rPr lang="en-US" altLang="ko-KR" sz="1600" dirty="0"/>
              <a:t>	public static void main(String[] </a:t>
            </a:r>
            <a:r>
              <a:rPr lang="en-US" altLang="ko-KR" sz="1600" dirty="0" err="1"/>
              <a:t>args</a:t>
            </a:r>
            <a:r>
              <a:rPr lang="en-US" altLang="ko-KR" sz="1600" dirty="0"/>
              <a:t>) {</a:t>
            </a:r>
          </a:p>
          <a:p>
            <a:pPr eaLnBrk="1" hangingPunct="1">
              <a:spcBef>
                <a:spcPct val="0"/>
              </a:spcBef>
              <a:buClrTx/>
              <a:buFontTx/>
              <a:buNone/>
            </a:pPr>
            <a:r>
              <a:rPr lang="en-US" altLang="ko-KR" sz="1600" dirty="0"/>
              <a:t>		try {</a:t>
            </a:r>
          </a:p>
          <a:p>
            <a:pPr eaLnBrk="1" hangingPunct="1">
              <a:spcBef>
                <a:spcPct val="0"/>
              </a:spcBef>
              <a:buClrTx/>
              <a:buFontTx/>
              <a:buNone/>
            </a:pPr>
            <a:r>
              <a:rPr lang="en-US" altLang="ko-KR" sz="1600" dirty="0"/>
              <a:t>			Scanner </a:t>
            </a:r>
            <a:r>
              <a:rPr lang="en-US" altLang="ko-KR" sz="1600" dirty="0" err="1"/>
              <a:t>scanner</a:t>
            </a:r>
            <a:r>
              <a:rPr lang="en-US" altLang="ko-KR" sz="1600" dirty="0"/>
              <a:t> = new Scanner(System.in) ;</a:t>
            </a:r>
          </a:p>
          <a:p>
            <a:pPr eaLnBrk="1" hangingPunct="1">
              <a:spcBef>
                <a:spcPct val="0"/>
              </a:spcBef>
              <a:buClrTx/>
              <a:buFontTx/>
              <a:buNone/>
            </a:pPr>
            <a:r>
              <a:rPr lang="en-US" altLang="ko-KR" sz="1600" dirty="0"/>
              <a:t>			</a:t>
            </a:r>
            <a:r>
              <a:rPr lang="en-US" altLang="ko-KR" sz="1600" dirty="0" err="1"/>
              <a:t>int</a:t>
            </a:r>
            <a:r>
              <a:rPr lang="en-US" altLang="ko-KR" sz="1600" dirty="0"/>
              <a:t> x = </a:t>
            </a:r>
            <a:r>
              <a:rPr lang="en-US" altLang="ko-KR" sz="1600" dirty="0" err="1"/>
              <a:t>scanner.nextInt</a:t>
            </a:r>
            <a:r>
              <a:rPr lang="en-US" altLang="ko-KR" sz="1600" dirty="0"/>
              <a:t>() ; // can throw </a:t>
            </a:r>
            <a:r>
              <a:rPr lang="en-US" altLang="ko-KR" sz="1600" dirty="0" err="1"/>
              <a:t>java.util.InputMismatchException</a:t>
            </a:r>
            <a:endParaRPr lang="en-US" altLang="ko-KR" sz="1600" dirty="0"/>
          </a:p>
          <a:p>
            <a:pPr eaLnBrk="1" hangingPunct="1">
              <a:spcBef>
                <a:spcPct val="0"/>
              </a:spcBef>
              <a:buClrTx/>
              <a:buFontTx/>
              <a:buNone/>
            </a:pPr>
            <a:r>
              <a:rPr lang="en-US" altLang="ko-KR" sz="1600" dirty="0"/>
              <a:t>			</a:t>
            </a:r>
            <a:r>
              <a:rPr lang="en-US" altLang="ko-KR" sz="1600" dirty="0" err="1"/>
              <a:t>int</a:t>
            </a:r>
            <a:r>
              <a:rPr lang="en-US" altLang="ko-KR" sz="1600" dirty="0"/>
              <a:t>[] a = {-1, 0, 1, 2} ;</a:t>
            </a:r>
          </a:p>
          <a:p>
            <a:pPr eaLnBrk="1" hangingPunct="1">
              <a:spcBef>
                <a:spcPct val="0"/>
              </a:spcBef>
              <a:buClrTx/>
              <a:buFontTx/>
              <a:buNone/>
            </a:pPr>
            <a:r>
              <a:rPr lang="en-US" altLang="ko-KR" sz="1600" dirty="0"/>
              <a:t>			</a:t>
            </a:r>
            <a:r>
              <a:rPr lang="en-US" altLang="ko-KR" sz="1600" dirty="0" err="1"/>
              <a:t>int</a:t>
            </a:r>
            <a:r>
              <a:rPr lang="en-US" altLang="ko-KR" sz="1600" dirty="0"/>
              <a:t> y = a[x] ; // can throw </a:t>
            </a:r>
            <a:r>
              <a:rPr lang="en-US" altLang="ko-KR" sz="1600" dirty="0" err="1"/>
              <a:t>ArrayIndexOutOfBoundsException</a:t>
            </a:r>
            <a:endParaRPr lang="en-US" altLang="ko-KR" sz="1600" dirty="0"/>
          </a:p>
          <a:p>
            <a:pPr eaLnBrk="1" hangingPunct="1">
              <a:spcBef>
                <a:spcPct val="0"/>
              </a:spcBef>
              <a:buClrTx/>
              <a:buFontTx/>
              <a:buNone/>
            </a:pPr>
            <a:r>
              <a:rPr lang="en-US" altLang="ko-KR" sz="1600" dirty="0"/>
              <a:t>			</a:t>
            </a:r>
            <a:r>
              <a:rPr lang="en-US" altLang="ko-KR" sz="1600" dirty="0" err="1"/>
              <a:t>int</a:t>
            </a:r>
            <a:r>
              <a:rPr lang="en-US" altLang="ko-KR" sz="1600" dirty="0"/>
              <a:t> z = a[y]/a[y]; // can throw </a:t>
            </a:r>
            <a:r>
              <a:rPr lang="en-US" altLang="ko-KR" sz="1600" dirty="0" err="1"/>
              <a:t>ArrayIndexOutOfBoundsException</a:t>
            </a:r>
            <a:r>
              <a:rPr lang="en-US" altLang="ko-KR" sz="1600" dirty="0"/>
              <a:t> and </a:t>
            </a:r>
            <a:r>
              <a:rPr lang="en-US" altLang="ko-KR" sz="1600" dirty="0" err="1"/>
              <a:t>ArithmeticException</a:t>
            </a:r>
            <a:r>
              <a:rPr lang="en-US" altLang="ko-KR" sz="1600" dirty="0"/>
              <a:t>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		catch (</a:t>
            </a:r>
            <a:r>
              <a:rPr lang="en-US" altLang="ko-KR" sz="1600" b="1" dirty="0" err="1">
                <a:solidFill>
                  <a:srgbClr val="FF0000"/>
                </a:solidFill>
              </a:rPr>
              <a:t>ArithmeticException</a:t>
            </a:r>
            <a:r>
              <a:rPr lang="en-US" altLang="ko-KR" sz="1600" dirty="0"/>
              <a:t> e) {</a:t>
            </a:r>
          </a:p>
          <a:p>
            <a:pPr eaLnBrk="1" hangingPunct="1">
              <a:spcBef>
                <a:spcPct val="0"/>
              </a:spcBef>
              <a:buClrTx/>
              <a:buFontTx/>
              <a:buNone/>
            </a:pPr>
            <a:r>
              <a:rPr lang="en-US" altLang="ko-KR" sz="1600" dirty="0"/>
              <a:t>			</a:t>
            </a:r>
            <a:r>
              <a:rPr lang="en-US" altLang="ko-KR" sz="1600" dirty="0" err="1"/>
              <a:t>System.out.println</a:t>
            </a:r>
            <a:r>
              <a:rPr lang="en-US" altLang="ko-KR" sz="1600" dirty="0"/>
              <a:t>("Arithmetic exception took place: " + e)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		catch (</a:t>
            </a:r>
            <a:r>
              <a:rPr lang="en-US" altLang="ko-KR" sz="1600" b="1" dirty="0" err="1">
                <a:solidFill>
                  <a:srgbClr val="FF0000"/>
                </a:solidFill>
              </a:rPr>
              <a:t>ArrayIndexOutOfBoundsException</a:t>
            </a:r>
            <a:r>
              <a:rPr lang="en-US" altLang="ko-KR" sz="1600" dirty="0"/>
              <a:t> e) {</a:t>
            </a:r>
          </a:p>
          <a:p>
            <a:pPr eaLnBrk="1" hangingPunct="1">
              <a:spcBef>
                <a:spcPct val="0"/>
              </a:spcBef>
              <a:buClrTx/>
              <a:buFontTx/>
              <a:buNone/>
            </a:pPr>
            <a:r>
              <a:rPr lang="en-US" altLang="ko-KR" sz="1600" dirty="0"/>
              <a:t>			</a:t>
            </a:r>
            <a:r>
              <a:rPr lang="en-US" altLang="ko-KR" sz="1600" dirty="0" err="1"/>
              <a:t>System.out.println</a:t>
            </a:r>
            <a:r>
              <a:rPr lang="en-US" altLang="ko-KR" sz="1600" dirty="0"/>
              <a:t>("Array index is invalid: " + e)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		catch (</a:t>
            </a:r>
            <a:r>
              <a:rPr lang="en-US" altLang="ko-KR" sz="1600" b="1" dirty="0" err="1">
                <a:solidFill>
                  <a:srgbClr val="FF0000"/>
                </a:solidFill>
              </a:rPr>
              <a:t>java.util.InputMismatchException</a:t>
            </a:r>
            <a:r>
              <a:rPr lang="en-US" altLang="ko-KR" sz="1600" dirty="0"/>
              <a:t> e) {</a:t>
            </a:r>
          </a:p>
          <a:p>
            <a:pPr eaLnBrk="1" hangingPunct="1">
              <a:spcBef>
                <a:spcPct val="0"/>
              </a:spcBef>
              <a:buClrTx/>
              <a:buFontTx/>
              <a:buNone/>
            </a:pPr>
            <a:r>
              <a:rPr lang="en-US" altLang="ko-KR" sz="1600" dirty="0"/>
              <a:t>			</a:t>
            </a:r>
            <a:r>
              <a:rPr lang="en-US" altLang="ko-KR" sz="1600" dirty="0" err="1"/>
              <a:t>System.out.println</a:t>
            </a:r>
            <a:r>
              <a:rPr lang="en-US" altLang="ko-KR" sz="1600" dirty="0"/>
              <a:t>("The given string cannot be converted into an integer: " + e)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a:t>
            </a:r>
            <a:endParaRPr lang="th-TH" altLang="ko-KR" sz="1600" dirty="0"/>
          </a:p>
        </p:txBody>
      </p:sp>
      <p:sp>
        <p:nvSpPr>
          <p:cNvPr id="26629" name="오른쪽 대괄호 7"/>
          <p:cNvSpPr>
            <a:spLocks/>
          </p:cNvSpPr>
          <p:nvPr/>
        </p:nvSpPr>
        <p:spPr bwMode="auto">
          <a:xfrm>
            <a:off x="6215063" y="4000500"/>
            <a:ext cx="357187" cy="1714500"/>
          </a:xfrm>
          <a:prstGeom prst="rightBracket">
            <a:avLst>
              <a:gd name="adj" fmla="val 8333"/>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endParaRPr lang="ko-KR" altLang="en-US" sz="1800">
              <a:latin typeface="Arial" panose="020B0604020202020204" pitchFamily="34" charset="0"/>
              <a:ea typeface="굴림" panose="020B0600000101010101" pitchFamily="50" charset="-127"/>
            </a:endParaRPr>
          </a:p>
        </p:txBody>
      </p:sp>
      <p:sp>
        <p:nvSpPr>
          <p:cNvPr id="26630" name="직사각형 8"/>
          <p:cNvSpPr>
            <a:spLocks noChangeArrowheads="1"/>
          </p:cNvSpPr>
          <p:nvPr/>
        </p:nvSpPr>
        <p:spPr bwMode="auto">
          <a:xfrm>
            <a:off x="6572250" y="4071938"/>
            <a:ext cx="22860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a:t>Multiple catch blocks can be provided to handle different types of exceptions.</a:t>
            </a:r>
            <a:endParaRPr lang="ko-KR" altLang="en-US" sz="1600"/>
          </a:p>
        </p:txBody>
      </p:sp>
    </p:spTree>
  </p:cSld>
  <p:clrMapOvr>
    <a:masterClrMapping/>
  </p:clrMapOvr>
  <mc:AlternateContent xmlns:mc="http://schemas.openxmlformats.org/markup-compatibility/2006" xmlns:p14="http://schemas.microsoft.com/office/powerpoint/2010/main">
    <mc:Choice Requires="p14">
      <p:transition spd="slow" p14:dur="2000" advTm="118723"/>
    </mc:Choice>
    <mc:Fallback xmlns="">
      <p:transition spd="slow" advTm="118723"/>
    </mc:Fallback>
  </mc:AlternateContent>
  <p:extLst>
    <p:ext uri="{3A86A75C-4F4B-4683-9AE1-C65F6400EC91}">
      <p14:laserTraceLst xmlns:p14="http://schemas.microsoft.com/office/powerpoint/2010/main">
        <p14:tracePtLst>
          <p14:tracePt t="730" x="6691313" y="3028950"/>
          <p14:tracePt t="737" x="6653213" y="3014663"/>
          <p14:tracePt t="747" x="6600825" y="2986088"/>
          <p14:tracePt t="761" x="6467475" y="2881313"/>
          <p14:tracePt t="778" x="6243638" y="2676525"/>
          <p14:tracePt t="794" x="6010275" y="2514600"/>
          <p14:tracePt t="811" x="5581650" y="2281238"/>
          <p14:tracePt t="844" x="5143500" y="2038350"/>
          <p14:tracePt t="878" x="4833938" y="1919288"/>
          <p14:tracePt t="894" x="4805363" y="1914525"/>
          <p14:tracePt t="911" x="4795838" y="1909763"/>
          <p14:tracePt t="1179" x="4752975" y="1895475"/>
          <p14:tracePt t="1186" x="4681538" y="1876425"/>
          <p14:tracePt t="1194" x="4614863" y="1862138"/>
          <p14:tracePt t="1211" x="4452938" y="1804988"/>
          <p14:tracePt t="1227" x="4343400" y="1757363"/>
          <p14:tracePt t="1244" x="4238625" y="1714500"/>
          <p14:tracePt t="1261" x="4205288" y="1700213"/>
          <p14:tracePt t="1277" x="4181475" y="1690688"/>
          <p14:tracePt t="1294" x="4157663" y="1681163"/>
          <p14:tracePt t="1311" x="4133850" y="1671638"/>
          <p14:tracePt t="1327" x="4110038" y="1662113"/>
          <p14:tracePt t="1344" x="4086225" y="1643063"/>
          <p14:tracePt t="1361" x="4057650" y="1624013"/>
          <p14:tracePt t="1377" x="3990975" y="1585913"/>
          <p14:tracePt t="1394" x="3938588" y="1562100"/>
          <p14:tracePt t="1411" x="3886200" y="1538288"/>
          <p14:tracePt t="1428" x="3833813" y="1528763"/>
          <p14:tracePt t="1444" x="3719513" y="1481138"/>
          <p14:tracePt t="1460" x="3624263" y="1457325"/>
          <p14:tracePt t="1477" x="3519488" y="1433513"/>
          <p14:tracePt t="1494" x="3448050" y="1414463"/>
          <p14:tracePt t="1510" x="3328988" y="1390650"/>
          <p14:tracePt t="1527" x="3243263" y="1376363"/>
          <p14:tracePt t="1544" x="3162300" y="1366838"/>
          <p14:tracePt t="1561" x="3048000" y="1352550"/>
          <p14:tracePt t="1577" x="2995613" y="1338263"/>
          <p14:tracePt t="1594" x="2952750" y="1333500"/>
          <p14:tracePt t="1612" x="2914650" y="1328738"/>
          <p14:tracePt t="1628" x="2871788" y="1304925"/>
          <p14:tracePt t="1644" x="2852738" y="1290638"/>
          <p14:tracePt t="1661" x="2843213" y="1285875"/>
          <p14:tracePt t="1678" x="2828925" y="1281113"/>
          <p14:tracePt t="1694" x="2819400" y="1271588"/>
          <p14:tracePt t="1711" x="2809875" y="1262063"/>
          <p14:tracePt t="1727" x="2805113" y="1262063"/>
          <p14:tracePt t="1744" x="2805113" y="1257300"/>
          <p14:tracePt t="1760" x="2805113" y="1252538"/>
          <p14:tracePt t="1777" x="2805113" y="1247775"/>
          <p14:tracePt t="1794" x="2805113" y="1243013"/>
          <p14:tracePt t="1810" x="2852738" y="1233488"/>
          <p14:tracePt t="1827" x="2952750" y="1219200"/>
          <p14:tracePt t="1844" x="3090863" y="1190625"/>
          <p14:tracePt t="1861" x="3205163" y="1185863"/>
          <p14:tracePt t="1877" x="3409950" y="1166813"/>
          <p14:tracePt t="1894" x="3562350" y="1157288"/>
          <p14:tracePt t="1911" x="3695700" y="1157288"/>
          <p14:tracePt t="1928" x="3857625" y="1162050"/>
          <p14:tracePt t="1944" x="3957638" y="1162050"/>
          <p14:tracePt t="1960" x="4048125" y="1162050"/>
          <p14:tracePt t="1977" x="4129088" y="1162050"/>
          <p14:tracePt t="1994" x="4210050" y="1162050"/>
          <p14:tracePt t="2010" x="4271963" y="1162050"/>
          <p14:tracePt t="2027" x="4329113" y="1162050"/>
          <p14:tracePt t="2044" x="4386263" y="1162050"/>
          <p14:tracePt t="2060" x="4500563" y="1162050"/>
          <p14:tracePt t="2077" x="4572000" y="1157288"/>
          <p14:tracePt t="2094" x="4629150" y="1152525"/>
          <p14:tracePt t="2097" x="4657725" y="1147763"/>
          <p14:tracePt t="2111" x="4691063" y="1147763"/>
          <p14:tracePt t="2127" x="4786313" y="1147763"/>
          <p14:tracePt t="2144" x="4843463" y="1147763"/>
          <p14:tracePt t="2161" x="4900613" y="1147763"/>
          <p14:tracePt t="2178" x="4986338" y="1147763"/>
          <p14:tracePt t="2194" x="5029200" y="1147763"/>
          <p14:tracePt t="2210" x="5081588" y="1162050"/>
          <p14:tracePt t="2227" x="5129213" y="1176338"/>
          <p14:tracePt t="2244" x="5219700" y="1200150"/>
          <p14:tracePt t="2260" x="5272088" y="1223963"/>
          <p14:tracePt t="2277" x="5338763" y="1243013"/>
          <p14:tracePt t="2294" x="5391150" y="1257300"/>
          <p14:tracePt t="2311" x="5448300" y="1266825"/>
          <p14:tracePt t="2327" x="5500688" y="1276350"/>
          <p14:tracePt t="2344" x="5562600" y="1281113"/>
          <p14:tracePt t="2361" x="5610225" y="1295400"/>
          <p14:tracePt t="2377" x="5672138" y="1304925"/>
          <p14:tracePt t="2394" x="5719763" y="1314450"/>
          <p14:tracePt t="2411" x="5738813" y="1319213"/>
          <p14:tracePt t="2427" x="5772150" y="1323975"/>
          <p14:tracePt t="2444" x="5786438" y="1328738"/>
          <p14:tracePt t="2460" x="5805488" y="1333500"/>
          <p14:tracePt t="2477" x="5815013" y="1338263"/>
          <p14:tracePt t="2494" x="5824538" y="1347788"/>
          <p14:tracePt t="2510" x="5829300" y="1352550"/>
          <p14:tracePt t="2527" x="5834063" y="1357313"/>
          <p14:tracePt t="2544" x="5843588" y="1357313"/>
          <p14:tracePt t="2560" x="5853113" y="1357313"/>
          <p14:tracePt t="2577" x="5857875" y="1357313"/>
          <p14:tracePt t="2594" x="5862638" y="1357313"/>
          <p14:tracePt t="2597" x="5867400" y="1357313"/>
          <p14:tracePt t="2957" x="5881688" y="1357313"/>
          <p14:tracePt t="2964" x="5900738" y="1357313"/>
          <p14:tracePt t="2978" x="5924550" y="1352550"/>
          <p14:tracePt t="3010" x="6024563" y="1328738"/>
          <p14:tracePt t="3044" x="6110288" y="1304925"/>
          <p14:tracePt t="3077" x="6167438" y="1290638"/>
          <p14:tracePt t="3094" x="6191250" y="1281113"/>
          <p14:tracePt t="3096" x="6196013" y="1281113"/>
          <p14:tracePt t="3110" x="6205538" y="1281113"/>
          <p14:tracePt t="3127" x="6210300" y="1281113"/>
          <p14:tracePt t="3144" x="6219825" y="1281113"/>
          <p14:tracePt t="4331" x="6215063" y="1281113"/>
          <p14:tracePt t="4338" x="6200775" y="1285875"/>
          <p14:tracePt t="4346" x="6181725" y="1290638"/>
          <p14:tracePt t="4361" x="6086475" y="1333500"/>
          <p14:tracePt t="4377" x="5915025" y="1404938"/>
          <p14:tracePt t="4394" x="5662613" y="1533525"/>
          <p14:tracePt t="4427" x="4591050" y="1862138"/>
          <p14:tracePt t="4461" x="3952875" y="2043113"/>
          <p14:tracePt t="4478" x="3629025" y="2157413"/>
          <p14:tracePt t="4494" x="3500438" y="2209800"/>
          <p14:tracePt t="4510" x="3443288" y="2228850"/>
          <p14:tracePt t="4527" x="3424238" y="2233613"/>
          <p14:tracePt t="4544" x="3409950" y="2247900"/>
          <p14:tracePt t="4758" x="3343275" y="2286000"/>
          <p14:tracePt t="4765" x="3190875" y="2352675"/>
          <p14:tracePt t="4780" x="3009900" y="2400300"/>
          <p14:tracePt t="4794" x="2633663" y="2481263"/>
          <p14:tracePt t="4810" x="2395538" y="2519363"/>
          <p14:tracePt t="4844" x="2128838" y="2519363"/>
          <p14:tracePt t="4877" x="1852613" y="2509838"/>
          <p14:tracePt t="4894" x="1752600" y="2500313"/>
          <p14:tracePt t="4910" x="1633538" y="2476500"/>
          <p14:tracePt t="4927" x="1538288" y="2452688"/>
          <p14:tracePt t="4944" x="1443038" y="2428875"/>
          <p14:tracePt t="4961" x="1362075" y="2414588"/>
          <p14:tracePt t="4977" x="1276350" y="2405063"/>
          <p14:tracePt t="4994" x="1228725" y="2390775"/>
          <p14:tracePt t="5010" x="1185863" y="2371725"/>
          <p14:tracePt t="5027" x="1147763" y="2352675"/>
          <p14:tracePt t="5044" x="1071563" y="2324100"/>
          <p14:tracePt t="5060" x="1019175" y="2305050"/>
          <p14:tracePt t="5077" x="962025" y="2276475"/>
          <p14:tracePt t="5096" x="909638" y="2252663"/>
          <p14:tracePt t="5119" x="871538" y="2228850"/>
          <p14:tracePt t="5127" x="862013" y="2214563"/>
          <p14:tracePt t="5144" x="838200" y="2171700"/>
          <p14:tracePt t="5160" x="790575" y="2066925"/>
          <p14:tracePt t="5177" x="762000" y="1990725"/>
          <p14:tracePt t="5194" x="742950" y="1938338"/>
          <p14:tracePt t="5210" x="723900" y="1909763"/>
          <p14:tracePt t="5227" x="709613" y="1881188"/>
          <p14:tracePt t="5244" x="704850" y="1866900"/>
          <p14:tracePt t="5260" x="700088" y="1857375"/>
          <p14:tracePt t="5277" x="700088" y="1852613"/>
          <p14:tracePt t="5294" x="700088" y="1843088"/>
          <p14:tracePt t="5310" x="700088" y="1833563"/>
          <p14:tracePt t="5327" x="700088" y="1828800"/>
          <p14:tracePt t="5344" x="690563" y="1828800"/>
          <p14:tracePt t="5360" x="685800" y="1828800"/>
          <p14:tracePt t="5377" x="681038" y="1828800"/>
          <p14:tracePt t="5394" x="671513" y="1833563"/>
          <p14:tracePt t="5410" x="633413" y="1900238"/>
          <p14:tracePt t="5427" x="600075" y="2000250"/>
          <p14:tracePt t="5444" x="576263" y="2081213"/>
          <p14:tracePt t="5463" x="557213" y="2147888"/>
          <p14:tracePt t="5477" x="542925" y="2252663"/>
          <p14:tracePt t="5494" x="528638" y="2333625"/>
          <p14:tracePt t="5510" x="519113" y="2419350"/>
          <p14:tracePt t="5528" x="509588" y="2481263"/>
          <p14:tracePt t="5544" x="481013" y="2609850"/>
          <p14:tracePt t="5560" x="447675" y="2738438"/>
          <p14:tracePt t="5577" x="414338" y="2867025"/>
          <p14:tracePt t="5594" x="366713" y="2990850"/>
          <p14:tracePt t="5610" x="347663" y="3033713"/>
          <p14:tracePt t="5627" x="323850" y="3086100"/>
          <p14:tracePt t="5643" x="314325" y="3138488"/>
          <p14:tracePt t="5660" x="300038" y="3233738"/>
          <p14:tracePt t="5677" x="290513" y="3286125"/>
          <p14:tracePt t="5694" x="290513" y="3338513"/>
          <p14:tracePt t="5710" x="290513" y="3371850"/>
          <p14:tracePt t="5727" x="290513" y="3419475"/>
          <p14:tracePt t="5744" x="290513" y="3438525"/>
          <p14:tracePt t="5760" x="295275" y="3467100"/>
          <p14:tracePt t="5777" x="304800" y="3490913"/>
          <p14:tracePt t="5794" x="314325" y="3514725"/>
          <p14:tracePt t="5810" x="319088" y="3524250"/>
          <p14:tracePt t="5827" x="323850" y="3543300"/>
          <p14:tracePt t="5844" x="333375" y="3562350"/>
          <p14:tracePt t="5860" x="347663" y="3576638"/>
          <p14:tracePt t="5877" x="352425" y="3590925"/>
          <p14:tracePt t="5894" x="357188" y="3605213"/>
          <p14:tracePt t="5910" x="361950" y="3619500"/>
          <p14:tracePt t="5927" x="361950" y="3624263"/>
          <p14:tracePt t="5944" x="361950" y="3633788"/>
          <p14:tracePt t="5961" x="361950" y="3638550"/>
          <p14:tracePt t="5977" x="361950" y="3643313"/>
          <p14:tracePt t="6006" x="366713" y="3643313"/>
          <p14:tracePt t="6013" x="366713" y="3648075"/>
          <p14:tracePt t="6027" x="366713" y="3652838"/>
          <p14:tracePt t="6044" x="366713" y="3657600"/>
          <p14:tracePt t="6109" x="371475" y="3657600"/>
          <p14:tracePt t="6117" x="376238" y="3662363"/>
          <p14:tracePt t="6131" x="385763" y="3667125"/>
          <p14:tracePt t="6512" x="395288" y="3681413"/>
          <p14:tracePt t="6519" x="414338" y="3690938"/>
          <p14:tracePt t="6529" x="433388" y="3705225"/>
          <p14:tracePt t="6544" x="471488" y="3729038"/>
          <p14:tracePt t="6560" x="500063" y="3752850"/>
          <p14:tracePt t="6577" x="523875" y="3776663"/>
          <p14:tracePt t="6594" x="561975" y="3810000"/>
          <p14:tracePt t="6627" x="604838" y="3862388"/>
          <p14:tracePt t="6660" x="657225" y="4014788"/>
          <p14:tracePt t="6677" x="676275" y="4062413"/>
          <p14:tracePt t="6694" x="690563" y="4100513"/>
          <p14:tracePt t="6711" x="709613" y="4148138"/>
          <p14:tracePt t="6727" x="714375" y="4171950"/>
          <p14:tracePt t="6743" x="719138" y="4205288"/>
          <p14:tracePt t="6760" x="719138" y="4229100"/>
          <p14:tracePt t="6777" x="719138" y="4267200"/>
          <p14:tracePt t="6793" x="704850" y="4295775"/>
          <p14:tracePt t="6810" x="690563" y="4329113"/>
          <p14:tracePt t="6827" x="666750" y="4348163"/>
          <p14:tracePt t="6843" x="628650" y="4381500"/>
          <p14:tracePt t="6860" x="595313" y="4391025"/>
          <p14:tracePt t="6877" x="547688" y="4386263"/>
          <p14:tracePt t="6896" x="504825" y="4357688"/>
          <p14:tracePt t="6910" x="433388" y="4291013"/>
          <p14:tracePt t="6927" x="385763" y="4191000"/>
          <p14:tracePt t="6944" x="342900" y="4019550"/>
          <p14:tracePt t="6961" x="333375" y="3871913"/>
          <p14:tracePt t="6977" x="357188" y="3743325"/>
          <p14:tracePt t="6995" x="385763" y="3667125"/>
          <p14:tracePt t="7010" x="423863" y="3619500"/>
          <p14:tracePt t="7027" x="471488" y="3590925"/>
          <p14:tracePt t="7044" x="514350" y="3576638"/>
          <p14:tracePt t="7060" x="552450" y="3576638"/>
          <p14:tracePt t="7077" x="595313" y="3595688"/>
          <p14:tracePt t="7093" x="681038" y="3705225"/>
          <p14:tracePt t="7110" x="733425" y="3890963"/>
          <p14:tracePt t="7127" x="757238" y="4014788"/>
          <p14:tracePt t="7144" x="776288" y="4110038"/>
          <p14:tracePt t="7160" x="776288" y="4200525"/>
          <p14:tracePt t="7177" x="776288" y="4252913"/>
          <p14:tracePt t="7193" x="776288" y="4286250"/>
          <p14:tracePt t="7210" x="781050" y="4343400"/>
          <p14:tracePt t="7227" x="785813" y="4376738"/>
          <p14:tracePt t="7243" x="795338" y="4405313"/>
          <p14:tracePt t="7260" x="795338" y="4443413"/>
          <p14:tracePt t="7277" x="795338" y="4476750"/>
          <p14:tracePt t="7294" x="795338" y="4491038"/>
          <p14:tracePt t="7310" x="795338" y="4495800"/>
          <p14:tracePt t="7550" x="795338" y="4524375"/>
          <p14:tracePt t="7556" x="790575" y="4557713"/>
          <p14:tracePt t="7563" x="785813" y="4586288"/>
          <p14:tracePt t="7577" x="771525" y="4614863"/>
          <p14:tracePt t="7594" x="728663" y="4714875"/>
          <p14:tracePt t="7610" x="681038" y="4795838"/>
          <p14:tracePt t="7627" x="642938" y="4848225"/>
          <p14:tracePt t="7644" x="614363" y="4881563"/>
          <p14:tracePt t="7660" x="557213" y="4914900"/>
          <p14:tracePt t="7677" x="519113" y="4919663"/>
          <p14:tracePt t="7693" x="481013" y="4905375"/>
          <p14:tracePt t="7710" x="438150" y="4848225"/>
          <p14:tracePt t="7727" x="419100" y="4781550"/>
          <p14:tracePt t="7743" x="423863" y="4648200"/>
          <p14:tracePt t="7760" x="447675" y="4543425"/>
          <p14:tracePt t="7777" x="485775" y="4457700"/>
          <p14:tracePt t="7793" x="504825" y="4433888"/>
          <p14:tracePt t="7811" x="528638" y="4424363"/>
          <p14:tracePt t="7828" x="576263" y="4438650"/>
          <p14:tracePt t="7844" x="614363" y="4476750"/>
          <p14:tracePt t="7860" x="661988" y="4567238"/>
          <p14:tracePt t="7877" x="714375" y="4686300"/>
          <p14:tracePt t="7894" x="747713" y="4924425"/>
          <p14:tracePt t="7910" x="757238" y="5033963"/>
          <p14:tracePt t="7927" x="766763" y="5114925"/>
          <p14:tracePt t="7944" x="766763" y="5238750"/>
          <p14:tracePt t="7960" x="766763" y="5362575"/>
          <p14:tracePt t="7978" x="771525" y="5400675"/>
          <p14:tracePt t="7994" x="776288" y="5424488"/>
          <p14:tracePt t="8011" x="785813" y="5443538"/>
          <p14:tracePt t="8027" x="800100" y="5467350"/>
          <p14:tracePt t="8043" x="814388" y="5486400"/>
          <p14:tracePt t="8060" x="842963" y="5543550"/>
          <p14:tracePt t="8077" x="881063" y="5667375"/>
          <p14:tracePt t="8093" x="895350" y="5781675"/>
          <p14:tracePt t="8110" x="895350" y="5848350"/>
          <p14:tracePt t="8127" x="895350" y="5900738"/>
          <p14:tracePt t="8143" x="871538" y="5948363"/>
          <p14:tracePt t="8160" x="847725" y="5972175"/>
          <p14:tracePt t="8177" x="823913" y="5995988"/>
          <p14:tracePt t="8193" x="785813" y="6019800"/>
          <p14:tracePt t="8210" x="709613" y="6048375"/>
          <p14:tracePt t="8227" x="638175" y="6048375"/>
          <p14:tracePt t="8243" x="552450" y="6019800"/>
          <p14:tracePt t="8261" x="495300" y="5976938"/>
          <p14:tracePt t="8277" x="381000" y="5781675"/>
          <p14:tracePt t="8293" x="366713" y="5667375"/>
          <p14:tracePt t="8310" x="385763" y="5543550"/>
          <p14:tracePt t="8328" x="481013" y="5353050"/>
          <p14:tracePt t="8343" x="552450" y="5281613"/>
          <p14:tracePt t="8360" x="638175" y="5248275"/>
          <p14:tracePt t="8377" x="733425" y="5253038"/>
          <p14:tracePt t="8393" x="819150" y="5305425"/>
          <p14:tracePt t="8410" x="857250" y="5395913"/>
          <p14:tracePt t="8427" x="876300" y="5562600"/>
          <p14:tracePt t="8443" x="871538" y="5729288"/>
          <p14:tracePt t="8460" x="847725" y="5848350"/>
          <p14:tracePt t="8477" x="838200" y="5900738"/>
          <p14:tracePt t="8493" x="819150" y="5924550"/>
          <p14:tracePt t="8510" x="814388" y="5948363"/>
          <p14:tracePt t="8527" x="804863" y="5957888"/>
          <p14:tracePt t="8543" x="804863" y="5967413"/>
          <p14:tracePt t="10371" x="823913" y="5900738"/>
          <p14:tracePt t="10378" x="862013" y="5810250"/>
          <p14:tracePt t="10385" x="900113" y="5705475"/>
          <p14:tracePt t="10393" x="962025" y="5586413"/>
          <p14:tracePt t="10410" x="1066800" y="5329238"/>
          <p14:tracePt t="10427" x="1133475" y="5195888"/>
          <p14:tracePt t="10443" x="1271588" y="4938713"/>
          <p14:tracePt t="10477" x="1419225" y="4686300"/>
          <p14:tracePt t="10510" x="1562100" y="4500563"/>
          <p14:tracePt t="10527" x="1609725" y="4410075"/>
          <p14:tracePt t="10543" x="1652588" y="4352925"/>
          <p14:tracePt t="10560" x="1681163" y="4300538"/>
          <p14:tracePt t="10577" x="1724025" y="4248150"/>
          <p14:tracePt t="10593" x="1757363" y="4219575"/>
          <p14:tracePt t="10610" x="1785938" y="4186238"/>
          <p14:tracePt t="10627" x="1847850" y="4148138"/>
          <p14:tracePt t="10643" x="1895475" y="4124325"/>
          <p14:tracePt t="10660" x="1933575" y="4095750"/>
          <p14:tracePt t="10677" x="1962150" y="4071938"/>
          <p14:tracePt t="10693" x="2019300" y="4033838"/>
          <p14:tracePt t="10710" x="2047875" y="4010025"/>
          <p14:tracePt t="10726" x="2095500" y="3990975"/>
          <p14:tracePt t="10743" x="2138363" y="3971925"/>
          <p14:tracePt t="10760" x="2200275" y="3962400"/>
          <p14:tracePt t="10777" x="2238375" y="3952875"/>
          <p14:tracePt t="10793" x="2281238" y="3943350"/>
          <p14:tracePt t="10810" x="2319338" y="3929063"/>
          <p14:tracePt t="10827" x="2366963" y="3919538"/>
          <p14:tracePt t="10843" x="2395538" y="3910013"/>
          <p14:tracePt t="10860" x="2428875" y="3900488"/>
          <p14:tracePt t="10877" x="2462213" y="3890963"/>
          <p14:tracePt t="10893" x="2505075" y="3886200"/>
          <p14:tracePt t="10910" x="2528888" y="3886200"/>
          <p14:tracePt t="10927" x="2543175" y="3886200"/>
          <p14:tracePt t="10943" x="2552700" y="3886200"/>
          <p14:tracePt t="10960" x="2562225" y="3886200"/>
          <p14:tracePt t="11025" x="2557463" y="3886200"/>
          <p14:tracePt t="11035" x="2552700" y="3890963"/>
          <p14:tracePt t="11049" x="2528888" y="3905250"/>
          <p14:tracePt t="11060" x="2490788" y="3929063"/>
          <p14:tracePt t="11077" x="2447925" y="3943350"/>
          <p14:tracePt t="11093" x="2409825" y="3957638"/>
          <p14:tracePt t="11110" x="2381250" y="3967163"/>
          <p14:tracePt t="11127" x="2347913" y="3976688"/>
          <p14:tracePt t="11143" x="2328863" y="3976688"/>
          <p14:tracePt t="11160" x="2305050" y="3981450"/>
          <p14:tracePt t="11176" x="2281238" y="3986213"/>
          <p14:tracePt t="11193" x="2247900" y="4000500"/>
          <p14:tracePt t="11210" x="2219325" y="4010025"/>
          <p14:tracePt t="11227" x="2185988" y="4019550"/>
          <p14:tracePt t="11243" x="2152650" y="4024313"/>
          <p14:tracePt t="11260" x="2100263" y="4033838"/>
          <p14:tracePt t="11276" x="2062163" y="4048125"/>
          <p14:tracePt t="11293" x="2014538" y="4052888"/>
          <p14:tracePt t="11310" x="1971675" y="4062413"/>
          <p14:tracePt t="11326" x="1900238" y="4067175"/>
          <p14:tracePt t="11343" x="1852613" y="4067175"/>
          <p14:tracePt t="11360" x="1809750" y="4067175"/>
          <p14:tracePt t="11376" x="1747838" y="4057650"/>
          <p14:tracePt t="11393" x="1695450" y="4052888"/>
          <p14:tracePt t="11410" x="1643063" y="4038600"/>
          <p14:tracePt t="11426" x="1595438" y="4033838"/>
          <p14:tracePt t="11443" x="1533525" y="4014788"/>
          <p14:tracePt t="11460" x="1490663" y="4000500"/>
          <p14:tracePt t="11477" x="1457325" y="3986213"/>
          <p14:tracePt t="11493" x="1419225" y="3967163"/>
          <p14:tracePt t="11510" x="1385888" y="3943350"/>
          <p14:tracePt t="11527" x="1371600" y="3933825"/>
          <p14:tracePt t="11543" x="1352550" y="3914775"/>
          <p14:tracePt t="11560" x="1338263" y="3900488"/>
          <p14:tracePt t="11576" x="1333500" y="3890963"/>
          <p14:tracePt t="11593" x="1323975" y="3886200"/>
          <p14:tracePt t="11610" x="1323975" y="3881438"/>
          <p14:tracePt t="11671" x="1319213" y="3881438"/>
          <p14:tracePt t="11678" x="1314450" y="3881438"/>
          <p14:tracePt t="11693" x="1309688" y="3881438"/>
          <p14:tracePt t="11701" x="1300163" y="3881438"/>
          <p14:tracePt t="11710" x="1281113" y="3886200"/>
          <p14:tracePt t="11726" x="1238250" y="3919538"/>
          <p14:tracePt t="11743" x="1119188" y="3981450"/>
          <p14:tracePt t="11760" x="1052513" y="4019550"/>
          <p14:tracePt t="11776" x="1009650" y="4043363"/>
          <p14:tracePt t="11793" x="957263" y="4067175"/>
          <p14:tracePt t="11810" x="909638" y="4071938"/>
          <p14:tracePt t="11826" x="895350" y="4071938"/>
          <p14:tracePt t="11843" x="885825" y="4071938"/>
          <p14:tracePt t="11860" x="881063" y="4071938"/>
          <p14:tracePt t="11877" x="871538" y="4071938"/>
          <p14:tracePt t="11893" x="866775" y="4071938"/>
          <p14:tracePt t="11987" x="871538" y="4071938"/>
          <p14:tracePt t="11995" x="885825" y="4067175"/>
          <p14:tracePt t="12001" x="909638" y="4067175"/>
          <p14:tracePt t="12010" x="952500" y="4052888"/>
          <p14:tracePt t="12027" x="1081088" y="4033838"/>
          <p14:tracePt t="12043" x="1204913" y="4010025"/>
          <p14:tracePt t="12060" x="1338263" y="3976688"/>
          <p14:tracePt t="12077" x="1419225" y="3952875"/>
          <p14:tracePt t="12093" x="1495425" y="3938588"/>
          <p14:tracePt t="12110" x="1552575" y="3933825"/>
          <p14:tracePt t="12126" x="1628775" y="3919538"/>
          <p14:tracePt t="12143" x="1671638" y="3914775"/>
          <p14:tracePt t="12160" x="1695450" y="3914775"/>
          <p14:tracePt t="12177" x="1724025" y="3905250"/>
          <p14:tracePt t="12193" x="1752600" y="3890963"/>
          <p14:tracePt t="12210" x="1771650" y="3886200"/>
          <p14:tracePt t="12227" x="1795463" y="3886200"/>
          <p14:tracePt t="12243" x="1838325" y="3881438"/>
          <p14:tracePt t="12260" x="1881188" y="3881438"/>
          <p14:tracePt t="12277" x="1933575" y="3881438"/>
          <p14:tracePt t="12293" x="2000250" y="3881438"/>
          <p14:tracePt t="12310" x="2076450" y="3881438"/>
          <p14:tracePt t="12327" x="2109788" y="3881438"/>
          <p14:tracePt t="12343" x="2162175" y="3881438"/>
          <p14:tracePt t="12361" x="2209800" y="3881438"/>
          <p14:tracePt t="12377" x="2286000" y="3881438"/>
          <p14:tracePt t="12393" x="2338388" y="3867150"/>
          <p14:tracePt t="12410" x="2386013" y="3862388"/>
          <p14:tracePt t="12427" x="2438400" y="3857625"/>
          <p14:tracePt t="12443" x="2486025" y="3843338"/>
          <p14:tracePt t="12460" x="2519363" y="3829050"/>
          <p14:tracePt t="12477" x="2543175" y="3824288"/>
          <p14:tracePt t="12493" x="2576513" y="3814763"/>
          <p14:tracePt t="12510" x="2586038" y="3810000"/>
          <p14:tracePt t="12527" x="2600325" y="3800475"/>
          <p14:tracePt t="12543" x="2605088" y="3795713"/>
          <p14:tracePt t="12560" x="2614613" y="3795713"/>
          <p14:tracePt t="12577" x="2614613" y="3790950"/>
          <p14:tracePt t="12593" x="2614613" y="3781425"/>
          <p14:tracePt t="12610" x="2609850" y="3771900"/>
          <p14:tracePt t="12627" x="2590800" y="3748088"/>
          <p14:tracePt t="12643" x="2543175" y="3714750"/>
          <p14:tracePt t="12660" x="2457450" y="3686175"/>
          <p14:tracePt t="12677" x="2295525" y="3657600"/>
          <p14:tracePt t="12693" x="2214563" y="3662363"/>
          <p14:tracePt t="12710" x="2152650" y="3667125"/>
          <p14:tracePt t="12727" x="2100263" y="3681413"/>
          <p14:tracePt t="12743" x="2038350" y="3686175"/>
          <p14:tracePt t="12760" x="2014538" y="3686175"/>
          <p14:tracePt t="12776" x="1981200" y="3695700"/>
          <p14:tracePt t="12793" x="1962150" y="3705225"/>
          <p14:tracePt t="12810" x="1928813" y="3714750"/>
          <p14:tracePt t="12826" x="1905000" y="3724275"/>
          <p14:tracePt t="12843" x="1881188" y="3729038"/>
          <p14:tracePt t="12860" x="1862138" y="3738563"/>
          <p14:tracePt t="12876" x="1838325" y="3748088"/>
          <p14:tracePt t="12893" x="1828800" y="3752850"/>
          <p14:tracePt t="12910" x="1824038" y="3757613"/>
          <p14:tracePt t="12927" x="1814513" y="3767138"/>
          <p14:tracePt t="12943" x="1809750" y="3771900"/>
          <p14:tracePt t="12960" x="1800225" y="3776663"/>
          <p14:tracePt t="12976" x="1795463" y="3786188"/>
          <p14:tracePt t="12993" x="1785938" y="3795713"/>
          <p14:tracePt t="13010" x="1785938" y="3810000"/>
          <p14:tracePt t="13026" x="1785938" y="3824288"/>
          <p14:tracePt t="13043" x="1785938" y="3843338"/>
          <p14:tracePt t="13060" x="1785938" y="3871913"/>
          <p14:tracePt t="13076" x="1790700" y="3886200"/>
          <p14:tracePt t="13093" x="1800225" y="3910013"/>
          <p14:tracePt t="13112" x="1809750" y="3929063"/>
          <p14:tracePt t="13126" x="1828800" y="3948113"/>
          <p14:tracePt t="13143" x="1852613" y="3967163"/>
          <p14:tracePt t="13160" x="1881188" y="3976688"/>
          <p14:tracePt t="13176" x="1924050" y="4000500"/>
          <p14:tracePt t="13193" x="1947863" y="4005263"/>
          <p14:tracePt t="13210" x="1966913" y="4010025"/>
          <p14:tracePt t="13226" x="1990725" y="4024313"/>
          <p14:tracePt t="13243" x="2009775" y="4024313"/>
          <p14:tracePt t="13260" x="2019300" y="4024313"/>
          <p14:tracePt t="13276" x="2033588" y="4024313"/>
          <p14:tracePt t="13293" x="2047875" y="4029075"/>
          <p14:tracePt t="13310" x="2071688" y="4029075"/>
          <p14:tracePt t="13326" x="2081213" y="4029075"/>
          <p14:tracePt t="13343" x="2100263" y="4029075"/>
          <p14:tracePt t="13360" x="2119313" y="4029075"/>
          <p14:tracePt t="13376" x="2166938" y="4029075"/>
          <p14:tracePt t="13393" x="2205038" y="4019550"/>
          <p14:tracePt t="13410" x="2233613" y="4014788"/>
          <p14:tracePt t="13428" x="2262188" y="4005263"/>
          <p14:tracePt t="13443" x="2305050" y="3986213"/>
          <p14:tracePt t="13460" x="2319338" y="3967163"/>
          <p14:tracePt t="13476" x="2338388" y="3952875"/>
          <p14:tracePt t="13493" x="2366963" y="3924300"/>
          <p14:tracePt t="13510" x="2390775" y="3895725"/>
          <p14:tracePt t="13526" x="2400300" y="3871913"/>
          <p14:tracePt t="13543" x="2419350" y="3848100"/>
          <p14:tracePt t="13560" x="2443163" y="3814763"/>
          <p14:tracePt t="13576" x="2452688" y="3795713"/>
          <p14:tracePt t="13593" x="2457450" y="3781425"/>
          <p14:tracePt t="13610" x="2466975" y="3762375"/>
          <p14:tracePt t="13626" x="2471738" y="3757613"/>
          <p14:tracePt t="13643" x="2471738" y="3748088"/>
          <p14:tracePt t="13660" x="2471738" y="3738563"/>
          <p14:tracePt t="13676" x="2471738" y="3719513"/>
          <p14:tracePt t="13693" x="2462213" y="3709988"/>
          <p14:tracePt t="13710" x="2452688" y="3695700"/>
          <p14:tracePt t="13726" x="2433638" y="3676650"/>
          <p14:tracePt t="13743" x="2390775" y="3643313"/>
          <p14:tracePt t="13760" x="2357438" y="3619500"/>
          <p14:tracePt t="13776" x="2300288" y="3590925"/>
          <p14:tracePt t="13793" x="2247900" y="3571875"/>
          <p14:tracePt t="13810" x="2166938" y="3533775"/>
          <p14:tracePt t="13826" x="2133600" y="3533775"/>
          <p14:tracePt t="13843" x="2081213" y="3533775"/>
          <p14:tracePt t="13860" x="2005013" y="3557588"/>
          <p14:tracePt t="13876" x="1966913" y="3576638"/>
          <p14:tracePt t="13893" x="1928813" y="3595688"/>
          <p14:tracePt t="13910" x="1905000" y="3619500"/>
          <p14:tracePt t="13926" x="1871663" y="3652838"/>
          <p14:tracePt t="13943" x="1857375" y="3676650"/>
          <p14:tracePt t="13960" x="1847850" y="3700463"/>
          <p14:tracePt t="13977" x="1843088" y="3709988"/>
          <p14:tracePt t="13993" x="1843088" y="3729038"/>
          <p14:tracePt t="14010" x="1843088" y="3743325"/>
          <p14:tracePt t="14026" x="1847850" y="3752850"/>
          <p14:tracePt t="14043" x="1857375" y="3767138"/>
          <p14:tracePt t="14060" x="1862138" y="3771900"/>
          <p14:tracePt t="14076" x="1871663" y="3776663"/>
          <p14:tracePt t="14093" x="1876425" y="3786188"/>
          <p14:tracePt t="14094" x="1881188" y="3786188"/>
          <p14:tracePt t="14110" x="1885950" y="3786188"/>
          <p14:tracePt t="14126" x="1890713" y="3786188"/>
          <p14:tracePt t="14143" x="1900238" y="3786188"/>
          <p14:tracePt t="14160" x="1905000" y="3786188"/>
          <p14:tracePt t="14176" x="1909763" y="3786188"/>
          <p14:tracePt t="14193" x="1914525" y="3790950"/>
          <p14:tracePt t="14210" x="1919288" y="3795713"/>
          <p14:tracePt t="14226" x="1928813" y="3795713"/>
          <p14:tracePt t="14243" x="1938338" y="3795713"/>
          <p14:tracePt t="14260" x="1943100" y="3800475"/>
          <p14:tracePt t="14276" x="1947863" y="3800475"/>
          <p14:tracePt t="14293" x="1962150" y="3805238"/>
          <p14:tracePt t="14310" x="1981200" y="3805238"/>
          <p14:tracePt t="14326" x="1995488" y="3805238"/>
          <p14:tracePt t="14343" x="2019300" y="3805238"/>
          <p14:tracePt t="14360" x="2052638" y="3800475"/>
          <p14:tracePt t="14376" x="2062163" y="3795713"/>
          <p14:tracePt t="14393" x="2076450" y="3790950"/>
          <p14:tracePt t="14618" x="2090738" y="3838575"/>
          <p14:tracePt t="14627" x="2114550" y="3886200"/>
          <p14:tracePt t="14640" x="2152650" y="3986213"/>
          <p14:tracePt t="14646" x="2176463" y="4033838"/>
          <p14:tracePt t="14660" x="2195513" y="4081463"/>
          <p14:tracePt t="14676" x="2238375" y="4267200"/>
          <p14:tracePt t="14693" x="2252663" y="4348163"/>
          <p14:tracePt t="14710" x="2266950" y="4410075"/>
          <p14:tracePt t="14726" x="2266950" y="4471988"/>
          <p14:tracePt t="14743" x="2271713" y="4495800"/>
          <p14:tracePt t="14760" x="2271713" y="4510088"/>
          <p14:tracePt t="14776" x="2276475" y="4519613"/>
          <p14:tracePt t="14793" x="2281238" y="4529138"/>
          <p14:tracePt t="14810" x="2286000" y="4533900"/>
          <p14:tracePt t="14826" x="2295525" y="4538663"/>
          <p14:tracePt t="14843" x="2295525" y="4548188"/>
          <p14:tracePt t="14860" x="2295525" y="4552950"/>
          <p14:tracePt t="14876" x="2295525" y="4557713"/>
          <p14:tracePt t="14893" x="2295525" y="4567238"/>
          <p14:tracePt t="14910" x="2276475" y="4586288"/>
          <p14:tracePt t="14926" x="2243138" y="4638675"/>
          <p14:tracePt t="14943" x="2195513" y="4667250"/>
          <p14:tracePt t="14960" x="2147888" y="4700588"/>
          <p14:tracePt t="14977" x="2090738" y="4738688"/>
          <p14:tracePt t="14993" x="2057400" y="4752975"/>
          <p14:tracePt t="15010" x="2014538" y="4752975"/>
          <p14:tracePt t="15026" x="1976438" y="4743450"/>
          <p14:tracePt t="15043" x="1928813" y="4695825"/>
          <p14:tracePt t="15059" x="1890713" y="4638675"/>
          <p14:tracePt t="15076" x="1876425" y="4586288"/>
          <p14:tracePt t="15093" x="1881188" y="4529138"/>
          <p14:tracePt t="15095" x="1885950" y="4491038"/>
          <p14:tracePt t="15112" x="1914525" y="4443413"/>
          <p14:tracePt t="15126" x="1938338" y="4419600"/>
          <p14:tracePt t="15143" x="1962150" y="4410075"/>
          <p14:tracePt t="15160" x="2005013" y="4410075"/>
          <p14:tracePt t="15176" x="2062163" y="4443413"/>
          <p14:tracePt t="15193" x="2090738" y="4471988"/>
          <p14:tracePt t="15210" x="2109788" y="4567238"/>
          <p14:tracePt t="15226" x="2114550" y="4714875"/>
          <p14:tracePt t="15243" x="2114550" y="4776788"/>
          <p14:tracePt t="15259" x="2095500" y="4829175"/>
          <p14:tracePt t="15276" x="2071688" y="4881563"/>
          <p14:tracePt t="15293" x="2052638" y="4943475"/>
          <p14:tracePt t="15309" x="2043113" y="4972050"/>
          <p14:tracePt t="15326" x="2033588" y="4976813"/>
          <p14:tracePt t="15551" x="2052638" y="5000625"/>
          <p14:tracePt t="15558" x="2085975" y="5043488"/>
          <p14:tracePt t="15565" x="2124075" y="5081588"/>
          <p14:tracePt t="15576" x="2162175" y="5143500"/>
          <p14:tracePt t="15593" x="2219325" y="5262563"/>
          <p14:tracePt t="15595" x="2238375" y="5319713"/>
          <p14:tracePt t="15609" x="2271713" y="5429250"/>
          <p14:tracePt t="15626" x="2286000" y="5500688"/>
          <p14:tracePt t="15643" x="2281238" y="5572125"/>
          <p14:tracePt t="15660" x="2262188" y="5643563"/>
          <p14:tracePt t="15676" x="2200275" y="5762625"/>
          <p14:tracePt t="15693" x="2166938" y="5805488"/>
          <p14:tracePt t="15709" x="2119313" y="5838825"/>
          <p14:tracePt t="15726" x="2062163" y="5872163"/>
          <p14:tracePt t="15744" x="2009775" y="5886450"/>
          <p14:tracePt t="15760" x="1962150" y="5886450"/>
          <p14:tracePt t="15776" x="1909763" y="5862638"/>
          <p14:tracePt t="15793" x="1857375" y="5795963"/>
          <p14:tracePt t="15809" x="1819275" y="5738813"/>
          <p14:tracePt t="15826" x="1814513" y="5695950"/>
          <p14:tracePt t="15843" x="1814513" y="5643563"/>
          <p14:tracePt t="15859" x="1866900" y="5553075"/>
          <p14:tracePt t="15876" x="1905000" y="5510213"/>
          <p14:tracePt t="15893" x="1962150" y="5486400"/>
          <p14:tracePt t="15912" x="2090738" y="5495925"/>
          <p14:tracePt t="15926" x="2152650" y="5514975"/>
          <p14:tracePt t="15943" x="2200275" y="5548313"/>
          <p14:tracePt t="15959" x="2224088" y="5586413"/>
          <p14:tracePt t="15976" x="2252663" y="5719763"/>
          <p14:tracePt t="15993" x="2243138" y="5824538"/>
          <p14:tracePt t="16009" x="2214563" y="5886450"/>
          <p14:tracePt t="16027" x="2185988" y="5934075"/>
          <p14:tracePt t="16043" x="2147888" y="5981700"/>
          <p14:tracePt t="16059" x="2133600" y="6005513"/>
          <p14:tracePt t="16076" x="2124075" y="6015038"/>
          <p14:tracePt t="16093" x="2119313" y="6024563"/>
          <p14:tracePt t="16095" x="2114550" y="6024563"/>
          <p14:tracePt t="16109" x="2109788" y="6034088"/>
          <p14:tracePt t="17108" x="2038350" y="5905500"/>
          <p14:tracePt t="17115" x="1881188" y="5576888"/>
          <p14:tracePt t="17126" x="1771650" y="5362575"/>
          <p14:tracePt t="17144" x="1524000" y="4695825"/>
          <p14:tracePt t="17160" x="1271588" y="3771900"/>
          <p14:tracePt t="17193" x="995363" y="2895600"/>
          <p14:tracePt t="17227" x="833438" y="2500313"/>
          <p14:tracePt t="17244" x="800100" y="2424113"/>
          <p14:tracePt t="17260" x="790575" y="2381250"/>
          <p14:tracePt t="17276" x="776288" y="2338388"/>
          <p14:tracePt t="17293" x="766763" y="2324100"/>
          <p14:tracePt t="17309" x="762000" y="2314575"/>
          <p14:tracePt t="17326" x="757238" y="2300288"/>
          <p14:tracePt t="17343" x="747713" y="2276475"/>
          <p14:tracePt t="17359" x="738188" y="2252663"/>
          <p14:tracePt t="17376" x="728663" y="2224088"/>
          <p14:tracePt t="17393" x="723900" y="2195513"/>
          <p14:tracePt t="17409" x="700088" y="2138363"/>
          <p14:tracePt t="17426" x="685800" y="2095500"/>
          <p14:tracePt t="17443" x="666750" y="2047875"/>
          <p14:tracePt t="17460" x="647700" y="2009775"/>
          <p14:tracePt t="17476" x="642938" y="1985963"/>
          <p14:tracePt t="17493" x="638175" y="1971675"/>
          <p14:tracePt t="17509" x="638175" y="1966913"/>
          <p14:tracePt t="17526" x="638175" y="1957388"/>
          <p14:tracePt t="17543" x="638175" y="1947863"/>
          <p14:tracePt t="17630" x="633413" y="1947863"/>
          <p14:tracePt t="17637" x="628650" y="1947863"/>
          <p14:tracePt t="17644" x="623888" y="1952625"/>
          <p14:tracePt t="17659" x="604838" y="1985963"/>
          <p14:tracePt t="17676" x="576263" y="2057400"/>
          <p14:tracePt t="17693" x="547688" y="2133600"/>
          <p14:tracePt t="17710" x="514350" y="2214563"/>
          <p14:tracePt t="17726" x="490538" y="2276475"/>
          <p14:tracePt t="17743" x="476250" y="2371725"/>
          <p14:tracePt t="17759" x="466725" y="2486025"/>
          <p14:tracePt t="17776" x="466725" y="2609850"/>
          <p14:tracePt t="17793" x="466725" y="2657475"/>
          <p14:tracePt t="17809" x="466725" y="2709863"/>
          <p14:tracePt t="17826" x="466725" y="2776538"/>
          <p14:tracePt t="17843" x="461963" y="2905125"/>
          <p14:tracePt t="17859" x="447675" y="2976563"/>
          <p14:tracePt t="17876" x="438150" y="3024188"/>
          <p14:tracePt t="17893" x="438150" y="3067050"/>
          <p14:tracePt t="17909" x="433388" y="3152775"/>
          <p14:tracePt t="17926" x="433388" y="3209925"/>
          <p14:tracePt t="17943" x="419100" y="3262313"/>
          <p14:tracePt t="17959" x="414338" y="3338513"/>
          <p14:tracePt t="17976" x="414338" y="3381375"/>
          <p14:tracePt t="17993" x="414338" y="3414713"/>
          <p14:tracePt t="18009" x="414338" y="3443288"/>
          <p14:tracePt t="18026" x="414338" y="3495675"/>
          <p14:tracePt t="18043" x="414338" y="3533775"/>
          <p14:tracePt t="18059" x="414338" y="3567113"/>
          <p14:tracePt t="18076" x="414338" y="3590925"/>
          <p14:tracePt t="18093" x="414338" y="3624263"/>
          <p14:tracePt t="18109" x="414338" y="3643313"/>
          <p14:tracePt t="18126" x="414338" y="3667125"/>
          <p14:tracePt t="18143" x="414338" y="3686175"/>
          <p14:tracePt t="18159" x="423863" y="3733800"/>
          <p14:tracePt t="18176" x="433388" y="3757613"/>
          <p14:tracePt t="18193" x="438150" y="3776663"/>
          <p14:tracePt t="18210" x="442913" y="3800475"/>
          <p14:tracePt t="18226" x="442913" y="3810000"/>
          <p14:tracePt t="18243" x="442913" y="3814763"/>
          <p14:tracePt t="18259" x="442913" y="3819525"/>
          <p14:tracePt t="18276" x="447675" y="3829050"/>
          <p14:tracePt t="19181" x="519113" y="3781425"/>
          <p14:tracePt t="19189" x="642938" y="3709988"/>
          <p14:tracePt t="19196" x="733425" y="3662363"/>
          <p14:tracePt t="19209" x="947738" y="3557588"/>
          <p14:tracePt t="19226" x="1228725" y="3409950"/>
          <p14:tracePt t="19243" x="1457325" y="3300413"/>
          <p14:tracePt t="19276" x="1962150" y="3143250"/>
          <p14:tracePt t="19310" x="2281238" y="3071813"/>
          <p14:tracePt t="19326" x="2486025" y="3028950"/>
          <p14:tracePt t="19343" x="2590800" y="3005138"/>
          <p14:tracePt t="19359" x="2686050" y="2990850"/>
          <p14:tracePt t="19376" x="2781300" y="2967038"/>
          <p14:tracePt t="19392" x="2919413" y="2943225"/>
          <p14:tracePt t="19409" x="3014663" y="2924175"/>
          <p14:tracePt t="19426" x="3081338" y="2919413"/>
          <p14:tracePt t="19443" x="3152775" y="2919413"/>
          <p14:tracePt t="19459" x="3228975" y="2919413"/>
          <p14:tracePt t="19476" x="3276600" y="2914650"/>
          <p14:tracePt t="19492" x="3319463" y="2905125"/>
          <p14:tracePt t="19510" x="3376613" y="2895600"/>
          <p14:tracePt t="19526" x="3409950" y="2886075"/>
          <p14:tracePt t="19543" x="3433763" y="2886075"/>
          <p14:tracePt t="19559" x="3462338" y="2876550"/>
          <p14:tracePt t="19576" x="3486150" y="2871788"/>
          <p14:tracePt t="19592" x="3500438" y="2867025"/>
          <p14:tracePt t="19609" x="3509963" y="2857500"/>
          <p14:tracePt t="19626" x="3519488" y="2857500"/>
          <p14:tracePt t="19871" x="3514725" y="2843213"/>
          <p14:tracePt t="19878" x="3509963" y="2838450"/>
          <p14:tracePt t="19885" x="3505200" y="2828925"/>
          <p14:tracePt t="19893" x="3490913" y="2819400"/>
          <p14:tracePt t="19909" x="3467100" y="2795588"/>
          <p14:tracePt t="19926" x="3443288" y="2757488"/>
          <p14:tracePt t="19943" x="3429000" y="2733675"/>
          <p14:tracePt t="19959" x="3395663" y="2690813"/>
          <p14:tracePt t="19976" x="3362325" y="2657475"/>
          <p14:tracePt t="19993" x="3324225" y="2619375"/>
          <p14:tracePt t="20009" x="3262313" y="2581275"/>
          <p14:tracePt t="20026" x="3214688" y="2557463"/>
          <p14:tracePt t="20043" x="3171825" y="2538413"/>
          <p14:tracePt t="20059" x="3133725" y="2519363"/>
          <p14:tracePt t="20076" x="3086100" y="2500313"/>
          <p14:tracePt t="20093" x="3057525" y="2495550"/>
          <p14:tracePt t="20109" x="3043238" y="2486025"/>
          <p14:tracePt t="20126" x="3024188" y="2481263"/>
          <p14:tracePt t="20143" x="3009900" y="2476500"/>
          <p14:tracePt t="20231" x="3014663" y="2476500"/>
          <p14:tracePt t="20237" x="3028950" y="2476500"/>
          <p14:tracePt t="20245" x="3038475" y="2476500"/>
          <p14:tracePt t="20259" x="3095625" y="2476500"/>
          <p14:tracePt t="20276" x="3186113" y="2476500"/>
          <p14:tracePt t="20293" x="3257550" y="2486025"/>
          <p14:tracePt t="20309" x="3300413" y="2486025"/>
          <p14:tracePt t="20326" x="3352800" y="2486025"/>
          <p14:tracePt t="20343" x="3376613" y="2486025"/>
          <p14:tracePt t="20359" x="3390900" y="2486025"/>
          <p14:tracePt t="20377" x="3405188" y="2486025"/>
          <p14:tracePt t="20393" x="3419475" y="2486025"/>
          <p14:tracePt t="20409" x="3424238" y="2490788"/>
          <p14:tracePt t="20426" x="3433763" y="2495550"/>
          <p14:tracePt t="20442" x="3443288" y="2495550"/>
          <p14:tracePt t="20459" x="3452813" y="2495550"/>
          <p14:tracePt t="20476" x="3457575" y="2495550"/>
          <p14:tracePt t="20493" x="3462338" y="2495550"/>
          <p14:tracePt t="20509" x="3471863" y="2495550"/>
          <p14:tracePt t="20568" x="3476625" y="2495550"/>
          <p14:tracePt t="20804" x="3443288" y="2509838"/>
          <p14:tracePt t="20811" x="3395663" y="2533650"/>
          <p14:tracePt t="20818" x="3338513" y="2547938"/>
          <p14:tracePt t="20826" x="3286125" y="2571750"/>
          <p14:tracePt t="20843" x="3190875" y="2614613"/>
          <p14:tracePt t="20859" x="3124200" y="2657475"/>
          <p14:tracePt t="20877" x="2995613" y="2724150"/>
          <p14:tracePt t="20909" x="2843213" y="2790825"/>
          <p14:tracePt t="20943" x="2728913" y="2828925"/>
          <p14:tracePt t="20959" x="2700338" y="2838450"/>
          <p14:tracePt t="20976" x="2681288" y="2838450"/>
          <p14:tracePt t="20992" x="2667000" y="2838450"/>
          <p14:tracePt t="21009" x="2647950" y="2838450"/>
          <p14:tracePt t="21026" x="2638425" y="2838450"/>
          <p14:tracePt t="21042" x="2624138" y="2838450"/>
          <p14:tracePt t="21059" x="2605088" y="2838450"/>
          <p14:tracePt t="21076" x="2562225" y="2838450"/>
          <p14:tracePt t="21092" x="2533650" y="2838450"/>
          <p14:tracePt t="21109" x="2500313" y="2838450"/>
          <p14:tracePt t="21126" x="2433638" y="2838450"/>
          <p14:tracePt t="21142" x="2381250" y="2838450"/>
          <p14:tracePt t="21159" x="2347913" y="2838450"/>
          <p14:tracePt t="21176" x="2305050" y="2838450"/>
          <p14:tracePt t="21192" x="2243138" y="2828925"/>
          <p14:tracePt t="21209" x="2200275" y="2819400"/>
          <p14:tracePt t="21226" x="2171700" y="2809875"/>
          <p14:tracePt t="21242" x="2138363" y="2805113"/>
          <p14:tracePt t="21259" x="2105025" y="2795588"/>
          <p14:tracePt t="21276" x="2095500" y="2786063"/>
          <p14:tracePt t="21293" x="2090738" y="2786063"/>
          <p14:tracePt t="21309" x="2085975" y="2786063"/>
          <p14:tracePt t="21392" x="2095500" y="2786063"/>
          <p14:tracePt t="21398" x="2105025" y="2786063"/>
          <p14:tracePt t="21409" x="2114550" y="2786063"/>
          <p14:tracePt t="21426" x="2152650" y="2786063"/>
          <p14:tracePt t="21442" x="2224088" y="2786063"/>
          <p14:tracePt t="21459" x="2290763" y="2786063"/>
          <p14:tracePt t="21476" x="2352675" y="2786063"/>
          <p14:tracePt t="21492" x="2424113" y="2795588"/>
          <p14:tracePt t="21509" x="2519363" y="2809875"/>
          <p14:tracePt t="21526" x="2562225" y="2819400"/>
          <p14:tracePt t="21542" x="2600325" y="2819400"/>
          <p14:tracePt t="21560" x="2633663" y="2819400"/>
          <p14:tracePt t="21576" x="2695575" y="2824163"/>
          <p14:tracePt t="21592" x="2724150" y="2824163"/>
          <p14:tracePt t="21609" x="2752725" y="2824163"/>
          <p14:tracePt t="21626" x="2790825" y="2824163"/>
          <p14:tracePt t="21642" x="2814638" y="2824163"/>
          <p14:tracePt t="21659" x="2828925" y="2824163"/>
          <p14:tracePt t="21676" x="2843213" y="2824163"/>
          <p14:tracePt t="21692" x="2857500" y="2824163"/>
          <p14:tracePt t="21709" x="2862263" y="2824163"/>
          <p14:tracePt t="21726" x="2871788" y="2824163"/>
          <p14:tracePt t="21742" x="2876550" y="2824163"/>
          <p14:tracePt t="23339" x="2871788" y="2824163"/>
          <p14:tracePt t="23346" x="2862263" y="2824163"/>
          <p14:tracePt t="23360" x="2847975" y="2824163"/>
          <p14:tracePt t="23376" x="2809875" y="2819400"/>
          <p14:tracePt t="23392" x="2781300" y="2809875"/>
          <p14:tracePt t="23409" x="2752725" y="2809875"/>
          <p14:tracePt t="23426" x="2709863" y="2795588"/>
          <p14:tracePt t="23459" x="2662238" y="2790825"/>
          <p14:tracePt t="23492" x="2605088" y="2790825"/>
          <p14:tracePt t="23509" x="2590800" y="2790825"/>
          <p14:tracePt t="23526" x="2576513" y="2790825"/>
          <p14:tracePt t="23542" x="2562225" y="2786063"/>
          <p14:tracePt t="23559" x="2533650" y="2786063"/>
          <p14:tracePt t="23576" x="2514600" y="2786063"/>
          <p14:tracePt t="23592" x="2495550" y="2786063"/>
          <p14:tracePt t="23609" x="2471738" y="2781300"/>
          <p14:tracePt t="23626" x="2424113" y="2781300"/>
          <p14:tracePt t="23642" x="2395538" y="2771775"/>
          <p14:tracePt t="23659" x="2366963" y="2771775"/>
          <p14:tracePt t="23675" x="2333625" y="2767013"/>
          <p14:tracePt t="23692" x="2314575" y="2767013"/>
          <p14:tracePt t="23709" x="2290763" y="2767013"/>
          <p14:tracePt t="23725" x="2276475" y="2767013"/>
          <p14:tracePt t="23742" x="2262188" y="2767013"/>
          <p14:tracePt t="23759" x="2252663" y="2767013"/>
          <p14:tracePt t="23776" x="2247900" y="2767013"/>
          <p14:tracePt t="23792" x="2243138" y="2767013"/>
          <p14:tracePt t="24043" x="2252663" y="2767013"/>
          <p14:tracePt t="24050" x="2281238" y="2762250"/>
          <p14:tracePt t="24059" x="2295525" y="2762250"/>
          <p14:tracePt t="24075" x="2333625" y="2752725"/>
          <p14:tracePt t="24092" x="2362200" y="2752725"/>
          <p14:tracePt t="24109" x="2409825" y="2747963"/>
          <p14:tracePt t="24126" x="2443163" y="2747963"/>
          <p14:tracePt t="24142" x="2471738" y="2747963"/>
          <p14:tracePt t="24159" x="2500313" y="2747963"/>
          <p14:tracePt t="24176" x="2543175" y="2747963"/>
          <p14:tracePt t="24192" x="2562225" y="2747963"/>
          <p14:tracePt t="24209" x="2581275" y="2747963"/>
          <p14:tracePt t="24225" x="2605088" y="2747963"/>
          <p14:tracePt t="24242" x="2638425" y="2747963"/>
          <p14:tracePt t="24259" x="2657475" y="2747963"/>
          <p14:tracePt t="24275" x="2671763" y="2747963"/>
          <p14:tracePt t="24293" x="2686050" y="2747963"/>
          <p14:tracePt t="24309" x="2714625" y="2747963"/>
          <p14:tracePt t="24326" x="2728913" y="2747963"/>
          <p14:tracePt t="24342" x="2738438" y="2747963"/>
          <p14:tracePt t="24359" x="2757488" y="2747963"/>
          <p14:tracePt t="24376" x="2767013" y="2747963"/>
          <p14:tracePt t="24392" x="2781300" y="2747963"/>
          <p14:tracePt t="24409" x="2800350" y="2747963"/>
          <p14:tracePt t="24426" x="2819400" y="2747963"/>
          <p14:tracePt t="24442" x="2828925" y="2747963"/>
          <p14:tracePt t="24459" x="2843213" y="2747963"/>
          <p14:tracePt t="24476" x="2852738" y="2747963"/>
          <p14:tracePt t="24492" x="2867025" y="2747963"/>
          <p14:tracePt t="24509" x="2876550" y="2747963"/>
          <p14:tracePt t="24525" x="2886075" y="2747963"/>
          <p14:tracePt t="24542" x="2905125" y="2747963"/>
          <p14:tracePt t="24559" x="2919413" y="2747963"/>
          <p14:tracePt t="24576" x="2933700" y="2747963"/>
          <p14:tracePt t="24592" x="2943225" y="2747963"/>
          <p14:tracePt t="24595" x="2952750" y="2747963"/>
          <p14:tracePt t="24609" x="2971800" y="2743200"/>
          <p14:tracePt t="24625" x="2986088" y="2738438"/>
          <p14:tracePt t="24642" x="2995613" y="2738438"/>
          <p14:tracePt t="24659" x="3009900" y="2738438"/>
          <p14:tracePt t="24675" x="3028950" y="2728913"/>
          <p14:tracePt t="24692" x="3043238" y="2719388"/>
          <p14:tracePt t="24709" x="3067050" y="2714625"/>
          <p14:tracePt t="24725" x="3090863" y="2695575"/>
          <p14:tracePt t="24742" x="3124200" y="2662238"/>
          <p14:tracePt t="24759" x="3148013" y="2638425"/>
          <p14:tracePt t="24775" x="3181350" y="2609850"/>
          <p14:tracePt t="24792" x="3205163" y="2586038"/>
          <p14:tracePt t="24809" x="3238500" y="2566988"/>
          <p14:tracePt t="24825" x="3262313" y="2543175"/>
          <p14:tracePt t="24842" x="3286125" y="2524125"/>
          <p14:tracePt t="24859" x="3309938" y="2495550"/>
          <p14:tracePt t="24876" x="3324225" y="2481263"/>
          <p14:tracePt t="24892" x="3338513" y="2466975"/>
          <p14:tracePt t="24909" x="3352800" y="2447925"/>
          <p14:tracePt t="24925" x="3362325" y="2438400"/>
          <p14:tracePt t="24942" x="3367088" y="2433638"/>
          <p14:tracePt t="24959" x="3371850" y="2428875"/>
          <p14:tracePt t="24975" x="3371850" y="2419350"/>
          <p14:tracePt t="25191" x="3362325" y="2424113"/>
          <p14:tracePt t="25197" x="3357563" y="2428875"/>
          <p14:tracePt t="25209" x="3352800" y="2428875"/>
          <p14:tracePt t="25226" x="3333750" y="2443163"/>
          <p14:tracePt t="25242" x="3305175" y="2462213"/>
          <p14:tracePt t="25259" x="3281363" y="2476500"/>
          <p14:tracePt t="25275" x="3257550" y="2490788"/>
          <p14:tracePt t="25292" x="3233738" y="2519363"/>
          <p14:tracePt t="25309" x="3209925" y="2543175"/>
          <p14:tracePt t="25325" x="3186113" y="2552700"/>
          <p14:tracePt t="25343" x="3176588" y="2571750"/>
          <p14:tracePt t="25359" x="3138488" y="2595563"/>
          <p14:tracePt t="25375" x="3119438" y="2609850"/>
          <p14:tracePt t="25392" x="3095625" y="2624138"/>
          <p14:tracePt t="25409" x="3067050" y="2633663"/>
          <p14:tracePt t="25427" x="3019425" y="2652713"/>
          <p14:tracePt t="25442" x="2995613" y="2657475"/>
          <p14:tracePt t="25459" x="2971800" y="2671763"/>
          <p14:tracePt t="25476" x="2952750" y="2676525"/>
          <p14:tracePt t="25492" x="2919413" y="2686050"/>
          <p14:tracePt t="25509" x="2900363" y="2690813"/>
          <p14:tracePt t="25525" x="2881313" y="2705100"/>
          <p14:tracePt t="25542" x="2847975" y="2714625"/>
          <p14:tracePt t="25559" x="2824163" y="2724150"/>
          <p14:tracePt t="25575" x="2795588" y="2728913"/>
          <p14:tracePt t="25594" x="2757488" y="2743200"/>
          <p14:tracePt t="25599" x="2743200" y="2747963"/>
          <p14:tracePt t="25610" x="2695575" y="2757488"/>
          <p14:tracePt t="25625" x="2652713" y="2762250"/>
          <p14:tracePt t="25642" x="2619375" y="2771775"/>
          <p14:tracePt t="25659" x="2576513" y="2771775"/>
          <p14:tracePt t="25675" x="2528888" y="2786063"/>
          <p14:tracePt t="25692" x="2490788" y="2786063"/>
          <p14:tracePt t="25710" x="2457450" y="2790825"/>
          <p14:tracePt t="25727" x="2409825" y="2795588"/>
          <p14:tracePt t="25742" x="2381250" y="2795588"/>
          <p14:tracePt t="25759" x="2352675" y="2805113"/>
          <p14:tracePt t="25775" x="2328863" y="2809875"/>
          <p14:tracePt t="25792" x="2309813" y="2809875"/>
          <p14:tracePt t="25809" x="2305050" y="2809875"/>
          <p14:tracePt t="25826" x="2300288" y="2809875"/>
          <p14:tracePt t="25842" x="2295525" y="2809875"/>
          <p14:tracePt t="25956" x="2305050" y="2809875"/>
          <p14:tracePt t="25965" x="2314575" y="2809875"/>
          <p14:tracePt t="25976" x="2338388" y="2809875"/>
          <p14:tracePt t="25992" x="2381250" y="2809875"/>
          <p14:tracePt t="26009" x="2428875" y="2809875"/>
          <p14:tracePt t="26025" x="2490788" y="2809875"/>
          <p14:tracePt t="26042" x="2547938" y="2809875"/>
          <p14:tracePt t="26059" x="2643188" y="2809875"/>
          <p14:tracePt t="26075" x="2690813" y="2809875"/>
          <p14:tracePt t="26094" x="2738438" y="2809875"/>
          <p14:tracePt t="26102" x="2776538" y="2809875"/>
          <p14:tracePt t="26113" x="2786063" y="2809875"/>
          <p14:tracePt t="26125" x="2814638" y="2809875"/>
          <p14:tracePt t="26142" x="2838450" y="2809875"/>
          <p14:tracePt t="26159" x="2857500" y="2809875"/>
          <p14:tracePt t="26175" x="2895600" y="2809875"/>
          <p14:tracePt t="26192" x="2924175" y="2809875"/>
          <p14:tracePt t="26209" x="2947988" y="2809875"/>
          <p14:tracePt t="26226" x="2986088" y="2809875"/>
          <p14:tracePt t="26242" x="3000375" y="2809875"/>
          <p14:tracePt t="26259" x="3014663" y="2809875"/>
          <p14:tracePt t="26275" x="3024188" y="2809875"/>
          <p14:tracePt t="26292" x="3033713" y="2809875"/>
          <p14:tracePt t="26309" x="3038475" y="2809875"/>
          <p14:tracePt t="26325" x="3043238" y="2809875"/>
          <p14:tracePt t="26342" x="3048000" y="2809875"/>
          <p14:tracePt t="27674" x="3043238" y="2795588"/>
          <p14:tracePt t="27681" x="3033713" y="2790825"/>
          <p14:tracePt t="27692" x="3019425" y="2781300"/>
          <p14:tracePt t="27709" x="2995613" y="2762250"/>
          <p14:tracePt t="27725" x="2962275" y="2738438"/>
          <p14:tracePt t="27742" x="2952750" y="2728913"/>
          <p14:tracePt t="27759" x="2943225" y="2724150"/>
          <p14:tracePt t="27792" x="2928938" y="2709863"/>
          <p14:tracePt t="27825" x="2909888" y="2705100"/>
          <p14:tracePt t="27842" x="2886075" y="2705100"/>
          <p14:tracePt t="27859" x="2857500" y="2705100"/>
          <p14:tracePt t="27875" x="2819400" y="2714625"/>
          <p14:tracePt t="27892" x="2776538" y="2719388"/>
          <p14:tracePt t="27908" x="2728913" y="2719388"/>
          <p14:tracePt t="27925" x="2695575" y="2724150"/>
          <p14:tracePt t="27942" x="2671763" y="2724150"/>
          <p14:tracePt t="27959" x="2643188" y="2724150"/>
          <p14:tracePt t="27975" x="2609850" y="2724150"/>
          <p14:tracePt t="27992" x="2581275" y="2724150"/>
          <p14:tracePt t="28009" x="2562225" y="2719388"/>
          <p14:tracePt t="28025" x="2528888" y="2705100"/>
          <p14:tracePt t="28042" x="2509838" y="2700338"/>
          <p14:tracePt t="28059" x="2500313" y="2695575"/>
          <p14:tracePt t="28075" x="2495550" y="2686050"/>
          <p14:tracePt t="28092" x="2490788" y="2676525"/>
          <p14:tracePt t="28109" x="2490788" y="2662238"/>
          <p14:tracePt t="28125" x="2495550" y="2647950"/>
          <p14:tracePt t="28142" x="2509838" y="2624138"/>
          <p14:tracePt t="28159" x="2533650" y="2590800"/>
          <p14:tracePt t="28175" x="2557463" y="2566988"/>
          <p14:tracePt t="28192" x="2586038" y="2547938"/>
          <p14:tracePt t="28209" x="2638425" y="2528888"/>
          <p14:tracePt t="28225" x="2667000" y="2528888"/>
          <p14:tracePt t="28242" x="2700338" y="2538413"/>
          <p14:tracePt t="28259" x="2728913" y="2543175"/>
          <p14:tracePt t="28276" x="2757488" y="2552700"/>
          <p14:tracePt t="28292" x="2771775" y="2571750"/>
          <p14:tracePt t="28309" x="2781300" y="2581275"/>
          <p14:tracePt t="28325" x="2790825" y="2600325"/>
          <p14:tracePt t="28342" x="2805113" y="2643188"/>
          <p14:tracePt t="28358" x="2805113" y="2681288"/>
          <p14:tracePt t="28375" x="2805113" y="2709863"/>
          <p14:tracePt t="28392" x="2805113" y="2738438"/>
          <p14:tracePt t="28408" x="2800350" y="2771775"/>
          <p14:tracePt t="28425" x="2786063" y="2790825"/>
          <p14:tracePt t="28442" x="2781300" y="2800350"/>
          <p14:tracePt t="28459" x="2767013" y="2814638"/>
          <p14:tracePt t="28475" x="2757488" y="2824163"/>
          <p14:tracePt t="28492" x="2738438" y="2828925"/>
          <p14:tracePt t="28508" x="2714625" y="2833688"/>
          <p14:tracePt t="28525" x="2681288" y="2833688"/>
          <p14:tracePt t="28542" x="2657475" y="2824163"/>
          <p14:tracePt t="28559" x="2638425" y="2809875"/>
          <p14:tracePt t="28575" x="2609850" y="2781300"/>
          <p14:tracePt t="28592" x="2581275" y="2733675"/>
          <p14:tracePt t="28608" x="2566988" y="2700338"/>
          <p14:tracePt t="28625" x="2562225" y="2671763"/>
          <p14:tracePt t="28643" x="2562225" y="2624138"/>
          <p14:tracePt t="28659" x="2576513" y="2605088"/>
          <p14:tracePt t="28675" x="2586038" y="2581275"/>
          <p14:tracePt t="28692" x="2605088" y="2571750"/>
          <p14:tracePt t="28709" x="2628900" y="2547938"/>
          <p14:tracePt t="28725" x="2652713" y="2543175"/>
          <p14:tracePt t="28743" x="2681288" y="2543175"/>
          <p14:tracePt t="28759" x="2719388" y="2543175"/>
          <p14:tracePt t="28775" x="2757488" y="2557463"/>
          <p14:tracePt t="28792" x="2781300" y="2571750"/>
          <p14:tracePt t="28809" x="2805113" y="2590800"/>
          <p14:tracePt t="28825" x="2824163" y="2628900"/>
          <p14:tracePt t="28842" x="2843213" y="2676525"/>
          <p14:tracePt t="28859" x="2847975" y="2700338"/>
          <p14:tracePt t="28875" x="2847975" y="2714625"/>
          <p14:tracePt t="28892" x="2847975" y="2728913"/>
          <p14:tracePt t="28908" x="2843213" y="2747963"/>
          <p14:tracePt t="28925" x="2828925" y="2762250"/>
          <p14:tracePt t="28942" x="2814638" y="2771775"/>
          <p14:tracePt t="28959" x="2776538" y="2795588"/>
          <p14:tracePt t="28975" x="2738438" y="2795588"/>
          <p14:tracePt t="28992" x="2705100" y="2795588"/>
          <p14:tracePt t="29008" x="2676525" y="2795588"/>
          <p14:tracePt t="29025" x="2638425" y="2771775"/>
          <p14:tracePt t="29042" x="2614613" y="2743200"/>
          <p14:tracePt t="29059" x="2590800" y="2709863"/>
          <p14:tracePt t="29076" x="2571750" y="2681288"/>
          <p14:tracePt t="29092" x="2557463" y="2638425"/>
          <p14:tracePt t="29109" x="2557463" y="2605088"/>
          <p14:tracePt t="29125" x="2557463" y="2576513"/>
          <p14:tracePt t="29142" x="2562225" y="2538413"/>
          <p14:tracePt t="29158" x="2586038" y="2486025"/>
          <p14:tracePt t="29175" x="2609850" y="2462213"/>
          <p14:tracePt t="29192" x="2633663" y="2438400"/>
          <p14:tracePt t="29208" x="2681288" y="2424113"/>
          <p14:tracePt t="29225" x="2728913" y="2433638"/>
          <p14:tracePt t="29242" x="2762250" y="2452688"/>
          <p14:tracePt t="29259" x="2786063" y="2466975"/>
          <p14:tracePt t="29275" x="2824163" y="2509838"/>
          <p14:tracePt t="29292" x="2843213" y="2543175"/>
          <p14:tracePt t="29309" x="2847975" y="2576513"/>
          <p14:tracePt t="29326" x="2847975" y="2605088"/>
          <p14:tracePt t="29342" x="2838450" y="2667000"/>
          <p14:tracePt t="29358" x="2814638" y="2705100"/>
          <p14:tracePt t="29375" x="2786063" y="2728913"/>
          <p14:tracePt t="29392" x="2728913" y="2771775"/>
          <p14:tracePt t="29408" x="2690813" y="2790825"/>
          <p14:tracePt t="29425" x="2647950" y="2800350"/>
          <p14:tracePt t="29442" x="2605088" y="2795588"/>
          <p14:tracePt t="29458" x="2562225" y="2781300"/>
          <p14:tracePt t="29475" x="2538413" y="2757488"/>
          <p14:tracePt t="29493" x="2519363" y="2724150"/>
          <p14:tracePt t="29509" x="2514600" y="2695575"/>
          <p14:tracePt t="29525" x="2514600" y="2662238"/>
          <p14:tracePt t="29542" x="2519363" y="2647950"/>
          <p14:tracePt t="29558" x="2524125" y="2638425"/>
          <p14:tracePt t="29576" x="2543175" y="2628900"/>
          <p14:tracePt t="29592" x="2557463" y="2624138"/>
          <p14:tracePt t="29608" x="2566988" y="2619375"/>
          <p14:tracePt t="29625" x="2576513" y="2619375"/>
          <p14:tracePt t="29642" x="2586038" y="2619375"/>
          <p14:tracePt t="29658" x="2595563" y="2619375"/>
          <p14:tracePt t="29692" x="2600325" y="2619375"/>
          <p14:tracePt t="29739" x="2605088" y="2619375"/>
          <p14:tracePt t="29760" x="2609850" y="2619375"/>
          <p14:tracePt t="29768" x="2614613" y="2619375"/>
          <p14:tracePt t="30018" x="2600325" y="2619375"/>
          <p14:tracePt t="30024" x="2552700" y="2609850"/>
          <p14:tracePt t="30032" x="2505075" y="2595563"/>
          <p14:tracePt t="30042" x="2447925" y="2576513"/>
          <p14:tracePt t="30059" x="2319338" y="2543175"/>
          <p14:tracePt t="30076" x="2157413" y="2509838"/>
          <p14:tracePt t="30092" x="2081213" y="2490788"/>
          <p14:tracePt t="30108" x="2019300" y="2466975"/>
          <p14:tracePt t="30125" x="1957388" y="2452688"/>
          <p14:tracePt t="30142" x="1881188" y="2443163"/>
          <p14:tracePt t="30158" x="1833563" y="2428875"/>
          <p14:tracePt t="30175" x="1790700" y="2428875"/>
          <p14:tracePt t="30192" x="1762125" y="2424113"/>
          <p14:tracePt t="30208" x="1733550" y="2424113"/>
          <p14:tracePt t="30225" x="1709738" y="2424113"/>
          <p14:tracePt t="30242" x="1700213" y="2424113"/>
          <p14:tracePt t="30259" x="1690688" y="2424113"/>
          <p14:tracePt t="30275" x="1681163" y="2433638"/>
          <p14:tracePt t="30292" x="1671638" y="2438400"/>
          <p14:tracePt t="30308" x="1666875" y="2443163"/>
          <p14:tracePt t="30325" x="1657350" y="2452688"/>
          <p14:tracePt t="30342" x="1652588" y="2462213"/>
          <p14:tracePt t="30358" x="1647825" y="2462213"/>
          <p14:tracePt t="30375" x="1643063" y="2462213"/>
          <p14:tracePt t="30429" x="1643063" y="2466975"/>
          <p14:tracePt t="30448" x="1643063" y="2471738"/>
          <p14:tracePt t="31921" x="1676400" y="2471738"/>
          <p14:tracePt t="31928" x="1719263" y="2471738"/>
          <p14:tracePt t="31935" x="1766888" y="2471738"/>
          <p14:tracePt t="31943" x="1824038" y="2481263"/>
          <p14:tracePt t="31958" x="1938338" y="2486025"/>
          <p14:tracePt t="31975" x="2043113" y="2509838"/>
          <p14:tracePt t="32008" x="2257425" y="2566988"/>
          <p14:tracePt t="32042" x="2390775" y="2595563"/>
          <p14:tracePt t="32058" x="2457450" y="2614613"/>
          <p14:tracePt t="32075" x="2519363" y="2638425"/>
          <p14:tracePt t="32092" x="2547938" y="2657475"/>
          <p14:tracePt t="32108" x="2586038" y="2671763"/>
          <p14:tracePt t="32125" x="2614613" y="2681288"/>
          <p14:tracePt t="32142" x="2671763" y="2705100"/>
          <p14:tracePt t="32158" x="2700338" y="2724150"/>
          <p14:tracePt t="32175" x="2728913" y="2738438"/>
          <p14:tracePt t="32192" x="2752725" y="2752725"/>
          <p14:tracePt t="32208" x="2762250" y="2757488"/>
          <p14:tracePt t="32225" x="2771775" y="2767013"/>
          <p14:tracePt t="32242" x="2776538" y="2767013"/>
          <p14:tracePt t="32258" x="2786063" y="2767013"/>
          <p14:tracePt t="32559" x="2795588" y="2767013"/>
          <p14:tracePt t="32567" x="2805113" y="2767013"/>
          <p14:tracePt t="32575" x="2814638" y="2767013"/>
          <p14:tracePt t="32592" x="2838450" y="2767013"/>
          <p14:tracePt t="32609" x="2847975" y="2767013"/>
          <p14:tracePt t="32625" x="2862263" y="2767013"/>
          <p14:tracePt t="32658" x="2876550" y="2767013"/>
          <p14:tracePt t="32692" x="2881313" y="2767013"/>
          <p14:tracePt t="32795" x="2886075" y="2767013"/>
          <p14:tracePt t="32809" x="2890838" y="2767013"/>
          <p14:tracePt t="32816" x="2895600" y="2767013"/>
          <p14:tracePt t="32832" x="2900363" y="2767013"/>
          <p14:tracePt t="32841" x="2905125" y="2767013"/>
          <p14:tracePt t="32859" x="2919413" y="2767013"/>
          <p14:tracePt t="32875" x="2943225" y="2767013"/>
          <p14:tracePt t="32892" x="2962275" y="2767013"/>
          <p14:tracePt t="32908" x="2981325" y="2767013"/>
          <p14:tracePt t="32925" x="2995613" y="2767013"/>
          <p14:tracePt t="32942" x="3014663" y="2767013"/>
          <p14:tracePt t="32958" x="3024188" y="2767013"/>
          <p14:tracePt t="32975" x="3033713" y="2767013"/>
          <p14:tracePt t="32992" x="3043238" y="2767013"/>
          <p14:tracePt t="33008" x="3052763" y="2767013"/>
          <p14:tracePt t="33025" x="3057525" y="2767013"/>
          <p14:tracePt t="33041" x="3062288" y="2767013"/>
          <p14:tracePt t="33075" x="3067050" y="2767013"/>
          <p14:tracePt t="33883" x="3062288" y="2767013"/>
          <p14:tracePt t="33889" x="3052763" y="2767013"/>
          <p14:tracePt t="33896" x="3038475" y="2767013"/>
          <p14:tracePt t="33908" x="3028950" y="2776538"/>
          <p14:tracePt t="33925" x="3009900" y="2776538"/>
          <p14:tracePt t="33941" x="2976563" y="2776538"/>
          <p14:tracePt t="33975" x="2947988" y="2776538"/>
          <p14:tracePt t="34008" x="2933700" y="2776538"/>
          <p14:tracePt t="34044" x="2928938" y="2776538"/>
          <p14:tracePt t="34111" x="2924175" y="2776538"/>
          <p14:tracePt t="34125" x="2919413" y="2776538"/>
          <p14:tracePt t="34140" x="2905125" y="2776538"/>
          <p14:tracePt t="34147" x="2890838" y="2771775"/>
          <p14:tracePt t="34158" x="2871788" y="2767013"/>
          <p14:tracePt t="34175" x="2809875" y="2762250"/>
          <p14:tracePt t="34192" x="2705100" y="2738438"/>
          <p14:tracePt t="34208" x="2619375" y="2724150"/>
          <p14:tracePt t="34225" x="2528888" y="2709863"/>
          <p14:tracePt t="34241" x="2386013" y="2686050"/>
          <p14:tracePt t="34258" x="2324100" y="2676525"/>
          <p14:tracePt t="34275" x="2281238" y="2667000"/>
          <p14:tracePt t="34291" x="2262188" y="2667000"/>
          <p14:tracePt t="34308" x="2233613" y="2667000"/>
          <p14:tracePt t="34325" x="2228850" y="2667000"/>
          <p14:tracePt t="34341" x="2219325" y="2667000"/>
          <p14:tracePt t="34404" x="2224088" y="2667000"/>
          <p14:tracePt t="34411" x="2233613" y="2667000"/>
          <p14:tracePt t="34425" x="2271713" y="2667000"/>
          <p14:tracePt t="34441" x="2338388" y="2667000"/>
          <p14:tracePt t="34458" x="2428875" y="2667000"/>
          <p14:tracePt t="34475" x="2500313" y="2676525"/>
          <p14:tracePt t="34491" x="2600325" y="2695575"/>
          <p14:tracePt t="34508" x="2647950" y="2705100"/>
          <p14:tracePt t="34525" x="2690813" y="2714625"/>
          <p14:tracePt t="34542" x="2728913" y="2724150"/>
          <p14:tracePt t="34558" x="2747963" y="2733675"/>
          <p14:tracePt t="34575" x="2762250" y="2733675"/>
          <p14:tracePt t="34592" x="2771775" y="2733675"/>
          <p14:tracePt t="34632" x="2776538" y="2733675"/>
          <p14:tracePt t="35168" x="2795588" y="2733675"/>
          <p14:tracePt t="35176" x="2819400" y="2733675"/>
          <p14:tracePt t="35183" x="2838450" y="2733675"/>
          <p14:tracePt t="35208" x="2890838" y="2728913"/>
          <p14:tracePt t="35241" x="2957513" y="2728913"/>
          <p14:tracePt t="35258" x="2971800" y="2728913"/>
          <p14:tracePt t="35275" x="2981325" y="2728913"/>
          <p14:tracePt t="35291" x="2986088" y="2728913"/>
          <p14:tracePt t="35308" x="2995613" y="2728913"/>
          <p14:tracePt t="35325" x="3000375" y="2728913"/>
          <p14:tracePt t="35341" x="3005138" y="2728913"/>
          <p14:tracePt t="35358" x="3019425" y="2728913"/>
          <p14:tracePt t="36962" x="3009900" y="2728913"/>
          <p14:tracePt t="36968" x="2995613" y="2728913"/>
          <p14:tracePt t="36976" x="2981325" y="2728913"/>
          <p14:tracePt t="36992" x="2957513" y="2728913"/>
          <p14:tracePt t="37009" x="2924175" y="2728913"/>
          <p14:tracePt t="37025" x="2900363" y="2728913"/>
          <p14:tracePt t="37041" x="2867025" y="2728913"/>
          <p14:tracePt t="37075" x="2824163" y="2728913"/>
          <p14:tracePt t="37108" x="2800350" y="2728913"/>
          <p14:tracePt t="37125" x="2795588" y="2728913"/>
          <p14:tracePt t="37142" x="2786063" y="2728913"/>
          <p14:tracePt t="37158" x="2776538" y="2728913"/>
          <p14:tracePt t="37175" x="2767013" y="2724150"/>
          <p14:tracePt t="37191" x="2757488" y="2724150"/>
          <p14:tracePt t="37208" x="2747963" y="2724150"/>
          <p14:tracePt t="37225" x="2738438" y="2724150"/>
          <p14:tracePt t="37241" x="2728913" y="2724150"/>
          <p14:tracePt t="37258" x="2719388" y="2724150"/>
          <p14:tracePt t="37275" x="2709863" y="2724150"/>
          <p14:tracePt t="37291" x="2686050" y="2724150"/>
          <p14:tracePt t="37308" x="2662238" y="2724150"/>
          <p14:tracePt t="37325" x="2633663" y="2724150"/>
          <p14:tracePt t="37341" x="2605088" y="2724150"/>
          <p14:tracePt t="37358" x="2533650" y="2724150"/>
          <p14:tracePt t="37374" x="2471738" y="2728913"/>
          <p14:tracePt t="37391" x="2414588" y="2728913"/>
          <p14:tracePt t="37408" x="2338388" y="2728913"/>
          <p14:tracePt t="37424" x="2286000" y="2728913"/>
          <p14:tracePt t="37441" x="2257425" y="2728913"/>
          <p14:tracePt t="37460" x="2228850" y="2728913"/>
          <p14:tracePt t="37475" x="2205038" y="2728913"/>
          <p14:tracePt t="37491" x="2195513" y="2728913"/>
          <p14:tracePt t="37508" x="2190750" y="2728913"/>
          <p14:tracePt t="37525" x="2181225" y="2728913"/>
          <p14:tracePt t="37593" x="2185988" y="2728913"/>
          <p14:tracePt t="37600" x="2195513" y="2728913"/>
          <p14:tracePt t="37608" x="2205038" y="2728913"/>
          <p14:tracePt t="37624" x="2247900" y="2728913"/>
          <p14:tracePt t="37641" x="2300288" y="2728913"/>
          <p14:tracePt t="37658" x="2381250" y="2728913"/>
          <p14:tracePt t="37674" x="2438400" y="2728913"/>
          <p14:tracePt t="37691" x="2500313" y="2728913"/>
          <p14:tracePt t="37708" x="2547938" y="2733675"/>
          <p14:tracePt t="37725" x="2609850" y="2733675"/>
          <p14:tracePt t="37741" x="2643188" y="2733675"/>
          <p14:tracePt t="37758" x="2671763" y="2733675"/>
          <p14:tracePt t="37775" x="2700338" y="2733675"/>
          <p14:tracePt t="37792" x="2728913" y="2733675"/>
          <p14:tracePt t="37808" x="2743200" y="2733675"/>
          <p14:tracePt t="37824" x="2752725" y="2733675"/>
          <p14:tracePt t="37841" x="2757488" y="2733675"/>
          <p14:tracePt t="37858" x="2767013" y="2733675"/>
          <p14:tracePt t="37874" x="2776538" y="2733675"/>
          <p14:tracePt t="37891" x="2781300" y="2733675"/>
          <p14:tracePt t="37908" x="2795588" y="2733675"/>
          <p14:tracePt t="37925" x="2805113" y="2733675"/>
          <p14:tracePt t="37941" x="2819400" y="2733675"/>
          <p14:tracePt t="37958" x="2833688" y="2733675"/>
          <p14:tracePt t="37974" x="2867025" y="2724150"/>
          <p14:tracePt t="37991" x="2890838" y="2714625"/>
          <p14:tracePt t="38008" x="2914650" y="2705100"/>
          <p14:tracePt t="38025" x="2924175" y="2700338"/>
          <p14:tracePt t="38041" x="2938463" y="2695575"/>
          <p14:tracePt t="38058" x="2943225" y="2695575"/>
          <p14:tracePt t="38075" x="2952750" y="2695575"/>
          <p14:tracePt t="38424" x="2943225" y="2671763"/>
          <p14:tracePt t="38431" x="2933700" y="2662238"/>
          <p14:tracePt t="38441" x="2914650" y="2643188"/>
          <p14:tracePt t="38458" x="2876550" y="2609850"/>
          <p14:tracePt t="38474" x="2790825" y="2552700"/>
          <p14:tracePt t="38491" x="2733675" y="2524125"/>
          <p14:tracePt t="38525" x="2652713" y="2481263"/>
          <p14:tracePt t="38558" x="2581275" y="2443163"/>
          <p14:tracePt t="38574" x="2543175" y="2424113"/>
          <p14:tracePt t="38591" x="2495550" y="2400300"/>
          <p14:tracePt t="38608" x="2466975" y="2395538"/>
          <p14:tracePt t="38624" x="2438400" y="2390775"/>
          <p14:tracePt t="38641" x="2414588" y="2390775"/>
          <p14:tracePt t="38658" x="2381250" y="2395538"/>
          <p14:tracePt t="38674" x="2371725" y="2400300"/>
          <p14:tracePt t="38691" x="2352675" y="2419350"/>
          <p14:tracePt t="38708" x="2343150" y="2433638"/>
          <p14:tracePt t="38725" x="2319338" y="2462213"/>
          <p14:tracePt t="38741" x="2300288" y="2486025"/>
          <p14:tracePt t="38758" x="2290763" y="2500313"/>
          <p14:tracePt t="38775" x="2281238" y="2519363"/>
          <p14:tracePt t="38791" x="2276475" y="2528888"/>
          <p14:tracePt t="38808" x="2271713" y="2538413"/>
          <p14:tracePt t="38825" x="2271713" y="2543175"/>
          <p14:tracePt t="38841" x="2271713" y="2552700"/>
          <p14:tracePt t="38858" x="2271713" y="2557463"/>
          <p14:tracePt t="38875" x="2271713" y="2571750"/>
          <p14:tracePt t="38891" x="2271713" y="2581275"/>
          <p14:tracePt t="38908" x="2271713" y="2590800"/>
          <p14:tracePt t="38924" x="2271713" y="2595563"/>
          <p14:tracePt t="39282" x="2271713" y="2600325"/>
          <p14:tracePt t="39289" x="2281238" y="2605088"/>
          <p14:tracePt t="39297" x="2300288" y="2609850"/>
          <p14:tracePt t="39308" x="2319338" y="2624138"/>
          <p14:tracePt t="39324" x="2347913" y="2633663"/>
          <p14:tracePt t="39341" x="2395538" y="2652713"/>
          <p14:tracePt t="39358" x="2424113" y="2657475"/>
          <p14:tracePt t="39392" x="2462213" y="2671763"/>
          <p14:tracePt t="39424" x="2505075" y="2690813"/>
          <p14:tracePt t="39441" x="2519363" y="2700338"/>
          <p14:tracePt t="39458" x="2533650" y="2700338"/>
          <p14:tracePt t="39474" x="2552700" y="2709863"/>
          <p14:tracePt t="39491" x="2562225" y="2709863"/>
          <p14:tracePt t="39508" x="2586038" y="2709863"/>
          <p14:tracePt t="39525" x="2605088" y="2714625"/>
          <p14:tracePt t="39542" x="2614613" y="2714625"/>
          <p14:tracePt t="39558" x="2628900" y="2714625"/>
          <p14:tracePt t="39574" x="2633663" y="2714625"/>
          <p14:tracePt t="39591" x="2643188" y="2714625"/>
          <p14:tracePt t="39608" x="2652713" y="2714625"/>
          <p14:tracePt t="39665" x="2657475" y="2714625"/>
          <p14:tracePt t="39914" x="2724150" y="2714625"/>
          <p14:tracePt t="39921" x="2814638" y="2714625"/>
          <p14:tracePt t="39930" x="2890838" y="2724150"/>
          <p14:tracePt t="39941" x="2971800" y="2728913"/>
          <p14:tracePt t="39958" x="3124200" y="2728913"/>
          <p14:tracePt t="39974" x="3395663" y="2747963"/>
          <p14:tracePt t="40008" x="3738563" y="2767013"/>
          <p14:tracePt t="40041" x="4100513" y="2809875"/>
          <p14:tracePt t="40058" x="4229100" y="2833688"/>
          <p14:tracePt t="40074" x="4343400" y="2862263"/>
          <p14:tracePt t="40091" x="4471988" y="2876550"/>
          <p14:tracePt t="40108" x="4514850" y="2876550"/>
          <p14:tracePt t="40124" x="4557713" y="2881313"/>
          <p14:tracePt t="40141" x="4586288" y="2881313"/>
          <p14:tracePt t="40158" x="4605338" y="2881313"/>
          <p14:tracePt t="40363" x="4667250" y="2867025"/>
          <p14:tracePt t="40370" x="4738688" y="2838450"/>
          <p14:tracePt t="40377" x="4795838" y="2824163"/>
          <p14:tracePt t="40391" x="4891088" y="2790825"/>
          <p14:tracePt t="40408" x="4962525" y="2776538"/>
          <p14:tracePt t="40424" x="5014913" y="2771775"/>
          <p14:tracePt t="40441" x="5062538" y="2771775"/>
          <p14:tracePt t="40458" x="5105400" y="2762250"/>
          <p14:tracePt t="40474" x="5124450" y="2762250"/>
          <p14:tracePt t="40491" x="5148263" y="2762250"/>
          <p14:tracePt t="40507" x="5162550" y="2762250"/>
          <p14:tracePt t="40524" x="5195888" y="2762250"/>
          <p14:tracePt t="40541" x="5214938" y="2757488"/>
          <p14:tracePt t="40558" x="5229225" y="2757488"/>
          <p14:tracePt t="40575" x="5248275" y="2757488"/>
          <p14:tracePt t="40591" x="5272088" y="2757488"/>
          <p14:tracePt t="40608" x="5286375" y="2757488"/>
          <p14:tracePt t="40624" x="5295900" y="2757488"/>
          <p14:tracePt t="40641" x="5305425" y="2757488"/>
          <p14:tracePt t="40658" x="5314950" y="2757488"/>
          <p14:tracePt t="40674" x="5324475" y="2757488"/>
          <p14:tracePt t="40707" x="5329238" y="2757488"/>
          <p14:tracePt t="40724" x="5334000" y="2757488"/>
          <p14:tracePt t="40995" x="5362575" y="2752725"/>
          <p14:tracePt t="41002" x="5400675" y="2743200"/>
          <p14:tracePt t="41010" x="5448300" y="2738438"/>
          <p14:tracePt t="41024" x="5529263" y="2728913"/>
          <p14:tracePt t="41041" x="5619750" y="2728913"/>
          <p14:tracePt t="41058" x="5734050" y="2733675"/>
          <p14:tracePt t="41075" x="5857875" y="2738438"/>
          <p14:tracePt t="41091" x="5919788" y="2752725"/>
          <p14:tracePt t="41107" x="5972175" y="2762250"/>
          <p14:tracePt t="41124" x="6015038" y="2767013"/>
          <p14:tracePt t="41141" x="6067425" y="2781300"/>
          <p14:tracePt t="41158" x="6091238" y="2786063"/>
          <p14:tracePt t="41174" x="6100763" y="2786063"/>
          <p14:tracePt t="41191" x="6110288" y="2786063"/>
          <p14:tracePt t="41208" x="6119813" y="2786063"/>
          <p14:tracePt t="41224" x="6129338" y="2786063"/>
          <p14:tracePt t="41259" x="6134100" y="2786063"/>
          <p14:tracePt t="41532" x="6186488" y="2776538"/>
          <p14:tracePt t="41539" x="6257925" y="2767013"/>
          <p14:tracePt t="41547" x="6315075" y="2757488"/>
          <p14:tracePt t="41557" x="6372225" y="2743200"/>
          <p14:tracePt t="41575" x="6543675" y="2709863"/>
          <p14:tracePt t="41591" x="6657975" y="2695575"/>
          <p14:tracePt t="41607" x="6762750" y="2686050"/>
          <p14:tracePt t="41624" x="6843713" y="2676525"/>
          <p14:tracePt t="41641" x="6919913" y="2676525"/>
          <p14:tracePt t="41658" x="6953250" y="2676525"/>
          <p14:tracePt t="41674" x="6981825" y="2676525"/>
          <p14:tracePt t="41691" x="6996113" y="2676525"/>
          <p14:tracePt t="41707" x="7019925" y="2676525"/>
          <p14:tracePt t="41724" x="7029450" y="2676525"/>
          <p14:tracePt t="41741" x="7034213" y="2676525"/>
          <p14:tracePt t="41758" x="7043738" y="2676525"/>
          <p14:tracePt t="41774" x="7048500" y="2676525"/>
          <p14:tracePt t="42325" x="6991350" y="2681288"/>
          <p14:tracePt t="42331" x="6900863" y="2700338"/>
          <p14:tracePt t="42341" x="6800850" y="2714625"/>
          <p14:tracePt t="42358" x="6596063" y="2752725"/>
          <p14:tracePt t="42374" x="6438900" y="2790825"/>
          <p14:tracePt t="42391" x="6234113" y="2805113"/>
          <p14:tracePt t="42407" x="6100763" y="2805113"/>
          <p14:tracePt t="42441" x="5929313" y="2795588"/>
          <p14:tracePt t="42474" x="5800725" y="2781300"/>
          <p14:tracePt t="42491" x="5729288" y="2781300"/>
          <p14:tracePt t="42507" x="5634038" y="2790825"/>
          <p14:tracePt t="42524" x="5562600" y="2805113"/>
          <p14:tracePt t="42541" x="5491163" y="2809875"/>
          <p14:tracePt t="42560" x="5438775" y="2833688"/>
          <p14:tracePt t="42575" x="5319713" y="2847975"/>
          <p14:tracePt t="42591" x="5224463" y="2871788"/>
          <p14:tracePt t="42608" x="5143500" y="2886075"/>
          <p14:tracePt t="42624" x="5062538" y="2890838"/>
          <p14:tracePt t="42641" x="4948238" y="2900363"/>
          <p14:tracePt t="42657" x="4857750" y="2900363"/>
          <p14:tracePt t="42674" x="4776788" y="2895600"/>
          <p14:tracePt t="42691" x="4705350" y="2890838"/>
          <p14:tracePt t="42708" x="4619625" y="2876550"/>
          <p14:tracePt t="42724" x="4576763" y="2871788"/>
          <p14:tracePt t="42741" x="4524375" y="2862263"/>
          <p14:tracePt t="42758" x="4457700" y="2862263"/>
          <p14:tracePt t="42774" x="4405313" y="2862263"/>
          <p14:tracePt t="42791" x="4362450" y="2862263"/>
          <p14:tracePt t="42808" x="4319588" y="2862263"/>
          <p14:tracePt t="42824" x="4276725" y="2862263"/>
          <p14:tracePt t="42841" x="4248150" y="2862263"/>
          <p14:tracePt t="42857" x="4224338" y="2862263"/>
          <p14:tracePt t="42875" x="4210050" y="2862263"/>
          <p14:tracePt t="42891" x="4191000" y="2862263"/>
          <p14:tracePt t="42908" x="4186238" y="2862263"/>
          <p14:tracePt t="42924" x="4181475" y="2862263"/>
          <p14:tracePt t="42941" x="4171950" y="2862263"/>
          <p14:tracePt t="43317" x="4171950" y="2857500"/>
          <p14:tracePt t="43332" x="4176713" y="2852738"/>
          <p14:tracePt t="43339" x="4181475" y="2847975"/>
          <p14:tracePt t="43348" x="4191000" y="2843213"/>
          <p14:tracePt t="43363" x="4233863" y="2824163"/>
          <p14:tracePt t="43391" x="4367213" y="2767013"/>
          <p14:tracePt t="43424" x="4462463" y="2733675"/>
          <p14:tracePt t="43441" x="4533900" y="2719388"/>
          <p14:tracePt t="43457" x="4581525" y="2709863"/>
          <p14:tracePt t="43474" x="4633913" y="2700338"/>
          <p14:tracePt t="43490" x="4686300" y="2695575"/>
          <p14:tracePt t="43507" x="4752975" y="2681288"/>
          <p14:tracePt t="43524" x="4795838" y="2681288"/>
          <p14:tracePt t="43541" x="4824413" y="2681288"/>
          <p14:tracePt t="43557" x="4848225" y="2681288"/>
          <p14:tracePt t="43574" x="4876800" y="2681288"/>
          <p14:tracePt t="43591" x="4900613" y="2681288"/>
          <p14:tracePt t="43607" x="4914900" y="2681288"/>
          <p14:tracePt t="43624" x="4933950" y="2686050"/>
          <p14:tracePt t="43641" x="4943475" y="2686050"/>
          <p14:tracePt t="43657" x="4948238" y="2686050"/>
          <p14:tracePt t="43674" x="4953000" y="2686050"/>
          <p14:tracePt t="43691" x="4962525" y="2686050"/>
          <p14:tracePt t="43795" x="4967288" y="2686050"/>
          <p14:tracePt t="43801" x="4972050" y="2686050"/>
          <p14:tracePt t="43817" x="4976813" y="2690813"/>
          <p14:tracePt t="43824" x="4981575" y="2695575"/>
          <p14:tracePt t="43841" x="4995863" y="2709863"/>
          <p14:tracePt t="43857" x="5010150" y="2724150"/>
          <p14:tracePt t="43874" x="5043488" y="2752725"/>
          <p14:tracePt t="43891" x="5057775" y="2767013"/>
          <p14:tracePt t="43907" x="5067300" y="2776538"/>
          <p14:tracePt t="43924" x="5076825" y="2786063"/>
          <p14:tracePt t="43941" x="5086350" y="2795588"/>
          <p14:tracePt t="43957" x="5095875" y="2805113"/>
          <p14:tracePt t="43974" x="5100638" y="2809875"/>
          <p14:tracePt t="43991" x="5105400" y="2814638"/>
          <p14:tracePt t="44066" x="5105400" y="2819400"/>
          <p14:tracePt t="44331" x="5114925" y="2819400"/>
          <p14:tracePt t="44337" x="5133975" y="2819400"/>
          <p14:tracePt t="44345" x="5143500" y="2819400"/>
          <p14:tracePt t="44374" x="5200650" y="2819400"/>
          <p14:tracePt t="44407" x="5257800" y="2819400"/>
          <p14:tracePt t="44424" x="5291138" y="2819400"/>
          <p14:tracePt t="44441" x="5324475" y="2819400"/>
          <p14:tracePt t="44457" x="5362575" y="2819400"/>
          <p14:tracePt t="44474" x="5381625" y="2819400"/>
          <p14:tracePt t="44491" x="5405438" y="2819400"/>
          <p14:tracePt t="44507" x="5438775" y="2809875"/>
          <p14:tracePt t="44524" x="5453063" y="2809875"/>
          <p14:tracePt t="44541" x="5467350" y="2809875"/>
          <p14:tracePt t="44557" x="5486400" y="2809875"/>
          <p14:tracePt t="44574" x="5491163" y="2805113"/>
          <p14:tracePt t="44591" x="5495925" y="2805113"/>
          <p14:tracePt t="44607" x="5500688" y="2805113"/>
          <p14:tracePt t="44846" x="5510213" y="2800350"/>
          <p14:tracePt t="44853" x="5538788" y="2790825"/>
          <p14:tracePt t="44860" x="5557838" y="2781300"/>
          <p14:tracePt t="44874" x="5605463" y="2767013"/>
          <p14:tracePt t="44891" x="5657850" y="2752725"/>
          <p14:tracePt t="44907" x="5710238" y="2738438"/>
          <p14:tracePt t="44924" x="5772150" y="2733675"/>
          <p14:tracePt t="44941" x="5886450" y="2719388"/>
          <p14:tracePt t="44957" x="5967413" y="2719388"/>
          <p14:tracePt t="44974" x="6062663" y="2709863"/>
          <p14:tracePt t="44991" x="6138863" y="2709863"/>
          <p14:tracePt t="45007" x="6276975" y="2709863"/>
          <p14:tracePt t="45024" x="6376988" y="2709863"/>
          <p14:tracePt t="45040" x="6467475" y="2709863"/>
          <p14:tracePt t="45057" x="6586538" y="2695575"/>
          <p14:tracePt t="45074" x="6657975" y="2681288"/>
          <p14:tracePt t="45091" x="6724650" y="2671763"/>
          <p14:tracePt t="45107" x="6800850" y="2657475"/>
          <p14:tracePt t="45124" x="6877050" y="2647950"/>
          <p14:tracePt t="45141" x="6919913" y="2638425"/>
          <p14:tracePt t="45157" x="6948488" y="2638425"/>
          <p14:tracePt t="45175" x="6967538" y="2638425"/>
          <p14:tracePt t="45191" x="6996113" y="2638425"/>
          <p14:tracePt t="45207" x="7000875" y="2638425"/>
          <p14:tracePt t="45224" x="7010400" y="2638425"/>
          <p14:tracePt t="45241" x="7019925" y="2638425"/>
          <p14:tracePt t="45359" x="6996113" y="2638425"/>
          <p14:tracePt t="45367" x="6924675" y="2638425"/>
          <p14:tracePt t="45375" x="6838950" y="2643188"/>
          <p14:tracePt t="45391" x="6553200" y="2667000"/>
          <p14:tracePt t="45408" x="6181725" y="2676525"/>
          <p14:tracePt t="45425" x="5724525" y="2676525"/>
          <p14:tracePt t="45440" x="5495925" y="2676525"/>
          <p14:tracePt t="45457" x="5248275" y="2647950"/>
          <p14:tracePt t="45474" x="5038725" y="2638425"/>
          <p14:tracePt t="45491" x="4857750" y="2619375"/>
          <p14:tracePt t="45507" x="4776788" y="2619375"/>
          <p14:tracePt t="45524" x="4714875" y="2619375"/>
          <p14:tracePt t="45541" x="4672013" y="2619375"/>
          <p14:tracePt t="45557" x="4629150" y="2619375"/>
          <p14:tracePt t="45574" x="4605338" y="2619375"/>
          <p14:tracePt t="45590" x="4591050" y="2624138"/>
          <p14:tracePt t="45607" x="4581525" y="2628900"/>
          <p14:tracePt t="45624" x="4581525" y="2633663"/>
          <p14:tracePt t="45830" x="4486275" y="2647950"/>
          <p14:tracePt t="45837" x="4357688" y="2667000"/>
          <p14:tracePt t="45843" x="4210050" y="2690813"/>
          <p14:tracePt t="45858" x="4062413" y="2709863"/>
          <p14:tracePt t="45874" x="3681413" y="2733675"/>
          <p14:tracePt t="45890" x="3490913" y="2728913"/>
          <p14:tracePt t="45907" x="3333750" y="2705100"/>
          <p14:tracePt t="45924" x="3181350" y="2671763"/>
          <p14:tracePt t="45941" x="3119438" y="2657475"/>
          <p14:tracePt t="45957" x="3071813" y="2638425"/>
          <p14:tracePt t="45974" x="3038475" y="2628900"/>
          <p14:tracePt t="45990" x="2995613" y="2619375"/>
          <p14:tracePt t="46007" x="2971800" y="2605088"/>
          <p14:tracePt t="46024" x="2952750" y="2600325"/>
          <p14:tracePt t="46041" x="2928938" y="2595563"/>
          <p14:tracePt t="46057" x="2909888" y="2595563"/>
          <p14:tracePt t="46074" x="2900363" y="2595563"/>
          <p14:tracePt t="46091" x="2890838" y="2595563"/>
          <p14:tracePt t="46093" x="2886075" y="2595563"/>
          <p14:tracePt t="46107" x="2881313" y="2595563"/>
          <p14:tracePt t="46124" x="2871788" y="2595563"/>
          <p14:tracePt t="46141" x="2867025" y="2595563"/>
          <p14:tracePt t="46157" x="2862263" y="2595563"/>
          <p14:tracePt t="46174" x="2852738" y="2595563"/>
          <p14:tracePt t="46190" x="2847975" y="2595563"/>
          <p14:tracePt t="46594" x="2809875" y="2619375"/>
          <p14:tracePt t="46601" x="2757488" y="2652713"/>
          <p14:tracePt t="46609" x="2719388" y="2690813"/>
          <p14:tracePt t="46624" x="2605088" y="2767013"/>
          <p14:tracePt t="46640" x="2490788" y="2862263"/>
          <p14:tracePt t="46657" x="2381250" y="2943225"/>
          <p14:tracePt t="46674" x="2295525" y="3005138"/>
          <p14:tracePt t="46707" x="2233613" y="3043238"/>
          <p14:tracePt t="46740" x="2185988" y="3067050"/>
          <p14:tracePt t="46757" x="2166938" y="3076575"/>
          <p14:tracePt t="46774" x="2147888" y="3081338"/>
          <p14:tracePt t="46791" x="2119313" y="3090863"/>
          <p14:tracePt t="46807" x="2057400" y="3100388"/>
          <p14:tracePt t="46824" x="2005013" y="3114675"/>
          <p14:tracePt t="46841" x="1952625" y="3128963"/>
          <p14:tracePt t="46857" x="1890713" y="3138488"/>
          <p14:tracePt t="46874" x="1857375" y="3143250"/>
          <p14:tracePt t="46890" x="1819275" y="3152775"/>
          <p14:tracePt t="46907" x="1790700" y="3152775"/>
          <p14:tracePt t="46924" x="1743075" y="3162300"/>
          <p14:tracePt t="46940" x="1709738" y="3162300"/>
          <p14:tracePt t="46957" x="1671638" y="3162300"/>
          <p14:tracePt t="46974" x="1643063" y="3162300"/>
          <p14:tracePt t="46990" x="1595438" y="3162300"/>
          <p14:tracePt t="47007" x="1566863" y="3162300"/>
          <p14:tracePt t="47024" x="1547813" y="3162300"/>
          <p14:tracePt t="47041" x="1514475" y="3162300"/>
          <p14:tracePt t="47057" x="1500188" y="3162300"/>
          <p14:tracePt t="47074" x="1490663" y="3162300"/>
          <p14:tracePt t="47091" x="1481138" y="3162300"/>
          <p14:tracePt t="47092" x="1476375" y="3162300"/>
          <p14:tracePt t="47107" x="1471613" y="3162300"/>
          <p14:tracePt t="47124" x="1462088" y="3162300"/>
          <p14:tracePt t="47141" x="1452563" y="3162300"/>
          <p14:tracePt t="47157" x="1443038" y="3162300"/>
          <p14:tracePt t="47174" x="1433513" y="3162300"/>
          <p14:tracePt t="47190" x="1428750" y="3162300"/>
          <p14:tracePt t="47207" x="1423988" y="3162300"/>
          <p14:tracePt t="47263" x="1419225" y="3162300"/>
          <p14:tracePt t="47269" x="1414463" y="3162300"/>
          <p14:tracePt t="47285" x="1404938" y="3162300"/>
          <p14:tracePt t="47291" x="1400175" y="3162300"/>
          <p14:tracePt t="47307" x="1385888" y="3167063"/>
          <p14:tracePt t="47324" x="1347788" y="3171825"/>
          <p14:tracePt t="47340" x="1304925" y="3186113"/>
          <p14:tracePt t="47357" x="1243013" y="3186113"/>
          <p14:tracePt t="47374" x="1200150" y="3186113"/>
          <p14:tracePt t="47391" x="1171575" y="3186113"/>
          <p14:tracePt t="47407" x="1152525" y="3186113"/>
          <p14:tracePt t="47424" x="1133475" y="3186113"/>
          <p14:tracePt t="47440" x="1119188" y="3186113"/>
          <p14:tracePt t="47457" x="1095375" y="3186113"/>
          <p14:tracePt t="47474" x="1057275" y="3186113"/>
          <p14:tracePt t="47490" x="1014413" y="3186113"/>
          <p14:tracePt t="47507" x="981075" y="3186113"/>
          <p14:tracePt t="47524" x="942975" y="3186113"/>
          <p14:tracePt t="47540" x="909638" y="3186113"/>
          <p14:tracePt t="47557" x="900113" y="3186113"/>
          <p14:tracePt t="47574" x="890588" y="3186113"/>
          <p14:tracePt t="47590" x="885825" y="3186113"/>
          <p14:tracePt t="47622" x="900113" y="3186113"/>
          <p14:tracePt t="47629" x="914400" y="3186113"/>
          <p14:tracePt t="47640" x="952500" y="3176588"/>
          <p14:tracePt t="47657" x="1019175" y="3171825"/>
          <p14:tracePt t="47674" x="1185863" y="3162300"/>
          <p14:tracePt t="47690" x="1309688" y="3162300"/>
          <p14:tracePt t="47708" x="1423988" y="3162300"/>
          <p14:tracePt t="47724" x="1524000" y="3162300"/>
          <p14:tracePt t="47740" x="1690688" y="3162300"/>
          <p14:tracePt t="47757" x="1804988" y="3167063"/>
          <p14:tracePt t="47774" x="1895475" y="3167063"/>
          <p14:tracePt t="47790" x="1990725" y="3171825"/>
          <p14:tracePt t="47807" x="2033588" y="3171825"/>
          <p14:tracePt t="47824" x="2076450" y="3171825"/>
          <p14:tracePt t="47841" x="2100263" y="3171825"/>
          <p14:tracePt t="47857" x="2128838" y="3171825"/>
          <p14:tracePt t="47874" x="2133600" y="3171825"/>
          <p14:tracePt t="47890" x="2138363" y="3171825"/>
          <p14:tracePt t="47907" x="2147888" y="3171825"/>
          <p14:tracePt t="47940" x="2147888" y="3181350"/>
          <p14:tracePt t="47957" x="2138363" y="3190875"/>
          <p14:tracePt t="47974" x="2081213" y="3243263"/>
          <p14:tracePt t="47990" x="2000250" y="3309938"/>
          <p14:tracePt t="48007" x="1876425" y="3395663"/>
          <p14:tracePt t="48024" x="1757363" y="3467100"/>
          <p14:tracePt t="48040" x="1619250" y="3529013"/>
          <p14:tracePt t="48057" x="1533525" y="3562350"/>
          <p14:tracePt t="48074" x="1485900" y="3571875"/>
          <p14:tracePt t="48090" x="1433513" y="3586163"/>
          <p14:tracePt t="48092" x="1414463" y="3595688"/>
          <p14:tracePt t="48108" x="1385888" y="3600450"/>
          <p14:tracePt t="48124" x="1376363" y="3600450"/>
          <p14:tracePt t="48140" x="1366838" y="3600450"/>
          <p14:tracePt t="48157" x="1362075" y="3600450"/>
          <p14:tracePt t="48174" x="1352550" y="3600450"/>
          <p14:tracePt t="48254" x="1357313" y="3600450"/>
          <p14:tracePt t="48261" x="1371600" y="3600450"/>
          <p14:tracePt t="48274" x="1390650" y="3600450"/>
          <p14:tracePt t="48292" x="1466850" y="3600450"/>
          <p14:tracePt t="48307" x="1524000" y="3600450"/>
          <p14:tracePt t="48324" x="1600200" y="3600450"/>
          <p14:tracePt t="48341" x="1662113" y="3600450"/>
          <p14:tracePt t="48357" x="1738313" y="3600450"/>
          <p14:tracePt t="48374" x="1771650" y="3600450"/>
          <p14:tracePt t="48390" x="1795463" y="3600450"/>
          <p14:tracePt t="48407" x="1814513" y="3600450"/>
          <p14:tracePt t="48424" x="1824038" y="3600450"/>
          <p14:tracePt t="48440" x="1828800" y="3600450"/>
          <p14:tracePt t="48457" x="1833563" y="3600450"/>
          <p14:tracePt t="48731" x="1819275" y="3571875"/>
          <p14:tracePt t="48739" x="1795463" y="3533775"/>
          <p14:tracePt t="48746" x="1762125" y="3495675"/>
          <p14:tracePt t="48757" x="1747838" y="3467100"/>
          <p14:tracePt t="48774" x="1709738" y="3419475"/>
          <p14:tracePt t="48790" x="1671638" y="3376613"/>
          <p14:tracePt t="48807" x="1647825" y="3352800"/>
          <p14:tracePt t="48824" x="1624013" y="3328988"/>
          <p14:tracePt t="48841" x="1600200" y="3309938"/>
          <p14:tracePt t="48858" x="1581150" y="3290888"/>
          <p14:tracePt t="48874" x="1571625" y="3271838"/>
          <p14:tracePt t="48890" x="1562100" y="3262313"/>
          <p14:tracePt t="48907" x="1552575" y="3252788"/>
          <p14:tracePt t="48924" x="1543050" y="3248025"/>
          <p14:tracePt t="48940" x="1543050" y="3243263"/>
          <p14:tracePt t="49386" x="1557338" y="3233738"/>
          <p14:tracePt t="49393" x="1576388" y="3224213"/>
          <p14:tracePt t="49408" x="1624013" y="3214688"/>
          <p14:tracePt t="49424" x="1666875" y="3200400"/>
          <p14:tracePt t="49441" x="1709738" y="3190875"/>
          <p14:tracePt t="49457" x="1733550" y="3181350"/>
          <p14:tracePt t="49490" x="1776413" y="3171825"/>
          <p14:tracePt t="49524" x="1795463" y="3171825"/>
          <p14:tracePt t="49540" x="1804988" y="3171825"/>
          <p14:tracePt t="49557" x="1809750" y="3171825"/>
          <p14:tracePt t="49606" x="1809750" y="3176588"/>
          <p14:tracePt t="49613" x="1804988" y="3186113"/>
          <p14:tracePt t="49623" x="1790700" y="3190875"/>
          <p14:tracePt t="49640" x="1752600" y="3219450"/>
          <p14:tracePt t="49657" x="1643063" y="3252788"/>
          <p14:tracePt t="49674" x="1571625" y="3276600"/>
          <p14:tracePt t="49690" x="1500188" y="3281363"/>
          <p14:tracePt t="49707" x="1443038" y="3281363"/>
          <p14:tracePt t="49724" x="1366838" y="3276600"/>
          <p14:tracePt t="49740" x="1323975" y="3257550"/>
          <p14:tracePt t="49757" x="1290638" y="3238500"/>
          <p14:tracePt t="49774" x="1257300" y="3214688"/>
          <p14:tracePt t="49790" x="1233488" y="3190875"/>
          <p14:tracePt t="49807" x="1214438" y="3167063"/>
          <p14:tracePt t="49823" x="1204913" y="3152775"/>
          <p14:tracePt t="49840" x="1195388" y="3124200"/>
          <p14:tracePt t="49857" x="1190625" y="3109913"/>
          <p14:tracePt t="49874" x="1190625" y="3081338"/>
          <p14:tracePt t="49890" x="1200150" y="3048000"/>
          <p14:tracePt t="49907" x="1228725" y="2990850"/>
          <p14:tracePt t="49923" x="1252538" y="2967038"/>
          <p14:tracePt t="49940" x="1290638" y="2947988"/>
          <p14:tracePt t="49957" x="1319213" y="2938463"/>
          <p14:tracePt t="49973" x="1352550" y="2938463"/>
          <p14:tracePt t="49990" x="1366838" y="2943225"/>
          <p14:tracePt t="50007" x="1376363" y="2947988"/>
          <p14:tracePt t="50024" x="1385888" y="2962275"/>
          <p14:tracePt t="50040" x="1400175" y="2995613"/>
          <p14:tracePt t="50057" x="1404938" y="3019425"/>
          <p14:tracePt t="50074" x="1404938" y="3038475"/>
          <p14:tracePt t="50090" x="1404938" y="3067050"/>
          <p14:tracePt t="50107" x="1404938" y="3076575"/>
          <p14:tracePt t="50124" x="1404938" y="3081338"/>
          <p14:tracePt t="50140" x="1404938" y="3086100"/>
          <p14:tracePt t="50157" x="1404938" y="3095625"/>
          <p14:tracePt t="50201" x="1404938" y="3100388"/>
          <p14:tracePt t="50208" x="1404938" y="3105150"/>
          <p14:tracePt t="50224" x="1404938" y="3119438"/>
          <p14:tracePt t="50240" x="1404938" y="3124200"/>
          <p14:tracePt t="50257" x="1404938" y="3128963"/>
          <p14:tracePt t="50274" x="1404938" y="3143250"/>
          <p14:tracePt t="50290" x="1400175" y="3157538"/>
          <p14:tracePt t="50307" x="1395413" y="3167063"/>
          <p14:tracePt t="50324" x="1395413" y="3176588"/>
          <p14:tracePt t="50340" x="1395413" y="3186113"/>
          <p14:tracePt t="50357" x="1395413" y="3195638"/>
          <p14:tracePt t="50390" x="1395413" y="3200400"/>
          <p14:tracePt t="50605" x="1395413" y="3205163"/>
          <p14:tracePt t="50612" x="1390650" y="3205163"/>
          <p14:tracePt t="50623" x="1385888" y="3209925"/>
          <p14:tracePt t="50640" x="1385888" y="3214688"/>
          <p14:tracePt t="50657" x="1385888" y="3224213"/>
          <p14:tracePt t="50673" x="1385888" y="3233738"/>
          <p14:tracePt t="50907" x="1419225" y="3224213"/>
          <p14:tracePt t="50913" x="1466850" y="3219450"/>
          <p14:tracePt t="50923" x="1500188" y="3209925"/>
          <p14:tracePt t="50940" x="1576388" y="3186113"/>
          <p14:tracePt t="50957" x="1681163" y="3171825"/>
          <p14:tracePt t="50973" x="1771650" y="3167063"/>
          <p14:tracePt t="50990" x="1876425" y="3148013"/>
          <p14:tracePt t="51007" x="1981200" y="3143250"/>
          <p14:tracePt t="51023" x="2095500" y="3124200"/>
          <p14:tracePt t="51040" x="2166938" y="3124200"/>
          <p14:tracePt t="51057" x="2247900" y="3124200"/>
          <p14:tracePt t="51073" x="2314575" y="3119438"/>
          <p14:tracePt t="51090" x="2409825" y="3109913"/>
          <p14:tracePt t="51107" x="2462213" y="3105150"/>
          <p14:tracePt t="51123" x="2505075" y="3105150"/>
          <p14:tracePt t="51140" x="2543175" y="3100388"/>
          <p14:tracePt t="51157" x="2562225" y="3100388"/>
          <p14:tracePt t="51173" x="2571750" y="3095625"/>
          <p14:tracePt t="51190" x="2576513" y="3095625"/>
          <p14:tracePt t="51451" x="2547938" y="3100388"/>
          <p14:tracePt t="51457" x="2514600" y="3109913"/>
          <p14:tracePt t="51465" x="2466975" y="3119438"/>
          <p14:tracePt t="51473" x="2428875" y="3133725"/>
          <p14:tracePt t="51490" x="2333625" y="3167063"/>
          <p14:tracePt t="51507" x="2238375" y="3190875"/>
          <p14:tracePt t="51523" x="2128838" y="3195638"/>
          <p14:tracePt t="51540" x="2085975" y="3195638"/>
          <p14:tracePt t="51557" x="2057400" y="3190875"/>
          <p14:tracePt t="51574" x="2033588" y="3176588"/>
          <p14:tracePt t="51590" x="2024063" y="3176588"/>
          <p14:tracePt t="51607" x="2019300" y="3176588"/>
          <p14:tracePt t="51623" x="2009775" y="3176588"/>
          <p14:tracePt t="51994" x="2024063" y="3176588"/>
          <p14:tracePt t="52000" x="2047875" y="3176588"/>
          <p14:tracePt t="52009" x="2076450" y="3176588"/>
          <p14:tracePt t="52040" x="2176463" y="3171825"/>
          <p14:tracePt t="52074" x="2295525" y="3167063"/>
          <p14:tracePt t="52090" x="2386013" y="3167063"/>
          <p14:tracePt t="52106" x="2447925" y="3167063"/>
          <p14:tracePt t="52123" x="2505075" y="3167063"/>
          <p14:tracePt t="52140" x="2600325" y="3167063"/>
          <p14:tracePt t="52157" x="2667000" y="3167063"/>
          <p14:tracePt t="52173" x="2733675" y="3167063"/>
          <p14:tracePt t="52190" x="2800350" y="3157538"/>
          <p14:tracePt t="52207" x="2928938" y="3148013"/>
          <p14:tracePt t="52223" x="3019425" y="3148013"/>
          <p14:tracePt t="52240" x="3100388" y="3143250"/>
          <p14:tracePt t="52257" x="3171825" y="3133725"/>
          <p14:tracePt t="52273" x="3257550" y="3133725"/>
          <p14:tracePt t="52290" x="3305175" y="3133725"/>
          <p14:tracePt t="52307" x="3357563" y="3128963"/>
          <p14:tracePt t="52324" x="3452813" y="3119438"/>
          <p14:tracePt t="52340" x="3509963" y="3119438"/>
          <p14:tracePt t="52357" x="3557588" y="3119438"/>
          <p14:tracePt t="52373" x="3600450" y="3119438"/>
          <p14:tracePt t="52392" x="3648075" y="3114675"/>
          <p14:tracePt t="52407" x="3690938" y="3109913"/>
          <p14:tracePt t="52423" x="3733800" y="3100388"/>
          <p14:tracePt t="52440" x="3786188" y="3095625"/>
          <p14:tracePt t="52457" x="3852863" y="3081338"/>
          <p14:tracePt t="52473" x="3900488" y="3071813"/>
          <p14:tracePt t="52490" x="3933825" y="3067050"/>
          <p14:tracePt t="52507" x="3971925" y="3057525"/>
          <p14:tracePt t="52523" x="4019550" y="3048000"/>
          <p14:tracePt t="52540" x="4052888" y="3033713"/>
          <p14:tracePt t="52557" x="4076700" y="3028950"/>
          <p14:tracePt t="52574" x="4105275" y="3024188"/>
          <p14:tracePt t="52590" x="4119563" y="3024188"/>
          <p14:tracePt t="52607" x="4124325" y="3024188"/>
          <p14:tracePt t="52623" x="4129088" y="3024188"/>
          <p14:tracePt t="52640" x="4138613" y="3024188"/>
          <p14:tracePt t="52657" x="4143375" y="3024188"/>
          <p14:tracePt t="53581" x="4229100" y="3048000"/>
          <p14:tracePt t="53587" x="4391025" y="3090863"/>
          <p14:tracePt t="53596" x="4543425" y="3124200"/>
          <p14:tracePt t="53607" x="4657725" y="3152775"/>
          <p14:tracePt t="53624" x="5010150" y="3209925"/>
          <p14:tracePt t="53640" x="5419725" y="3262313"/>
          <p14:tracePt t="53673" x="5843588" y="3328988"/>
          <p14:tracePt t="53707" x="6157913" y="3405188"/>
          <p14:tracePt t="53723" x="6215063" y="3419475"/>
          <p14:tracePt t="53740" x="6243638" y="3424238"/>
          <p14:tracePt t="53756" x="6257925" y="3424238"/>
          <p14:tracePt t="53790" x="6257925" y="3429000"/>
          <p14:tracePt t="53941" x="6043613" y="3424238"/>
          <p14:tracePt t="53948" x="5614988" y="3409950"/>
          <p14:tracePt t="53956" x="5272088" y="3395663"/>
          <p14:tracePt t="53973" x="4567238" y="3381375"/>
          <p14:tracePt t="53991" x="4033838" y="3400425"/>
          <p14:tracePt t="54007" x="3481388" y="3409950"/>
          <p14:tracePt t="54023" x="3281363" y="3419475"/>
          <p14:tracePt t="54040" x="3138488" y="3429000"/>
          <p14:tracePt t="54057" x="3048000" y="3429000"/>
          <p14:tracePt t="54073" x="2976563" y="3433763"/>
          <p14:tracePt t="54090" x="2938463" y="3433763"/>
          <p14:tracePt t="54107" x="2919413" y="3433763"/>
          <p14:tracePt t="54124" x="2890838" y="3433763"/>
          <p14:tracePt t="54140" x="2857500" y="3433763"/>
          <p14:tracePt t="54156" x="2843213" y="3433763"/>
          <p14:tracePt t="54352" x="2752725" y="3443288"/>
          <p14:tracePt t="54359" x="2633663" y="3452813"/>
          <p14:tracePt t="54367" x="2490788" y="3471863"/>
          <p14:tracePt t="54374" x="2400300" y="3471863"/>
          <p14:tracePt t="54390" x="2224088" y="3490913"/>
          <p14:tracePt t="54406" x="2066925" y="3490913"/>
          <p14:tracePt t="54423" x="1952625" y="3500438"/>
          <p14:tracePt t="54440" x="1857375" y="3505200"/>
          <p14:tracePt t="54457" x="1824038" y="3505200"/>
          <p14:tracePt t="54473" x="1800225" y="3505200"/>
          <p14:tracePt t="54490" x="1781175" y="3505200"/>
          <p14:tracePt t="54506" x="1762125" y="3505200"/>
          <p14:tracePt t="54523" x="1743075" y="3505200"/>
          <p14:tracePt t="54540" x="1738313" y="3500438"/>
          <p14:tracePt t="54557" x="1728788" y="3481388"/>
          <p14:tracePt t="54573" x="1728788" y="3433763"/>
          <p14:tracePt t="54590" x="1728788" y="3395663"/>
          <p14:tracePt t="54607" x="1738313" y="3376613"/>
          <p14:tracePt t="54623" x="1757363" y="3352800"/>
          <p14:tracePt t="54640" x="1785938" y="3348038"/>
          <p14:tracePt t="54657" x="1814513" y="3348038"/>
          <p14:tracePt t="54673" x="1838325" y="3357563"/>
          <p14:tracePt t="54690" x="1862138" y="3367088"/>
          <p14:tracePt t="54706" x="1871663" y="3371850"/>
          <p14:tracePt t="54723" x="1876425" y="3381375"/>
          <p14:tracePt t="54740" x="1885950" y="3381375"/>
          <p14:tracePt t="54756" x="1890713" y="3381375"/>
          <p14:tracePt t="54808" x="1895475" y="3381375"/>
          <p14:tracePt t="54925" x="1895475" y="3386138"/>
          <p14:tracePt t="55007" x="1900238" y="3390900"/>
          <p14:tracePt t="55013" x="1905000" y="3390900"/>
          <p14:tracePt t="55023" x="1905000" y="3395663"/>
          <p14:tracePt t="55040" x="1919288" y="3409950"/>
          <p14:tracePt t="55058" x="1933575" y="3429000"/>
          <p14:tracePt t="55073" x="1943100" y="3438525"/>
          <p14:tracePt t="55106" x="1957388" y="3462338"/>
          <p14:tracePt t="55109" x="1962150" y="3467100"/>
          <p14:tracePt t="55140" x="1976438" y="3481388"/>
          <p14:tracePt t="55157" x="1976438" y="3486150"/>
          <p14:tracePt t="55173" x="1976438" y="3490913"/>
          <p14:tracePt t="55190" x="1976438" y="3495675"/>
          <p14:tracePt t="55528" x="2147888" y="3505200"/>
          <p14:tracePt t="55534" x="2447925" y="3519488"/>
          <p14:tracePt t="55543" x="2724150" y="3533775"/>
          <p14:tracePt t="55558" x="3371850" y="3595688"/>
          <p14:tracePt t="55574" x="4081463" y="3638550"/>
          <p14:tracePt t="55591" x="4743450" y="3652838"/>
          <p14:tracePt t="55593" x="5081588" y="3652838"/>
          <p14:tracePt t="55608" x="5381625" y="3643313"/>
          <p14:tracePt t="55640" x="6738938" y="3595688"/>
          <p14:tracePt t="55674" x="7077075" y="3567113"/>
          <p14:tracePt t="55690" x="7115175" y="3552825"/>
          <p14:tracePt t="55706" x="7119938" y="3548063"/>
          <p14:tracePt t="55881" x="7210425" y="3509963"/>
          <p14:tracePt t="55888" x="7310438" y="3476625"/>
          <p14:tracePt t="55895" x="7429500" y="3433763"/>
          <p14:tracePt t="55907" x="7553325" y="3414713"/>
          <p14:tracePt t="55924" x="7877175" y="3362325"/>
          <p14:tracePt t="55940" x="8034338" y="3352800"/>
          <p14:tracePt t="55956" x="8139113" y="3352800"/>
          <p14:tracePt t="55973" x="8196263" y="3352800"/>
          <p14:tracePt t="55990" x="8262938" y="3352800"/>
          <p14:tracePt t="56006" x="8291513" y="3352800"/>
          <p14:tracePt t="56023" x="8320088" y="3352800"/>
          <p14:tracePt t="56040" x="8343900" y="3352800"/>
          <p14:tracePt t="56056" x="8358188" y="3352800"/>
          <p14:tracePt t="56073" x="8367713" y="3352800"/>
          <p14:tracePt t="56090" x="8372475" y="3352800"/>
          <p14:tracePt t="56107" x="8377238" y="3352800"/>
          <p14:tracePt t="56123" x="8386763" y="3352800"/>
          <p14:tracePt t="56140" x="8386763" y="3357563"/>
          <p14:tracePt t="56156" x="8386763" y="3362325"/>
          <p14:tracePt t="56173" x="8382000" y="3386138"/>
          <p14:tracePt t="56190" x="8348663" y="3419475"/>
          <p14:tracePt t="56207" x="8281988" y="3486150"/>
          <p14:tracePt t="56223" x="8201025" y="3552825"/>
          <p14:tracePt t="56240" x="8072438" y="3633788"/>
          <p14:tracePt t="56256" x="7996238" y="3681413"/>
          <p14:tracePt t="56273" x="7910513" y="3700463"/>
          <p14:tracePt t="56290" x="7815263" y="3724275"/>
          <p14:tracePt t="56306" x="7691438" y="3724275"/>
          <p14:tracePt t="56323" x="7634288" y="3724275"/>
          <p14:tracePt t="56340" x="7558088" y="3700463"/>
          <p14:tracePt t="56358" x="7500938" y="3676650"/>
          <p14:tracePt t="56373" x="7467600" y="3652838"/>
          <p14:tracePt t="56390" x="7458075" y="3638550"/>
          <p14:tracePt t="56407" x="7453313" y="3595688"/>
          <p14:tracePt t="56423" x="7481888" y="3514725"/>
          <p14:tracePt t="56441" x="7534275" y="3452813"/>
          <p14:tracePt t="56456" x="7634288" y="3367088"/>
          <p14:tracePt t="56473" x="7786688" y="3286125"/>
          <p14:tracePt t="56490" x="7981950" y="3243263"/>
          <p14:tracePt t="56506" x="8072438" y="3243263"/>
          <p14:tracePt t="56523" x="8124825" y="3248025"/>
          <p14:tracePt t="56540" x="8162925" y="3257550"/>
          <p14:tracePt t="56556" x="8181975" y="3281363"/>
          <p14:tracePt t="56573" x="8181975" y="3314700"/>
          <p14:tracePt t="56591" x="8172450" y="3386138"/>
          <p14:tracePt t="56597" x="8153400" y="3433763"/>
          <p14:tracePt t="56607" x="8120063" y="3490913"/>
          <p14:tracePt t="56623" x="7996238" y="3624263"/>
          <p14:tracePt t="56640" x="7862888" y="3705225"/>
          <p14:tracePt t="56656" x="7734300" y="3757613"/>
          <p14:tracePt t="56673" x="7629525" y="3781425"/>
          <p14:tracePt t="56690" x="7481888" y="3790950"/>
          <p14:tracePt t="56706" x="7386638" y="3786188"/>
          <p14:tracePt t="56723" x="7343775" y="3767138"/>
          <p14:tracePt t="56739" x="7300913" y="3748088"/>
          <p14:tracePt t="56756" x="7291388" y="3738563"/>
          <p14:tracePt t="57159" x="7186613" y="3748088"/>
          <p14:tracePt t="57166" x="7034213" y="3771900"/>
          <p14:tracePt t="57173" x="6867525" y="3781425"/>
          <p14:tracePt t="57206" x="6019800" y="3786188"/>
          <p14:tracePt t="57240" x="4933950" y="3619500"/>
          <p14:tracePt t="57257" x="4610100" y="3514725"/>
          <p14:tracePt t="57274" x="4314825" y="3390900"/>
          <p14:tracePt t="57290" x="4100513" y="3305175"/>
          <p14:tracePt t="57306" x="3890963" y="3200400"/>
          <p14:tracePt t="57323" x="3767138" y="3128963"/>
          <p14:tracePt t="57340" x="3643313" y="3033713"/>
          <p14:tracePt t="57356" x="3514725" y="2909888"/>
          <p14:tracePt t="57373" x="3462338" y="2857500"/>
          <p14:tracePt t="57390" x="3424238" y="2819400"/>
          <p14:tracePt t="57406" x="3400425" y="2790825"/>
          <p14:tracePt t="57423" x="3371850" y="2752725"/>
          <p14:tracePt t="57440" x="3367088" y="2743200"/>
          <p14:tracePt t="57456" x="3362325" y="2733675"/>
          <p14:tracePt t="57473" x="3357563" y="2733675"/>
          <p14:tracePt t="57506" x="3357563" y="2790825"/>
          <p14:tracePt t="57523" x="3357563" y="2928938"/>
          <p14:tracePt t="57540" x="3381375" y="3076575"/>
          <p14:tracePt t="57556" x="3409950" y="3181350"/>
          <p14:tracePt t="57573" x="3433763" y="3276600"/>
          <p14:tracePt t="57590" x="3452813" y="3333750"/>
          <p14:tracePt t="57591" x="3452813" y="3348038"/>
          <p14:tracePt t="57606" x="3462338" y="3367088"/>
          <p14:tracePt t="57623" x="3462338" y="3376613"/>
          <p14:tracePt t="57640" x="3462338" y="3381375"/>
          <p14:tracePt t="57656" x="3462338" y="3390900"/>
          <p14:tracePt t="64763" x="3462338" y="3400425"/>
          <p14:tracePt t="64770" x="3462338" y="3419475"/>
          <p14:tracePt t="64777" x="3452813" y="3433763"/>
          <p14:tracePt t="64790" x="3452813" y="3452813"/>
          <p14:tracePt t="64807" x="3443288" y="3481388"/>
          <p14:tracePt t="64822" x="3433763" y="3514725"/>
          <p14:tracePt t="64856" x="3419475" y="3543300"/>
          <p14:tracePt t="64889" x="3400425" y="3576638"/>
          <p14:tracePt t="64906" x="3400425" y="3581400"/>
          <p14:tracePt t="64923" x="3400425" y="3590925"/>
          <p14:tracePt t="64939" x="3400425" y="3600450"/>
          <p14:tracePt t="64956" x="3400425" y="3609975"/>
          <p14:tracePt t="64972" x="3400425" y="3619500"/>
          <p14:tracePt t="64989" x="3395663" y="3629025"/>
          <p14:tracePt t="65006" x="3390900" y="3638550"/>
          <p14:tracePt t="65023" x="3390900" y="3643313"/>
          <p14:tracePt t="65039" x="3390900" y="3652838"/>
          <p14:tracePt t="65056" x="3386138" y="3662363"/>
          <p14:tracePt t="65072" x="3381375" y="3667125"/>
          <p14:tracePt t="65089" x="3376613" y="3671888"/>
          <p14:tracePt t="65106" x="3371850" y="3681413"/>
          <p14:tracePt t="65108" x="3371850" y="3686175"/>
          <p14:tracePt t="65122" x="3362325" y="3690938"/>
          <p14:tracePt t="65139" x="3362325" y="3695700"/>
          <p14:tracePt t="65156" x="3362325" y="3705225"/>
          <p14:tracePt t="65172" x="3357563" y="3709988"/>
          <p14:tracePt t="65189" x="3352800" y="3714750"/>
          <p14:tracePt t="65206" x="3343275" y="3724275"/>
          <p14:tracePt t="65222" x="3338513" y="3724275"/>
          <p14:tracePt t="65239" x="3333750" y="3733800"/>
          <p14:tracePt t="65256" x="3309938" y="3743325"/>
          <p14:tracePt t="65273" x="3281363" y="3748088"/>
          <p14:tracePt t="65289" x="3252788" y="3752850"/>
          <p14:tracePt t="65306" x="3167063" y="3767138"/>
          <p14:tracePt t="65322" x="3062288" y="3781425"/>
          <p14:tracePt t="65339" x="2924175" y="3810000"/>
          <p14:tracePt t="65356" x="2762250" y="3843338"/>
          <p14:tracePt t="65372" x="2514600" y="3890963"/>
          <p14:tracePt t="65389" x="2376488" y="3914775"/>
          <p14:tracePt t="65406" x="2295525" y="3929063"/>
          <p14:tracePt t="65423" x="2243138" y="3938588"/>
          <p14:tracePt t="65439" x="2205038" y="3948113"/>
          <p14:tracePt t="65456" x="2200275" y="3948113"/>
          <p14:tracePt t="65704" x="2147888" y="3948113"/>
          <p14:tracePt t="65710" x="2081213" y="3957638"/>
          <p14:tracePt t="65722" x="2000250" y="3967163"/>
          <p14:tracePt t="65739" x="1833563" y="3967163"/>
          <p14:tracePt t="65756" x="1643063" y="3967163"/>
          <p14:tracePt t="65772" x="1562100" y="3962400"/>
          <p14:tracePt t="65789" x="1500188" y="3957638"/>
          <p14:tracePt t="65806" x="1423988" y="3943350"/>
          <p14:tracePt t="65822" x="1376363" y="3938588"/>
          <p14:tracePt t="65839" x="1333500" y="3929063"/>
          <p14:tracePt t="65856" x="1285875" y="3919538"/>
          <p14:tracePt t="65872" x="1223963" y="3900488"/>
          <p14:tracePt t="65889" x="1181100" y="3890963"/>
          <p14:tracePt t="65906" x="1147763" y="3881438"/>
          <p14:tracePt t="65923" x="1119188" y="3876675"/>
          <p14:tracePt t="65939" x="1062038" y="3857625"/>
          <p14:tracePt t="65956" x="1033463" y="3843338"/>
          <p14:tracePt t="65973" x="995363" y="3838575"/>
          <p14:tracePt t="65989" x="947738" y="3819525"/>
          <p14:tracePt t="66005" x="909638" y="3814763"/>
          <p14:tracePt t="66022" x="876300" y="3810000"/>
          <p14:tracePt t="66039" x="838200" y="3800475"/>
          <p14:tracePt t="66056" x="809625" y="3800475"/>
          <p14:tracePt t="66072" x="800100" y="3800475"/>
          <p14:tracePt t="66089" x="781050" y="3800475"/>
          <p14:tracePt t="66106" x="766763" y="3810000"/>
          <p14:tracePt t="66122" x="752475" y="3824288"/>
          <p14:tracePt t="66139" x="738188" y="3833813"/>
          <p14:tracePt t="66156" x="728663" y="3843338"/>
          <p14:tracePt t="66173" x="709613" y="3857625"/>
          <p14:tracePt t="66189" x="690563" y="3886200"/>
          <p14:tracePt t="66206" x="671513" y="3910013"/>
          <p14:tracePt t="66222" x="647700" y="3938588"/>
          <p14:tracePt t="66239" x="614363" y="4038600"/>
          <p14:tracePt t="66256" x="590550" y="4100513"/>
          <p14:tracePt t="66272" x="581025" y="4162425"/>
          <p14:tracePt t="66289" x="571500" y="4214813"/>
          <p14:tracePt t="66306" x="552450" y="4286250"/>
          <p14:tracePt t="66322" x="538163" y="4376738"/>
          <p14:tracePt t="66339" x="519113" y="4481513"/>
          <p14:tracePt t="66356" x="504825" y="4576763"/>
          <p14:tracePt t="66372" x="490538" y="4652963"/>
          <p14:tracePt t="66389" x="481013" y="4705350"/>
          <p14:tracePt t="66406" x="481013" y="4762500"/>
          <p14:tracePt t="66423" x="481013" y="4838700"/>
          <p14:tracePt t="66439" x="471488" y="4976813"/>
          <p14:tracePt t="66456" x="466725" y="5048250"/>
          <p14:tracePt t="66472" x="457200" y="5100638"/>
          <p14:tracePt t="66489" x="457200" y="5181600"/>
          <p14:tracePt t="66506" x="452438" y="5243513"/>
          <p14:tracePt t="66522" x="452438" y="5291138"/>
          <p14:tracePt t="66539" x="452438" y="5338763"/>
          <p14:tracePt t="66556" x="442913" y="5410200"/>
          <p14:tracePt t="66572" x="442913" y="5443538"/>
          <p14:tracePt t="66589" x="442913" y="5472113"/>
          <p14:tracePt t="66606" x="442913" y="5500688"/>
          <p14:tracePt t="66622" x="442913" y="5534025"/>
          <p14:tracePt t="66639" x="442913" y="5543550"/>
          <p14:tracePt t="66656" x="442913" y="5553075"/>
          <p14:tracePt t="66673" x="442913" y="5562600"/>
          <p14:tracePt t="66689" x="442913" y="5567363"/>
          <p14:tracePt t="66705" x="442913" y="5581650"/>
          <p14:tracePt t="66722" x="447675" y="5605463"/>
          <p14:tracePt t="66739" x="457200" y="5624513"/>
          <p14:tracePt t="66756" x="457200" y="5634038"/>
          <p14:tracePt t="66772" x="461963" y="5648325"/>
          <p14:tracePt t="66789" x="466725" y="5662613"/>
          <p14:tracePt t="66805" x="485775" y="5681663"/>
          <p14:tracePt t="66822" x="523875" y="5710238"/>
          <p14:tracePt t="66839" x="576263" y="5719763"/>
          <p14:tracePt t="66856" x="671513" y="5734050"/>
          <p14:tracePt t="66872" x="752475" y="5729288"/>
          <p14:tracePt t="66889" x="857250" y="5705475"/>
          <p14:tracePt t="66906" x="962025" y="5672138"/>
          <p14:tracePt t="66922" x="1100138" y="5610225"/>
          <p14:tracePt t="66939" x="1185863" y="5572125"/>
          <p14:tracePt t="66955" x="1271588" y="5538788"/>
          <p14:tracePt t="66972" x="1338263" y="5510213"/>
          <p14:tracePt t="66989" x="1438275" y="5467350"/>
          <p14:tracePt t="67005" x="1504950" y="5438775"/>
          <p14:tracePt t="67022" x="1562100" y="5410200"/>
          <p14:tracePt t="67040" x="1619250" y="5376863"/>
          <p14:tracePt t="67056" x="1719263" y="5262563"/>
          <p14:tracePt t="67072" x="1804988" y="5172075"/>
          <p14:tracePt t="67089" x="1876425" y="5081588"/>
          <p14:tracePt t="67091" x="1909763" y="5053013"/>
          <p14:tracePt t="67106" x="1943100" y="5000625"/>
          <p14:tracePt t="67123" x="2033588" y="4838700"/>
          <p14:tracePt t="67139" x="2081213" y="4752975"/>
          <p14:tracePt t="67156" x="2105025" y="4667250"/>
          <p14:tracePt t="67172" x="2124075" y="4572000"/>
          <p14:tracePt t="67189" x="2124075" y="4510088"/>
          <p14:tracePt t="67206" x="2114550" y="4419600"/>
          <p14:tracePt t="67222" x="2090738" y="4324350"/>
          <p14:tracePt t="67239" x="2038350" y="4229100"/>
          <p14:tracePt t="67256" x="2014538" y="4191000"/>
          <p14:tracePt t="67272" x="1976438" y="4152900"/>
          <p14:tracePt t="67289" x="1938338" y="4129088"/>
          <p14:tracePt t="67306" x="1857375" y="4086225"/>
          <p14:tracePt t="67322" x="1795463" y="4071938"/>
          <p14:tracePt t="67339" x="1733550" y="4057650"/>
          <p14:tracePt t="67356" x="1638300" y="4043363"/>
          <p14:tracePt t="67372" x="1585913" y="4043363"/>
          <p14:tracePt t="67389" x="1538288" y="4043363"/>
          <p14:tracePt t="67405" x="1495425" y="4038600"/>
          <p14:tracePt t="67422" x="1419225" y="4024313"/>
          <p14:tracePt t="67439" x="1366838" y="4019550"/>
          <p14:tracePt t="67455" x="1319213" y="4019550"/>
          <p14:tracePt t="67472" x="1257300" y="4005263"/>
          <p14:tracePt t="67489" x="1171575" y="4005263"/>
          <p14:tracePt t="67506" x="1138238" y="4005263"/>
          <p14:tracePt t="67522" x="1100138" y="4005263"/>
          <p14:tracePt t="67540" x="1081088" y="4005263"/>
          <p14:tracePt t="67556" x="1057275" y="4005263"/>
          <p14:tracePt t="67572" x="1047750" y="4005263"/>
          <p14:tracePt t="67629" x="1062038" y="4005263"/>
          <p14:tracePt t="67635" x="1076325" y="4005263"/>
          <p14:tracePt t="67644" x="1119188" y="4005263"/>
          <p14:tracePt t="67655" x="1166813" y="4005263"/>
          <p14:tracePt t="67672" x="1390650" y="3995738"/>
          <p14:tracePt t="67689" x="1590675" y="3976688"/>
          <p14:tracePt t="67705" x="1776413" y="3971925"/>
          <p14:tracePt t="67722" x="1985963" y="3971925"/>
          <p14:tracePt t="67739" x="2224088" y="3981450"/>
          <p14:tracePt t="67756" x="2314575" y="3990975"/>
          <p14:tracePt t="67772" x="2357438" y="3995738"/>
          <p14:tracePt t="67789" x="2386013" y="4010025"/>
          <p14:tracePt t="67806" x="2409825" y="4010025"/>
          <p14:tracePt t="67822" x="2419350" y="4010025"/>
          <p14:tracePt t="67839" x="2424113" y="4010025"/>
          <p14:tracePt t="67856" x="2433638" y="4010025"/>
          <p14:tracePt t="68216" x="2466975" y="4014788"/>
          <p14:tracePt t="68224" x="2505075" y="4024313"/>
          <p14:tracePt t="68230" x="2543175" y="4038600"/>
          <p14:tracePt t="68243" x="2590800" y="4043363"/>
          <p14:tracePt t="68256" x="2671763" y="4067175"/>
          <p14:tracePt t="68272" x="2747963" y="4081463"/>
          <p14:tracePt t="68305" x="2905125" y="4119563"/>
          <p14:tracePt t="68339" x="2986088" y="4138613"/>
          <p14:tracePt t="68355" x="3033713" y="4157663"/>
          <p14:tracePt t="68372" x="3071813" y="4162425"/>
          <p14:tracePt t="68389" x="3090863" y="4167188"/>
          <p14:tracePt t="68406" x="3114675" y="4176713"/>
          <p14:tracePt t="68422" x="3148013" y="4176713"/>
          <p14:tracePt t="68439" x="3167063" y="4176713"/>
          <p14:tracePt t="68456" x="3181350" y="4176713"/>
          <p14:tracePt t="68472" x="3190875" y="4176713"/>
          <p14:tracePt t="68489" x="3195638" y="4176713"/>
          <p14:tracePt t="68505" x="3200400" y="4176713"/>
          <p14:tracePt t="68522" x="3205163" y="4176713"/>
          <p14:tracePt t="68569" x="3200400" y="4176713"/>
          <p14:tracePt t="68576" x="3190875" y="4176713"/>
          <p14:tracePt t="68589" x="3176588" y="4176713"/>
          <p14:tracePt t="68605" x="3095625" y="4191000"/>
          <p14:tracePt t="68622" x="3024188" y="4205288"/>
          <p14:tracePt t="68639" x="2933700" y="4214813"/>
          <p14:tracePt t="68656" x="2862263" y="4219575"/>
          <p14:tracePt t="68672" x="2800350" y="4233863"/>
          <p14:tracePt t="68689" x="2786063" y="4233863"/>
          <p14:tracePt t="68706" x="2771775" y="4233863"/>
          <p14:tracePt t="68722" x="2762250" y="4233863"/>
          <p14:tracePt t="68768" x="2757488" y="4233863"/>
          <p14:tracePt t="68783" x="2752725" y="4233863"/>
          <p14:tracePt t="68797" x="2747963" y="4229100"/>
          <p14:tracePt t="68805" x="2743200" y="4229100"/>
          <p14:tracePt t="68822" x="2733675" y="4214813"/>
          <p14:tracePt t="68839" x="2705100" y="4181475"/>
          <p14:tracePt t="68855" x="2614613" y="4119563"/>
          <p14:tracePt t="68872" x="2528888" y="4062413"/>
          <p14:tracePt t="68889" x="2419350" y="4019550"/>
          <p14:tracePt t="68906" x="2343150" y="3990975"/>
          <p14:tracePt t="68922" x="2243138" y="3962400"/>
          <p14:tracePt t="68939" x="2214563" y="3952875"/>
          <p14:tracePt t="68956" x="2200275" y="3948113"/>
          <p14:tracePt t="68972" x="2190750" y="3948113"/>
          <p14:tracePt t="69193" x="2190750" y="3881438"/>
          <p14:tracePt t="69205" x="2200275" y="3767138"/>
          <p14:tracePt t="69209" x="2224088" y="3629025"/>
          <p14:tracePt t="69222" x="2266950" y="3433763"/>
          <p14:tracePt t="69239" x="2319338" y="3324225"/>
          <p14:tracePt t="69256" x="2386013" y="3224213"/>
          <p14:tracePt t="69272" x="2462213" y="3124200"/>
          <p14:tracePt t="69289" x="2552700" y="3014663"/>
          <p14:tracePt t="69305" x="2614613" y="2952750"/>
          <p14:tracePt t="69322" x="2671763" y="2909888"/>
          <p14:tracePt t="69339" x="2728913" y="2876550"/>
          <p14:tracePt t="69356" x="2847975" y="2805113"/>
          <p14:tracePt t="69372" x="2924175" y="2757488"/>
          <p14:tracePt t="69389" x="3000375" y="2728913"/>
          <p14:tracePt t="69406" x="3067050" y="2690813"/>
          <p14:tracePt t="69422" x="3095625" y="2676525"/>
          <p14:tracePt t="69439" x="3119438" y="2667000"/>
          <p14:tracePt t="69455" x="3138488" y="2662238"/>
          <p14:tracePt t="69472" x="3181350" y="2647950"/>
          <p14:tracePt t="69489" x="3209925" y="2643188"/>
          <p14:tracePt t="69506" x="3243263" y="2628900"/>
          <p14:tracePt t="69522" x="3271838" y="2628900"/>
          <p14:tracePt t="69539" x="3314700" y="2619375"/>
          <p14:tracePt t="69556" x="3328988" y="2609850"/>
          <p14:tracePt t="69572" x="3338513" y="2605088"/>
          <p14:tracePt t="69589" x="3348038" y="2590800"/>
          <p14:tracePt t="69605" x="3362325" y="2557463"/>
          <p14:tracePt t="69622" x="3367088" y="2528888"/>
          <p14:tracePt t="69639" x="3367088" y="2495550"/>
          <p14:tracePt t="69655" x="3343275" y="2462213"/>
          <p14:tracePt t="69672" x="3319463" y="2433638"/>
          <p14:tracePt t="69689" x="3262313" y="2400300"/>
          <p14:tracePt t="69705" x="3209925" y="2376488"/>
          <p14:tracePt t="69722" x="3114675" y="2366963"/>
          <p14:tracePt t="69739" x="3000375" y="2366963"/>
          <p14:tracePt t="69755" x="2905125" y="2390775"/>
          <p14:tracePt t="69772" x="2828925" y="2428875"/>
          <p14:tracePt t="69789" x="2738438" y="2505075"/>
          <p14:tracePt t="69805" x="2686050" y="2562225"/>
          <p14:tracePt t="69822" x="2628900" y="2624138"/>
          <p14:tracePt t="69839" x="2557463" y="2695575"/>
          <p14:tracePt t="69855" x="2524125" y="2733675"/>
          <p14:tracePt t="69872" x="2500313" y="2757488"/>
          <p14:tracePt t="69889" x="2476500" y="2781300"/>
          <p14:tracePt t="69905" x="2443163" y="2838450"/>
          <p14:tracePt t="69922" x="2414588" y="2881313"/>
          <p14:tracePt t="69938" x="2390775" y="2919413"/>
          <p14:tracePt t="69955" x="2366963" y="2952750"/>
          <p14:tracePt t="69972" x="2328863" y="3000375"/>
          <p14:tracePt t="69989" x="2300288" y="3024188"/>
          <p14:tracePt t="70005" x="2257425" y="3048000"/>
          <p14:tracePt t="70022" x="2205038" y="3071813"/>
          <p14:tracePt t="70039" x="2057400" y="3067050"/>
          <p14:tracePt t="70055" x="1952625" y="3043238"/>
          <p14:tracePt t="70072" x="1876425" y="3009900"/>
          <p14:tracePt t="70091" x="1771650" y="2952750"/>
          <p14:tracePt t="70109" x="1724025" y="2909888"/>
          <p14:tracePt t="70122" x="1676400" y="2876550"/>
          <p14:tracePt t="70139" x="1652588" y="2852738"/>
          <p14:tracePt t="70155" x="1619250" y="2805113"/>
          <p14:tracePt t="70172" x="1590675" y="2757488"/>
          <p14:tracePt t="70189" x="1571625" y="2724150"/>
          <p14:tracePt t="70205" x="1562100" y="2686050"/>
          <p14:tracePt t="70222" x="1547813" y="2652713"/>
          <p14:tracePt t="70239" x="1543050" y="2643188"/>
          <p14:tracePt t="70255" x="1543050" y="2624138"/>
          <p14:tracePt t="70272" x="1552575" y="2600325"/>
          <p14:tracePt t="70288" x="1585913" y="2562225"/>
          <p14:tracePt t="70305" x="1643063" y="2538413"/>
          <p14:tracePt t="70322" x="1719263" y="2505075"/>
          <p14:tracePt t="70339" x="1881188" y="2466975"/>
          <p14:tracePt t="70355" x="2005013" y="2457450"/>
          <p14:tracePt t="70372" x="2105025" y="2457450"/>
          <p14:tracePt t="70390" x="2176463" y="2457450"/>
          <p14:tracePt t="70406" x="2300288" y="2500313"/>
          <p14:tracePt t="70422" x="2376488" y="2547938"/>
          <p14:tracePt t="70439" x="2447925" y="2628900"/>
          <p14:tracePt t="70455" x="2509838" y="2695575"/>
          <p14:tracePt t="70472" x="2571750" y="2790825"/>
          <p14:tracePt t="70488" x="2590800" y="2857500"/>
          <p14:tracePt t="70505" x="2590800" y="2924175"/>
          <p14:tracePt t="70522" x="2581275" y="3043238"/>
          <p14:tracePt t="70539" x="2552700" y="3095625"/>
          <p14:tracePt t="70555" x="2528888" y="3143250"/>
          <p14:tracePt t="70572" x="2495550" y="3181350"/>
          <p14:tracePt t="70590" x="2466975" y="3214688"/>
          <p14:tracePt t="70593" x="2438400" y="3233738"/>
          <p14:tracePt t="70605" x="2390775" y="3267075"/>
          <p14:tracePt t="70623" x="2324100" y="3305175"/>
          <p14:tracePt t="70640" x="2271713" y="3328988"/>
          <p14:tracePt t="70655" x="2171700" y="3357563"/>
          <p14:tracePt t="70672" x="2109788" y="3357563"/>
          <p14:tracePt t="70689" x="2066925" y="3343275"/>
          <p14:tracePt t="70707" x="2028825" y="3328988"/>
          <p14:tracePt t="70722" x="1976438" y="3276600"/>
          <p14:tracePt t="70738" x="1943100" y="3157538"/>
          <p14:tracePt t="70755" x="1928813" y="3009900"/>
          <p14:tracePt t="70772" x="1966913" y="2771775"/>
          <p14:tracePt t="70790" x="2019300" y="2609850"/>
          <p14:tracePt t="70805" x="2085975" y="2500313"/>
          <p14:tracePt t="70822" x="2162175" y="2428875"/>
          <p14:tracePt t="70839" x="2286000" y="2366963"/>
          <p14:tracePt t="70855" x="2376488" y="2357438"/>
          <p14:tracePt t="70872" x="2495550" y="2386013"/>
          <p14:tracePt t="70888" x="2595563" y="2452688"/>
          <p14:tracePt t="70905" x="2709863" y="2566988"/>
          <p14:tracePt t="70922" x="2747963" y="2614613"/>
          <p14:tracePt t="70939" x="2776538" y="2657475"/>
          <p14:tracePt t="70957" x="2790825" y="2686050"/>
          <p14:tracePt t="70972" x="2800350" y="2705100"/>
          <p14:tracePt t="70989" x="2805113" y="2719388"/>
          <p14:tracePt t="71005" x="2805113" y="2743200"/>
          <p14:tracePt t="71022" x="2776538" y="2786063"/>
          <p14:tracePt t="71039" x="2747963" y="2828925"/>
          <p14:tracePt t="71055" x="2724150" y="2857500"/>
          <p14:tracePt t="71072" x="2700338" y="2895600"/>
          <p14:tracePt t="71088" x="2667000" y="2933700"/>
          <p14:tracePt t="71105" x="2657475" y="2947988"/>
          <p14:tracePt t="71122" x="2638425" y="2957513"/>
          <p14:tracePt t="71139" x="2624138" y="2976563"/>
          <p14:tracePt t="71155" x="2600325" y="3000375"/>
          <p14:tracePt t="71172" x="2590800" y="3024188"/>
          <p14:tracePt t="71189" x="2571750" y="3048000"/>
          <p14:tracePt t="71205" x="2547938" y="3109913"/>
          <p14:tracePt t="71222" x="2528888" y="3148013"/>
          <p14:tracePt t="71239" x="2514600" y="3190875"/>
          <p14:tracePt t="71255" x="2500313" y="3219450"/>
          <p14:tracePt t="71272" x="2486025" y="3252788"/>
          <p14:tracePt t="71289" x="2466975" y="3276600"/>
          <p14:tracePt t="71305" x="2457450" y="3300413"/>
          <p14:tracePt t="71322" x="2443163" y="3328988"/>
          <p14:tracePt t="71339" x="2414588" y="3367088"/>
          <p14:tracePt t="71355" x="2400300" y="3386138"/>
          <p14:tracePt t="71372" x="2376488" y="3400425"/>
          <p14:tracePt t="71389" x="2362200" y="3424238"/>
          <p14:tracePt t="71405" x="2343150" y="3443288"/>
          <p14:tracePt t="71422" x="2328863" y="3457575"/>
          <p14:tracePt t="71439" x="2309813" y="3476625"/>
          <p14:tracePt t="71455" x="2290763" y="3490913"/>
          <p14:tracePt t="71472" x="2286000" y="3500438"/>
          <p14:tracePt t="71488" x="2281238" y="3505200"/>
          <p14:tracePt t="71505" x="2271713" y="3514725"/>
          <p14:tracePt t="71522" x="2266950" y="3514725"/>
          <p14:tracePt t="71538" x="2266950" y="3519488"/>
          <p14:tracePt t="71555" x="2266950" y="3524250"/>
          <p14:tracePt t="71846" x="2228850" y="3529013"/>
          <p14:tracePt t="71852" x="2185988" y="3538538"/>
          <p14:tracePt t="71860" x="2114550" y="3543300"/>
          <p14:tracePt t="71872" x="2057400" y="3552825"/>
          <p14:tracePt t="71889" x="1943100" y="3543300"/>
          <p14:tracePt t="71905" x="1804988" y="3509963"/>
          <p14:tracePt t="71922" x="1695450" y="3452813"/>
          <p14:tracePt t="71938" x="1614488" y="3386138"/>
          <p14:tracePt t="71955" x="1524000" y="3314700"/>
          <p14:tracePt t="71972" x="1490663" y="3257550"/>
          <p14:tracePt t="71989" x="1447800" y="3119438"/>
          <p14:tracePt t="72005" x="1438275" y="2971800"/>
          <p14:tracePt t="72022" x="1476375" y="2757488"/>
          <p14:tracePt t="72040" x="1533525" y="2571750"/>
          <p14:tracePt t="72055" x="1581150" y="2452688"/>
          <p14:tracePt t="72073" x="1609725" y="2376488"/>
          <p14:tracePt t="72088" x="1647825" y="2328863"/>
          <p14:tracePt t="72105" x="1666875" y="2309813"/>
          <p14:tracePt t="72122" x="1695450" y="2295525"/>
          <p14:tracePt t="72139" x="1733550" y="2281238"/>
          <p14:tracePt t="72155" x="1795463" y="2281238"/>
          <p14:tracePt t="72172" x="1843088" y="2290763"/>
          <p14:tracePt t="72189" x="1881188" y="2314575"/>
          <p14:tracePt t="72205" x="1952625" y="2405063"/>
          <p14:tracePt t="72222" x="1995488" y="2481263"/>
          <p14:tracePt t="72238" x="2014538" y="2524125"/>
          <p14:tracePt t="72255" x="2024063" y="2571750"/>
          <p14:tracePt t="72272" x="2024063" y="2686050"/>
          <p14:tracePt t="72289" x="1995488" y="2809875"/>
          <p14:tracePt t="72305" x="1966913" y="2909888"/>
          <p14:tracePt t="72322" x="1933575" y="2981325"/>
          <p14:tracePt t="72338" x="1895475" y="3057525"/>
          <p14:tracePt t="72355" x="1871663" y="3086100"/>
          <p14:tracePt t="72372" x="1852613" y="3114675"/>
          <p14:tracePt t="72388" x="1828800" y="3152775"/>
          <p14:tracePt t="72405" x="1819275" y="3167063"/>
          <p14:tracePt t="72422" x="1800225" y="3195638"/>
          <p14:tracePt t="72439" x="1790700" y="3238500"/>
          <p14:tracePt t="72455" x="1766888" y="3295650"/>
          <p14:tracePt t="72472" x="1747838" y="3324225"/>
          <p14:tracePt t="72489" x="1738313" y="3333750"/>
          <p14:tracePt t="72505" x="1733550" y="3348038"/>
          <p14:tracePt t="73419" x="1762125" y="3352800"/>
          <p14:tracePt t="73439" x="1852613" y="3362325"/>
          <p14:tracePt t="73455" x="1981200" y="3376613"/>
          <p14:tracePt t="73472" x="2062163" y="3390900"/>
          <p14:tracePt t="73489" x="2133600" y="3390900"/>
          <p14:tracePt t="73505" x="2247900" y="3390900"/>
          <p14:tracePt t="73538" x="2386013" y="3395663"/>
          <p14:tracePt t="73572" x="2481263" y="3405188"/>
          <p14:tracePt t="73588" x="2509838" y="3405188"/>
          <p14:tracePt t="73605" x="2533650" y="3405188"/>
          <p14:tracePt t="73622" x="2547938" y="3405188"/>
          <p14:tracePt t="73638" x="2557463" y="3405188"/>
          <p14:tracePt t="73655" x="2566988" y="3405188"/>
          <p14:tracePt t="73672" x="2571750" y="3405188"/>
          <p14:tracePt t="73688" x="2576513" y="3405188"/>
          <p14:tracePt t="73722" x="2581275" y="3409950"/>
          <p14:tracePt t="73739" x="2581275" y="3414713"/>
          <p14:tracePt t="73755" x="2581275" y="3424238"/>
          <p14:tracePt t="73772" x="2581275" y="3433763"/>
          <p14:tracePt t="73789" x="2571750" y="3438525"/>
          <p14:tracePt t="73805" x="2566988" y="3443288"/>
          <p14:tracePt t="73822" x="2552700" y="3462338"/>
          <p14:tracePt t="73838" x="2528888" y="3486150"/>
          <p14:tracePt t="73855" x="2500313" y="3509963"/>
          <p14:tracePt t="73872" x="2466975" y="3529013"/>
          <p14:tracePt t="73888" x="2419350" y="3552825"/>
          <p14:tracePt t="73905" x="2395538" y="3562350"/>
          <p14:tracePt t="73922" x="2386013" y="3571875"/>
          <p14:tracePt t="73939" x="2376488" y="3581400"/>
          <p14:tracePt t="73955" x="2366963" y="3581400"/>
          <p14:tracePt t="73991" x="2362200" y="3581400"/>
          <p14:tracePt t="74057" x="2357438" y="3581400"/>
          <p14:tracePt t="74388" x="2419350" y="3529013"/>
          <p14:tracePt t="74395" x="2500313" y="3457575"/>
          <p14:tracePt t="74405" x="2586038" y="3400425"/>
          <p14:tracePt t="74422" x="2757488" y="3290888"/>
          <p14:tracePt t="74439" x="2995613" y="3133725"/>
          <p14:tracePt t="74455" x="3095625" y="3067050"/>
          <p14:tracePt t="74472" x="3195638" y="3000375"/>
          <p14:tracePt t="74505" x="3462338" y="2886075"/>
          <p14:tracePt t="74538" x="3643313" y="2824163"/>
          <p14:tracePt t="74555" x="3719513" y="2790825"/>
          <p14:tracePt t="74572" x="3833813" y="2747963"/>
          <p14:tracePt t="74588" x="3881438" y="2719388"/>
          <p14:tracePt t="74605" x="3910013" y="2709863"/>
          <p14:tracePt t="74622" x="3929063" y="2700338"/>
          <p14:tracePt t="74638" x="3933825" y="2690813"/>
          <p14:tracePt t="74655" x="3938588" y="2690813"/>
          <p14:tracePt t="74689" x="3933825" y="2690813"/>
          <p14:tracePt t="74706" x="3905250" y="2690813"/>
          <p14:tracePt t="74722" x="3890963" y="2695575"/>
          <p14:tracePt t="74738" x="3881438" y="2695575"/>
          <p14:tracePt t="74755" x="3876675" y="2695575"/>
          <p14:tracePt t="74788" x="3881438" y="2700338"/>
          <p14:tracePt t="74805" x="3933825" y="2714625"/>
          <p14:tracePt t="74822" x="4071938" y="2738438"/>
          <p14:tracePt t="74838" x="4191000" y="2752725"/>
          <p14:tracePt t="74855" x="4271963" y="2767013"/>
          <p14:tracePt t="74872" x="4343400" y="2786063"/>
          <p14:tracePt t="74888" x="4367213" y="2795588"/>
          <p14:tracePt t="74905" x="4376738" y="2805113"/>
          <p14:tracePt t="74922" x="4381500" y="2833688"/>
          <p14:tracePt t="74938" x="4310063" y="2967038"/>
          <p14:tracePt t="74955" x="4224338" y="3067050"/>
          <p14:tracePt t="74972" x="4081463" y="3157538"/>
          <p14:tracePt t="74988" x="3929063" y="3248025"/>
          <p14:tracePt t="75005" x="3757613" y="3333750"/>
          <p14:tracePt t="75022" x="3681413" y="3371850"/>
          <p14:tracePt t="75038" x="3629025" y="3390900"/>
          <p14:tracePt t="75056" x="3614738" y="3405188"/>
          <p14:tracePt t="75072" x="3600450" y="3409950"/>
          <p14:tracePt t="75284" x="3595688" y="3414713"/>
          <p14:tracePt t="75291" x="3586163" y="3424238"/>
          <p14:tracePt t="75310" x="3581400" y="3429000"/>
          <p14:tracePt t="75320" x="3576638" y="3433763"/>
          <p14:tracePt t="76637" x="3533775" y="3467100"/>
          <p14:tracePt t="76643" x="3448050" y="3524250"/>
          <p14:tracePt t="76655" x="3367088" y="3586163"/>
          <p14:tracePt t="76673" x="3109913" y="3738563"/>
          <p14:tracePt t="76688" x="2762250" y="3900488"/>
          <p14:tracePt t="76705" x="2590800" y="3967163"/>
          <p14:tracePt t="76722" x="2452688" y="4000500"/>
          <p14:tracePt t="76755" x="2281238" y="4029075"/>
          <p14:tracePt t="76788" x="2209800" y="4038600"/>
          <p14:tracePt t="76805" x="2166938" y="4052888"/>
          <p14:tracePt t="76822" x="2152650" y="4057650"/>
          <p14:tracePt t="76839" x="2143125" y="4062413"/>
          <p14:tracePt t="76856" x="2128838" y="4062413"/>
          <p14:tracePt t="76871" x="2124075" y="4062413"/>
          <p14:tracePt t="76888" x="2114550" y="4062413"/>
          <p14:tracePt t="76905" x="2100263" y="4071938"/>
          <p14:tracePt t="76922" x="2071688" y="4081463"/>
          <p14:tracePt t="76938" x="2038350" y="4100513"/>
          <p14:tracePt t="76955" x="1990725" y="4119563"/>
          <p14:tracePt t="76971" x="1947863" y="4138613"/>
          <p14:tracePt t="76988" x="1866900" y="4171950"/>
          <p14:tracePt t="77005" x="1814513" y="4186238"/>
          <p14:tracePt t="77021" x="1762125" y="4205288"/>
          <p14:tracePt t="77038" x="1700213" y="4219575"/>
          <p14:tracePt t="77055" x="1581150" y="4243388"/>
          <p14:tracePt t="77072" x="1490663" y="4248150"/>
          <p14:tracePt t="77088" x="1419225" y="4248150"/>
          <p14:tracePt t="77105" x="1371600" y="4248150"/>
          <p14:tracePt t="77122" x="1304925" y="4248150"/>
          <p14:tracePt t="77138" x="1266825" y="4229100"/>
          <p14:tracePt t="77155" x="1233488" y="4200525"/>
          <p14:tracePt t="77172" x="1209675" y="4143375"/>
          <p14:tracePt t="77188" x="1185863" y="4014788"/>
          <p14:tracePt t="77205" x="1195388" y="3933825"/>
          <p14:tracePt t="77221" x="1238250" y="3790950"/>
          <p14:tracePt t="77238" x="1323975" y="3614738"/>
          <p14:tracePt t="77255" x="1357313" y="3557588"/>
          <p14:tracePt t="77271" x="1395413" y="3524250"/>
          <p14:tracePt t="77288" x="1443038" y="3505200"/>
          <p14:tracePt t="77305" x="1485900" y="3505200"/>
          <p14:tracePt t="77321" x="1524000" y="3519488"/>
          <p14:tracePt t="77338" x="1557338" y="3567113"/>
          <p14:tracePt t="77355" x="1614488" y="3690938"/>
          <p14:tracePt t="77371" x="1633538" y="3776663"/>
          <p14:tracePt t="77388" x="1643063" y="3890963"/>
          <p14:tracePt t="77405" x="1633538" y="4005263"/>
          <p14:tracePt t="77421" x="1609725" y="4086225"/>
          <p14:tracePt t="77438" x="1595438" y="4114800"/>
          <p14:tracePt t="77455" x="1581150" y="4129088"/>
          <p14:tracePt t="77471" x="1576388" y="4138613"/>
          <p14:tracePt t="77687" x="1585913" y="4200525"/>
          <p14:tracePt t="77694" x="1595438" y="4281488"/>
          <p14:tracePt t="77705" x="1614488" y="4357688"/>
          <p14:tracePt t="77722" x="1647825" y="4467225"/>
          <p14:tracePt t="77738" x="1681163" y="4648200"/>
          <p14:tracePt t="77755" x="1695450" y="4743450"/>
          <p14:tracePt t="77772" x="1695450" y="4843463"/>
          <p14:tracePt t="77789" x="1685925" y="4905375"/>
          <p14:tracePt t="77805" x="1657350" y="4995863"/>
          <p14:tracePt t="77821" x="1633538" y="5053013"/>
          <p14:tracePt t="77838" x="1609725" y="5114925"/>
          <p14:tracePt t="77855" x="1585913" y="5172075"/>
          <p14:tracePt t="77871" x="1576388" y="5200650"/>
          <p14:tracePt t="77888" x="1552575" y="5224463"/>
          <p14:tracePt t="77905" x="1514475" y="5248275"/>
          <p14:tracePt t="77921" x="1452563" y="5272088"/>
          <p14:tracePt t="77938" x="1390650" y="5281613"/>
          <p14:tracePt t="77955" x="1347788" y="5281613"/>
          <p14:tracePt t="77971" x="1314450" y="5267325"/>
          <p14:tracePt t="77988" x="1281113" y="5210175"/>
          <p14:tracePt t="78005" x="1266825" y="5157788"/>
          <p14:tracePt t="78021" x="1262063" y="5086350"/>
          <p14:tracePt t="78038" x="1314450" y="4848225"/>
          <p14:tracePt t="78056" x="1376363" y="4714875"/>
          <p14:tracePt t="78072" x="1438275" y="4648200"/>
          <p14:tracePt t="78088" x="1481138" y="4605338"/>
          <p14:tracePt t="78091" x="1504950" y="4586288"/>
          <p14:tracePt t="78105" x="1543050" y="4567238"/>
          <p14:tracePt t="78121" x="1585913" y="4552950"/>
          <p14:tracePt t="78138" x="1624013" y="4552950"/>
          <p14:tracePt t="78155" x="1647825" y="4567238"/>
          <p14:tracePt t="78171" x="1685925" y="4667250"/>
          <p14:tracePt t="78188" x="1704975" y="4757738"/>
          <p14:tracePt t="78205" x="1704975" y="4829175"/>
          <p14:tracePt t="78222" x="1690688" y="4881563"/>
          <p14:tracePt t="78238" x="1657350" y="4943475"/>
          <p14:tracePt t="78255" x="1624013" y="4981575"/>
          <p14:tracePt t="78271" x="1595438" y="5005388"/>
          <p14:tracePt t="78289" x="1566863" y="5043488"/>
          <p14:tracePt t="78305" x="1557338" y="5048250"/>
          <p14:tracePt t="78321" x="1557338" y="5057775"/>
          <p14:tracePt t="78532" x="1524000" y="5138738"/>
          <p14:tracePt t="78538" x="1466850" y="5229225"/>
          <p14:tracePt t="78546" x="1433513" y="5300663"/>
          <p14:tracePt t="78555" x="1390650" y="5372100"/>
          <p14:tracePt t="78571" x="1300163" y="5524500"/>
          <p14:tracePt t="78588" x="1214438" y="5691188"/>
          <p14:tracePt t="78590" x="1190625" y="5738813"/>
          <p14:tracePt t="78605" x="1143000" y="5815013"/>
          <p14:tracePt t="78621" x="1109663" y="5872163"/>
          <p14:tracePt t="78638" x="1090613" y="5924550"/>
          <p14:tracePt t="78655" x="1062038" y="5981700"/>
          <p14:tracePt t="78671" x="1028700" y="6043613"/>
          <p14:tracePt t="78688" x="1019175" y="6067425"/>
          <p14:tracePt t="78705" x="1014413" y="6086475"/>
          <p14:tracePt t="78722" x="1004888" y="6096000"/>
          <p14:tracePt t="78738" x="1004888" y="6100763"/>
          <p14:tracePt t="78790" x="1000125" y="6100763"/>
          <p14:tracePt t="78795" x="995363" y="6100763"/>
          <p14:tracePt t="78811" x="990600" y="6100763"/>
          <p14:tracePt t="78822" x="985838" y="6100763"/>
          <p14:tracePt t="78839" x="971550" y="6091238"/>
          <p14:tracePt t="78855" x="947738" y="6038850"/>
          <p14:tracePt t="78871" x="919163" y="5953125"/>
          <p14:tracePt t="78888" x="871538" y="5791200"/>
          <p14:tracePt t="78905" x="838200" y="5662613"/>
          <p14:tracePt t="78921" x="795338" y="5491163"/>
          <p14:tracePt t="78938" x="771525" y="5319713"/>
          <p14:tracePt t="78955" x="752475" y="5153025"/>
          <p14:tracePt t="78976" x="742950" y="4981575"/>
          <p14:tracePt t="78988" x="742950" y="4814888"/>
          <p14:tracePt t="79005" x="738188" y="4691063"/>
          <p14:tracePt t="79021" x="728663" y="4619625"/>
          <p14:tracePt t="79038" x="728663" y="4519613"/>
          <p14:tracePt t="79055" x="728663" y="4448175"/>
          <p14:tracePt t="79071" x="728663" y="4381500"/>
          <p14:tracePt t="79088" x="723900" y="4314825"/>
          <p14:tracePt t="79105" x="714375" y="4238625"/>
          <p14:tracePt t="79121" x="714375" y="4200525"/>
          <p14:tracePt t="79138" x="714375" y="4157663"/>
          <p14:tracePt t="79155" x="709613" y="4129088"/>
          <p14:tracePt t="79171" x="704850" y="4062413"/>
          <p14:tracePt t="79188" x="704850" y="4024313"/>
          <p14:tracePt t="79205" x="695325" y="3957638"/>
          <p14:tracePt t="79221" x="695325" y="3890963"/>
          <p14:tracePt t="79238" x="695325" y="3867150"/>
          <p14:tracePt t="79255" x="695325" y="3857625"/>
          <p14:tracePt t="79271" x="695325" y="3848100"/>
          <p14:tracePt t="79288" x="695325" y="3838575"/>
          <p14:tracePt t="79305" x="695325" y="3833813"/>
          <p14:tracePt t="79321" x="695325" y="3829050"/>
          <p14:tracePt t="79338" x="695325" y="3824288"/>
          <p14:tracePt t="79371" x="695325" y="3833813"/>
          <p14:tracePt t="79388" x="690563" y="3871913"/>
          <p14:tracePt t="79405" x="676275" y="3967163"/>
          <p14:tracePt t="79421" x="666750" y="4038600"/>
          <p14:tracePt t="79438" x="661988" y="4162425"/>
          <p14:tracePt t="79457" x="633413" y="4352925"/>
          <p14:tracePt t="79471" x="619125" y="4533900"/>
          <p14:tracePt t="79488" x="609600" y="4614863"/>
          <p14:tracePt t="79505" x="595313" y="4752975"/>
          <p14:tracePt t="79521" x="585788" y="4895850"/>
          <p14:tracePt t="79538" x="566738" y="5048250"/>
          <p14:tracePt t="79555" x="561975" y="5148263"/>
          <p14:tracePt t="79571" x="542925" y="5253038"/>
          <p14:tracePt t="79588" x="538163" y="5357813"/>
          <p14:tracePt t="79590" x="528638" y="5405438"/>
          <p14:tracePt t="79605" x="528638" y="5453063"/>
          <p14:tracePt t="79621" x="523875" y="5505450"/>
          <p14:tracePt t="79638" x="514350" y="5562600"/>
          <p14:tracePt t="79655" x="500063" y="5672138"/>
          <p14:tracePt t="79671" x="500063" y="5729288"/>
          <p14:tracePt t="79688" x="500063" y="5776913"/>
          <p14:tracePt t="79707" x="500063" y="5819775"/>
          <p14:tracePt t="79721" x="500063" y="5862638"/>
          <p14:tracePt t="79738" x="495300" y="5881688"/>
          <p14:tracePt t="79755" x="495300" y="5905500"/>
          <p14:tracePt t="79771" x="495300" y="5919788"/>
          <p14:tracePt t="79788" x="490538" y="5953125"/>
          <p14:tracePt t="79805" x="485775" y="5972175"/>
          <p14:tracePt t="79821" x="485775" y="5995988"/>
          <p14:tracePt t="79838" x="481013" y="6015038"/>
          <p14:tracePt t="79854" x="481013" y="6029325"/>
          <p14:tracePt t="79871" x="481013" y="6034088"/>
          <p14:tracePt t="79888" x="481013" y="6038850"/>
          <p14:tracePt t="79927" x="481013" y="6043613"/>
          <p14:tracePt t="81714" x="542925" y="5929313"/>
          <p14:tracePt t="81721" x="657225" y="5691188"/>
          <p14:tracePt t="81728" x="747713" y="5553075"/>
          <p14:tracePt t="81738" x="819150" y="5438775"/>
          <p14:tracePt t="81754" x="1014413" y="5162550"/>
          <p14:tracePt t="81771" x="1243013" y="4848225"/>
          <p14:tracePt t="81805" x="1443038" y="4629150"/>
          <p14:tracePt t="81838" x="1704975" y="4371975"/>
          <p14:tracePt t="81855" x="1771650" y="4310063"/>
          <p14:tracePt t="81871" x="1809750" y="4276725"/>
          <p14:tracePt t="81890" x="1862138" y="4238625"/>
          <p14:tracePt t="81905" x="1900238" y="4219575"/>
          <p14:tracePt t="81921" x="1928813" y="4200525"/>
          <p14:tracePt t="81938" x="1952625" y="4191000"/>
          <p14:tracePt t="81955" x="1985963" y="4181475"/>
          <p14:tracePt t="81971" x="1995488" y="4181475"/>
          <p14:tracePt t="81988" x="2000250" y="4181475"/>
          <p14:tracePt t="82004" x="2005013" y="4181475"/>
          <p14:tracePt t="82021" x="2014538" y="4181475"/>
          <p14:tracePt t="82242" x="2005013" y="4181475"/>
          <p14:tracePt t="82249" x="2000250" y="4181475"/>
          <p14:tracePt t="82257" x="1995488" y="4181475"/>
          <p14:tracePt t="82271" x="1985963" y="4181475"/>
          <p14:tracePt t="82288" x="1981200" y="4181475"/>
          <p14:tracePt t="82304" x="1976438" y="4181475"/>
          <p14:tracePt t="82338" x="1971675" y="4181475"/>
          <p14:tracePt t="82360" x="1966913" y="4181475"/>
          <p14:tracePt t="82374" x="1962150" y="4181475"/>
          <p14:tracePt t="82388" x="1947863" y="4176713"/>
          <p14:tracePt t="82405" x="1938338" y="4176713"/>
          <p14:tracePt t="82421" x="1919288" y="4171950"/>
          <p14:tracePt t="82438" x="1881188" y="4162425"/>
          <p14:tracePt t="82454" x="1819275" y="4152900"/>
          <p14:tracePt t="82471" x="1776413" y="4138613"/>
          <p14:tracePt t="82488" x="1733550" y="4133850"/>
          <p14:tracePt t="82505" x="1690688" y="4114800"/>
          <p14:tracePt t="82521" x="1619250" y="4100513"/>
          <p14:tracePt t="82538" x="1576388" y="4086225"/>
          <p14:tracePt t="82554" x="1533525" y="4086225"/>
          <p14:tracePt t="82572" x="1504950" y="4086225"/>
          <p14:tracePt t="82588" x="1443038" y="4086225"/>
          <p14:tracePt t="82604" x="1409700" y="4086225"/>
          <p14:tracePt t="82621" x="1366838" y="4090988"/>
          <p14:tracePt t="82639" x="1314450" y="4100513"/>
          <p14:tracePt t="82654" x="1223963" y="4129088"/>
          <p14:tracePt t="82671" x="1162050" y="4152900"/>
          <p14:tracePt t="82688" x="1109663" y="4162425"/>
          <p14:tracePt t="82704" x="1052513" y="4176713"/>
          <p14:tracePt t="82721" x="1023938" y="4181475"/>
          <p14:tracePt t="82738" x="1009650" y="4181475"/>
          <p14:tracePt t="82754" x="1000125" y="4181475"/>
          <p14:tracePt t="82771" x="990600" y="4181475"/>
          <p14:tracePt t="82788" x="985838" y="4181475"/>
          <p14:tracePt t="82845" x="990600" y="4181475"/>
          <p14:tracePt t="82852" x="1000125" y="4181475"/>
          <p14:tracePt t="82859" x="1028700" y="4181475"/>
          <p14:tracePt t="82871" x="1052513" y="4181475"/>
          <p14:tracePt t="82888" x="1143000" y="4181475"/>
          <p14:tracePt t="82904" x="1223963" y="4181475"/>
          <p14:tracePt t="82921" x="1328738" y="4176713"/>
          <p14:tracePt t="82938" x="1462088" y="4176713"/>
          <p14:tracePt t="82954" x="1604963" y="4176713"/>
          <p14:tracePt t="82971" x="1685925" y="4176713"/>
          <p14:tracePt t="82988" x="1752600" y="4176713"/>
          <p14:tracePt t="83005" x="1824038" y="4176713"/>
          <p14:tracePt t="83021" x="1914525" y="4176713"/>
          <p14:tracePt t="83037" x="1981200" y="4176713"/>
          <p14:tracePt t="83054" x="2033588" y="4176713"/>
          <p14:tracePt t="83071" x="2066925" y="4176713"/>
          <p14:tracePt t="83088" x="2128838" y="4181475"/>
          <p14:tracePt t="83105" x="2181225" y="4186238"/>
          <p14:tracePt t="83121" x="2224088" y="4186238"/>
          <p14:tracePt t="83138" x="2300288" y="4200525"/>
          <p14:tracePt t="83154" x="2357438" y="4205288"/>
          <p14:tracePt t="83171" x="2409825" y="4210050"/>
          <p14:tracePt t="83191" x="2457450" y="4210050"/>
          <p14:tracePt t="83207" x="2519363" y="4210050"/>
          <p14:tracePt t="83221" x="2562225" y="4210050"/>
          <p14:tracePt t="83238" x="2600325" y="4210050"/>
          <p14:tracePt t="83256" x="2633663" y="4210050"/>
          <p14:tracePt t="83271" x="2671763" y="4210050"/>
          <p14:tracePt t="83288" x="2686050" y="4210050"/>
          <p14:tracePt t="83304" x="2700338" y="4210050"/>
          <p14:tracePt t="83321" x="2709863" y="4210050"/>
          <p14:tracePt t="83553" x="2747963" y="4191000"/>
          <p14:tracePt t="83566" x="2871788" y="4100513"/>
          <p14:tracePt t="83576" x="2919413" y="4067175"/>
          <p14:tracePt t="83588" x="2995613" y="4029075"/>
          <p14:tracePt t="83604" x="3052763" y="3995738"/>
          <p14:tracePt t="83621" x="3090863" y="3976688"/>
          <p14:tracePt t="83637" x="3133725" y="3952875"/>
          <p14:tracePt t="83654" x="3167063" y="3938588"/>
          <p14:tracePt t="83671" x="3200400" y="3924300"/>
          <p14:tracePt t="83688" x="3228975" y="3910013"/>
          <p14:tracePt t="83704" x="3276600" y="3890963"/>
          <p14:tracePt t="83721" x="3314700" y="3886200"/>
          <p14:tracePt t="83738" x="3333750" y="3881438"/>
          <p14:tracePt t="83755" x="3367088" y="3871913"/>
          <p14:tracePt t="83771" x="3386138" y="3857625"/>
          <p14:tracePt t="83788" x="3400425" y="3857625"/>
          <p14:tracePt t="83804" x="3405188" y="3857625"/>
          <p14:tracePt t="83821" x="3414713" y="3857625"/>
          <p14:tracePt t="83838" x="3419475" y="3857625"/>
          <p14:tracePt t="83873" x="3414713" y="3862388"/>
          <p14:tracePt t="83888" x="3390900" y="3881438"/>
          <p14:tracePt t="83904" x="3338513" y="3914775"/>
          <p14:tracePt t="83921" x="3281363" y="3943350"/>
          <p14:tracePt t="83938" x="3228975" y="3962400"/>
          <p14:tracePt t="83954" x="3138488" y="4000500"/>
          <p14:tracePt t="83971" x="3086100" y="4010025"/>
          <p14:tracePt t="83988" x="3043238" y="4019550"/>
          <p14:tracePt t="84004" x="2981325" y="4019550"/>
          <p14:tracePt t="84021" x="2938463" y="4019550"/>
          <p14:tracePt t="84038" x="2895600" y="4014788"/>
          <p14:tracePt t="84055" x="2852738" y="4010025"/>
          <p14:tracePt t="84073" x="2786063" y="3995738"/>
          <p14:tracePt t="84088" x="2738438" y="3976688"/>
          <p14:tracePt t="84105" x="2667000" y="3962400"/>
          <p14:tracePt t="84121" x="2605088" y="3943350"/>
          <p14:tracePt t="84138" x="2514600" y="3914775"/>
          <p14:tracePt t="84154" x="2471738" y="3895725"/>
          <p14:tracePt t="84171" x="2433638" y="3886200"/>
          <p14:tracePt t="84188" x="2386013" y="3848100"/>
          <p14:tracePt t="84204" x="2371725" y="3833813"/>
          <p14:tracePt t="84221" x="2333625" y="3771900"/>
          <p14:tracePt t="84238" x="2324100" y="3719513"/>
          <p14:tracePt t="84254" x="2314575" y="3657600"/>
          <p14:tracePt t="84271" x="2324100" y="3614738"/>
          <p14:tracePt t="84287" x="2357438" y="3557588"/>
          <p14:tracePt t="84304" x="2405063" y="3490913"/>
          <p14:tracePt t="84321" x="2481263" y="3419475"/>
          <p14:tracePt t="84337" x="2547938" y="3381375"/>
          <p14:tracePt t="84354" x="2600325" y="3362325"/>
          <p14:tracePt t="84371" x="2643188" y="3352800"/>
          <p14:tracePt t="84387" x="2695575" y="3367088"/>
          <p14:tracePt t="84404" x="2724150" y="3381375"/>
          <p14:tracePt t="84421" x="2738438" y="3395663"/>
          <p14:tracePt t="84438" x="2762250" y="3424238"/>
          <p14:tracePt t="84454" x="2781300" y="3448050"/>
          <p14:tracePt t="84471" x="2790825" y="3471863"/>
          <p14:tracePt t="84488" x="2800350" y="3490913"/>
          <p14:tracePt t="84504" x="2814638" y="3581400"/>
          <p14:tracePt t="84521" x="2814638" y="3648075"/>
          <p14:tracePt t="84538" x="2809875" y="3690938"/>
          <p14:tracePt t="84554" x="2809875" y="3729038"/>
          <p14:tracePt t="84571" x="2795588" y="3757613"/>
          <p14:tracePt t="84588" x="2790825" y="3771900"/>
          <p14:tracePt t="84604" x="2781300" y="3781425"/>
          <p14:tracePt t="84621" x="2781300" y="3790950"/>
          <p14:tracePt t="84638" x="2771775" y="3800475"/>
          <p14:tracePt t="84654" x="2771775" y="3805238"/>
          <p14:tracePt t="84671" x="2771775" y="3810000"/>
          <p14:tracePt t="85151" x="2733675" y="3843338"/>
          <p14:tracePt t="85159" x="2681288" y="3876675"/>
          <p14:tracePt t="85171" x="2633663" y="3919538"/>
          <p14:tracePt t="85204" x="2357438" y="4024313"/>
          <p14:tracePt t="85238" x="2224088" y="4038600"/>
          <p14:tracePt t="85254" x="2157413" y="4038600"/>
          <p14:tracePt t="85271" x="2105025" y="4033838"/>
          <p14:tracePt t="85288" x="2043113" y="4010025"/>
          <p14:tracePt t="85305" x="1981200" y="4000500"/>
          <p14:tracePt t="85321" x="1890713" y="3971925"/>
          <p14:tracePt t="85337" x="1847850" y="3952875"/>
          <p14:tracePt t="85354" x="1804988" y="3938588"/>
          <p14:tracePt t="85371" x="1747838" y="3919538"/>
          <p14:tracePt t="85387" x="1704975" y="3914775"/>
          <p14:tracePt t="85404" x="1676400" y="3905250"/>
          <p14:tracePt t="85421" x="1643063" y="3895725"/>
          <p14:tracePt t="85437" x="1595438" y="3886200"/>
          <p14:tracePt t="85454" x="1571625" y="3876675"/>
          <p14:tracePt t="85472" x="1557338" y="3867150"/>
          <p14:tracePt t="85489" x="1538288" y="3867150"/>
          <p14:tracePt t="85504" x="1528763" y="3867150"/>
          <p14:tracePt t="85521" x="1524000" y="3867150"/>
          <p14:tracePt t="85537" x="1519238" y="3867150"/>
          <p14:tracePt t="85762" x="1528763" y="3867150"/>
          <p14:tracePt t="85768" x="1552575" y="3867150"/>
          <p14:tracePt t="85776" x="1576388" y="3871913"/>
          <p14:tracePt t="85787" x="1604963" y="3876675"/>
          <p14:tracePt t="85805" x="1662113" y="3881438"/>
          <p14:tracePt t="85821" x="1762125" y="3905250"/>
          <p14:tracePt t="85837" x="1814513" y="3924300"/>
          <p14:tracePt t="85854" x="1866900" y="3943350"/>
          <p14:tracePt t="85871" x="1933575" y="3981450"/>
          <p14:tracePt t="85888" x="1976438" y="3995738"/>
          <p14:tracePt t="85904" x="2024063" y="4014788"/>
          <p14:tracePt t="85921" x="2052638" y="4033838"/>
          <p14:tracePt t="85938" x="2085975" y="4057650"/>
          <p14:tracePt t="85954" x="2100263" y="4067175"/>
          <p14:tracePt t="85971" x="2114550" y="4081463"/>
          <p14:tracePt t="85988" x="2128838" y="4100513"/>
          <p14:tracePt t="86004" x="2138363" y="4119563"/>
          <p14:tracePt t="86021" x="2143125" y="4152900"/>
          <p14:tracePt t="86037" x="2157413" y="4186238"/>
          <p14:tracePt t="86055" x="2157413" y="4224338"/>
          <p14:tracePt t="86072" x="2157413" y="4233863"/>
          <p14:tracePt t="86088" x="2157413" y="4243388"/>
          <p14:tracePt t="86104" x="2157413" y="4248150"/>
          <p14:tracePt t="86121" x="2157413" y="4252913"/>
          <p14:tracePt t="87172" x="2166938" y="4252913"/>
          <p14:tracePt t="87179" x="2171700" y="4252913"/>
          <p14:tracePt t="87187" x="2176463" y="4252913"/>
          <p14:tracePt t="87221" x="2205038" y="4252913"/>
          <p14:tracePt t="87254" x="2233613" y="4252913"/>
          <p14:tracePt t="87271" x="2247900" y="4252913"/>
          <p14:tracePt t="87287" x="2262188" y="4252913"/>
          <p14:tracePt t="87304" x="2286000" y="4252913"/>
          <p14:tracePt t="87321" x="2295525" y="4252913"/>
          <p14:tracePt t="87337" x="2305050" y="4252913"/>
          <p14:tracePt t="87354" x="2309813" y="4252913"/>
          <p14:tracePt t="87371" x="2314575" y="4252913"/>
          <p14:tracePt t="87387" x="2324100" y="4252913"/>
          <p14:tracePt t="87421" x="2347913" y="4248150"/>
          <p14:tracePt t="87437" x="2362200" y="4248150"/>
          <p14:tracePt t="87454" x="2381250" y="4238625"/>
          <p14:tracePt t="87471" x="2414588" y="4233863"/>
          <p14:tracePt t="87487" x="2457450" y="4233863"/>
          <p14:tracePt t="87504" x="2495550" y="4229100"/>
          <p14:tracePt t="87521" x="2538413" y="4229100"/>
          <p14:tracePt t="87537" x="2566988" y="4229100"/>
          <p14:tracePt t="87554" x="2619375" y="4229100"/>
          <p14:tracePt t="87571" x="2652713" y="4229100"/>
          <p14:tracePt t="87587" x="2690813" y="4229100"/>
          <p14:tracePt t="87605" x="2719388" y="4229100"/>
          <p14:tracePt t="87621" x="2752725" y="4229100"/>
          <p14:tracePt t="87637" x="2767013" y="4229100"/>
          <p14:tracePt t="87654" x="2781300" y="4229100"/>
          <p14:tracePt t="87671" x="2800350" y="4229100"/>
          <p14:tracePt t="87687" x="2809875" y="4229100"/>
          <p14:tracePt t="87704" x="2814638" y="4229100"/>
          <p14:tracePt t="87721" x="2824163" y="4229100"/>
          <p14:tracePt t="87737" x="2833688" y="4229100"/>
          <p14:tracePt t="88561" x="2814638" y="4214813"/>
          <p14:tracePt t="88568" x="2767013" y="4210050"/>
          <p14:tracePt t="88575" x="2719388" y="4191000"/>
          <p14:tracePt t="88587" x="2671763" y="4176713"/>
          <p14:tracePt t="88604" x="2519363" y="4138613"/>
          <p14:tracePt t="88621" x="2433638" y="4114800"/>
          <p14:tracePt t="88655" x="2319338" y="4081463"/>
          <p14:tracePt t="88687" x="2200275" y="4048125"/>
          <p14:tracePt t="88704" x="2147888" y="4029075"/>
          <p14:tracePt t="88721" x="2095500" y="4019550"/>
          <p14:tracePt t="88737" x="2024063" y="3995738"/>
          <p14:tracePt t="88754" x="1985963" y="3981450"/>
          <p14:tracePt t="88770" x="1952625" y="3971925"/>
          <p14:tracePt t="88787" x="1914525" y="3957638"/>
          <p14:tracePt t="88804" x="1862138" y="3938588"/>
          <p14:tracePt t="88821" x="1814513" y="3919538"/>
          <p14:tracePt t="88837" x="1771650" y="3910013"/>
          <p14:tracePt t="88854" x="1695450" y="3895725"/>
          <p14:tracePt t="88871" x="1652588" y="3890963"/>
          <p14:tracePt t="88887" x="1609725" y="3886200"/>
          <p14:tracePt t="88904" x="1571625" y="3886200"/>
          <p14:tracePt t="88921" x="1524000" y="3886200"/>
          <p14:tracePt t="88937" x="1500188" y="3886200"/>
          <p14:tracePt t="88954" x="1471613" y="3886200"/>
          <p14:tracePt t="88970" x="1452563" y="3886200"/>
          <p14:tracePt t="88987" x="1438275" y="3886200"/>
          <p14:tracePt t="89004" x="1433513" y="3886200"/>
          <p14:tracePt t="89022" x="1423988" y="3886200"/>
          <p14:tracePt t="89037" x="1419225" y="3886200"/>
          <p14:tracePt t="89317" x="1438275" y="3886200"/>
          <p14:tracePt t="89324" x="1462088" y="3886200"/>
          <p14:tracePt t="89337" x="1500188" y="3890963"/>
          <p14:tracePt t="89354" x="1590675" y="3890963"/>
          <p14:tracePt t="89387" x="1685925" y="3890963"/>
          <p14:tracePt t="89420" x="1790700" y="3890963"/>
          <p14:tracePt t="89437" x="1833563" y="3890963"/>
          <p14:tracePt t="89454" x="1876425" y="3890963"/>
          <p14:tracePt t="89471" x="1924050" y="3886200"/>
          <p14:tracePt t="89487" x="2000250" y="3876675"/>
          <p14:tracePt t="89504" x="2052638" y="3876675"/>
          <p14:tracePt t="89520" x="2095500" y="3871913"/>
          <p14:tracePt t="89537" x="2171700" y="3867150"/>
          <p14:tracePt t="89554" x="2219325" y="3857625"/>
          <p14:tracePt t="89571" x="2281238" y="3848100"/>
          <p14:tracePt t="89587" x="2333625" y="3838575"/>
          <p14:tracePt t="89606" x="2390775" y="3833813"/>
          <p14:tracePt t="89612" x="2419350" y="3829050"/>
          <p14:tracePt t="89622" x="2428875" y="3819525"/>
          <p14:tracePt t="89637" x="2466975" y="3814763"/>
          <p14:tracePt t="89655" x="2514600" y="3810000"/>
          <p14:tracePt t="89670" x="2547938" y="3810000"/>
          <p14:tracePt t="89687" x="2581275" y="3810000"/>
          <p14:tracePt t="89704" x="2619375" y="3810000"/>
          <p14:tracePt t="89720" x="2671763" y="3805238"/>
          <p14:tracePt t="89737" x="2700338" y="3805238"/>
          <p14:tracePt t="89754" x="2738438" y="3805238"/>
          <p14:tracePt t="89770" x="2767013" y="3805238"/>
          <p14:tracePt t="89787" x="2795588" y="3805238"/>
          <p14:tracePt t="89804" x="2814638" y="3805238"/>
          <p14:tracePt t="89821" x="2824163" y="3805238"/>
          <p14:tracePt t="89837" x="2838450" y="3805238"/>
          <p14:tracePt t="89855" x="2852738" y="3805238"/>
          <p14:tracePt t="89871" x="2857500" y="3805238"/>
          <p14:tracePt t="89887" x="2862263" y="3805238"/>
          <p14:tracePt t="89904" x="2871788" y="3805238"/>
          <p14:tracePt t="89994" x="2876550" y="3805238"/>
          <p14:tracePt t="90001" x="2881313" y="3805238"/>
          <p14:tracePt t="90016" x="2886075" y="3805238"/>
          <p14:tracePt t="90023" x="2890838" y="3805238"/>
          <p14:tracePt t="90037" x="2900363" y="3814763"/>
          <p14:tracePt t="90054" x="2914650" y="3819525"/>
          <p14:tracePt t="90071" x="2928938" y="3829050"/>
          <p14:tracePt t="90088" x="2938463" y="3838575"/>
          <p14:tracePt t="90089" x="2947988" y="3843338"/>
          <p14:tracePt t="90104" x="2971800" y="3848100"/>
          <p14:tracePt t="90120" x="2981325" y="3852863"/>
          <p14:tracePt t="90137" x="2995613" y="3862388"/>
          <p14:tracePt t="90155" x="3009900" y="3867150"/>
          <p14:tracePt t="90170" x="3019425" y="3876675"/>
          <p14:tracePt t="90187" x="3028950" y="3876675"/>
          <p14:tracePt t="90204" x="3033713" y="3876675"/>
          <p14:tracePt t="90221" x="3043238" y="3876675"/>
          <p14:tracePt t="90237" x="3048000" y="3876675"/>
          <p14:tracePt t="90254" x="3052763" y="3876675"/>
          <p14:tracePt t="91654" x="3067050" y="3881438"/>
          <p14:tracePt t="91664" x="3095625" y="3895725"/>
          <p14:tracePt t="91678" x="3162300" y="3924300"/>
          <p14:tracePt t="91687" x="3209925" y="3948113"/>
          <p14:tracePt t="91705" x="3286125" y="3981450"/>
          <p14:tracePt t="91720" x="3390900" y="4038600"/>
          <p14:tracePt t="91737" x="3429000" y="4076700"/>
          <p14:tracePt t="91771" x="3486150" y="4133850"/>
          <p14:tracePt t="91804" x="3514725" y="4162425"/>
          <p14:tracePt t="91820" x="3519488" y="4167188"/>
          <p14:tracePt t="91837" x="3529013" y="4176713"/>
          <p14:tracePt t="91854" x="3533775" y="4181475"/>
          <p14:tracePt t="91870" x="3533775" y="4191000"/>
          <p14:tracePt t="91887" x="3533775" y="4195763"/>
          <p14:tracePt t="91904" x="3524250" y="4219575"/>
          <p14:tracePt t="91920" x="3500438" y="4233863"/>
          <p14:tracePt t="91937" x="3457575" y="4248150"/>
          <p14:tracePt t="91954" x="3381375" y="4267200"/>
          <p14:tracePt t="91970" x="3276600" y="4291013"/>
          <p14:tracePt t="91987" x="3214688" y="4305300"/>
          <p14:tracePt t="92004" x="3162300" y="4310063"/>
          <p14:tracePt t="92021" x="3086100" y="4319588"/>
          <p14:tracePt t="92038" x="3043238" y="4324350"/>
          <p14:tracePt t="92054" x="3009900" y="4324350"/>
          <p14:tracePt t="92070" x="2995613" y="4324350"/>
          <p14:tracePt t="92087" x="2981325" y="4324350"/>
          <p14:tracePt t="92103" x="2976563" y="4324350"/>
          <p14:tracePt t="92121" x="2971800" y="4324350"/>
          <p14:tracePt t="92190" x="2976563" y="4324350"/>
          <p14:tracePt t="92198" x="2986088" y="4324350"/>
          <p14:tracePt t="92205" x="3005138" y="4324350"/>
          <p14:tracePt t="92220" x="3043238" y="4324350"/>
          <p14:tracePt t="92237" x="3105150" y="4324350"/>
          <p14:tracePt t="92254" x="3195638" y="4324350"/>
          <p14:tracePt t="92270" x="3295650" y="4324350"/>
          <p14:tracePt t="92287" x="3424238" y="4324350"/>
          <p14:tracePt t="92304" x="3490913" y="4314825"/>
          <p14:tracePt t="92320" x="3552825" y="4310063"/>
          <p14:tracePt t="92337" x="3648075" y="4300538"/>
          <p14:tracePt t="92353" x="3695700" y="4300538"/>
          <p14:tracePt t="92370" x="3748088" y="4300538"/>
          <p14:tracePt t="92387" x="3790950" y="4300538"/>
          <p14:tracePt t="92404" x="3833813" y="4300538"/>
          <p14:tracePt t="92420" x="3862388" y="4300538"/>
          <p14:tracePt t="92437" x="3886200" y="4300538"/>
          <p14:tracePt t="92454" x="3914775" y="4295775"/>
          <p14:tracePt t="92470" x="3962400" y="4291013"/>
          <p14:tracePt t="92487" x="3990975" y="4291013"/>
          <p14:tracePt t="92504" x="4010025" y="4291013"/>
          <p14:tracePt t="92520" x="4033838" y="4291013"/>
          <p14:tracePt t="92537" x="4043363" y="4291013"/>
          <p14:tracePt t="92553" x="4052888" y="4291013"/>
          <p14:tracePt t="92570" x="4057650" y="4291013"/>
          <p14:tracePt t="92587" x="4067175" y="4291013"/>
          <p14:tracePt t="92603" x="4071938" y="4291013"/>
          <p14:tracePt t="93168" x="3986213" y="4243388"/>
          <p14:tracePt t="93175" x="3890963" y="4186238"/>
          <p14:tracePt t="93187" x="3786188" y="4129088"/>
          <p14:tracePt t="93220" x="3295650" y="3829050"/>
          <p14:tracePt t="93254" x="3019425" y="3529013"/>
          <p14:tracePt t="93271" x="2790825" y="3171825"/>
          <p14:tracePt t="93287" x="2709863" y="3019425"/>
          <p14:tracePt t="93304" x="2662238" y="2928938"/>
          <p14:tracePt t="93321" x="2614613" y="2824163"/>
          <p14:tracePt t="93337" x="2562225" y="2667000"/>
          <p14:tracePt t="93354" x="2543175" y="2595563"/>
          <p14:tracePt t="93370" x="2528888" y="2543175"/>
          <p14:tracePt t="93387" x="2514600" y="2500313"/>
          <p14:tracePt t="93403" x="2505075" y="2486025"/>
          <p14:tracePt t="93420" x="2505075" y="2476500"/>
          <p14:tracePt t="93437" x="2505075" y="2471738"/>
          <p14:tracePt t="93453" x="2505075" y="2462213"/>
          <p14:tracePt t="93470" x="2505075" y="2457450"/>
          <p14:tracePt t="93487" x="2505075" y="2447925"/>
          <p14:tracePt t="93734" x="2486025" y="2400300"/>
          <p14:tracePt t="93741" x="2462213" y="2333625"/>
          <p14:tracePt t="93756" x="2443163" y="2271713"/>
          <p14:tracePt t="93770" x="2381250" y="2166938"/>
          <p14:tracePt t="93787" x="2357438" y="2119313"/>
          <p14:tracePt t="93803" x="2324100" y="2090738"/>
          <p14:tracePt t="93820" x="2295525" y="2052638"/>
          <p14:tracePt t="93837" x="2219325" y="2000250"/>
          <p14:tracePt t="93853" x="2166938" y="1976438"/>
          <p14:tracePt t="93870" x="2114550" y="1966913"/>
          <p14:tracePt t="93887" x="2047875" y="1971675"/>
          <p14:tracePt t="93903" x="2009775" y="1985963"/>
          <p14:tracePt t="93920" x="1971675" y="2009775"/>
          <p14:tracePt t="93937" x="1924050" y="2052638"/>
          <p14:tracePt t="93953" x="1824038" y="2200275"/>
          <p14:tracePt t="93970" x="1766888" y="2309813"/>
          <p14:tracePt t="93987" x="1719263" y="2390775"/>
          <p14:tracePt t="94003" x="1657350" y="2509838"/>
          <p14:tracePt t="94020" x="1590675" y="2728913"/>
          <p14:tracePt t="94037" x="1557338" y="2847975"/>
          <p14:tracePt t="94054" x="1533525" y="2919413"/>
          <p14:tracePt t="94071" x="1519238" y="3048000"/>
          <p14:tracePt t="94087" x="1519238" y="3148013"/>
          <p14:tracePt t="94104" x="1519238" y="3219450"/>
          <p14:tracePt t="94120" x="1543050" y="3281363"/>
          <p14:tracePt t="94137" x="1604963" y="3409950"/>
          <p14:tracePt t="94153" x="1671638" y="3500438"/>
          <p14:tracePt t="94170" x="1733550" y="3576638"/>
          <p14:tracePt t="94187" x="1790700" y="3629025"/>
          <p14:tracePt t="94203" x="1895475" y="3681413"/>
          <p14:tracePt t="94220" x="2000250" y="3700463"/>
          <p14:tracePt t="94237" x="2114550" y="3700463"/>
          <p14:tracePt t="94254" x="2219325" y="3671888"/>
          <p14:tracePt t="94270" x="2409825" y="3600450"/>
          <p14:tracePt t="94287" x="2528888" y="3533775"/>
          <p14:tracePt t="94303" x="2638425" y="3467100"/>
          <p14:tracePt t="94321" x="2781300" y="3328988"/>
          <p14:tracePt t="94337" x="2890838" y="3171825"/>
          <p14:tracePt t="94353" x="2971800" y="3043238"/>
          <p14:tracePt t="94370" x="3043238" y="2890838"/>
          <p14:tracePt t="94387" x="3062288" y="2600325"/>
          <p14:tracePt t="94404" x="3048000" y="2462213"/>
          <p14:tracePt t="94420" x="3005138" y="2333625"/>
          <p14:tracePt t="94437" x="2952750" y="2176463"/>
          <p14:tracePt t="94453" x="2871788" y="2033588"/>
          <p14:tracePt t="94470" x="2809875" y="1976438"/>
          <p14:tracePt t="94487" x="2724150" y="1909763"/>
          <p14:tracePt t="94504" x="2643188" y="1871663"/>
          <p14:tracePt t="94520" x="2533650" y="1833563"/>
          <p14:tracePt t="94537" x="2462213" y="1828800"/>
          <p14:tracePt t="94554" x="2381250" y="1838325"/>
          <p14:tracePt t="94570" x="2295525" y="1852613"/>
          <p14:tracePt t="94587" x="2214563" y="1900238"/>
          <p14:tracePt t="94604" x="2143125" y="1971675"/>
          <p14:tracePt t="94620" x="2076450" y="2081213"/>
          <p14:tracePt t="94637" x="2005013" y="2190750"/>
          <p14:tracePt t="94654" x="1981200" y="2228850"/>
          <p14:tracePt t="94670" x="1957388" y="2266950"/>
          <p14:tracePt t="94687" x="1943100" y="2295525"/>
          <p14:tracePt t="94703" x="1928813" y="2319338"/>
          <p14:tracePt t="94720" x="1924050" y="2328863"/>
          <p14:tracePt t="94737" x="1914525" y="2333625"/>
          <p14:tracePt t="94754" x="1914525" y="2338388"/>
          <p14:tracePt t="94770" x="1914525" y="2347913"/>
          <p14:tracePt t="95041" x="1919288" y="2405063"/>
          <p14:tracePt t="95049" x="1938338" y="2462213"/>
          <p14:tracePt t="95057" x="1957388" y="2528888"/>
          <p14:tracePt t="95071" x="1990725" y="2700338"/>
          <p14:tracePt t="95087" x="2024063" y="2847975"/>
          <p14:tracePt t="95103" x="2057400" y="2933700"/>
          <p14:tracePt t="95120" x="2071688" y="3019425"/>
          <p14:tracePt t="95137" x="2100263" y="3119438"/>
          <p14:tracePt t="95153" x="2124075" y="3214688"/>
          <p14:tracePt t="95170" x="2128838" y="3262313"/>
          <p14:tracePt t="95188" x="2143125" y="3314700"/>
          <p14:tracePt t="95203" x="2157413" y="3376613"/>
          <p14:tracePt t="95220" x="2166938" y="3405188"/>
          <p14:tracePt t="95237" x="2181225" y="3433763"/>
          <p14:tracePt t="95253" x="2190750" y="3476625"/>
          <p14:tracePt t="95270" x="2195513" y="3490913"/>
          <p14:tracePt t="95287" x="2200275" y="3500438"/>
          <p14:tracePt t="95303" x="2200275" y="3514725"/>
          <p14:tracePt t="95320" x="2205038" y="3548063"/>
          <p14:tracePt t="95337" x="2205038" y="3567113"/>
          <p14:tracePt t="95353" x="2205038" y="3581400"/>
          <p14:tracePt t="95370" x="2205038" y="3605213"/>
          <p14:tracePt t="95387" x="2205038" y="3643313"/>
          <p14:tracePt t="95403" x="2214563" y="3681413"/>
          <p14:tracePt t="95420" x="2238375" y="3733800"/>
          <p14:tracePt t="95437" x="2286000" y="3800475"/>
          <p14:tracePt t="95454" x="2381250" y="3910013"/>
          <p14:tracePt t="95470" x="2471738" y="3986213"/>
          <p14:tracePt t="95487" x="2590800" y="4057650"/>
          <p14:tracePt t="95503" x="2771775" y="4124325"/>
          <p14:tracePt t="95520" x="2857500" y="4162425"/>
          <p14:tracePt t="95537" x="2933700" y="4191000"/>
          <p14:tracePt t="95553" x="2986088" y="4214813"/>
          <p14:tracePt t="95570" x="3009900" y="4224338"/>
          <p14:tracePt t="95806" x="3038475" y="4224338"/>
          <p14:tracePt t="95813" x="3095625" y="4224338"/>
          <p14:tracePt t="95820" x="3138488" y="4224338"/>
          <p14:tracePt t="95837" x="3243263" y="4229100"/>
          <p14:tracePt t="95853" x="3333750" y="4238625"/>
          <p14:tracePt t="95870" x="3395663" y="4252913"/>
          <p14:tracePt t="95887" x="3490913" y="4267200"/>
          <p14:tracePt t="95903" x="3562350" y="4271963"/>
          <p14:tracePt t="95920" x="3633788" y="4281488"/>
          <p14:tracePt t="95937" x="3738563" y="4295775"/>
          <p14:tracePt t="95953" x="3790950" y="4295775"/>
          <p14:tracePt t="95970" x="3824288" y="4295775"/>
          <p14:tracePt t="95986" x="3862388" y="4295775"/>
          <p14:tracePt t="96003" x="3914775" y="4295775"/>
          <p14:tracePt t="96020" x="3957638" y="4295775"/>
          <p14:tracePt t="96037" x="3990975" y="4295775"/>
          <p14:tracePt t="96053" x="4043363" y="4295775"/>
          <p14:tracePt t="96072" x="4105275" y="4295775"/>
          <p14:tracePt t="96087" x="4138613" y="4295775"/>
          <p14:tracePt t="96103" x="4162425" y="4295775"/>
          <p14:tracePt t="96120" x="4171950" y="4295775"/>
          <p14:tracePt t="96137" x="4181475" y="4295775"/>
          <p14:tracePt t="96153" x="4186238" y="4295775"/>
          <p14:tracePt t="96379" x="4214813" y="4295775"/>
          <p14:tracePt t="96386" x="4248150" y="4286250"/>
          <p14:tracePt t="96393" x="4300538" y="4271963"/>
          <p14:tracePt t="96403" x="4324350" y="4271963"/>
          <p14:tracePt t="96420" x="4381500" y="4257675"/>
          <p14:tracePt t="96437" x="4467225" y="4252913"/>
          <p14:tracePt t="96453" x="4519613" y="4243388"/>
          <p14:tracePt t="96470" x="4576763" y="4243388"/>
          <p14:tracePt t="96487" x="4629150" y="4243388"/>
          <p14:tracePt t="96503" x="4686300" y="4243388"/>
          <p14:tracePt t="96520" x="4724400" y="4243388"/>
          <p14:tracePt t="96537" x="4757738" y="4243388"/>
          <p14:tracePt t="96554" x="4795838" y="4243388"/>
          <p14:tracePt t="96570" x="4838700" y="4243388"/>
          <p14:tracePt t="96587" x="4876800" y="4252913"/>
          <p14:tracePt t="96603" x="4919663" y="4252913"/>
          <p14:tracePt t="96620" x="4962525" y="4252913"/>
          <p14:tracePt t="96637" x="5029200" y="4252913"/>
          <p14:tracePt t="96653" x="5057775" y="4252913"/>
          <p14:tracePt t="96670" x="5095875" y="4252913"/>
          <p14:tracePt t="96687" x="5133975" y="4252913"/>
          <p14:tracePt t="96703" x="5162550" y="4252913"/>
          <p14:tracePt t="96720" x="5176838" y="4252913"/>
          <p14:tracePt t="96736" x="5195888" y="4252913"/>
          <p14:tracePt t="96753" x="5229225" y="4252913"/>
          <p14:tracePt t="96770" x="5253038" y="4252913"/>
          <p14:tracePt t="96788" x="5267325" y="4252913"/>
          <p14:tracePt t="96804" x="5295900" y="4252913"/>
          <p14:tracePt t="96820" x="5338763" y="4252913"/>
          <p14:tracePt t="96837" x="5367338" y="4252913"/>
          <p14:tracePt t="96853" x="5405438" y="4248150"/>
          <p14:tracePt t="96870" x="5424488" y="4248150"/>
          <p14:tracePt t="96887" x="5462588" y="4238625"/>
          <p14:tracePt t="96903" x="5467350" y="4233863"/>
          <p14:tracePt t="96920" x="5486400" y="4233863"/>
          <p14:tracePt t="96936" x="5495925" y="4233863"/>
          <p14:tracePt t="96953" x="5500688" y="4233863"/>
          <p14:tracePt t="97201" x="5529263" y="4233863"/>
          <p14:tracePt t="97209" x="5562600" y="4229100"/>
          <p14:tracePt t="97220" x="5591175" y="4219575"/>
          <p14:tracePt t="97237" x="5648325" y="4214813"/>
          <p14:tracePt t="97253" x="5705475" y="4214813"/>
          <p14:tracePt t="97270" x="5724525" y="4214813"/>
          <p14:tracePt t="97286" x="5743575" y="4214813"/>
          <p14:tracePt t="97304" x="5767388" y="4214813"/>
          <p14:tracePt t="97320" x="5791200" y="4214813"/>
          <p14:tracePt t="97337" x="5810250" y="4214813"/>
          <p14:tracePt t="97353" x="5815013" y="4214813"/>
          <p14:tracePt t="97370" x="5824538" y="4214813"/>
          <p14:tracePt t="97387" x="5829300" y="4214813"/>
          <p14:tracePt t="97403" x="5834063" y="4214813"/>
          <p14:tracePt t="97437" x="5838825" y="4214813"/>
          <p14:tracePt t="98003" x="5772150" y="4243388"/>
          <p14:tracePt t="98009" x="5667375" y="4291013"/>
          <p14:tracePt t="98020" x="5534025" y="4352925"/>
          <p14:tracePt t="98036" x="5138738" y="4481513"/>
          <p14:tracePt t="98054" x="4386263" y="4719638"/>
          <p14:tracePt t="98070" x="3995738" y="4843463"/>
          <p14:tracePt t="98103" x="3338513" y="5033963"/>
          <p14:tracePt t="98106" x="3205163" y="5062538"/>
          <p14:tracePt t="98137" x="2805113" y="5129213"/>
          <p14:tracePt t="98154" x="2667000" y="5138738"/>
          <p14:tracePt t="98170" x="2533650" y="5133975"/>
          <p14:tracePt t="98186" x="2395538" y="5119688"/>
          <p14:tracePt t="98203" x="2324100" y="5105400"/>
          <p14:tracePt t="98220" x="2247900" y="5081588"/>
          <p14:tracePt t="98237" x="2124075" y="5043488"/>
          <p14:tracePt t="98253" x="2052638" y="5014913"/>
          <p14:tracePt t="98270" x="1976438" y="4986338"/>
          <p14:tracePt t="98287" x="1909763" y="4953000"/>
          <p14:tracePt t="98304" x="1838325" y="4929188"/>
          <p14:tracePt t="98320" x="1790700" y="4914900"/>
          <p14:tracePt t="98337" x="1733550" y="4895850"/>
          <p14:tracePt t="98354" x="1685925" y="4886325"/>
          <p14:tracePt t="98370" x="1619250" y="4857750"/>
          <p14:tracePt t="98386" x="1576388" y="4848225"/>
          <p14:tracePt t="98403" x="1547813" y="4838700"/>
          <p14:tracePt t="98420" x="1509713" y="4829175"/>
          <p14:tracePt t="98436" x="1462088" y="4814888"/>
          <p14:tracePt t="98453" x="1443038" y="4800600"/>
          <p14:tracePt t="98470" x="1419225" y="4786313"/>
          <p14:tracePt t="98487" x="1385888" y="4776788"/>
          <p14:tracePt t="98503" x="1376363" y="4767263"/>
          <p14:tracePt t="98520" x="1362075" y="4762500"/>
          <p14:tracePt t="98536" x="1352550" y="4757738"/>
          <p14:tracePt t="98553" x="1343025" y="4748213"/>
          <p14:tracePt t="98570" x="1338263" y="4743450"/>
          <p14:tracePt t="98587" x="1328738" y="4743450"/>
          <p14:tracePt t="98648" x="1328738" y="4738688"/>
          <p14:tracePt t="98678" x="1323975" y="4738688"/>
          <p14:tracePt t="98685" x="1323975" y="4733925"/>
          <p14:tracePt t="98700" x="1323975" y="4729163"/>
          <p14:tracePt t="98714" x="1323975" y="4724400"/>
          <p14:tracePt t="98723" x="1323975" y="4719638"/>
          <p14:tracePt t="98737" x="1333500" y="4710113"/>
          <p14:tracePt t="98753" x="1357313" y="4691063"/>
          <p14:tracePt t="98770" x="1409700" y="4657725"/>
          <p14:tracePt t="98786" x="1490663" y="4619625"/>
          <p14:tracePt t="98803" x="1604963" y="4567238"/>
          <p14:tracePt t="98820" x="1652588" y="4552950"/>
          <p14:tracePt t="98836" x="1695450" y="4552950"/>
          <p14:tracePt t="98853" x="1733550" y="4552950"/>
          <p14:tracePt t="98870" x="1785938" y="4552950"/>
          <p14:tracePt t="98886" x="1824038" y="4552950"/>
          <p14:tracePt t="98903" x="1866900" y="4557713"/>
          <p14:tracePt t="98920" x="1919288" y="4572000"/>
          <p14:tracePt t="98937" x="1957388" y="4572000"/>
          <p14:tracePt t="98953" x="2000250" y="4572000"/>
          <p14:tracePt t="98970" x="2028825" y="4576763"/>
          <p14:tracePt t="98986" x="2076450" y="4581525"/>
          <p14:tracePt t="99003" x="2095500" y="4591050"/>
          <p14:tracePt t="99020" x="2119313" y="4595813"/>
          <p14:tracePt t="99036" x="2138363" y="4600575"/>
          <p14:tracePt t="99053" x="2171700" y="4605338"/>
          <p14:tracePt t="99070" x="2200275" y="4605338"/>
          <p14:tracePt t="99086" x="2233613" y="4619625"/>
          <p14:tracePt t="99103" x="2266950" y="4624388"/>
          <p14:tracePt t="99105" x="2286000" y="4629150"/>
          <p14:tracePt t="99120" x="2319338" y="4629150"/>
          <p14:tracePt t="99136" x="2357438" y="4629150"/>
          <p14:tracePt t="99153" x="2381250" y="4633913"/>
          <p14:tracePt t="99170" x="2419350" y="4643438"/>
          <p14:tracePt t="99186" x="2443163" y="4648200"/>
          <p14:tracePt t="99203" x="2452688" y="4648200"/>
          <p14:tracePt t="99220" x="2490788" y="4652963"/>
          <p14:tracePt t="99236" x="2538413" y="4652963"/>
          <p14:tracePt t="99253" x="2581275" y="4652963"/>
          <p14:tracePt t="99270" x="2624138" y="4652963"/>
          <p14:tracePt t="99288" x="2681288" y="4652963"/>
          <p14:tracePt t="99303" x="2767013" y="4652963"/>
          <p14:tracePt t="99320" x="2814638" y="4652963"/>
          <p14:tracePt t="99336" x="2862263" y="4652963"/>
          <p14:tracePt t="99354" x="2924175" y="4652963"/>
          <p14:tracePt t="99370" x="3048000" y="4652963"/>
          <p14:tracePt t="99386" x="3138488" y="4652963"/>
          <p14:tracePt t="99403" x="3205163" y="4652963"/>
          <p14:tracePt t="99420" x="3286125" y="4652963"/>
          <p14:tracePt t="99437" x="3419475" y="4652963"/>
          <p14:tracePt t="99453" x="3509963" y="4652963"/>
          <p14:tracePt t="99470" x="3590925" y="4652963"/>
          <p14:tracePt t="99486" x="3686175" y="4652963"/>
          <p14:tracePt t="99503" x="3733800" y="4652963"/>
          <p14:tracePt t="99520" x="3786188" y="4652963"/>
          <p14:tracePt t="99536" x="3843338" y="4652963"/>
          <p14:tracePt t="99553" x="3910013" y="4652963"/>
          <p14:tracePt t="99570" x="3952875" y="4652963"/>
          <p14:tracePt t="99586" x="3986213" y="4652963"/>
          <p14:tracePt t="99603" x="4033838" y="4652963"/>
          <p14:tracePt t="99620" x="4071938" y="4652963"/>
          <p14:tracePt t="99636" x="4100513" y="4662488"/>
          <p14:tracePt t="99653" x="4129088" y="4662488"/>
          <p14:tracePt t="99670" x="4176713" y="4672013"/>
          <p14:tracePt t="99686" x="4195763" y="4672013"/>
          <p14:tracePt t="99703" x="4219575" y="4672013"/>
          <p14:tracePt t="99720" x="4238625" y="4672013"/>
          <p14:tracePt t="99736" x="4252913" y="4672013"/>
          <p14:tracePt t="99753" x="4257675" y="4672013"/>
          <p14:tracePt t="99770" x="4267200" y="4672013"/>
          <p14:tracePt t="99786" x="4271963" y="4672013"/>
          <p14:tracePt t="100097" x="4143375" y="4657725"/>
          <p14:tracePt t="100103" x="3900488" y="4619625"/>
          <p14:tracePt t="100110" x="3614738" y="4562475"/>
          <p14:tracePt t="100120" x="3367088" y="4491038"/>
          <p14:tracePt t="100136" x="2981325" y="4324350"/>
          <p14:tracePt t="100154" x="2581275" y="4157663"/>
          <p14:tracePt t="100171" x="2228850" y="3962400"/>
          <p14:tracePt t="100187" x="2052638" y="3795713"/>
          <p14:tracePt t="100203" x="1952625" y="3690938"/>
          <p14:tracePt t="100220" x="1890713" y="3643313"/>
          <p14:tracePt t="100236" x="1866900" y="3605213"/>
          <p14:tracePt t="100450" x="1814513" y="3557588"/>
          <p14:tracePt t="100456" x="1752600" y="3505200"/>
          <p14:tracePt t="100470" x="1700213" y="3452813"/>
          <p14:tracePt t="100486" x="1504950" y="3295650"/>
          <p14:tracePt t="100503" x="1376363" y="3167063"/>
          <p14:tracePt t="100520" x="1262063" y="3033713"/>
          <p14:tracePt t="100537" x="1157288" y="2900363"/>
          <p14:tracePt t="100553" x="1109663" y="2824163"/>
          <p14:tracePt t="100570" x="1062038" y="2747963"/>
          <p14:tracePt t="100586" x="1028700" y="2628900"/>
          <p14:tracePt t="100589" x="1014413" y="2581275"/>
          <p14:tracePt t="100603" x="990600" y="2495550"/>
          <p14:tracePt t="100620" x="981075" y="2438400"/>
          <p14:tracePt t="100636" x="966788" y="2376488"/>
          <p14:tracePt t="100653" x="962025" y="2281238"/>
          <p14:tracePt t="100670" x="947738" y="2166938"/>
          <p14:tracePt t="100686" x="938213" y="2105025"/>
          <p14:tracePt t="100703" x="928688" y="2066925"/>
          <p14:tracePt t="100720" x="919163" y="2043113"/>
          <p14:tracePt t="100736" x="914400" y="2024063"/>
          <p14:tracePt t="100753" x="914400" y="2019300"/>
          <p14:tracePt t="100769" x="914400" y="2009775"/>
          <p14:tracePt t="100786" x="909638" y="2028825"/>
          <p14:tracePt t="100803" x="885825" y="2119313"/>
          <p14:tracePt t="100820" x="857250" y="2214563"/>
          <p14:tracePt t="100836" x="823913" y="2314575"/>
          <p14:tracePt t="100853" x="762000" y="2571750"/>
          <p14:tracePt t="100870" x="733425" y="2690813"/>
          <p14:tracePt t="100886" x="709613" y="2786063"/>
          <p14:tracePt t="100903" x="685800" y="2919413"/>
          <p14:tracePt t="100919" x="666750" y="3148013"/>
          <p14:tracePt t="100936" x="652463" y="3238500"/>
          <p14:tracePt t="100953" x="652463" y="3319463"/>
          <p14:tracePt t="100970" x="642938" y="3400425"/>
          <p14:tracePt t="100986" x="638175" y="3495675"/>
          <p14:tracePt t="101003" x="633413" y="3548063"/>
          <p14:tracePt t="101019" x="633413" y="3590925"/>
          <p14:tracePt t="101036" x="633413" y="3619500"/>
          <p14:tracePt t="101053" x="633413" y="3638550"/>
          <p14:tracePt t="101070" x="633413" y="3652838"/>
          <p14:tracePt t="101086" x="633413" y="3662363"/>
          <p14:tracePt t="101103" x="633413" y="3671888"/>
          <p14:tracePt t="101119" x="633413" y="3676650"/>
          <p14:tracePt t="101136" x="633413" y="3681413"/>
          <p14:tracePt t="101500" x="647700" y="3681413"/>
          <p14:tracePt t="101507" x="685800" y="3671888"/>
          <p14:tracePt t="101519" x="709613" y="3667125"/>
          <p14:tracePt t="101536" x="800100" y="3638550"/>
          <p14:tracePt t="101553" x="862013" y="3614738"/>
          <p14:tracePt t="101587" x="1009650" y="3571875"/>
          <p14:tracePt t="101588" x="1047750" y="3567113"/>
          <p14:tracePt t="101619" x="1166813" y="3509963"/>
          <p14:tracePt t="101636" x="1233488" y="3481388"/>
          <p14:tracePt t="101653" x="1300163" y="3443288"/>
          <p14:tracePt t="101669" x="1414463" y="3390900"/>
          <p14:tracePt t="101686" x="1509713" y="3338513"/>
          <p14:tracePt t="101703" x="1600200" y="3290888"/>
          <p14:tracePt t="101720" x="1738313" y="3209925"/>
          <p14:tracePt t="101736" x="1838325" y="3162300"/>
          <p14:tracePt t="101753" x="1933575" y="3128963"/>
          <p14:tracePt t="101769" x="2019300" y="3100388"/>
          <p14:tracePt t="101786" x="2109788" y="3071813"/>
          <p14:tracePt t="101803" x="2171700" y="3057525"/>
          <p14:tracePt t="101819" x="2214563" y="3057525"/>
          <p14:tracePt t="101837" x="2243138" y="3057525"/>
          <p14:tracePt t="101853" x="2281238" y="3062288"/>
          <p14:tracePt t="101870" x="2295525" y="3067050"/>
          <p14:tracePt t="101886" x="2305050" y="3081338"/>
          <p14:tracePt t="101903" x="2305050" y="3119438"/>
          <p14:tracePt t="101919" x="2266950" y="3181350"/>
          <p14:tracePt t="101936" x="2214563" y="3219450"/>
          <p14:tracePt t="101953" x="2081213" y="3267075"/>
          <p14:tracePt t="101970" x="1866900" y="3305175"/>
          <p14:tracePt t="101986" x="1776413" y="3305175"/>
          <p14:tracePt t="102003" x="1714500" y="3295650"/>
          <p14:tracePt t="102022" x="1666875" y="3262313"/>
          <p14:tracePt t="102036" x="1590675" y="3143250"/>
          <p14:tracePt t="102053" x="1566863" y="3038475"/>
          <p14:tracePt t="102070" x="1562100" y="2871788"/>
          <p14:tracePt t="102086" x="1590675" y="2700338"/>
          <p14:tracePt t="102088" x="1604963" y="2652713"/>
          <p14:tracePt t="102105" x="1633538" y="2576513"/>
          <p14:tracePt t="102122" x="1657350" y="2547938"/>
          <p14:tracePt t="102136" x="1714500" y="2519363"/>
          <p14:tracePt t="102153" x="1833563" y="2490788"/>
          <p14:tracePt t="102169" x="1895475" y="2490788"/>
          <p14:tracePt t="102186" x="1924050" y="2505075"/>
          <p14:tracePt t="102203" x="1966913" y="2562225"/>
          <p14:tracePt t="102219" x="1990725" y="2700338"/>
          <p14:tracePt t="102236" x="1985963" y="2781300"/>
          <p14:tracePt t="102253" x="1952625" y="2867025"/>
          <p14:tracePt t="102270" x="1924050" y="2962275"/>
          <p14:tracePt t="102286" x="1890713" y="3038475"/>
          <p14:tracePt t="102303" x="1871663" y="3067050"/>
          <p14:tracePt t="102320" x="1866900" y="3076575"/>
          <p14:tracePt t="102336" x="1862138" y="3086100"/>
          <p14:tracePt t="102353" x="1857375" y="3086100"/>
          <p14:tracePt t="102697" x="1857375" y="3095625"/>
          <p14:tracePt t="102705" x="1866900" y="3109913"/>
          <p14:tracePt t="102711" x="1881188" y="3133725"/>
          <p14:tracePt t="102720" x="1905000" y="3162300"/>
          <p14:tracePt t="102736" x="1943100" y="3252788"/>
          <p14:tracePt t="102753" x="1981200" y="3338513"/>
          <p14:tracePt t="102770" x="2014538" y="3433763"/>
          <p14:tracePt t="102786" x="2047875" y="3514725"/>
          <p14:tracePt t="102803" x="2066925" y="3552825"/>
          <p14:tracePt t="102820" x="2081213" y="3586163"/>
          <p14:tracePt t="102836" x="2105025" y="3657600"/>
          <p14:tracePt t="102853" x="2124075" y="3695700"/>
          <p14:tracePt t="102869" x="2128838" y="3733800"/>
          <p14:tracePt t="102886" x="2143125" y="3752850"/>
          <p14:tracePt t="102903" x="2152650" y="3800475"/>
          <p14:tracePt t="102919" x="2166938" y="3824288"/>
          <p14:tracePt t="102936" x="2171700" y="3848100"/>
          <p14:tracePt t="102953" x="2176463" y="3867150"/>
          <p14:tracePt t="102970" x="2190750" y="3900488"/>
          <p14:tracePt t="102986" x="2200275" y="3924300"/>
          <p14:tracePt t="103003" x="2205038" y="3948113"/>
          <p14:tracePt t="103020" x="2209800" y="3976688"/>
          <p14:tracePt t="103036" x="2224088" y="4052888"/>
          <p14:tracePt t="103053" x="2238375" y="4105275"/>
          <p14:tracePt t="103069" x="2243138" y="4148138"/>
          <p14:tracePt t="103086" x="2262188" y="4210050"/>
          <p14:tracePt t="103103" x="2276475" y="4248150"/>
          <p14:tracePt t="103120" x="2286000" y="4286250"/>
          <p14:tracePt t="103136" x="2300288" y="4314825"/>
          <p14:tracePt t="103153" x="2309813" y="4367213"/>
          <p14:tracePt t="103169" x="2314575" y="4410075"/>
          <p14:tracePt t="103186" x="2314575" y="4462463"/>
          <p14:tracePt t="103203" x="2314575" y="4505325"/>
          <p14:tracePt t="103219" x="2305050" y="4557713"/>
          <p14:tracePt t="103236" x="2290763" y="4591050"/>
          <p14:tracePt t="103253" x="2276475" y="4614863"/>
          <p14:tracePt t="103270" x="2224088" y="4648200"/>
          <p14:tracePt t="103286" x="2162175" y="4676775"/>
          <p14:tracePt t="103303" x="2076450" y="4700588"/>
          <p14:tracePt t="103319" x="2005013" y="4710113"/>
          <p14:tracePt t="103336" x="1938338" y="4710113"/>
          <p14:tracePt t="103353" x="1900238" y="4710113"/>
          <p14:tracePt t="103369" x="1881188" y="4710113"/>
          <p14:tracePt t="103386" x="1871663" y="4710113"/>
          <p14:tracePt t="103403" x="1862138" y="4710113"/>
          <p14:tracePt t="103491" x="1862138" y="4714875"/>
          <p14:tracePt t="103505" x="1871663" y="4719638"/>
          <p14:tracePt t="103513" x="1890713" y="4724400"/>
          <p14:tracePt t="103521" x="1909763" y="4724400"/>
          <p14:tracePt t="103537" x="1966913" y="4738688"/>
          <p14:tracePt t="103553" x="2028825" y="4743450"/>
          <p14:tracePt t="103569" x="2090738" y="4752975"/>
          <p14:tracePt t="103586" x="2185988" y="4767263"/>
          <p14:tracePt t="103603" x="2257425" y="4781550"/>
          <p14:tracePt t="103621" x="2338388" y="4786313"/>
          <p14:tracePt t="103637" x="2428875" y="4795838"/>
          <p14:tracePt t="103653" x="2538413" y="4810125"/>
          <p14:tracePt t="103669" x="2571750" y="4814888"/>
          <p14:tracePt t="103686" x="2595563" y="4814888"/>
          <p14:tracePt t="103703" x="2605088" y="4814888"/>
          <p14:tracePt t="103903" x="2647950" y="4814888"/>
          <p14:tracePt t="103910" x="2705100" y="4805363"/>
          <p14:tracePt t="103919" x="2752725" y="4800600"/>
          <p14:tracePt t="103936" x="2857500" y="4791075"/>
          <p14:tracePt t="103953" x="3033713" y="4791075"/>
          <p14:tracePt t="103969" x="3138488" y="4795838"/>
          <p14:tracePt t="103986" x="3228975" y="4800600"/>
          <p14:tracePt t="104003" x="3309938" y="4810125"/>
          <p14:tracePt t="104019" x="3448050" y="4814888"/>
          <p14:tracePt t="104036" x="3538538" y="4814888"/>
          <p14:tracePt t="104053" x="3619500" y="4824413"/>
          <p14:tracePt t="104069" x="3681413" y="4833938"/>
          <p14:tracePt t="104086" x="3748088" y="4833938"/>
          <p14:tracePt t="104102" x="3790950" y="4833938"/>
          <p14:tracePt t="104119" x="3824288" y="4833938"/>
          <p14:tracePt t="104136" x="3857625" y="4838700"/>
          <p14:tracePt t="104153" x="3900488" y="4848225"/>
          <p14:tracePt t="104169" x="3933825" y="4857750"/>
          <p14:tracePt t="104186" x="3962400" y="4862513"/>
          <p14:tracePt t="104203" x="3990975" y="4867275"/>
          <p14:tracePt t="104219" x="4010025" y="4872038"/>
          <p14:tracePt t="104236" x="4019550" y="4872038"/>
          <p14:tracePt t="104254" x="4029075" y="4872038"/>
          <p14:tracePt t="104286" x="4029075" y="4881563"/>
          <p14:tracePt t="104303" x="4029075" y="4900613"/>
          <p14:tracePt t="104320" x="4014788" y="4914900"/>
          <p14:tracePt t="104336" x="3938588" y="4962525"/>
          <p14:tracePt t="104352" x="3871913" y="4995863"/>
          <p14:tracePt t="104369" x="3829050" y="5019675"/>
          <p14:tracePt t="104386" x="3786188" y="5033963"/>
          <p14:tracePt t="104402" x="3776663" y="5038725"/>
          <p14:tracePt t="104419" x="3771900" y="5043488"/>
          <p14:tracePt t="104436" x="3767138" y="5043488"/>
          <p14:tracePt t="104453" x="3762375" y="5043488"/>
          <p14:tracePt t="104504" x="3771900" y="5043488"/>
          <p14:tracePt t="104511" x="3786188" y="5048250"/>
          <p14:tracePt t="104519" x="3810000" y="5057775"/>
          <p14:tracePt t="104536" x="3867150" y="5057775"/>
          <p14:tracePt t="104552" x="3948113" y="5057775"/>
          <p14:tracePt t="104569" x="4005263" y="5057775"/>
          <p14:tracePt t="104586" x="4090988" y="5048250"/>
          <p14:tracePt t="104602" x="4138613" y="5033963"/>
          <p14:tracePt t="104619" x="4167188" y="5033963"/>
          <p14:tracePt t="104636" x="4186238" y="5033963"/>
          <p14:tracePt t="104653" x="4186238" y="5029200"/>
          <p14:tracePt t="104871" x="4219575" y="5029200"/>
          <p14:tracePt t="104879" x="4267200" y="5024438"/>
          <p14:tracePt t="104887" x="4314825" y="5014913"/>
          <p14:tracePt t="104903" x="4395788" y="5005388"/>
          <p14:tracePt t="104919" x="4476750" y="5005388"/>
          <p14:tracePt t="104936" x="4533900" y="5005388"/>
          <p14:tracePt t="104952" x="4600575" y="5005388"/>
          <p14:tracePt t="104969" x="4629150" y="5005388"/>
          <p14:tracePt t="104986" x="4652963" y="5005388"/>
          <p14:tracePt t="105003" x="4662488" y="5005388"/>
          <p14:tracePt t="105019" x="4672013" y="5005388"/>
          <p14:tracePt t="105036" x="4676775" y="5005388"/>
          <p14:tracePt t="105053" x="4681538" y="5005388"/>
          <p14:tracePt t="105445" x="4648200" y="5029200"/>
          <p14:tracePt t="105452" x="4562475" y="5081588"/>
          <p14:tracePt t="105459" x="4471988" y="5138738"/>
          <p14:tracePt t="105469" x="4367213" y="5186363"/>
          <p14:tracePt t="105486" x="4162425" y="5281613"/>
          <p14:tracePt t="105503" x="3905250" y="5362575"/>
          <p14:tracePt t="105536" x="3452813" y="5472113"/>
          <p14:tracePt t="105570" x="3186113" y="5538788"/>
          <p14:tracePt t="105586" x="3133725" y="5553075"/>
          <p14:tracePt t="105602" x="3100388" y="5553075"/>
          <p14:tracePt t="105619" x="3071813" y="5553075"/>
          <p14:tracePt t="105636" x="3038475" y="5562600"/>
          <p14:tracePt t="105652" x="3009900" y="5562600"/>
          <p14:tracePt t="105669" x="2981325" y="5562600"/>
          <p14:tracePt t="105686" x="2952750" y="5562600"/>
          <p14:tracePt t="105702" x="2890838" y="5562600"/>
          <p14:tracePt t="105719" x="2847975" y="5562600"/>
          <p14:tracePt t="105736" x="2805113" y="5562600"/>
          <p14:tracePt t="105753" x="2738438" y="5562600"/>
          <p14:tracePt t="105769" x="2695575" y="5562600"/>
          <p14:tracePt t="105786" x="2643188" y="5557838"/>
          <p14:tracePt t="105802" x="2571750" y="5548313"/>
          <p14:tracePt t="105819" x="2495550" y="5534025"/>
          <p14:tracePt t="105836" x="2447925" y="5524500"/>
          <p14:tracePt t="105852" x="2409825" y="5510213"/>
          <p14:tracePt t="105869" x="2371725" y="5495925"/>
          <p14:tracePt t="105886" x="2333625" y="5486400"/>
          <p14:tracePt t="105902" x="2309813" y="5481638"/>
          <p14:tracePt t="105919" x="2295525" y="5472113"/>
          <p14:tracePt t="105937" x="2286000" y="5467350"/>
          <p14:tracePt t="105952" x="2276475" y="5462588"/>
          <p14:tracePt t="105969" x="2266950" y="5462588"/>
          <p14:tracePt t="106086" x="2271713" y="5462588"/>
          <p14:tracePt t="106093" x="2281238" y="5462588"/>
          <p14:tracePt t="106103" x="2290763" y="5462588"/>
          <p14:tracePt t="106119" x="2352675" y="5453063"/>
          <p14:tracePt t="106136" x="2476500" y="5453063"/>
          <p14:tracePt t="106153" x="2557463" y="5453063"/>
          <p14:tracePt t="106169" x="2633663" y="5453063"/>
          <p14:tracePt t="106187" x="2714625" y="5453063"/>
          <p14:tracePt t="106203" x="2852738" y="5453063"/>
          <p14:tracePt t="106219" x="2928938" y="5453063"/>
          <p14:tracePt t="106236" x="3000375" y="5453063"/>
          <p14:tracePt t="106253" x="3090863" y="5448300"/>
          <p14:tracePt t="106269" x="3162300" y="5448300"/>
          <p14:tracePt t="106286" x="3252788" y="5448300"/>
          <p14:tracePt t="106303" x="3343275" y="5448300"/>
          <p14:tracePt t="106321" x="3452813" y="5448300"/>
          <p14:tracePt t="106336" x="3524250" y="5448300"/>
          <p14:tracePt t="106353" x="3614738" y="5448300"/>
          <p14:tracePt t="106369" x="3681413" y="5448300"/>
          <p14:tracePt t="106386" x="3767138" y="5448300"/>
          <p14:tracePt t="106403" x="3819525" y="5448300"/>
          <p14:tracePt t="106419" x="3852863" y="5448300"/>
          <p14:tracePt t="106436" x="3900488" y="5448300"/>
          <p14:tracePt t="106453" x="3919538" y="5448300"/>
          <p14:tracePt t="106469" x="3933825" y="5448300"/>
          <p14:tracePt t="106486" x="3957638" y="5448300"/>
          <p14:tracePt t="106502" x="3986213" y="5448300"/>
          <p14:tracePt t="106519" x="4010025" y="5448300"/>
          <p14:tracePt t="106536" x="4029075" y="5448300"/>
          <p14:tracePt t="106553" x="4052888" y="5448300"/>
          <p14:tracePt t="106569" x="4076700" y="5448300"/>
          <p14:tracePt t="106586" x="4086225" y="5448300"/>
          <p14:tracePt t="106602" x="4090988" y="5448300"/>
          <p14:tracePt t="106620" x="4095750" y="5448300"/>
          <p14:tracePt t="106636" x="4105275" y="5448300"/>
          <p14:tracePt t="107429" x="4052888" y="5448300"/>
          <p14:tracePt t="107436" x="3986213" y="5448300"/>
          <p14:tracePt t="107444" x="3929063" y="5438775"/>
          <p14:tracePt t="107452" x="3867150" y="5429250"/>
          <p14:tracePt t="107469" x="3767138" y="5424488"/>
          <p14:tracePt t="107486" x="3643313" y="5405438"/>
          <p14:tracePt t="107519" x="3400425" y="5381625"/>
          <p14:tracePt t="107553" x="3252788" y="5381625"/>
          <p14:tracePt t="107569" x="3167063" y="5381625"/>
          <p14:tracePt t="107586" x="3119438" y="5381625"/>
          <p14:tracePt t="107603" x="3095625" y="5381625"/>
          <p14:tracePt t="107619" x="3076575" y="5381625"/>
          <p14:tracePt t="107636" x="3071813" y="5381625"/>
          <p14:tracePt t="107652" x="3067050" y="5381625"/>
          <p14:tracePt t="107687" x="3071813" y="5381625"/>
          <p14:tracePt t="107703" x="3105150" y="5381625"/>
          <p14:tracePt t="107719" x="3162300" y="5381625"/>
          <p14:tracePt t="107736" x="3233738" y="5381625"/>
          <p14:tracePt t="107752" x="3376613" y="5381625"/>
          <p14:tracePt t="107769" x="3467100" y="5381625"/>
          <p14:tracePt t="107786" x="3557588" y="5381625"/>
          <p14:tracePt t="107803" x="3629025" y="5381625"/>
          <p14:tracePt t="107819" x="3719513" y="5381625"/>
          <p14:tracePt t="107836" x="3781425" y="5386388"/>
          <p14:tracePt t="107853" x="3829050" y="5386388"/>
          <p14:tracePt t="107869" x="3895725" y="5386388"/>
          <p14:tracePt t="107886" x="3924300" y="5386388"/>
          <p14:tracePt t="107902" x="3948113" y="5386388"/>
          <p14:tracePt t="107919" x="3962400" y="5386388"/>
          <p14:tracePt t="107936" x="3976688" y="5386388"/>
          <p14:tracePt t="107953" x="3981450" y="5386388"/>
          <p14:tracePt t="107969" x="3986213" y="5386388"/>
          <p14:tracePt t="108685" x="3943350" y="5343525"/>
          <p14:tracePt t="108692" x="3843338" y="5181600"/>
          <p14:tracePt t="108702" x="3695700" y="4919663"/>
          <p14:tracePt t="108719" x="3514725" y="4533900"/>
          <p14:tracePt t="108736" x="3305175" y="3933825"/>
          <p14:tracePt t="108753" x="3086100" y="3205163"/>
          <p14:tracePt t="108770" x="3005138" y="2952750"/>
          <p14:tracePt t="108803" x="2862263" y="2386013"/>
          <p14:tracePt t="108836" x="2809875" y="2152650"/>
          <p14:tracePt t="108853" x="2786063" y="2081213"/>
          <p14:tracePt t="108869" x="2767013" y="2033588"/>
          <p14:tracePt t="108886" x="2757488" y="2009775"/>
          <p14:tracePt t="108902" x="2752725" y="2000250"/>
          <p14:tracePt t="108919" x="2752725" y="1990725"/>
          <p14:tracePt t="108936" x="2752725" y="1981200"/>
          <p14:tracePt t="108952" x="2752725" y="1976438"/>
          <p14:tracePt t="109009" x="2752725" y="1971675"/>
          <p14:tracePt t="109104" x="2747963" y="1971675"/>
          <p14:tracePt t="109111" x="2747963" y="1981200"/>
          <p14:tracePt t="109123" x="2733675" y="2000250"/>
          <p14:tracePt t="109136" x="2714625" y="2071688"/>
          <p14:tracePt t="109152" x="2676525" y="2128838"/>
          <p14:tracePt t="109169" x="2643188" y="2185988"/>
          <p14:tracePt t="109186" x="2590800" y="2243138"/>
          <p14:tracePt t="109202" x="2571750" y="2262188"/>
          <p14:tracePt t="109219" x="2533650" y="2319338"/>
          <p14:tracePt t="109237" x="2495550" y="2386013"/>
          <p14:tracePt t="109253" x="2471738" y="2419350"/>
          <p14:tracePt t="109269" x="2452688" y="2466975"/>
          <p14:tracePt t="109286" x="2433638" y="2500313"/>
          <p14:tracePt t="109302" x="2409825" y="2557463"/>
          <p14:tracePt t="109319" x="2400300" y="2586038"/>
          <p14:tracePt t="109336" x="2371725" y="2619375"/>
          <p14:tracePt t="109353" x="2347913" y="2647950"/>
          <p14:tracePt t="109369" x="2314575" y="2700338"/>
          <p14:tracePt t="109386" x="2286000" y="2728913"/>
          <p14:tracePt t="109402" x="2266950" y="2752725"/>
          <p14:tracePt t="109419" x="2214563" y="2790825"/>
          <p14:tracePt t="109436" x="2176463" y="2809875"/>
          <p14:tracePt t="109452" x="2143125" y="2819400"/>
          <p14:tracePt t="109469" x="2119313" y="2824163"/>
          <p14:tracePt t="109486" x="2090738" y="2824163"/>
          <p14:tracePt t="109502" x="2076450" y="2809875"/>
          <p14:tracePt t="109519" x="2062163" y="2771775"/>
          <p14:tracePt t="109535" x="2066925" y="2728913"/>
          <p14:tracePt t="109552" x="2143125" y="2528888"/>
          <p14:tracePt t="109569" x="2233613" y="2395538"/>
          <p14:tracePt t="109586" x="2319338" y="2305050"/>
          <p14:tracePt t="109603" x="2395538" y="2247900"/>
          <p14:tracePt t="109604" x="2443163" y="2233613"/>
          <p14:tracePt t="109619" x="2514600" y="2219325"/>
          <p14:tracePt t="109636" x="2586038" y="2219325"/>
          <p14:tracePt t="109652" x="2643188" y="2238375"/>
          <p14:tracePt t="109669" x="2695575" y="2309813"/>
          <p14:tracePt t="109686" x="2733675" y="2386013"/>
          <p14:tracePt t="109702" x="2747963" y="2438400"/>
          <p14:tracePt t="109719" x="2747963" y="2471738"/>
          <p14:tracePt t="109735" x="2738438" y="2543175"/>
          <p14:tracePt t="109752" x="2733675" y="2571750"/>
          <p14:tracePt t="109769" x="2733675" y="2590800"/>
          <p14:tracePt t="109786" x="2733675" y="2600325"/>
          <p14:tracePt t="109802" x="2733675" y="2609850"/>
          <p14:tracePt t="109819" x="2733675" y="2619375"/>
          <p14:tracePt t="109836" x="2733675" y="2624138"/>
          <p14:tracePt t="109853" x="2724150" y="2652713"/>
          <p14:tracePt t="109869" x="2709863" y="2671763"/>
          <p14:tracePt t="109886" x="2690813" y="2695575"/>
          <p14:tracePt t="109902" x="2662238" y="2719388"/>
          <p14:tracePt t="109919" x="2590800" y="2747963"/>
          <p14:tracePt t="109936" x="2538413" y="2762250"/>
          <p14:tracePt t="109953" x="2490788" y="2767013"/>
          <p14:tracePt t="109969" x="2438400" y="2771775"/>
          <p14:tracePt t="109985" x="2386013" y="2771775"/>
          <p14:tracePt t="110002" x="2357438" y="2771775"/>
          <p14:tracePt t="110019" x="2333625" y="2762250"/>
          <p14:tracePt t="110036" x="2309813" y="2752725"/>
          <p14:tracePt t="110052" x="2290763" y="2743200"/>
          <p14:tracePt t="110069" x="2286000" y="2743200"/>
          <p14:tracePt t="110086" x="2276475" y="2743200"/>
          <p14:tracePt t="110104" x="2266950" y="2743200"/>
          <p14:tracePt t="110170" x="2262188" y="2743200"/>
          <p14:tracePt t="110185" x="2257425" y="2743200"/>
          <p14:tracePt t="110242" x="2262188" y="2743200"/>
          <p14:tracePt t="110258" x="2271713" y="2738438"/>
          <p14:tracePt t="110265" x="2286000" y="2738438"/>
          <p14:tracePt t="110272" x="2295525" y="2738438"/>
          <p14:tracePt t="110286" x="2314575" y="2738438"/>
          <p14:tracePt t="110302" x="2366963" y="2743200"/>
          <p14:tracePt t="110320" x="2409825" y="2747963"/>
          <p14:tracePt t="110336" x="2447925" y="2757488"/>
          <p14:tracePt t="110353" x="2490788" y="2757488"/>
          <p14:tracePt t="110369" x="2581275" y="2757488"/>
          <p14:tracePt t="110385" x="2652713" y="2757488"/>
          <p14:tracePt t="110402" x="2733675" y="2757488"/>
          <p14:tracePt t="110419" x="2824163" y="2757488"/>
          <p14:tracePt t="110435" x="2867025" y="2757488"/>
          <p14:tracePt t="110452" x="2890838" y="2757488"/>
          <p14:tracePt t="110469" x="2909888" y="2757488"/>
          <p14:tracePt t="110485" x="2919413" y="2757488"/>
          <p14:tracePt t="110502" x="2928938" y="2757488"/>
          <p14:tracePt t="110519" x="2933700" y="2757488"/>
          <p14:tracePt t="110535" x="2938463" y="2757488"/>
          <p14:tracePt t="110552" x="2938463" y="2767013"/>
          <p14:tracePt t="110569" x="2928938" y="2771775"/>
          <p14:tracePt t="110585" x="2890838" y="2790825"/>
          <p14:tracePt t="110602" x="2747963" y="2828925"/>
          <p14:tracePt t="110619" x="2667000" y="2838450"/>
          <p14:tracePt t="110636" x="2586038" y="2843213"/>
          <p14:tracePt t="110652" x="2519363" y="2843213"/>
          <p14:tracePt t="110669" x="2414588" y="2843213"/>
          <p14:tracePt t="110685" x="2352675" y="2828925"/>
          <p14:tracePt t="110702" x="2314575" y="2814638"/>
          <p14:tracePt t="110719" x="2295525" y="2800350"/>
          <p14:tracePt t="110735" x="2262188" y="2771775"/>
          <p14:tracePt t="110752" x="2252663" y="2738438"/>
          <p14:tracePt t="110769" x="2262188" y="2681288"/>
          <p14:tracePt t="110786" x="2328863" y="2595563"/>
          <p14:tracePt t="110802" x="2419350" y="2519363"/>
          <p14:tracePt t="110819" x="2538413" y="2438400"/>
          <p14:tracePt t="110835" x="2681288" y="2386013"/>
          <p14:tracePt t="110852" x="2895600" y="2376488"/>
          <p14:tracePt t="110869" x="2976563" y="2390775"/>
          <p14:tracePt t="110886" x="3024188" y="2400300"/>
          <p14:tracePt t="110902" x="3052763" y="2424113"/>
          <p14:tracePt t="110919" x="3100388" y="2519363"/>
          <p14:tracePt t="110936" x="3109913" y="2600325"/>
          <p14:tracePt t="110952" x="3109913" y="2671763"/>
          <p14:tracePt t="110969" x="3095625" y="2714625"/>
          <p14:tracePt t="110985" x="3052763" y="2757488"/>
          <p14:tracePt t="111002" x="2986088" y="2786063"/>
          <p14:tracePt t="111019" x="2900363" y="2809875"/>
          <p14:tracePt t="111036" x="2805113" y="2828925"/>
          <p14:tracePt t="111052" x="2762250" y="2828925"/>
          <p14:tracePt t="111069" x="2733675" y="2828925"/>
          <p14:tracePt t="111085" x="2709863" y="2828925"/>
          <p14:tracePt t="111088" x="2705100" y="2828925"/>
          <p14:tracePt t="111102" x="2690813" y="2828925"/>
          <p14:tracePt t="111119" x="2681288" y="2828925"/>
          <p14:tracePt t="111136" x="2671763" y="2828925"/>
          <p14:tracePt t="111152" x="2657475" y="2819400"/>
          <p14:tracePt t="111169" x="2643188" y="2814638"/>
          <p14:tracePt t="111185" x="2633663" y="2814638"/>
          <p14:tracePt t="111202" x="2628900" y="2814638"/>
          <p14:tracePt t="111595" x="2628900" y="2809875"/>
          <p14:tracePt t="111603" x="2628900" y="2805113"/>
          <p14:tracePt t="111616" x="2628900" y="2800350"/>
          <p14:tracePt t="111625" x="2633663" y="2795588"/>
          <p14:tracePt t="111636" x="2643188" y="2790825"/>
          <p14:tracePt t="111654" x="2681288" y="2771775"/>
          <p14:tracePt t="111685" x="2757488" y="2747963"/>
          <p14:tracePt t="111719" x="2809875" y="2738438"/>
          <p14:tracePt t="111735" x="2833688" y="2728913"/>
          <p14:tracePt t="111752" x="2847975" y="2724150"/>
          <p14:tracePt t="111769" x="2852738" y="2724150"/>
          <p14:tracePt t="111786" x="2862263" y="2724150"/>
          <p14:tracePt t="111802" x="2867025" y="2724150"/>
          <p14:tracePt t="111819" x="2871788" y="2724150"/>
          <p14:tracePt t="112080" x="2881313" y="2824163"/>
          <p14:tracePt t="112086" x="2871788" y="3033713"/>
          <p14:tracePt t="112102" x="2847975" y="3405188"/>
          <p14:tracePt t="112119" x="2767013" y="3933825"/>
          <p14:tracePt t="112136" x="2709863" y="4233863"/>
          <p14:tracePt t="112153" x="2633663" y="4676775"/>
          <p14:tracePt t="112169" x="2590800" y="4953000"/>
          <p14:tracePt t="112186" x="2552700" y="5133975"/>
          <p14:tracePt t="112202" x="2538413" y="5229225"/>
          <p14:tracePt t="112219" x="2528888" y="5291138"/>
          <p14:tracePt t="112235" x="2528888" y="5314950"/>
          <p14:tracePt t="112252" x="2528888" y="5329238"/>
          <p14:tracePt t="112269" x="2528888" y="5334000"/>
          <p14:tracePt t="112286" x="2528888" y="5338763"/>
          <p14:tracePt t="112521" x="2519363" y="5348288"/>
          <p14:tracePt t="112528" x="2509838" y="5357813"/>
          <p14:tracePt t="112535" x="2495550" y="5372100"/>
          <p14:tracePt t="112552" x="2466975" y="5391150"/>
          <p14:tracePt t="112569" x="2438400" y="5410200"/>
          <p14:tracePt t="112587" x="2381250" y="5434013"/>
          <p14:tracePt t="112618" x="2338388" y="5462588"/>
          <p14:tracePt t="112652" x="2271713" y="5562600"/>
          <p14:tracePt t="112669" x="2257425" y="5610225"/>
          <p14:tracePt t="112685" x="2257425" y="5653088"/>
          <p14:tracePt t="112702" x="2257425" y="5695950"/>
          <p14:tracePt t="112719" x="2266950" y="5791200"/>
          <p14:tracePt t="112735" x="2276475" y="5848350"/>
          <p14:tracePt t="112752" x="2281238" y="5886450"/>
          <p14:tracePt t="112769" x="2290763" y="5900738"/>
          <p14:tracePt t="112785" x="2295525" y="5915025"/>
          <p14:tracePt t="112802" x="2300288" y="5915025"/>
          <p14:tracePt t="112819" x="2309813" y="5915025"/>
          <p14:tracePt t="112835" x="2357438" y="5895975"/>
          <p14:tracePt t="112853" x="2433638" y="5848350"/>
          <p14:tracePt t="112869" x="2514600" y="5800725"/>
          <p14:tracePt t="112886" x="2581275" y="5748338"/>
          <p14:tracePt t="112904" x="2633663" y="5705475"/>
          <p14:tracePt t="112919" x="2647950" y="5686425"/>
          <p14:tracePt t="112936" x="2652713" y="5681663"/>
          <p14:tracePt t="112953" x="2652713" y="5676900"/>
          <p14:tracePt t="112969" x="2633663" y="5681663"/>
          <p14:tracePt t="112986" x="2595563" y="5691188"/>
          <p14:tracePt t="113002" x="2566988" y="5715000"/>
          <p14:tracePt t="113020" x="2533650" y="5738813"/>
          <p14:tracePt t="113036" x="2505075" y="5767388"/>
          <p14:tracePt t="113052" x="2500313" y="5772150"/>
          <p14:tracePt t="113069" x="2490788" y="5776913"/>
          <p14:tracePt t="114416" x="2557463" y="5805488"/>
          <p14:tracePt t="114423" x="2647950" y="5834063"/>
          <p14:tracePt t="114435" x="2762250" y="5862638"/>
          <p14:tracePt t="114452" x="3095625" y="5910263"/>
          <p14:tracePt t="114469" x="3276600" y="5924550"/>
          <p14:tracePt t="114485" x="3476625" y="5934075"/>
          <p14:tracePt t="114502" x="3643313" y="5953125"/>
          <p14:tracePt t="114535" x="4043363" y="5972175"/>
          <p14:tracePt t="114568" x="4333875" y="5972175"/>
          <p14:tracePt t="114585" x="4533900" y="5972175"/>
          <p14:tracePt t="114602" x="4624388" y="5972175"/>
          <p14:tracePt t="114619" x="4695825" y="5962650"/>
          <p14:tracePt t="114636" x="4757738" y="5948363"/>
          <p14:tracePt t="114652" x="4776788" y="5948363"/>
          <p14:tracePt t="114669" x="4781550" y="5948363"/>
          <p14:tracePt t="114834" x="4876800" y="5929313"/>
          <p14:tracePt t="114841" x="5010150" y="5895975"/>
          <p14:tracePt t="114852" x="5143500" y="5867400"/>
          <p14:tracePt t="114869" x="5348288" y="5819775"/>
          <p14:tracePt t="114886" x="5572125" y="5791200"/>
          <p14:tracePt t="114902" x="5805488" y="5781675"/>
          <p14:tracePt t="114918" x="5924550" y="5781675"/>
          <p14:tracePt t="114935" x="6048375" y="5781675"/>
          <p14:tracePt t="114952" x="6219825" y="5781675"/>
          <p14:tracePt t="114968" x="6310313" y="5781675"/>
          <p14:tracePt t="114985" x="6376988" y="5776913"/>
          <p14:tracePt t="115002" x="6448425" y="5767388"/>
          <p14:tracePt t="115018" x="6543675" y="5753100"/>
          <p14:tracePt t="115035" x="6600825" y="5748338"/>
          <p14:tracePt t="115052" x="6662738" y="5738813"/>
          <p14:tracePt t="115069" x="6700838" y="5729288"/>
          <p14:tracePt t="115085" x="6743700" y="5729288"/>
          <p14:tracePt t="115102" x="6767513" y="5719763"/>
          <p14:tracePt t="115119" x="6777038" y="5719763"/>
          <p14:tracePt t="115135" x="6786563" y="5719763"/>
          <p14:tracePt t="115152" x="6791325" y="5719763"/>
          <p14:tracePt t="115169" x="6796088" y="5719763"/>
          <p14:tracePt t="115225" x="6796088" y="5705475"/>
          <p14:tracePt t="115231" x="6786563" y="5700713"/>
          <p14:tracePt t="115238" x="6767513" y="5686425"/>
          <p14:tracePt t="115252" x="6738938" y="5676900"/>
          <p14:tracePt t="115268" x="6610350" y="5595938"/>
          <p14:tracePt t="115285" x="6515100" y="5557838"/>
          <p14:tracePt t="115302" x="6438900" y="5534025"/>
          <p14:tracePt t="115319" x="6343650" y="5519738"/>
          <p14:tracePt t="115335" x="6300788" y="5519738"/>
          <p14:tracePt t="115352" x="6262688" y="5524500"/>
          <p14:tracePt t="115368" x="6238875" y="5534025"/>
          <p14:tracePt t="115385" x="6215063" y="5543550"/>
          <p14:tracePt t="115402" x="6196013" y="5548313"/>
          <p14:tracePt t="115418" x="6181725" y="5557838"/>
          <p14:tracePt t="115436" x="6172200" y="5567363"/>
          <p14:tracePt t="115452" x="6153150" y="5595938"/>
          <p14:tracePt t="115468" x="6148388" y="5614988"/>
          <p14:tracePt t="115485" x="6148388" y="5629275"/>
          <p14:tracePt t="115502" x="6148388" y="5643563"/>
          <p14:tracePt t="115518" x="6157913" y="5653088"/>
          <p14:tracePt t="115535" x="6172200" y="5672138"/>
          <p14:tracePt t="115552" x="6219825" y="5695950"/>
          <p14:tracePt t="115569" x="6300788" y="5734050"/>
          <p14:tracePt t="115585" x="6353175" y="5753100"/>
          <p14:tracePt t="115602" x="6405563" y="5757863"/>
          <p14:tracePt t="115618" x="6448425" y="5757863"/>
          <p14:tracePt t="115635" x="6491288" y="5757863"/>
          <p14:tracePt t="115652" x="6515100" y="5757863"/>
          <p14:tracePt t="115668" x="6529388" y="5757863"/>
          <p14:tracePt t="115686" x="6534150" y="5757863"/>
          <p14:tracePt t="115702" x="6543675" y="5757863"/>
          <p14:tracePt t="115718" x="6548438" y="5757863"/>
          <p14:tracePt t="115735" x="6553200" y="5757863"/>
          <p14:tracePt t="115752" x="6557963" y="5757863"/>
          <p14:tracePt t="116239" x="6500813" y="5757863"/>
          <p14:tracePt t="116244" x="6434138" y="5757863"/>
          <p14:tracePt t="116253" x="6357938" y="5757863"/>
          <p14:tracePt t="116269" x="6243638" y="5757863"/>
          <p14:tracePt t="116285" x="6110288" y="5753100"/>
          <p14:tracePt t="116304" x="5953125" y="5748338"/>
          <p14:tracePt t="116319" x="5772150" y="5729288"/>
          <p14:tracePt t="116352" x="5567363" y="5705475"/>
          <p14:tracePt t="116385" x="5353050" y="5705475"/>
          <p14:tracePt t="116402" x="5281613" y="5705475"/>
          <p14:tracePt t="116418" x="5214938" y="5705475"/>
          <p14:tracePt t="116435" x="5143500" y="5705475"/>
          <p14:tracePt t="116452" x="5019675" y="5705475"/>
          <p14:tracePt t="116468" x="4929188" y="5705475"/>
          <p14:tracePt t="116485" x="4862513" y="5705475"/>
          <p14:tracePt t="116502" x="4743450" y="5695950"/>
          <p14:tracePt t="116518" x="4633913" y="5695950"/>
          <p14:tracePt t="116535" x="4543425" y="5695950"/>
          <p14:tracePt t="116552" x="4448175" y="5700713"/>
          <p14:tracePt t="116568" x="4352925" y="5710238"/>
          <p14:tracePt t="116585" x="4295775" y="5710238"/>
          <p14:tracePt t="116602" x="4233863" y="5715000"/>
          <p14:tracePt t="116619" x="4133850" y="5715000"/>
          <p14:tracePt t="116635" x="4086225" y="5715000"/>
          <p14:tracePt t="116652" x="4043363" y="5715000"/>
          <p14:tracePt t="116668" x="4005263" y="5715000"/>
          <p14:tracePt t="116685" x="3976688" y="5715000"/>
          <p14:tracePt t="116702" x="3957638" y="5715000"/>
          <p14:tracePt t="116719" x="3943350" y="5715000"/>
          <p14:tracePt t="116735" x="3933825" y="5705475"/>
          <p14:tracePt t="116752" x="3914775" y="5700713"/>
          <p14:tracePt t="116768" x="3900488" y="5700713"/>
          <p14:tracePt t="116785" x="3895725" y="5700713"/>
          <p14:tracePt t="116802" x="3886200" y="5700713"/>
          <p14:tracePt t="116818" x="3876675" y="5700713"/>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0F7C1CF5-20DF-479E-A7DA-30FE503CC5F1}" type="slidenum">
              <a:rPr lang="en-US" altLang="ko-KR" sz="1000" smtClean="0">
                <a:latin typeface="Verdana" panose="020B0604030504040204" pitchFamily="34" charset="0"/>
                <a:ea typeface="굴림" panose="020B0600000101010101" pitchFamily="50" charset="-127"/>
              </a:rPr>
              <a:pPr>
                <a:spcBef>
                  <a:spcPct val="0"/>
                </a:spcBef>
                <a:buClrTx/>
                <a:buFontTx/>
                <a:buNone/>
              </a:pPr>
              <a:t>15</a:t>
            </a:fld>
            <a:endParaRPr lang="en-US" altLang="ko-KR" sz="1000">
              <a:latin typeface="Verdana" panose="020B0604030504040204" pitchFamily="34" charset="0"/>
              <a:ea typeface="굴림" panose="020B0600000101010101" pitchFamily="50" charset="-127"/>
            </a:endParaRPr>
          </a:p>
        </p:txBody>
      </p:sp>
      <p:sp>
        <p:nvSpPr>
          <p:cNvPr id="27651" name="직사각형 4"/>
          <p:cNvSpPr>
            <a:spLocks noChangeArrowheads="1"/>
          </p:cNvSpPr>
          <p:nvPr/>
        </p:nvSpPr>
        <p:spPr bwMode="auto">
          <a:xfrm>
            <a:off x="142875" y="4572000"/>
            <a:ext cx="8858250" cy="58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b="1"/>
              <a:t>0</a:t>
            </a:r>
          </a:p>
          <a:p>
            <a:pPr eaLnBrk="1" hangingPunct="1">
              <a:spcBef>
                <a:spcPct val="0"/>
              </a:spcBef>
              <a:buClrTx/>
              <a:buFontTx/>
              <a:buNone/>
            </a:pPr>
            <a:r>
              <a:rPr lang="en-US" altLang="ko-KR" sz="1600"/>
              <a:t>Array index is invalid: </a:t>
            </a:r>
            <a:r>
              <a:rPr lang="en-US" altLang="ko-KR" sz="1600" b="1"/>
              <a:t>java.lang.ArrayIndexOutOfBoundsException: -1</a:t>
            </a:r>
          </a:p>
        </p:txBody>
      </p:sp>
      <p:sp>
        <p:nvSpPr>
          <p:cNvPr id="27652" name="Rectangle 3"/>
          <p:cNvSpPr txBox="1">
            <a:spLocks noChangeArrowheads="1"/>
          </p:cNvSpPr>
          <p:nvPr/>
        </p:nvSpPr>
        <p:spPr bwMode="auto">
          <a:xfrm>
            <a:off x="142875" y="188913"/>
            <a:ext cx="8858250" cy="421038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hlink"/>
              </a:buClr>
              <a:buFont typeface="Wingdings" panose="05000000000000000000" pitchFamily="2" charset="2"/>
              <a:buChar char="v"/>
              <a:tabLst>
                <a:tab pos="82550" algn="l"/>
                <a:tab pos="273050" algn="l"/>
                <a:tab pos="450850" algn="l"/>
                <a:tab pos="628650" algn="l"/>
                <a:tab pos="7127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82550" algn="l"/>
                <a:tab pos="273050" algn="l"/>
                <a:tab pos="450850" algn="l"/>
                <a:tab pos="628650" algn="l"/>
                <a:tab pos="7127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try {</a:t>
            </a:r>
          </a:p>
          <a:p>
            <a:pPr eaLnBrk="1" hangingPunct="1">
              <a:lnSpc>
                <a:spcPct val="90000"/>
              </a:lnSpc>
              <a:spcBef>
                <a:spcPct val="0"/>
              </a:spcBef>
              <a:buClrTx/>
              <a:buFontTx/>
              <a:buNone/>
            </a:pPr>
            <a:r>
              <a:rPr lang="en-US" altLang="ko-KR" sz="1600" dirty="0"/>
              <a:t>			Scanner </a:t>
            </a:r>
            <a:r>
              <a:rPr lang="en-US" altLang="ko-KR" sz="1600" dirty="0" err="1"/>
              <a:t>scanner</a:t>
            </a:r>
            <a:r>
              <a:rPr lang="en-US" altLang="ko-KR" sz="1600" dirty="0"/>
              <a:t> = new Scanner(System.in) ;</a:t>
            </a:r>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x = </a:t>
            </a:r>
            <a:r>
              <a:rPr lang="en-US" altLang="ko-KR" sz="1600" dirty="0" err="1"/>
              <a:t>scanner.nextInt</a:t>
            </a:r>
            <a:r>
              <a:rPr lang="en-US" altLang="ko-KR" sz="1600" dirty="0"/>
              <a:t>() ; 	// (3) </a:t>
            </a:r>
            <a:r>
              <a:rPr lang="en-US" altLang="ko-KR" sz="1600" dirty="0" err="1"/>
              <a:t>java.util.InputMismatchException</a:t>
            </a:r>
            <a:endParaRPr lang="en-US" altLang="ko-KR" sz="1600" dirty="0"/>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a = {-1, 0, 1, 2} ;</a:t>
            </a:r>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y = a[x] ; 			</a:t>
            </a:r>
          </a:p>
          <a:p>
            <a:pPr eaLnBrk="1" hangingPunct="1">
              <a:lnSpc>
                <a:spcPct val="90000"/>
              </a:lnSpc>
              <a:spcBef>
                <a:spcPct val="0"/>
              </a:spcBef>
              <a:buClrTx/>
              <a:buFontTx/>
              <a:buNone/>
            </a:pPr>
            <a:r>
              <a:rPr lang="en-US" altLang="ko-KR" sz="1600" dirty="0"/>
              <a:t>			</a:t>
            </a:r>
            <a:r>
              <a:rPr lang="en-US" altLang="ko-KR" sz="1600" dirty="0" err="1"/>
              <a:t>int</a:t>
            </a:r>
            <a:r>
              <a:rPr lang="en-US" altLang="ko-KR" sz="1600" dirty="0"/>
              <a:t> z = a[y] / a[x] ; 	// (1) </a:t>
            </a:r>
            <a:r>
              <a:rPr lang="en-US" altLang="ko-KR" sz="1600" dirty="0" err="1"/>
              <a:t>ArrayIndexOutOfBoundsException</a:t>
            </a:r>
            <a:r>
              <a:rPr lang="en-US" altLang="ko-KR" sz="1600" dirty="0"/>
              <a:t>, (2) </a:t>
            </a:r>
            <a:r>
              <a:rPr lang="en-US" altLang="ko-KR" sz="1600" dirty="0" err="1"/>
              <a:t>ArithmeticException</a:t>
            </a:r>
            <a:r>
              <a:rPr lang="en-US" altLang="ko-KR" sz="1600" dirty="0"/>
              <a:t>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catch (</a:t>
            </a:r>
            <a:r>
              <a:rPr lang="en-US" altLang="ko-KR" sz="1600" b="1" dirty="0" err="1">
                <a:solidFill>
                  <a:srgbClr val="FF0000"/>
                </a:solidFill>
              </a:rPr>
              <a:t>ArithmeticException</a:t>
            </a:r>
            <a:r>
              <a:rPr lang="en-US" altLang="ko-KR" sz="1600" dirty="0"/>
              <a:t> e) {</a:t>
            </a:r>
          </a:p>
          <a:p>
            <a:pPr eaLnBrk="1" hangingPunct="1">
              <a:lnSpc>
                <a:spcPct val="90000"/>
              </a:lnSpc>
              <a:spcBef>
                <a:spcPct val="0"/>
              </a:spcBef>
              <a:buClrTx/>
              <a:buFontTx/>
              <a:buNone/>
            </a:pPr>
            <a:r>
              <a:rPr lang="en-US" altLang="ko-KR" sz="1600" dirty="0"/>
              <a:t>			</a:t>
            </a:r>
            <a:r>
              <a:rPr lang="en-US" altLang="ko-KR" sz="1600" dirty="0" err="1"/>
              <a:t>System.out.println</a:t>
            </a:r>
            <a:r>
              <a:rPr lang="en-US" altLang="ko-KR" sz="1600" dirty="0"/>
              <a:t>("Arithmetic exception took place: " + e)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catch (</a:t>
            </a:r>
            <a:r>
              <a:rPr lang="en-US" altLang="ko-KR" sz="1600" b="1" dirty="0" err="1">
                <a:solidFill>
                  <a:srgbClr val="FF0000"/>
                </a:solidFill>
              </a:rPr>
              <a:t>ArrayIndexOutOfBoundsException</a:t>
            </a:r>
            <a:r>
              <a:rPr lang="en-US" altLang="ko-KR" sz="1600" dirty="0"/>
              <a:t> e) {</a:t>
            </a:r>
          </a:p>
          <a:p>
            <a:pPr eaLnBrk="1" hangingPunct="1">
              <a:lnSpc>
                <a:spcPct val="90000"/>
              </a:lnSpc>
              <a:spcBef>
                <a:spcPct val="0"/>
              </a:spcBef>
              <a:buClrTx/>
              <a:buFontTx/>
              <a:buNone/>
            </a:pPr>
            <a:r>
              <a:rPr lang="en-US" altLang="ko-KR" sz="1600" dirty="0"/>
              <a:t>			</a:t>
            </a:r>
            <a:r>
              <a:rPr lang="en-US" altLang="ko-KR" sz="1600" dirty="0" err="1"/>
              <a:t>System.out.println</a:t>
            </a:r>
            <a:r>
              <a:rPr lang="en-US" altLang="ko-KR" sz="1600" dirty="0"/>
              <a:t>("Array index is invalid: " + e)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catch (</a:t>
            </a:r>
            <a:r>
              <a:rPr lang="en-US" altLang="ko-KR" sz="1600" b="1" dirty="0" err="1">
                <a:solidFill>
                  <a:srgbClr val="FF0000"/>
                </a:solidFill>
              </a:rPr>
              <a:t>java.util.InputMismatchException</a:t>
            </a:r>
            <a:r>
              <a:rPr lang="en-US" altLang="ko-KR" sz="1600" dirty="0"/>
              <a:t> e) {</a:t>
            </a:r>
          </a:p>
          <a:p>
            <a:pPr eaLnBrk="1" hangingPunct="1">
              <a:lnSpc>
                <a:spcPct val="90000"/>
              </a:lnSpc>
              <a:spcBef>
                <a:spcPct val="0"/>
              </a:spcBef>
              <a:buClrTx/>
              <a:buFontTx/>
              <a:buNone/>
            </a:pPr>
            <a:r>
              <a:rPr lang="en-US" altLang="ko-KR" sz="1600" dirty="0"/>
              <a:t>			</a:t>
            </a:r>
            <a:r>
              <a:rPr lang="en-US" altLang="ko-KR" sz="1600" dirty="0" err="1"/>
              <a:t>System.out.println</a:t>
            </a:r>
            <a:r>
              <a:rPr lang="en-US" altLang="ko-KR" sz="1600" dirty="0"/>
              <a:t>("The given string cannot be converted into an integer: " + e)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a:t>
            </a:r>
            <a:endParaRPr lang="th-TH" altLang="ko-KR" sz="1600" dirty="0"/>
          </a:p>
        </p:txBody>
      </p:sp>
      <p:sp>
        <p:nvSpPr>
          <p:cNvPr id="27653" name="직사각형 4"/>
          <p:cNvSpPr>
            <a:spLocks noChangeArrowheads="1"/>
          </p:cNvSpPr>
          <p:nvPr/>
        </p:nvSpPr>
        <p:spPr bwMode="auto">
          <a:xfrm>
            <a:off x="107950" y="5229225"/>
            <a:ext cx="885825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b="1" dirty="0"/>
              <a:t>1</a:t>
            </a:r>
          </a:p>
          <a:p>
            <a:pPr eaLnBrk="1" hangingPunct="1">
              <a:spcBef>
                <a:spcPct val="0"/>
              </a:spcBef>
              <a:buClrTx/>
              <a:buFontTx/>
              <a:buNone/>
            </a:pPr>
            <a:r>
              <a:rPr lang="en-US" altLang="ko-KR" sz="1600" dirty="0"/>
              <a:t>Arithmetic exception took place: </a:t>
            </a:r>
            <a:r>
              <a:rPr lang="en-US" altLang="ko-KR" sz="1600" b="1" dirty="0" err="1"/>
              <a:t>java.lang.ArithmeticException</a:t>
            </a:r>
            <a:r>
              <a:rPr lang="en-US" altLang="ko-KR" sz="1600" b="1" dirty="0"/>
              <a:t>: / by zero</a:t>
            </a:r>
          </a:p>
        </p:txBody>
      </p:sp>
      <p:sp>
        <p:nvSpPr>
          <p:cNvPr id="27654" name="직사각형 5"/>
          <p:cNvSpPr>
            <a:spLocks noChangeArrowheads="1"/>
          </p:cNvSpPr>
          <p:nvPr/>
        </p:nvSpPr>
        <p:spPr bwMode="auto">
          <a:xfrm>
            <a:off x="107950" y="5876925"/>
            <a:ext cx="8858250" cy="58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b="1"/>
              <a:t>abc</a:t>
            </a:r>
          </a:p>
          <a:p>
            <a:pPr eaLnBrk="1" hangingPunct="1">
              <a:spcBef>
                <a:spcPct val="0"/>
              </a:spcBef>
              <a:buClrTx/>
              <a:buFontTx/>
              <a:buNone/>
            </a:pPr>
            <a:r>
              <a:rPr lang="en-US" altLang="ko-KR" sz="1600"/>
              <a:t>The given string cannot be converted into an integer: </a:t>
            </a:r>
            <a:r>
              <a:rPr lang="en-US" altLang="ko-KR" sz="1600" b="1"/>
              <a:t>java.util.InputMismatchException</a:t>
            </a:r>
          </a:p>
        </p:txBody>
      </p:sp>
    </p:spTree>
  </p:cSld>
  <p:clrMapOvr>
    <a:masterClrMapping/>
  </p:clrMapOvr>
  <mc:AlternateContent xmlns:mc="http://schemas.openxmlformats.org/markup-compatibility/2006" xmlns:p14="http://schemas.microsoft.com/office/powerpoint/2010/main">
    <mc:Choice Requires="p14">
      <p:transition spd="slow" p14:dur="2000" advTm="106908"/>
    </mc:Choice>
    <mc:Fallback xmlns="">
      <p:transition spd="slow" advTm="106908"/>
    </mc:Fallback>
  </mc:AlternateContent>
  <p:extLst>
    <p:ext uri="{3A86A75C-4F4B-4683-9AE1-C65F6400EC91}">
      <p14:laserTraceLst xmlns:p14="http://schemas.microsoft.com/office/powerpoint/2010/main">
        <p14:tracePtLst>
          <p14:tracePt t="570" x="6162675" y="5310188"/>
          <p14:tracePt t="724" x="6043613" y="5219700"/>
          <p14:tracePt t="731" x="5815013" y="5062538"/>
          <p14:tracePt t="750" x="5376863" y="4814888"/>
          <p14:tracePt t="784" x="4100513" y="4019550"/>
          <p14:tracePt t="801" x="3810000" y="3895725"/>
          <p14:tracePt t="817" x="3557588" y="3781425"/>
          <p14:tracePt t="834" x="3357563" y="3690938"/>
          <p14:tracePt t="850" x="3290888" y="3662363"/>
          <p14:tracePt t="1628" x="3209925" y="3648075"/>
          <p14:tracePt t="1636" x="3133725" y="3629025"/>
          <p14:tracePt t="1642" x="3062288" y="3619500"/>
          <p14:tracePt t="1651" x="2986088" y="3609975"/>
          <p14:tracePt t="1667" x="2828925" y="3595688"/>
          <p14:tracePt t="1683" x="2671763" y="3595688"/>
          <p14:tracePt t="1716" x="2409825" y="3619500"/>
          <p14:tracePt t="1751" x="2233613" y="3638550"/>
          <p14:tracePt t="1766" x="2128838" y="3652838"/>
          <p14:tracePt t="1783" x="2076450" y="3662363"/>
          <p14:tracePt t="1800" x="2033588" y="3671888"/>
          <p14:tracePt t="1817" x="1990725" y="3676650"/>
          <p14:tracePt t="1833" x="1919288" y="3681413"/>
          <p14:tracePt t="1850" x="1862138" y="3690938"/>
          <p14:tracePt t="1867" x="1795463" y="3709988"/>
          <p14:tracePt t="1884" x="1733550" y="3738563"/>
          <p14:tracePt t="1900" x="1628775" y="3790950"/>
          <p14:tracePt t="1917" x="1538288" y="3848100"/>
          <p14:tracePt t="1933" x="1428750" y="3905250"/>
          <p14:tracePt t="1950" x="1328738" y="3957638"/>
          <p14:tracePt t="1966" x="1214438" y="4019550"/>
          <p14:tracePt t="1983" x="1176338" y="4033838"/>
          <p14:tracePt t="2000" x="1157288" y="4052888"/>
          <p14:tracePt t="2017" x="1133475" y="4081463"/>
          <p14:tracePt t="2679" x="1176338" y="4038600"/>
          <p14:tracePt t="2685" x="1247775" y="3957638"/>
          <p14:tracePt t="2693" x="1338263" y="3857625"/>
          <p14:tracePt t="2701" x="1404938" y="3762375"/>
          <p14:tracePt t="2717" x="1509713" y="3638550"/>
          <p14:tracePt t="2733" x="1595438" y="3548063"/>
          <p14:tracePt t="2768" x="1757363" y="3386138"/>
          <p14:tracePt t="2800" x="1905000" y="3262313"/>
          <p14:tracePt t="2817" x="1976438" y="3195638"/>
          <p14:tracePt t="2833" x="2066925" y="3114675"/>
          <p14:tracePt t="2850" x="2095500" y="3086100"/>
          <p14:tracePt t="2867" x="2138363" y="3038475"/>
          <p14:tracePt t="2883" x="2171700" y="2971800"/>
          <p14:tracePt t="2900" x="2238375" y="2805113"/>
          <p14:tracePt t="2916" x="2271713" y="2709863"/>
          <p14:tracePt t="2933" x="2295525" y="2581275"/>
          <p14:tracePt t="2950" x="2324100" y="2290763"/>
          <p14:tracePt t="2966" x="2324100" y="2166938"/>
          <p14:tracePt t="2983" x="2319338" y="2014538"/>
          <p14:tracePt t="3001" x="2305050" y="1857375"/>
          <p14:tracePt t="3016" x="2281238" y="1762125"/>
          <p14:tracePt t="3033" x="2266950" y="1747838"/>
          <p14:tracePt t="3050" x="2228850" y="1733550"/>
          <p14:tracePt t="3067" x="2128838" y="1766888"/>
          <p14:tracePt t="3083" x="2052638" y="1814513"/>
          <p14:tracePt t="3100" x="2014538" y="1843088"/>
          <p14:tracePt t="3116" x="1981200" y="1876425"/>
          <p14:tracePt t="3377" x="1966913" y="1943100"/>
          <p14:tracePt t="3384" x="1928813" y="2047875"/>
          <p14:tracePt t="3400" x="1857375" y="2219325"/>
          <p14:tracePt t="3416" x="1804988" y="2347913"/>
          <p14:tracePt t="3433" x="1714500" y="2514600"/>
          <p14:tracePt t="3450" x="1590675" y="2805113"/>
          <p14:tracePt t="3467" x="1528763" y="2952750"/>
          <p14:tracePt t="3483" x="1457325" y="3138488"/>
          <p14:tracePt t="3500" x="1404938" y="3290888"/>
          <p14:tracePt t="3516" x="1371600" y="3390900"/>
          <p14:tracePt t="3533" x="1362075" y="3414713"/>
          <p14:tracePt t="3550" x="1362075" y="3424238"/>
          <p14:tracePt t="3774" x="1362075" y="3452813"/>
          <p14:tracePt t="3781" x="1362075" y="3486150"/>
          <p14:tracePt t="3788" x="1362075" y="3519488"/>
          <p14:tracePt t="3800" x="1362075" y="3557588"/>
          <p14:tracePt t="3818" x="1347788" y="3633788"/>
          <p14:tracePt t="3833" x="1333500" y="3700463"/>
          <p14:tracePt t="3866" x="1290638" y="3871913"/>
          <p14:tracePt t="3900" x="1243013" y="3962400"/>
          <p14:tracePt t="3916" x="1228725" y="3986213"/>
          <p14:tracePt t="3934" x="1219200" y="3995738"/>
          <p14:tracePt t="3950" x="1195388" y="4019550"/>
          <p14:tracePt t="3966" x="1181100" y="4033838"/>
          <p14:tracePt t="3983" x="1166813" y="4048125"/>
          <p14:tracePt t="4000" x="1143000" y="4067175"/>
          <p14:tracePt t="4016" x="1104900" y="4114800"/>
          <p14:tracePt t="4033" x="1062038" y="4171950"/>
          <p14:tracePt t="4050" x="1028700" y="4229100"/>
          <p14:tracePt t="4052" x="1009650" y="4248150"/>
          <p14:tracePt t="4066" x="985838" y="4276725"/>
          <p14:tracePt t="4083" x="971550" y="4300538"/>
          <p14:tracePt t="4100" x="957263" y="4314825"/>
          <p14:tracePt t="4116" x="938213" y="4333875"/>
          <p14:tracePt t="4133" x="919163" y="4352925"/>
          <p14:tracePt t="4150" x="914400" y="4367213"/>
          <p14:tracePt t="4167" x="909638" y="4371975"/>
          <p14:tracePt t="4183" x="900113" y="4376738"/>
          <p14:tracePt t="4200" x="890588" y="4386263"/>
          <p14:tracePt t="4216" x="890588" y="4391025"/>
          <p14:tracePt t="4250" x="881063" y="4395788"/>
          <p14:tracePt t="4266" x="871538" y="4405313"/>
          <p14:tracePt t="4283" x="866775" y="4414838"/>
          <p14:tracePt t="4300" x="862013" y="4414838"/>
          <p14:tracePt t="4316" x="852488" y="4424363"/>
          <p14:tracePt t="4333" x="842963" y="4438650"/>
          <p14:tracePt t="4350" x="823913" y="4448175"/>
          <p14:tracePt t="4366" x="809625" y="4467225"/>
          <p14:tracePt t="4383" x="771525" y="4505325"/>
          <p14:tracePt t="4400" x="747713" y="4529138"/>
          <p14:tracePt t="4416" x="719138" y="4557713"/>
          <p14:tracePt t="4434" x="695325" y="4581525"/>
          <p14:tracePt t="4449" x="671513" y="4610100"/>
          <p14:tracePt t="4466" x="666750" y="4624388"/>
          <p14:tracePt t="4483" x="661988" y="4629150"/>
          <p14:tracePt t="4736" x="661988" y="4633913"/>
          <p14:tracePt t="4747" x="666750" y="4638675"/>
          <p14:tracePt t="4759" x="676275" y="4648200"/>
          <p14:tracePt t="4766" x="681038" y="4652963"/>
          <p14:tracePt t="4783" x="700088" y="4657725"/>
          <p14:tracePt t="4800" x="719138" y="4662488"/>
          <p14:tracePt t="4816" x="776288" y="4672013"/>
          <p14:tracePt t="4833" x="819150" y="4672013"/>
          <p14:tracePt t="4850" x="862013" y="4667250"/>
          <p14:tracePt t="4866" x="895350" y="4657725"/>
          <p14:tracePt t="4883" x="938213" y="4633913"/>
          <p14:tracePt t="4900" x="962025" y="4624388"/>
          <p14:tracePt t="4916" x="976313" y="4619625"/>
          <p14:tracePt t="4933" x="990600" y="4610100"/>
          <p14:tracePt t="4949" x="1000125" y="4600575"/>
          <p14:tracePt t="4966" x="1009650" y="4595813"/>
          <p14:tracePt t="4983" x="1014413" y="4591050"/>
          <p14:tracePt t="5000" x="1019175" y="4591050"/>
          <p14:tracePt t="5016" x="1028700" y="4586288"/>
          <p14:tracePt t="5033" x="1042988" y="4581525"/>
          <p14:tracePt t="5050" x="1052513" y="4572000"/>
          <p14:tracePt t="5052" x="1062038" y="4567238"/>
          <p14:tracePt t="5066" x="1085850" y="4548188"/>
          <p14:tracePt t="5083" x="1114425" y="4538663"/>
          <p14:tracePt t="5100" x="1143000" y="4519613"/>
          <p14:tracePt t="5117" x="1166813" y="4505325"/>
          <p14:tracePt t="5133" x="1195388" y="4495800"/>
          <p14:tracePt t="5150" x="1204913" y="4491038"/>
          <p14:tracePt t="5166" x="1209675" y="4486275"/>
          <p14:tracePt t="5183" x="1219200" y="4486275"/>
          <p14:tracePt t="5200" x="1223963" y="4486275"/>
          <p14:tracePt t="5324" x="1219200" y="4486275"/>
          <p14:tracePt t="5331" x="1214438" y="4486275"/>
          <p14:tracePt t="5339" x="1200150" y="4486275"/>
          <p14:tracePt t="5350" x="1195388" y="4491038"/>
          <p14:tracePt t="5366" x="1181100" y="4495800"/>
          <p14:tracePt t="5383" x="1171575" y="4505325"/>
          <p14:tracePt t="5400" x="1162050" y="4505325"/>
          <p14:tracePt t="5416" x="1157288" y="4505325"/>
          <p14:tracePt t="5486" x="1152525" y="4505325"/>
          <p14:tracePt t="5500" x="1147763" y="4510088"/>
          <p14:tracePt t="5507" x="1143000" y="4514850"/>
          <p14:tracePt t="5523" x="1138238" y="4519613"/>
          <p14:tracePt t="5533" x="1133475" y="4524375"/>
          <p14:tracePt t="5549" x="1128713" y="4529138"/>
          <p14:tracePt t="5566" x="1114425" y="4538663"/>
          <p14:tracePt t="5583" x="1104900" y="4543425"/>
          <p14:tracePt t="5599" x="1095375" y="4552950"/>
          <p14:tracePt t="5617" x="1085850" y="4557713"/>
          <p14:tracePt t="5633" x="1076325" y="4562475"/>
          <p14:tracePt t="5650" x="1071563" y="4562475"/>
          <p14:tracePt t="5666" x="1066800" y="4562475"/>
          <p14:tracePt t="5706" x="1066800" y="4567238"/>
          <p14:tracePt t="5750" x="1062038" y="4572000"/>
          <p14:tracePt t="5765" x="1062038" y="4576763"/>
          <p14:tracePt t="5771" x="1057275" y="4581525"/>
          <p14:tracePt t="5783" x="1052513" y="4581525"/>
          <p14:tracePt t="5800" x="1033463" y="4591050"/>
          <p14:tracePt t="5816" x="1019175" y="4600575"/>
          <p14:tracePt t="5833" x="1014413" y="4610100"/>
          <p14:tracePt t="5850" x="1009650" y="4610100"/>
          <p14:tracePt t="10357" x="990600" y="4619625"/>
          <p14:tracePt t="10364" x="962025" y="4624388"/>
          <p14:tracePt t="10371" x="933450" y="4638675"/>
          <p14:tracePt t="10383" x="919163" y="4643438"/>
          <p14:tracePt t="10400" x="881063" y="4662488"/>
          <p14:tracePt t="10416" x="833438" y="4681538"/>
          <p14:tracePt t="10449" x="785813" y="4695825"/>
          <p14:tracePt t="10482" x="752475" y="4710113"/>
          <p14:tracePt t="10499" x="733425" y="4714875"/>
          <p14:tracePt t="10516" x="709613" y="4729163"/>
          <p14:tracePt t="10533" x="685800" y="4738688"/>
          <p14:tracePt t="10549" x="652463" y="4757738"/>
          <p14:tracePt t="10566" x="628650" y="4762500"/>
          <p14:tracePt t="10583" x="609600" y="4776788"/>
          <p14:tracePt t="10599" x="585788" y="4786313"/>
          <p14:tracePt t="10616" x="576263" y="4791075"/>
          <p14:tracePt t="10632" x="571500" y="4795838"/>
          <p14:tracePt t="10649" x="561975" y="4805363"/>
          <p14:tracePt t="10666" x="547688" y="4814888"/>
          <p14:tracePt t="10682" x="538163" y="4819650"/>
          <p14:tracePt t="10699" x="523875" y="4824413"/>
          <p14:tracePt t="10716" x="504825" y="4833938"/>
          <p14:tracePt t="10733" x="490538" y="4843463"/>
          <p14:tracePt t="10749" x="481013" y="4848225"/>
          <p14:tracePt t="10766" x="457200" y="4852988"/>
          <p14:tracePt t="10782" x="438150" y="4862513"/>
          <p14:tracePt t="10799" x="428625" y="4872038"/>
          <p14:tracePt t="10816" x="414338" y="4872038"/>
          <p14:tracePt t="10833" x="400050" y="4872038"/>
          <p14:tracePt t="10849" x="376238" y="4872038"/>
          <p14:tracePt t="10866" x="352425" y="4872038"/>
          <p14:tracePt t="10882" x="333375" y="4867275"/>
          <p14:tracePt t="10900" x="309563" y="4862513"/>
          <p14:tracePt t="10916" x="280988" y="4843463"/>
          <p14:tracePt t="10932" x="261938" y="4833938"/>
          <p14:tracePt t="10949" x="247650" y="4814888"/>
          <p14:tracePt t="10966" x="228600" y="4791075"/>
          <p14:tracePt t="10982" x="209550" y="4772025"/>
          <p14:tracePt t="10999" x="195263" y="4757738"/>
          <p14:tracePt t="11016" x="185738" y="4743450"/>
          <p14:tracePt t="11033" x="176213" y="4724400"/>
          <p14:tracePt t="11049" x="166688" y="4705350"/>
          <p14:tracePt t="11066" x="161925" y="4686300"/>
          <p14:tracePt t="11082" x="152400" y="4662488"/>
          <p14:tracePt t="11099" x="152400" y="4614863"/>
          <p14:tracePt t="11116" x="161925" y="4581525"/>
          <p14:tracePt t="11132" x="166688" y="4543425"/>
          <p14:tracePt t="11149" x="180975" y="4514850"/>
          <p14:tracePt t="11166" x="190500" y="4481513"/>
          <p14:tracePt t="11182" x="195263" y="4471988"/>
          <p14:tracePt t="11200" x="200025" y="4462463"/>
          <p14:tracePt t="11216" x="200025" y="4457700"/>
          <p14:tracePt t="11233" x="204788" y="4452938"/>
          <p14:tracePt t="11249" x="209550" y="4448175"/>
          <p14:tracePt t="11266" x="223838" y="4443413"/>
          <p14:tracePt t="11282" x="242888" y="4443413"/>
          <p14:tracePt t="11299" x="266700" y="4443413"/>
          <p14:tracePt t="11316" x="285750" y="4443413"/>
          <p14:tracePt t="11332" x="300038" y="4443413"/>
          <p14:tracePt t="11349" x="333375" y="4443413"/>
          <p14:tracePt t="11366" x="357188" y="4448175"/>
          <p14:tracePt t="11382" x="371475" y="4457700"/>
          <p14:tracePt t="11399" x="385763" y="4467225"/>
          <p14:tracePt t="11416" x="409575" y="4476750"/>
          <p14:tracePt t="11432" x="423863" y="4481513"/>
          <p14:tracePt t="11449" x="433388" y="4486275"/>
          <p14:tracePt t="11466" x="442913" y="4495800"/>
          <p14:tracePt t="11482" x="452438" y="4510088"/>
          <p14:tracePt t="11499" x="461963" y="4519613"/>
          <p14:tracePt t="11516" x="466725" y="4524375"/>
          <p14:tracePt t="11532" x="476250" y="4533900"/>
          <p14:tracePt t="11549" x="481013" y="4548188"/>
          <p14:tracePt t="11566" x="490538" y="4562475"/>
          <p14:tracePt t="11583" x="495300" y="4572000"/>
          <p14:tracePt t="11599" x="495300" y="4595813"/>
          <p14:tracePt t="11616" x="495300" y="4614863"/>
          <p14:tracePt t="11632" x="495300" y="4624388"/>
          <p14:tracePt t="11649" x="495300" y="4629150"/>
          <p14:tracePt t="11666" x="495300" y="4638675"/>
          <p14:tracePt t="11682" x="495300" y="4643438"/>
          <p14:tracePt t="11699" x="495300" y="4652963"/>
          <p14:tracePt t="11716" x="490538" y="4676775"/>
          <p14:tracePt t="11732" x="471488" y="4719638"/>
          <p14:tracePt t="11749" x="457200" y="4752975"/>
          <p14:tracePt t="11766" x="442913" y="4781550"/>
          <p14:tracePt t="11782" x="419100" y="4814888"/>
          <p14:tracePt t="11799" x="400050" y="4824413"/>
          <p14:tracePt t="11816" x="390525" y="4843463"/>
          <p14:tracePt t="11833" x="381000" y="4852988"/>
          <p14:tracePt t="11849" x="357188" y="4862513"/>
          <p14:tracePt t="11866" x="333375" y="4867275"/>
          <p14:tracePt t="11883" x="304800" y="4881563"/>
          <p14:tracePt t="11901" x="271463" y="4881563"/>
          <p14:tracePt t="11916" x="228600" y="4876800"/>
          <p14:tracePt t="11932" x="204788" y="4867275"/>
          <p14:tracePt t="11949" x="185738" y="4848225"/>
          <p14:tracePt t="11966" x="147638" y="4800600"/>
          <p14:tracePt t="11982" x="128588" y="4748213"/>
          <p14:tracePt t="11999" x="114300" y="4710113"/>
          <p14:tracePt t="12016" x="104775" y="4676775"/>
          <p14:tracePt t="12032" x="104775" y="4614863"/>
          <p14:tracePt t="12049" x="104775" y="4576763"/>
          <p14:tracePt t="12065" x="109538" y="4543425"/>
          <p14:tracePt t="12083" x="123825" y="4505325"/>
          <p14:tracePt t="12099" x="142875" y="4471988"/>
          <p14:tracePt t="12116" x="161925" y="4448175"/>
          <p14:tracePt t="12132" x="190500" y="4429125"/>
          <p14:tracePt t="12149" x="228600" y="4410075"/>
          <p14:tracePt t="12166" x="304800" y="4405313"/>
          <p14:tracePt t="12182" x="347663" y="4410075"/>
          <p14:tracePt t="12199" x="390525" y="4424363"/>
          <p14:tracePt t="12216" x="442913" y="4462463"/>
          <p14:tracePt t="12232" x="466725" y="4476750"/>
          <p14:tracePt t="12249" x="481013" y="4500563"/>
          <p14:tracePt t="12266" x="500063" y="4524375"/>
          <p14:tracePt t="12282" x="509588" y="4557713"/>
          <p14:tracePt t="12299" x="523875" y="4581525"/>
          <p14:tracePt t="12316" x="523875" y="4614863"/>
          <p14:tracePt t="12333" x="523875" y="4652963"/>
          <p14:tracePt t="12349" x="514350" y="4719638"/>
          <p14:tracePt t="12366" x="504825" y="4752975"/>
          <p14:tracePt t="12382" x="495300" y="4781550"/>
          <p14:tracePt t="12399" x="490538" y="4800600"/>
          <p14:tracePt t="12416" x="476250" y="4829175"/>
          <p14:tracePt t="12432" x="466725" y="4838700"/>
          <p14:tracePt t="12449" x="452438" y="4852988"/>
          <p14:tracePt t="12466" x="385763" y="4872038"/>
          <p14:tracePt t="12482" x="328613" y="4872038"/>
          <p14:tracePt t="12499" x="271463" y="4872038"/>
          <p14:tracePt t="12517" x="223838" y="4852988"/>
          <p14:tracePt t="12532" x="166688" y="4814888"/>
          <p14:tracePt t="12549" x="133350" y="4757738"/>
          <p14:tracePt t="12566" x="104775" y="4705350"/>
          <p14:tracePt t="12583" x="95250" y="4652963"/>
          <p14:tracePt t="12599" x="90488" y="4576763"/>
          <p14:tracePt t="12616" x="109538" y="4524375"/>
          <p14:tracePt t="12634" x="185738" y="4424363"/>
          <p14:tracePt t="12649" x="290513" y="4381500"/>
          <p14:tracePt t="12666" x="395288" y="4376738"/>
          <p14:tracePt t="12682" x="471488" y="4400550"/>
          <p14:tracePt t="12699" x="533400" y="4429125"/>
          <p14:tracePt t="12716" x="595313" y="4486275"/>
          <p14:tracePt t="12732" x="633413" y="4586288"/>
          <p14:tracePt t="12749" x="652463" y="4691063"/>
          <p14:tracePt t="12766" x="652463" y="4757738"/>
          <p14:tracePt t="12782" x="642938" y="4819650"/>
          <p14:tracePt t="12799" x="633413" y="4843463"/>
          <p14:tracePt t="12816" x="614363" y="4857750"/>
          <p14:tracePt t="12832" x="604838" y="4876800"/>
          <p14:tracePt t="12849" x="576263" y="4891088"/>
          <p14:tracePt t="12866" x="547688" y="4895850"/>
          <p14:tracePt t="12882" x="514350" y="4905375"/>
          <p14:tracePt t="12899" x="452438" y="4891088"/>
          <p14:tracePt t="12916" x="414338" y="4872038"/>
          <p14:tracePt t="12933" x="371475" y="4814888"/>
          <p14:tracePt t="12949" x="323850" y="4733925"/>
          <p14:tracePt t="12966" x="300038" y="4605338"/>
          <p14:tracePt t="12982" x="314325" y="4481513"/>
          <p14:tracePt t="12999" x="357188" y="4343400"/>
          <p14:tracePt t="13016" x="409575" y="4271963"/>
          <p14:tracePt t="13032" x="485775" y="4214813"/>
          <p14:tracePt t="13049" x="538163" y="4210050"/>
          <p14:tracePt t="13066" x="595313" y="4252913"/>
          <p14:tracePt t="13082" x="666750" y="4333875"/>
          <p14:tracePt t="13099" x="695325" y="4410075"/>
          <p14:tracePt t="13116" x="719138" y="4505325"/>
          <p14:tracePt t="13132" x="719138" y="4614863"/>
          <p14:tracePt t="13149" x="700088" y="4733925"/>
          <p14:tracePt t="13166" x="690563" y="4786313"/>
          <p14:tracePt t="13182" x="671513" y="4824413"/>
          <p14:tracePt t="13201" x="652463" y="4848225"/>
          <p14:tracePt t="13216" x="642938" y="4857750"/>
          <p14:tracePt t="13232" x="638175" y="4867275"/>
          <p14:tracePt t="13249" x="633413" y="4872038"/>
          <p14:tracePt t="13266" x="628650" y="4872038"/>
          <p14:tracePt t="13282" x="604838" y="4876800"/>
          <p14:tracePt t="13299" x="566738" y="4876800"/>
          <p14:tracePt t="13316" x="514350" y="4862513"/>
          <p14:tracePt t="13333" x="461963" y="4824413"/>
          <p14:tracePt t="13349" x="423863" y="4738688"/>
          <p14:tracePt t="13366" x="390525" y="4629150"/>
          <p14:tracePt t="13382" x="395288" y="4505325"/>
          <p14:tracePt t="13399" x="452438" y="4319588"/>
          <p14:tracePt t="13416" x="495300" y="4252913"/>
          <p14:tracePt t="13432" x="538163" y="4210050"/>
          <p14:tracePt t="13449" x="576263" y="4186238"/>
          <p14:tracePt t="13466" x="614363" y="4191000"/>
          <p14:tracePt t="13482" x="628650" y="4200525"/>
          <p14:tracePt t="13499" x="642938" y="4233863"/>
          <p14:tracePt t="13516" x="642938" y="4276725"/>
          <p14:tracePt t="13532" x="642938" y="4324350"/>
          <p14:tracePt t="13708" x="666750" y="4124325"/>
          <p14:tracePt t="13715" x="695325" y="3776663"/>
          <p14:tracePt t="13722" x="723900" y="3495675"/>
          <p14:tracePt t="13732" x="771525" y="3081338"/>
          <p14:tracePt t="13749" x="800100" y="2528888"/>
          <p14:tracePt t="13766" x="804863" y="1952625"/>
          <p14:tracePt t="13782" x="776288" y="1390650"/>
          <p14:tracePt t="13799" x="757238" y="1252538"/>
          <p14:tracePt t="13816" x="723900" y="1138238"/>
          <p14:tracePt t="13832" x="690563" y="952500"/>
          <p14:tracePt t="13849" x="671513" y="838200"/>
          <p14:tracePt t="13866" x="666750" y="790575"/>
          <p14:tracePt t="13882" x="666750" y="762000"/>
          <p14:tracePt t="13899" x="666750" y="733425"/>
          <p14:tracePt t="13916" x="671513" y="714375"/>
          <p14:tracePt t="13932" x="681038" y="704850"/>
          <p14:tracePt t="13949" x="690563" y="685800"/>
          <p14:tracePt t="13966" x="719138" y="676275"/>
          <p14:tracePt t="13982" x="752475" y="676275"/>
          <p14:tracePt t="14215" x="781050" y="676275"/>
          <p14:tracePt t="14222" x="804863" y="676275"/>
          <p14:tracePt t="14232" x="828675" y="676275"/>
          <p14:tracePt t="14249" x="862013" y="676275"/>
          <p14:tracePt t="14266" x="895350" y="676275"/>
          <p14:tracePt t="14299" x="919163" y="690563"/>
          <p14:tracePt t="14332" x="957263" y="704850"/>
          <p14:tracePt t="14349" x="966788" y="714375"/>
          <p14:tracePt t="14366" x="971550" y="723900"/>
          <p14:tracePt t="14383" x="985838" y="738188"/>
          <p14:tracePt t="14399" x="1000125" y="757238"/>
          <p14:tracePt t="14416" x="1009650" y="776288"/>
          <p14:tracePt t="14432" x="1014413" y="800100"/>
          <p14:tracePt t="14449" x="1028700" y="833438"/>
          <p14:tracePt t="14465" x="1028700" y="842963"/>
          <p14:tracePt t="14482" x="1028700" y="857250"/>
          <p14:tracePt t="14499" x="1028700" y="871538"/>
          <p14:tracePt t="14515" x="1019175" y="895350"/>
          <p14:tracePt t="14532" x="1014413" y="904875"/>
          <p14:tracePt t="14549" x="1004888" y="909638"/>
          <p14:tracePt t="14566" x="990600" y="914400"/>
          <p14:tracePt t="14568" x="985838" y="919163"/>
          <p14:tracePt t="14582" x="966788" y="928688"/>
          <p14:tracePt t="14599" x="938213" y="933450"/>
          <p14:tracePt t="14616" x="900113" y="933450"/>
          <p14:tracePt t="14633" x="866775" y="933450"/>
          <p14:tracePt t="14649" x="828675" y="904875"/>
          <p14:tracePt t="14666" x="800100" y="862013"/>
          <p14:tracePt t="14682" x="766763" y="785813"/>
          <p14:tracePt t="14699" x="752475" y="671513"/>
          <p14:tracePt t="14716" x="752475" y="628650"/>
          <p14:tracePt t="14732" x="766763" y="590550"/>
          <p14:tracePt t="14749" x="785813" y="561975"/>
          <p14:tracePt t="14765" x="819150" y="533400"/>
          <p14:tracePt t="14782" x="847725" y="514350"/>
          <p14:tracePt t="14799" x="885825" y="509588"/>
          <p14:tracePt t="14816" x="914400" y="509588"/>
          <p14:tracePt t="14832" x="957263" y="519113"/>
          <p14:tracePt t="14849" x="981075" y="542925"/>
          <p14:tracePt t="14866" x="1004888" y="581025"/>
          <p14:tracePt t="14882" x="1028700" y="633413"/>
          <p14:tracePt t="14899" x="1052513" y="714375"/>
          <p14:tracePt t="14916" x="1057275" y="747713"/>
          <p14:tracePt t="14932" x="1057275" y="785813"/>
          <p14:tracePt t="14949" x="1047750" y="823913"/>
          <p14:tracePt t="14966" x="1042988" y="838200"/>
          <p14:tracePt t="14982" x="1038225" y="857250"/>
          <p14:tracePt t="14999" x="1028700" y="871538"/>
          <p14:tracePt t="15015" x="1014413" y="876300"/>
          <p14:tracePt t="15032" x="985838" y="885825"/>
          <p14:tracePt t="15049" x="947738" y="885825"/>
          <p14:tracePt t="15065" x="904875" y="881063"/>
          <p14:tracePt t="15068" x="885825" y="871538"/>
          <p14:tracePt t="15082" x="847725" y="857250"/>
          <p14:tracePt t="15099" x="804863" y="795338"/>
          <p14:tracePt t="15116" x="776288" y="700088"/>
          <p14:tracePt t="15132" x="762000" y="628650"/>
          <p14:tracePt t="15149" x="762000" y="557213"/>
          <p14:tracePt t="15166" x="781050" y="533400"/>
          <p14:tracePt t="15182" x="804863" y="509588"/>
          <p14:tracePt t="15199" x="857250" y="495300"/>
          <p14:tracePt t="15215" x="895350" y="485775"/>
          <p14:tracePt t="15232" x="928688" y="495300"/>
          <p14:tracePt t="15249" x="962025" y="514350"/>
          <p14:tracePt t="15265" x="995363" y="557213"/>
          <p14:tracePt t="15282" x="1009650" y="604838"/>
          <p14:tracePt t="15299" x="1009650" y="647700"/>
          <p14:tracePt t="15316" x="1009650" y="676275"/>
          <p14:tracePt t="15332" x="1004888" y="714375"/>
          <p14:tracePt t="15349" x="985838" y="728663"/>
          <p14:tracePt t="15365" x="971550" y="742950"/>
          <p14:tracePt t="15382" x="919163" y="757238"/>
          <p14:tracePt t="15399" x="876300" y="757238"/>
          <p14:tracePt t="15415" x="838200" y="757238"/>
          <p14:tracePt t="15432" x="814388" y="747713"/>
          <p14:tracePt t="15449" x="790575" y="714375"/>
          <p14:tracePt t="15466" x="785813" y="671513"/>
          <p14:tracePt t="15482" x="790575" y="628650"/>
          <p14:tracePt t="15499" x="800100" y="604838"/>
          <p14:tracePt t="15516" x="833438" y="566738"/>
          <p14:tracePt t="15532" x="871538" y="557213"/>
          <p14:tracePt t="15549" x="895350" y="557213"/>
          <p14:tracePt t="15566" x="914400" y="557213"/>
          <p14:tracePt t="15567" x="919163" y="557213"/>
          <p14:tracePt t="15582" x="933450" y="571500"/>
          <p14:tracePt t="15599" x="947738" y="609600"/>
          <p14:tracePt t="15615" x="947738" y="652463"/>
          <p14:tracePt t="15632" x="947738" y="690563"/>
          <p14:tracePt t="15649" x="947738" y="714375"/>
          <p14:tracePt t="15666" x="938213" y="728663"/>
          <p14:tracePt t="15682" x="928688" y="738188"/>
          <p14:tracePt t="15699" x="928688" y="747713"/>
          <p14:tracePt t="15715" x="928688" y="752475"/>
          <p14:tracePt t="16338" x="933450" y="752475"/>
          <p14:tracePt t="16389" x="938213" y="752475"/>
          <p14:tracePt t="16396" x="942975" y="752475"/>
          <p14:tracePt t="16411" x="947738" y="752475"/>
          <p14:tracePt t="16420" x="952500" y="752475"/>
          <p14:tracePt t="16449" x="962025" y="757238"/>
          <p14:tracePt t="16482" x="985838" y="766763"/>
          <p14:tracePt t="16499" x="1000125" y="771525"/>
          <p14:tracePt t="16516" x="1009650" y="771525"/>
          <p14:tracePt t="16532" x="1023938" y="771525"/>
          <p14:tracePt t="16549" x="1033463" y="771525"/>
          <p14:tracePt t="16566" x="1052513" y="781050"/>
          <p14:tracePt t="16582" x="1066800" y="790575"/>
          <p14:tracePt t="16599" x="1081088" y="800100"/>
          <p14:tracePt t="16615" x="1095375" y="804863"/>
          <p14:tracePt t="16632" x="1128713" y="814388"/>
          <p14:tracePt t="16649" x="1152525" y="823913"/>
          <p14:tracePt t="16665" x="1166813" y="828675"/>
          <p14:tracePt t="16683" x="1181100" y="833438"/>
          <p14:tracePt t="16699" x="1200150" y="842963"/>
          <p14:tracePt t="16715" x="1204913" y="852488"/>
          <p14:tracePt t="16732" x="1209675" y="857250"/>
          <p14:tracePt t="16749" x="1219200" y="862013"/>
          <p14:tracePt t="16765" x="1228725" y="871538"/>
          <p14:tracePt t="16782" x="1238250" y="876300"/>
          <p14:tracePt t="16799" x="1247775" y="885825"/>
          <p14:tracePt t="16815" x="1257300" y="895350"/>
          <p14:tracePt t="16832" x="1271588" y="904875"/>
          <p14:tracePt t="16849" x="1281113" y="919163"/>
          <p14:tracePt t="16865" x="1290638" y="928688"/>
          <p14:tracePt t="16882" x="1304925" y="938213"/>
          <p14:tracePt t="16899" x="1314450" y="942975"/>
          <p14:tracePt t="16915" x="1323975" y="947738"/>
          <p14:tracePt t="16932" x="1338263" y="957263"/>
          <p14:tracePt t="16949" x="1352550" y="981075"/>
          <p14:tracePt t="16965" x="1366838" y="990600"/>
          <p14:tracePt t="16982" x="1376363" y="995363"/>
          <p14:tracePt t="16999" x="1400175" y="1004888"/>
          <p14:tracePt t="17015" x="1409700" y="1014413"/>
          <p14:tracePt t="17032" x="1423988" y="1028700"/>
          <p14:tracePt t="17049" x="1443038" y="1052513"/>
          <p14:tracePt t="17065" x="1466850" y="1085850"/>
          <p14:tracePt t="17082" x="1476375" y="1109663"/>
          <p14:tracePt t="17099" x="1495425" y="1133475"/>
          <p14:tracePt t="17115" x="1509713" y="1157288"/>
          <p14:tracePt t="17132" x="1528763" y="1200150"/>
          <p14:tracePt t="17149" x="1533525" y="1219200"/>
          <p14:tracePt t="17165" x="1547813" y="1243013"/>
          <p14:tracePt t="17183" x="1557338" y="1266825"/>
          <p14:tracePt t="17199" x="1557338" y="1290638"/>
          <p14:tracePt t="17215" x="1557338" y="1304925"/>
          <p14:tracePt t="17485" x="1562100" y="1309688"/>
          <p14:tracePt t="17492" x="1571625" y="1314450"/>
          <p14:tracePt t="17500" x="1585913" y="1328738"/>
          <p14:tracePt t="17515" x="1609725" y="1352550"/>
          <p14:tracePt t="17532" x="1633538" y="1376363"/>
          <p14:tracePt t="17549" x="1647825" y="1390650"/>
          <p14:tracePt t="17565" x="1671638" y="1414463"/>
          <p14:tracePt t="17583" x="1676400" y="1428750"/>
          <p14:tracePt t="17599" x="1681163" y="1438275"/>
          <p14:tracePt t="17616" x="1690688" y="1447800"/>
          <p14:tracePt t="17632" x="1695450" y="1452563"/>
          <p14:tracePt t="17649" x="1695450" y="1457325"/>
          <p14:tracePt t="17682" x="1695450" y="1466850"/>
          <p14:tracePt t="17699" x="1695450" y="1471613"/>
          <p14:tracePt t="17715" x="1695450" y="1476375"/>
          <p14:tracePt t="17732" x="1695450" y="1485900"/>
          <p14:tracePt t="17748" x="1681163" y="1495425"/>
          <p14:tracePt t="17765" x="1662113" y="1509713"/>
          <p14:tracePt t="17782" x="1647825" y="1514475"/>
          <p14:tracePt t="17800" x="1633538" y="1524000"/>
          <p14:tracePt t="17815" x="1624013" y="1528763"/>
          <p14:tracePt t="17832" x="1614488" y="1528763"/>
          <p14:tracePt t="17849" x="1609725" y="1528763"/>
          <p14:tracePt t="17865" x="1595438" y="1528763"/>
          <p14:tracePt t="17882" x="1585913" y="1528763"/>
          <p14:tracePt t="17899" x="1576388" y="1524000"/>
          <p14:tracePt t="17915" x="1562100" y="1519238"/>
          <p14:tracePt t="17932" x="1543050" y="1519238"/>
          <p14:tracePt t="17949" x="1528763" y="1519238"/>
          <p14:tracePt t="17965" x="1519238" y="1514475"/>
          <p14:tracePt t="17982" x="1514475" y="1514475"/>
          <p14:tracePt t="17999" x="1500188" y="1509713"/>
          <p14:tracePt t="18015" x="1490663" y="1509713"/>
          <p14:tracePt t="18032" x="1481138" y="1509713"/>
          <p14:tracePt t="18049" x="1476375" y="1509713"/>
          <p14:tracePt t="18065" x="1466850" y="1509713"/>
          <p14:tracePt t="18082" x="1457325" y="1509713"/>
          <p14:tracePt t="18099" x="1452563" y="1509713"/>
          <p14:tracePt t="18115" x="1447800" y="1509713"/>
          <p14:tracePt t="18132" x="1443038" y="1509713"/>
          <p14:tracePt t="18165" x="1438275" y="1509713"/>
          <p14:tracePt t="19225" x="1443038" y="1509713"/>
          <p14:tracePt t="19270" x="1447800" y="1509713"/>
          <p14:tracePt t="19277" x="1452563" y="1509713"/>
          <p14:tracePt t="19284" x="1452563" y="1504950"/>
          <p14:tracePt t="19299" x="1462088" y="1500188"/>
          <p14:tracePt t="19332" x="1490663" y="1490663"/>
          <p14:tracePt t="19365" x="1524000" y="1481138"/>
          <p14:tracePt t="19382" x="1543050" y="1481138"/>
          <p14:tracePt t="19399" x="1562100" y="1481138"/>
          <p14:tracePt t="19415" x="1576388" y="1476375"/>
          <p14:tracePt t="19432" x="1590675" y="1476375"/>
          <p14:tracePt t="19448" x="1595438" y="1476375"/>
          <p14:tracePt t="19465" x="1604963" y="1476375"/>
          <p14:tracePt t="19946" x="1609725" y="1476375"/>
          <p14:tracePt t="20306" x="1619250" y="1476375"/>
          <p14:tracePt t="20320" x="1624013" y="1476375"/>
          <p14:tracePt t="20328" x="1628775" y="1476375"/>
          <p14:tracePt t="20343" x="1633538" y="1476375"/>
          <p14:tracePt t="20351" x="1638300" y="1476375"/>
          <p14:tracePt t="20365" x="1643063" y="1476375"/>
          <p14:tracePt t="20402" x="1647825" y="1476375"/>
          <p14:tracePt t="20417" x="1652588" y="1476375"/>
          <p14:tracePt t="20448" x="1666875" y="1476375"/>
          <p14:tracePt t="20465" x="1671638" y="1476375"/>
          <p14:tracePt t="20482" x="1681163" y="1476375"/>
          <p14:tracePt t="20499" x="1685925" y="1476375"/>
          <p14:tracePt t="20515" x="1695450" y="1476375"/>
          <p14:tracePt t="21268" x="1690688" y="1476375"/>
          <p14:tracePt t="21275" x="1671638" y="1476375"/>
          <p14:tracePt t="21283" x="1662113" y="1476375"/>
          <p14:tracePt t="21298" x="1643063" y="1476375"/>
          <p14:tracePt t="21316" x="1628775" y="1476375"/>
          <p14:tracePt t="21332" x="1619250" y="1476375"/>
          <p14:tracePt t="21365" x="1604963" y="1476375"/>
          <p14:tracePt t="21398" x="1595438" y="1476375"/>
          <p14:tracePt t="21460" x="1590675" y="1476375"/>
          <p14:tracePt t="21466" x="1585913" y="1476375"/>
          <p14:tracePt t="21482" x="1581150" y="1476375"/>
          <p14:tracePt t="21499" x="1571625" y="1485900"/>
          <p14:tracePt t="21515" x="1562100" y="1490663"/>
          <p14:tracePt t="21532" x="1547813" y="1500188"/>
          <p14:tracePt t="21548" x="1543050" y="1504950"/>
          <p14:tracePt t="21565" x="1538288" y="1504950"/>
          <p14:tracePt t="21582" x="1533525" y="1504950"/>
          <p14:tracePt t="21598" x="1524000" y="1504950"/>
          <p14:tracePt t="21615" x="1509713" y="1504950"/>
          <p14:tracePt t="21632" x="1490663" y="1504950"/>
          <p14:tracePt t="21649" x="1452563" y="1504950"/>
          <p14:tracePt t="21665" x="1404938" y="1504950"/>
          <p14:tracePt t="21682" x="1385888" y="1500188"/>
          <p14:tracePt t="21699" x="1366838" y="1485900"/>
          <p14:tracePt t="21715" x="1347788" y="1457325"/>
          <p14:tracePt t="21732" x="1328738" y="1428750"/>
          <p14:tracePt t="21748" x="1314450" y="1400175"/>
          <p14:tracePt t="21765" x="1304925" y="1371600"/>
          <p14:tracePt t="21781" x="1300163" y="1323975"/>
          <p14:tracePt t="21798" x="1300163" y="1300163"/>
          <p14:tracePt t="21815" x="1300163" y="1266825"/>
          <p14:tracePt t="21832" x="1319213" y="1243013"/>
          <p14:tracePt t="21848" x="1328738" y="1219200"/>
          <p14:tracePt t="21865" x="1333500" y="1209675"/>
          <p14:tracePt t="21882" x="1338263" y="1204913"/>
          <p14:tracePt t="21899" x="1338263" y="1200150"/>
          <p14:tracePt t="22003" x="1343025" y="1200150"/>
          <p14:tracePt t="22018" x="1347788" y="1200150"/>
          <p14:tracePt t="22024" x="1352550" y="1200150"/>
          <p14:tracePt t="22040" x="1357313" y="1200150"/>
          <p14:tracePt t="22054" x="1362075" y="1200150"/>
          <p14:tracePt t="22069" x="1366838" y="1200150"/>
          <p14:tracePt t="22082" x="1371600" y="1200150"/>
          <p14:tracePt t="22098" x="1381125" y="1200150"/>
          <p14:tracePt t="22132" x="1385888" y="1200150"/>
          <p14:tracePt t="22208" x="1390650" y="1204913"/>
          <p14:tracePt t="22231" x="1395413" y="1209675"/>
          <p14:tracePt t="22246" x="1400175" y="1214438"/>
          <p14:tracePt t="22261" x="1400175" y="1219200"/>
          <p14:tracePt t="22267" x="1400175" y="1223963"/>
          <p14:tracePt t="22283" x="1400175" y="1228725"/>
          <p14:tracePt t="22298" x="1400175" y="1233488"/>
          <p14:tracePt t="22319" x="1400175" y="1238250"/>
          <p14:tracePt t="22332" x="1400175" y="1243013"/>
          <p14:tracePt t="22348" x="1409700" y="1252538"/>
          <p14:tracePt t="22365" x="1409700" y="1257300"/>
          <p14:tracePt t="22382" x="1409700" y="1266825"/>
          <p14:tracePt t="22398" x="1409700" y="1271588"/>
          <p14:tracePt t="22415" x="1409700" y="1281113"/>
          <p14:tracePt t="22432" x="1409700" y="1290638"/>
          <p14:tracePt t="22466" x="1409700" y="1295400"/>
          <p14:tracePt t="22481" x="1409700" y="1300163"/>
          <p14:tracePt t="22498" x="1409700" y="1309688"/>
          <p14:tracePt t="22515" x="1409700" y="1314450"/>
          <p14:tracePt t="22531" x="1409700" y="1319213"/>
          <p14:tracePt t="22620" x="1409700" y="1323975"/>
          <p14:tracePt t="22634" x="1404938" y="1328738"/>
          <p14:tracePt t="22650" x="1395413" y="1328738"/>
          <p14:tracePt t="22656" x="1390650" y="1328738"/>
          <p14:tracePt t="22665" x="1385888" y="1328738"/>
          <p14:tracePt t="22682" x="1362075" y="1328738"/>
          <p14:tracePt t="22698" x="1352550" y="1323975"/>
          <p14:tracePt t="22715" x="1333500" y="1319213"/>
          <p14:tracePt t="22732" x="1323975" y="1314450"/>
          <p14:tracePt t="22748" x="1319213" y="1314450"/>
          <p14:tracePt t="22765" x="1314450" y="1309688"/>
          <p14:tracePt t="22782" x="1304925" y="1295400"/>
          <p14:tracePt t="22798" x="1295400" y="1285875"/>
          <p14:tracePt t="22815" x="1290638" y="1271588"/>
          <p14:tracePt t="22833" x="1285875" y="1257300"/>
          <p14:tracePt t="22848" x="1276350" y="1238250"/>
          <p14:tracePt t="22865" x="1271588" y="1233488"/>
          <p14:tracePt t="22882" x="1271588" y="1228725"/>
          <p14:tracePt t="22898" x="1271588" y="1219200"/>
          <p14:tracePt t="22915" x="1271588" y="1209675"/>
          <p14:tracePt t="22950" x="1276350" y="1204913"/>
          <p14:tracePt t="22965" x="1281113" y="1204913"/>
          <p14:tracePt t="23002" x="1285875" y="1204913"/>
          <p14:tracePt t="23009" x="1290638" y="1204913"/>
          <p14:tracePt t="23024" x="1295400" y="1204913"/>
          <p14:tracePt t="23032" x="1300163" y="1204913"/>
          <p14:tracePt t="23048" x="1304925" y="1204913"/>
          <p14:tracePt t="23065" x="1309688" y="1209675"/>
          <p14:tracePt t="23068" x="1314450" y="1214438"/>
          <p14:tracePt t="23082" x="1319213" y="1214438"/>
          <p14:tracePt t="23098" x="1328738" y="1214438"/>
          <p14:tracePt t="23134" x="1333500" y="1219200"/>
          <p14:tracePt t="23148" x="1338263" y="1223963"/>
          <p14:tracePt t="23165" x="1347788" y="1233488"/>
          <p14:tracePt t="23182" x="1352550" y="1238250"/>
          <p14:tracePt t="23198" x="1357313" y="1243013"/>
          <p14:tracePt t="23215" x="1366838" y="1257300"/>
          <p14:tracePt t="23231" x="1376363" y="1262063"/>
          <p14:tracePt t="23248" x="1376363" y="1271588"/>
          <p14:tracePt t="23266" x="1376363" y="1276350"/>
          <p14:tracePt t="23282" x="1376363" y="1285875"/>
          <p14:tracePt t="23298" x="1376363" y="1290638"/>
          <p14:tracePt t="23315" x="1385888" y="1300163"/>
          <p14:tracePt t="23332" x="1390650" y="1328738"/>
          <p14:tracePt t="23348" x="1390650" y="1347788"/>
          <p14:tracePt t="23365" x="1390650" y="1362075"/>
          <p14:tracePt t="23382" x="1390650" y="1366838"/>
          <p14:tracePt t="23398" x="1390650" y="1376363"/>
          <p14:tracePt t="23415" x="1390650" y="1381125"/>
          <p14:tracePt t="23431" x="1390650" y="1390650"/>
          <p14:tracePt t="23449" x="1390650" y="1404938"/>
          <p14:tracePt t="23465" x="1390650" y="1423988"/>
          <p14:tracePt t="23482" x="1390650" y="1443038"/>
          <p14:tracePt t="23498" x="1390650" y="1447800"/>
          <p14:tracePt t="23515" x="1390650" y="1452563"/>
          <p14:tracePt t="23531" x="1390650" y="1462088"/>
          <p14:tracePt t="23548" x="1390650" y="1466850"/>
          <p14:tracePt t="23565" x="1390650" y="1471613"/>
          <p14:tracePt t="23567" x="1390650" y="1476375"/>
          <p14:tracePt t="23582" x="1390650" y="1481138"/>
          <p14:tracePt t="23598" x="1390650" y="1485900"/>
          <p14:tracePt t="23641" x="1390650" y="1490663"/>
          <p14:tracePt t="23699" x="1385888" y="1490663"/>
          <p14:tracePt t="23706" x="1381125" y="1490663"/>
          <p14:tracePt t="23721" x="1371600" y="1490663"/>
          <p14:tracePt t="23731" x="1366838" y="1490663"/>
          <p14:tracePt t="23748" x="1352550" y="1490663"/>
          <p14:tracePt t="23765" x="1333500" y="1485900"/>
          <p14:tracePt t="23781" x="1323975" y="1476375"/>
          <p14:tracePt t="23798" x="1304925" y="1447800"/>
          <p14:tracePt t="23815" x="1295400" y="1404938"/>
          <p14:tracePt t="23831" x="1285875" y="1343025"/>
          <p14:tracePt t="23848" x="1285875" y="1314450"/>
          <p14:tracePt t="23865" x="1290638" y="1295400"/>
          <p14:tracePt t="23882" x="1295400" y="1271588"/>
          <p14:tracePt t="23898" x="1304925" y="1252538"/>
          <p14:tracePt t="23915" x="1314450" y="1247775"/>
          <p14:tracePt t="23931" x="1319213" y="1243013"/>
          <p14:tracePt t="23948" x="1323975" y="1233488"/>
          <p14:tracePt t="23965" x="1338263" y="1223963"/>
          <p14:tracePt t="23981" x="1352550" y="1223963"/>
          <p14:tracePt t="23998" x="1362075" y="1223963"/>
          <p14:tracePt t="24015" x="1381125" y="1228725"/>
          <p14:tracePt t="24031" x="1395413" y="1233488"/>
          <p14:tracePt t="24048" x="1404938" y="1238250"/>
          <p14:tracePt t="24065" x="1409700" y="1247775"/>
          <p14:tracePt t="24067" x="1414463" y="1257300"/>
          <p14:tracePt t="24081" x="1428750" y="1266825"/>
          <p14:tracePt t="24098" x="1438275" y="1304925"/>
          <p14:tracePt t="24115" x="1443038" y="1333500"/>
          <p14:tracePt t="24132" x="1447800" y="1347788"/>
          <p14:tracePt t="24148" x="1447800" y="1366838"/>
          <p14:tracePt t="24165" x="1447800" y="1371600"/>
          <p14:tracePt t="24182" x="1447800" y="1376363"/>
          <p14:tracePt t="24198" x="1447800" y="1385888"/>
          <p14:tracePt t="24215" x="1447800" y="1395413"/>
          <p14:tracePt t="24231" x="1447800" y="1400175"/>
          <p14:tracePt t="24248" x="1447800" y="1404938"/>
          <p14:tracePt t="24265" x="1447800" y="1409700"/>
          <p14:tracePt t="24720" x="1452563" y="1409700"/>
          <p14:tracePt t="24727" x="1466850" y="1414463"/>
          <p14:tracePt t="24735" x="1471613" y="1419225"/>
          <p14:tracePt t="24748" x="1481138" y="1419225"/>
          <p14:tracePt t="24781" x="1500188" y="1428750"/>
          <p14:tracePt t="24815" x="1514475" y="1428750"/>
          <p14:tracePt t="24831" x="1519238" y="1433513"/>
          <p14:tracePt t="24848" x="1528763" y="1438275"/>
          <p14:tracePt t="24865" x="1538288" y="1447800"/>
          <p14:tracePt t="24882" x="1557338" y="1447800"/>
          <p14:tracePt t="24898" x="1566863" y="1447800"/>
          <p14:tracePt t="24915" x="1576388" y="1447800"/>
          <p14:tracePt t="24931" x="1585913" y="1447800"/>
          <p14:tracePt t="24948" x="1604963" y="1447800"/>
          <p14:tracePt t="24965" x="1609725" y="1447800"/>
          <p14:tracePt t="24981" x="1614488" y="1452563"/>
          <p14:tracePt t="24999" x="1624013" y="1452563"/>
          <p14:tracePt t="25023" x="1633538" y="1452563"/>
          <p14:tracePt t="25058" x="1638300" y="1452563"/>
          <p14:tracePt t="25065" x="1643063" y="1452563"/>
          <p14:tracePt t="25087" x="1647825" y="1452563"/>
          <p14:tracePt t="25098" x="1652588" y="1452563"/>
          <p14:tracePt t="25115" x="1657350" y="1452563"/>
          <p14:tracePt t="25131" x="1666875" y="1452563"/>
          <p14:tracePt t="25506" x="1662113" y="1452563"/>
          <p14:tracePt t="25536" x="1657350" y="1452563"/>
          <p14:tracePt t="25558" x="1652588" y="1452563"/>
          <p14:tracePt t="25566" x="1647825" y="1452563"/>
          <p14:tracePt t="25598" x="1619250" y="1452563"/>
          <p14:tracePt t="25631" x="1581150" y="1438275"/>
          <p14:tracePt t="25648" x="1566863" y="1428750"/>
          <p14:tracePt t="25665" x="1557338" y="1404938"/>
          <p14:tracePt t="25684" x="1543050" y="1376363"/>
          <p14:tracePt t="25698" x="1533525" y="1343025"/>
          <p14:tracePt t="25715" x="1528763" y="1319213"/>
          <p14:tracePt t="25732" x="1528763" y="1300163"/>
          <p14:tracePt t="25752" x="1528763" y="1281113"/>
          <p14:tracePt t="25765" x="1528763" y="1266825"/>
          <p14:tracePt t="25782" x="1528763" y="1262063"/>
          <p14:tracePt t="25806" x="1528763" y="1252538"/>
          <p14:tracePt t="25837" x="1528763" y="1247775"/>
          <p14:tracePt t="25851" x="1528763" y="1243013"/>
          <p14:tracePt t="25865" x="1528763" y="1238250"/>
          <p14:tracePt t="25881" x="1552575" y="1238250"/>
          <p14:tracePt t="25898" x="1576388" y="1238250"/>
          <p14:tracePt t="25914" x="1595438" y="1238250"/>
          <p14:tracePt t="25932" x="1609725" y="1238250"/>
          <p14:tracePt t="25948" x="1619250" y="1238250"/>
          <p14:tracePt t="25965" x="1624013" y="1238250"/>
          <p14:tracePt t="25981" x="1628775" y="1238250"/>
          <p14:tracePt t="25998" x="1638300" y="1243013"/>
          <p14:tracePt t="26015" x="1647825" y="1271588"/>
          <p14:tracePt t="26031" x="1662113" y="1295400"/>
          <p14:tracePt t="26048" x="1666875" y="1309688"/>
          <p14:tracePt t="26064" x="1671638" y="1323975"/>
          <p14:tracePt t="26081" x="1671638" y="1328738"/>
          <p14:tracePt t="26098" x="1671638" y="1338263"/>
          <p14:tracePt t="26115" x="1671638" y="1352550"/>
          <p14:tracePt t="26131" x="1671638" y="1366838"/>
          <p14:tracePt t="26148" x="1671638" y="1381125"/>
          <p14:tracePt t="26165" x="1671638" y="1385888"/>
          <p14:tracePt t="26181" x="1671638" y="1390650"/>
          <p14:tracePt t="26198" x="1671638" y="1400175"/>
          <p14:tracePt t="26248" x="1671638" y="1404938"/>
          <p14:tracePt t="26255" x="1671638" y="1409700"/>
          <p14:tracePt t="26271" x="1671638" y="1414463"/>
          <p14:tracePt t="26281" x="1671638" y="1419225"/>
          <p14:tracePt t="26298" x="1671638" y="1423988"/>
          <p14:tracePt t="26316" x="1671638" y="1428750"/>
          <p14:tracePt t="26411" x="1671638" y="1433513"/>
          <p14:tracePt t="26417" x="1671638" y="1438275"/>
          <p14:tracePt t="26455" x="1671638" y="1443038"/>
          <p14:tracePt t="26550" x="1671638" y="1447800"/>
          <p14:tracePt t="26565" x="1666875" y="1452563"/>
          <p14:tracePt t="26572" x="1666875" y="1457325"/>
          <p14:tracePt t="26594" x="1666875" y="1462088"/>
          <p14:tracePt t="26601" x="1662113" y="1466850"/>
          <p14:tracePt t="26615" x="1657350" y="1466850"/>
          <p14:tracePt t="26712" x="1652588" y="1466850"/>
          <p14:tracePt t="26741" x="1647825" y="1466850"/>
          <p14:tracePt t="26756" x="1643063" y="1471613"/>
          <p14:tracePt t="26763" x="1638300" y="1471613"/>
          <p14:tracePt t="26779" x="1633538" y="1471613"/>
          <p14:tracePt t="26785" x="1628775" y="1471613"/>
          <p14:tracePt t="27395" x="1619250" y="1471613"/>
          <p14:tracePt t="27402" x="1600200" y="1485900"/>
          <p14:tracePt t="27415" x="1571625" y="1485900"/>
          <p14:tracePt t="27431" x="1509713" y="1504950"/>
          <p14:tracePt t="27448" x="1476375" y="1509713"/>
          <p14:tracePt t="27465" x="1452563" y="1524000"/>
          <p14:tracePt t="27498" x="1419225" y="1524000"/>
          <p14:tracePt t="27531" x="1404938" y="1524000"/>
          <p14:tracePt t="27548" x="1400175" y="1524000"/>
          <p14:tracePt t="27799" x="1414463" y="1524000"/>
          <p14:tracePt t="27806" x="1433513" y="1524000"/>
          <p14:tracePt t="27814" x="1452563" y="1524000"/>
          <p14:tracePt t="27831" x="1471613" y="1524000"/>
          <p14:tracePt t="27850" x="1495425" y="1524000"/>
          <p14:tracePt t="27865" x="1504950" y="1524000"/>
          <p14:tracePt t="27881" x="1514475" y="1524000"/>
          <p14:tracePt t="27898" x="1519238" y="1524000"/>
          <p14:tracePt t="27915" x="1524000" y="1524000"/>
          <p14:tracePt t="27967" x="1528763" y="1524000"/>
          <p14:tracePt t="27974" x="1533525" y="1524000"/>
          <p14:tracePt t="27989" x="1538288" y="1524000"/>
          <p14:tracePt t="27998" x="1543050" y="1524000"/>
          <p14:tracePt t="28015" x="1547813" y="1524000"/>
          <p14:tracePt t="28031" x="1552575" y="1524000"/>
          <p14:tracePt t="28048" x="1571625" y="1524000"/>
          <p14:tracePt t="28065" x="1581150" y="1524000"/>
          <p14:tracePt t="28081" x="1590675" y="1519238"/>
          <p14:tracePt t="28098" x="1600200" y="1519238"/>
          <p14:tracePt t="28114" x="1614488" y="1514475"/>
          <p14:tracePt t="28131" x="1624013" y="1509713"/>
          <p14:tracePt t="28148" x="1638300" y="1504950"/>
          <p14:tracePt t="28165" x="1643063" y="1504950"/>
          <p14:tracePt t="28181" x="1652588" y="1504950"/>
          <p14:tracePt t="28198" x="1657350" y="1504950"/>
          <p14:tracePt t="28215" x="1666875" y="1504950"/>
          <p14:tracePt t="28232" x="1671638" y="1504950"/>
          <p14:tracePt t="28248" x="1681163" y="1500188"/>
          <p14:tracePt t="28264" x="1695450" y="1495425"/>
          <p14:tracePt t="28281" x="1704975" y="1485900"/>
          <p14:tracePt t="28298" x="1714500" y="1476375"/>
          <p14:tracePt t="28314" x="1724025" y="1476375"/>
          <p14:tracePt t="28331" x="1728788" y="1476375"/>
          <p14:tracePt t="28348" x="1733550" y="1476375"/>
          <p14:tracePt t="28365" x="1738313" y="1476375"/>
          <p14:tracePt t="28643" x="1733550" y="1476375"/>
          <p14:tracePt t="28650" x="1719263" y="1476375"/>
          <p14:tracePt t="28664" x="1700213" y="1476375"/>
          <p14:tracePt t="28681" x="1685925" y="1476375"/>
          <p14:tracePt t="28698" x="1676400" y="1476375"/>
          <p14:tracePt t="28715" x="1662113" y="1476375"/>
          <p14:tracePt t="28731" x="1643063" y="1476375"/>
          <p14:tracePt t="28748" x="1628775" y="1476375"/>
          <p14:tracePt t="28764" x="1614488" y="1476375"/>
          <p14:tracePt t="28782" x="1604963" y="1476375"/>
          <p14:tracePt t="28798" x="1595438" y="1476375"/>
          <p14:tracePt t="28815" x="1585913" y="1476375"/>
          <p14:tracePt t="28832" x="1581150" y="1481138"/>
          <p14:tracePt t="28852" x="1571625" y="1481138"/>
          <p14:tracePt t="28864" x="1566863" y="1481138"/>
          <p14:tracePt t="28881" x="1557338" y="1481138"/>
          <p14:tracePt t="28916" x="1547813" y="1481138"/>
          <p14:tracePt t="28937" x="1533525" y="1490663"/>
          <p14:tracePt t="28948" x="1524000" y="1495425"/>
          <p14:tracePt t="28964" x="1495425" y="1500188"/>
          <p14:tracePt t="28981" x="1452563" y="1514475"/>
          <p14:tracePt t="28998" x="1423988" y="1519238"/>
          <p14:tracePt t="29015" x="1409700" y="1519238"/>
          <p14:tracePt t="29032" x="1390650" y="1519238"/>
          <p14:tracePt t="29048" x="1366838" y="1514475"/>
          <p14:tracePt t="29064" x="1352550" y="1509713"/>
          <p14:tracePt t="29081" x="1343025" y="1504950"/>
          <p14:tracePt t="29098" x="1333500" y="1485900"/>
          <p14:tracePt t="29114" x="1323975" y="1452563"/>
          <p14:tracePt t="29131" x="1314450" y="1419225"/>
          <p14:tracePt t="29148" x="1314450" y="1381125"/>
          <p14:tracePt t="29164" x="1314450" y="1347788"/>
          <p14:tracePt t="29181" x="1319213" y="1333500"/>
          <p14:tracePt t="29198" x="1323975" y="1319213"/>
          <p14:tracePt t="29214" x="1333500" y="1309688"/>
          <p14:tracePt t="29231" x="1343025" y="1300163"/>
          <p14:tracePt t="29248" x="1347788" y="1295400"/>
          <p14:tracePt t="29265" x="1362075" y="1290638"/>
          <p14:tracePt t="29282" x="1371600" y="1290638"/>
          <p14:tracePt t="29298" x="1390650" y="1295400"/>
          <p14:tracePt t="29315" x="1414463" y="1300163"/>
          <p14:tracePt t="29331" x="1423988" y="1309688"/>
          <p14:tracePt t="29348" x="1433513" y="1323975"/>
          <p14:tracePt t="29364" x="1443038" y="1333500"/>
          <p14:tracePt t="29381" x="1452563" y="1343025"/>
          <p14:tracePt t="29398" x="1457325" y="1347788"/>
          <p14:tracePt t="29414" x="1466850" y="1357313"/>
          <p14:tracePt t="29431" x="1471613" y="1376363"/>
          <p14:tracePt t="29448" x="1485900" y="1395413"/>
          <p14:tracePt t="29465" x="1485900" y="1404938"/>
          <p14:tracePt t="29481" x="1485900" y="1423988"/>
          <p14:tracePt t="29498" x="1485900" y="1428750"/>
          <p14:tracePt t="29514" x="1485900" y="1433513"/>
          <p14:tracePt t="29531" x="1485900" y="1438275"/>
          <p14:tracePt t="29548" x="1485900" y="1447800"/>
          <p14:tracePt t="29564" x="1485900" y="1457325"/>
          <p14:tracePt t="29581" x="1485900" y="1476375"/>
          <p14:tracePt t="29598" x="1485900" y="1481138"/>
          <p14:tracePt t="29614" x="1485900" y="1490663"/>
          <p14:tracePt t="29631" x="1485900" y="1495425"/>
          <p14:tracePt t="29648" x="1485900" y="1500188"/>
          <p14:tracePt t="29738" x="1485900" y="1504950"/>
          <p14:tracePt t="29745" x="1481138" y="1509713"/>
          <p14:tracePt t="29760" x="1466850" y="1514475"/>
          <p14:tracePt t="29767" x="1462088" y="1519238"/>
          <p14:tracePt t="29782" x="1447800" y="1524000"/>
          <p14:tracePt t="29798" x="1428750" y="1528763"/>
          <p14:tracePt t="29814" x="1419225" y="1533525"/>
          <p14:tracePt t="29831" x="1409700" y="1533525"/>
          <p14:tracePt t="29848" x="1400175" y="1533525"/>
          <p14:tracePt t="29881" x="1395413" y="1533525"/>
          <p14:tracePt t="30466" x="1400175" y="1533525"/>
          <p14:tracePt t="30472" x="1409700" y="1533525"/>
          <p14:tracePt t="30481" x="1419225" y="1533525"/>
          <p14:tracePt t="30498" x="1433513" y="1533525"/>
          <p14:tracePt t="30514" x="1447800" y="1533525"/>
          <p14:tracePt t="30531" x="1471613" y="1533525"/>
          <p14:tracePt t="30564" x="1495425" y="1533525"/>
          <p14:tracePt t="30598" x="1543050" y="1547813"/>
          <p14:tracePt t="30614" x="1562100" y="1547813"/>
          <p14:tracePt t="30631" x="1585913" y="1547813"/>
          <p14:tracePt t="30649" x="1604963" y="1547813"/>
          <p14:tracePt t="30664" x="1624013" y="1552575"/>
          <p14:tracePt t="30681" x="1647825" y="1552575"/>
          <p14:tracePt t="30698" x="1666875" y="1552575"/>
          <p14:tracePt t="30714" x="1690688" y="1552575"/>
          <p14:tracePt t="30731" x="1728788" y="1552575"/>
          <p14:tracePt t="30748" x="1757363" y="1552575"/>
          <p14:tracePt t="30764" x="1781175" y="1552575"/>
          <p14:tracePt t="30781" x="1814513" y="1533525"/>
          <p14:tracePt t="30798" x="1833563" y="1528763"/>
          <p14:tracePt t="30814" x="1857375" y="1519238"/>
          <p14:tracePt t="30831" x="1871663" y="1509713"/>
          <p14:tracePt t="30848" x="1900238" y="1500188"/>
          <p14:tracePt t="30864" x="1909763" y="1490663"/>
          <p14:tracePt t="30881" x="1914525" y="1485900"/>
          <p14:tracePt t="30898" x="1924050" y="1485900"/>
          <p14:tracePt t="30914" x="1928813" y="1485900"/>
          <p14:tracePt t="31031" x="1928813" y="1481138"/>
          <p14:tracePt t="31045" x="1924050" y="1476375"/>
          <p14:tracePt t="31052" x="1919288" y="1471613"/>
          <p14:tracePt t="31064" x="1909763" y="1471613"/>
          <p14:tracePt t="31081" x="1871663" y="1462088"/>
          <p14:tracePt t="31098" x="1804988" y="1462088"/>
          <p14:tracePt t="31114" x="1762125" y="1462088"/>
          <p14:tracePt t="31131" x="1724025" y="1462088"/>
          <p14:tracePt t="31148" x="1695450" y="1462088"/>
          <p14:tracePt t="31164" x="1676400" y="1462088"/>
          <p14:tracePt t="31181" x="1666875" y="1462088"/>
          <p14:tracePt t="31198" x="1652588" y="1466850"/>
          <p14:tracePt t="31214" x="1628775" y="1476375"/>
          <p14:tracePt t="31231" x="1604963" y="1485900"/>
          <p14:tracePt t="31248" x="1581150" y="1495425"/>
          <p14:tracePt t="31265" x="1566863" y="1500188"/>
          <p14:tracePt t="31281" x="1547813" y="1500188"/>
          <p14:tracePt t="31298" x="1533525" y="1500188"/>
          <p14:tracePt t="31314" x="1528763" y="1500188"/>
          <p14:tracePt t="31331" x="1524000" y="1500188"/>
          <p14:tracePt t="31348" x="1504950" y="1500188"/>
          <p14:tracePt t="31364" x="1481138" y="1500188"/>
          <p14:tracePt t="31381" x="1462088" y="1500188"/>
          <p14:tracePt t="31398" x="1428750" y="1500188"/>
          <p14:tracePt t="31414" x="1409700" y="1500188"/>
          <p14:tracePt t="31431" x="1400175" y="1500188"/>
          <p14:tracePt t="31447" x="1390650" y="1500188"/>
          <p14:tracePt t="31464" x="1381125" y="1500188"/>
          <p14:tracePt t="31498" x="1371600" y="1500188"/>
          <p14:tracePt t="31810" x="1376363" y="1500188"/>
          <p14:tracePt t="31818" x="1385888" y="1500188"/>
          <p14:tracePt t="31832" x="1400175" y="1500188"/>
          <p14:tracePt t="31848" x="1423988" y="1500188"/>
          <p14:tracePt t="31864" x="1443038" y="1490663"/>
          <p14:tracePt t="31881" x="1462088" y="1490663"/>
          <p14:tracePt t="31914" x="1514475" y="1485900"/>
          <p14:tracePt t="31948" x="1557338" y="1485900"/>
          <p14:tracePt t="31964" x="1590675" y="1485900"/>
          <p14:tracePt t="31981" x="1609725" y="1485900"/>
          <p14:tracePt t="31997" x="1633538" y="1485900"/>
          <p14:tracePt t="32014" x="1652588" y="1485900"/>
          <p14:tracePt t="32031" x="1685925" y="1485900"/>
          <p14:tracePt t="32048" x="1704975" y="1485900"/>
          <p14:tracePt t="32064" x="1714500" y="1485900"/>
          <p14:tracePt t="32081" x="1733550" y="1485900"/>
          <p14:tracePt t="32097" x="1747838" y="1485900"/>
          <p14:tracePt t="32114" x="1757363" y="1485900"/>
          <p14:tracePt t="32131" x="1776413" y="1481138"/>
          <p14:tracePt t="32147" x="1795463" y="1476375"/>
          <p14:tracePt t="32164" x="1804988" y="1471613"/>
          <p14:tracePt t="32181" x="1819275" y="1462088"/>
          <p14:tracePt t="32198" x="1833563" y="1462088"/>
          <p14:tracePt t="32214" x="1843088" y="1462088"/>
          <p14:tracePt t="32231" x="1852613" y="1457325"/>
          <p14:tracePt t="32248" x="1857375" y="1452563"/>
          <p14:tracePt t="32264" x="1866900" y="1447800"/>
          <p14:tracePt t="32281" x="1876425" y="1443038"/>
          <p14:tracePt t="32297" x="1881188" y="1443038"/>
          <p14:tracePt t="32314" x="1890713" y="1443038"/>
          <p14:tracePt t="32331" x="1900238" y="1443038"/>
          <p14:tracePt t="32963" x="1890713" y="1443038"/>
          <p14:tracePt t="32970" x="1862138" y="1443038"/>
          <p14:tracePt t="32981" x="1847850" y="1443038"/>
          <p14:tracePt t="32997" x="1819275" y="1443038"/>
          <p14:tracePt t="33014" x="1776413" y="1443038"/>
          <p14:tracePt t="33031" x="1757363" y="1443038"/>
          <p14:tracePt t="33064" x="1733550" y="1438275"/>
          <p14:tracePt t="33066" x="1724025" y="1438275"/>
          <p14:tracePt t="33097" x="1681163" y="1433513"/>
          <p14:tracePt t="33114" x="1657350" y="1428750"/>
          <p14:tracePt t="33131" x="1628775" y="1428750"/>
          <p14:tracePt t="33148" x="1595438" y="1428750"/>
          <p14:tracePt t="33164" x="1576388" y="1428750"/>
          <p14:tracePt t="33181" x="1552575" y="1428750"/>
          <p14:tracePt t="33197" x="1524000" y="1428750"/>
          <p14:tracePt t="33214" x="1504950" y="1428750"/>
          <p14:tracePt t="33231" x="1485900" y="1428750"/>
          <p14:tracePt t="33247" x="1462088" y="1428750"/>
          <p14:tracePt t="33264" x="1443038" y="1428750"/>
          <p14:tracePt t="33281" x="1423988" y="1428750"/>
          <p14:tracePt t="33297" x="1414463" y="1428750"/>
          <p14:tracePt t="33314" x="1404938" y="1428750"/>
          <p14:tracePt t="33331" x="1385888" y="1428750"/>
          <p14:tracePt t="33347" x="1381125" y="1428750"/>
          <p14:tracePt t="33364" x="1376363" y="1428750"/>
          <p14:tracePt t="33381" x="1366838" y="1428750"/>
          <p14:tracePt t="33639" x="1371600" y="1428750"/>
          <p14:tracePt t="33646" x="1390650" y="1428750"/>
          <p14:tracePt t="33654" x="1400175" y="1428750"/>
          <p14:tracePt t="33664" x="1409700" y="1428750"/>
          <p14:tracePt t="33681" x="1428750" y="1428750"/>
          <p14:tracePt t="33697" x="1462088" y="1433513"/>
          <p14:tracePt t="33714" x="1490663" y="1433513"/>
          <p14:tracePt t="33731" x="1519238" y="1443038"/>
          <p14:tracePt t="33748" x="1557338" y="1443038"/>
          <p14:tracePt t="33764" x="1604963" y="1433513"/>
          <p14:tracePt t="33781" x="1643063" y="1423988"/>
          <p14:tracePt t="33797" x="1671638" y="1414463"/>
          <p14:tracePt t="33814" x="1719263" y="1404938"/>
          <p14:tracePt t="33831" x="1747838" y="1395413"/>
          <p14:tracePt t="33847" x="1766888" y="1395413"/>
          <p14:tracePt t="33864" x="1790700" y="1395413"/>
          <p14:tracePt t="33881" x="1819275" y="1395413"/>
          <p14:tracePt t="33897" x="1843088" y="1390650"/>
          <p14:tracePt t="33914" x="1857375" y="1390650"/>
          <p14:tracePt t="33931" x="1871663" y="1390650"/>
          <p14:tracePt t="33947" x="1890713" y="1390650"/>
          <p14:tracePt t="33964" x="1909763" y="1390650"/>
          <p14:tracePt t="33981" x="1924050" y="1390650"/>
          <p14:tracePt t="33997" x="1928813" y="1390650"/>
          <p14:tracePt t="34014" x="1938338" y="1390650"/>
          <p14:tracePt t="34031" x="1943100" y="1390650"/>
          <p14:tracePt t="34047" x="1952625" y="1390650"/>
          <p14:tracePt t="34307" x="1938338" y="1390650"/>
          <p14:tracePt t="34314" x="1928813" y="1390650"/>
          <p14:tracePt t="34322" x="1919288" y="1390650"/>
          <p14:tracePt t="34347" x="1871663" y="1390650"/>
          <p14:tracePt t="34381" x="1790700" y="1390650"/>
          <p14:tracePt t="34397" x="1752600" y="1390650"/>
          <p14:tracePt t="34414" x="1733550" y="1390650"/>
          <p14:tracePt t="34431" x="1709738" y="1390650"/>
          <p14:tracePt t="34447" x="1681163" y="1390650"/>
          <p14:tracePt t="34464" x="1657350" y="1390650"/>
          <p14:tracePt t="34481" x="1638300" y="1390650"/>
          <p14:tracePt t="34497" x="1604963" y="1390650"/>
          <p14:tracePt t="34514" x="1581150" y="1390650"/>
          <p14:tracePt t="34530" x="1552575" y="1400175"/>
          <p14:tracePt t="34547" x="1524000" y="1400175"/>
          <p14:tracePt t="34564" x="1495425" y="1400175"/>
          <p14:tracePt t="34580" x="1471613" y="1400175"/>
          <p14:tracePt t="34597" x="1452563" y="1400175"/>
          <p14:tracePt t="34614" x="1433513" y="1400175"/>
          <p14:tracePt t="34631" x="1419225" y="1400175"/>
          <p14:tracePt t="34648" x="1409700" y="1400175"/>
          <p14:tracePt t="34682" x="1400175" y="1400175"/>
          <p14:tracePt t="34894" x="1419225" y="1400175"/>
          <p14:tracePt t="34902" x="1443038" y="1400175"/>
          <p14:tracePt t="34914" x="1466850" y="1400175"/>
          <p14:tracePt t="34931" x="1509713" y="1400175"/>
          <p14:tracePt t="34947" x="1566863" y="1400175"/>
          <p14:tracePt t="34964" x="1600200" y="1400175"/>
          <p14:tracePt t="34980" x="1624013" y="1400175"/>
          <p14:tracePt t="34997" x="1643063" y="1400175"/>
          <p14:tracePt t="35014" x="1657350" y="1400175"/>
          <p14:tracePt t="35031" x="1671638" y="1395413"/>
          <p14:tracePt t="35047" x="1681163" y="1395413"/>
          <p14:tracePt t="35064" x="1695450" y="1395413"/>
          <p14:tracePt t="35080" x="1700213" y="1395413"/>
          <p14:tracePt t="35097" x="1709738" y="1395413"/>
          <p14:tracePt t="35137" x="1714500" y="1395413"/>
          <p14:tracePt t="35147" x="1719263" y="1395413"/>
          <p14:tracePt t="35166" x="1724025" y="1395413"/>
          <p14:tracePt t="35181" x="1728788" y="1395413"/>
          <p14:tracePt t="35198" x="1733550" y="1395413"/>
          <p14:tracePt t="35652" x="1700213" y="1395413"/>
          <p14:tracePt t="35663" x="1657350" y="1400175"/>
          <p14:tracePt t="35673" x="1585913" y="1400175"/>
          <p14:tracePt t="35680" x="1562100" y="1404938"/>
          <p14:tracePt t="35697" x="1500188" y="1414463"/>
          <p14:tracePt t="35714" x="1447800" y="1419225"/>
          <p14:tracePt t="35747" x="1347788" y="1433513"/>
          <p14:tracePt t="35781" x="1300163" y="1438275"/>
          <p14:tracePt t="35798" x="1281113" y="1443038"/>
          <p14:tracePt t="35814" x="1247775" y="1447800"/>
          <p14:tracePt t="35831" x="1233488" y="1447800"/>
          <p14:tracePt t="35847" x="1219200" y="1447800"/>
          <p14:tracePt t="35864" x="1204913" y="1447800"/>
          <p14:tracePt t="35881" x="1200150" y="1447800"/>
          <p14:tracePt t="35897" x="1190625" y="1447800"/>
          <p14:tracePt t="36019" x="1185863" y="1447800"/>
          <p14:tracePt t="36026" x="1181100" y="1447800"/>
          <p14:tracePt t="36033" x="1181100" y="1452563"/>
          <p14:tracePt t="36047" x="1162050" y="1457325"/>
          <p14:tracePt t="36064" x="1147763" y="1462088"/>
          <p14:tracePt t="36081" x="1133475" y="1476375"/>
          <p14:tracePt t="36097" x="1114425" y="1481138"/>
          <p14:tracePt t="36114" x="1081088" y="1490663"/>
          <p14:tracePt t="36130" x="1047750" y="1495425"/>
          <p14:tracePt t="36147" x="1028700" y="1509713"/>
          <p14:tracePt t="36164" x="990600" y="1509713"/>
          <p14:tracePt t="36181" x="957263" y="1509713"/>
          <p14:tracePt t="36197" x="928688" y="1509713"/>
          <p14:tracePt t="36214" x="909638" y="1509713"/>
          <p14:tracePt t="36231" x="876300" y="1495425"/>
          <p14:tracePt t="36247" x="862013" y="1490663"/>
          <p14:tracePt t="36264" x="852488" y="1481138"/>
          <p14:tracePt t="36280" x="842963" y="1471613"/>
          <p14:tracePt t="36297" x="823913" y="1447800"/>
          <p14:tracePt t="36314" x="819150" y="1428750"/>
          <p14:tracePt t="36331" x="819150" y="1414463"/>
          <p14:tracePt t="36347" x="819150" y="1400175"/>
          <p14:tracePt t="36364" x="819150" y="1381125"/>
          <p14:tracePt t="36381" x="823913" y="1371600"/>
          <p14:tracePt t="36397" x="842963" y="1357313"/>
          <p14:tracePt t="36414" x="871538" y="1338263"/>
          <p14:tracePt t="36430" x="919163" y="1328738"/>
          <p14:tracePt t="36447" x="947738" y="1314450"/>
          <p14:tracePt t="36464" x="976313" y="1314450"/>
          <p14:tracePt t="36481" x="995363" y="1314450"/>
          <p14:tracePt t="36497" x="1019175" y="1314450"/>
          <p14:tracePt t="36514" x="1023938" y="1314450"/>
          <p14:tracePt t="36531" x="1042988" y="1314450"/>
          <p14:tracePt t="36547" x="1062038" y="1319213"/>
          <p14:tracePt t="36564" x="1076325" y="1323975"/>
          <p14:tracePt t="36581" x="1085850" y="1328738"/>
          <p14:tracePt t="36597" x="1095375" y="1338263"/>
          <p14:tracePt t="36614" x="1104900" y="1343025"/>
          <p14:tracePt t="36631" x="1114425" y="1343025"/>
          <p14:tracePt t="36664" x="1114425" y="1347788"/>
          <p14:tracePt t="36681" x="1123950" y="1362075"/>
          <p14:tracePt t="36697" x="1123950" y="1390650"/>
          <p14:tracePt t="36714" x="1123950" y="1414463"/>
          <p14:tracePt t="36731" x="1123950" y="1443038"/>
          <p14:tracePt t="36747" x="1123950" y="1452563"/>
          <p14:tracePt t="36764" x="1123950" y="1462088"/>
          <p14:tracePt t="36781" x="1123950" y="1471613"/>
          <p14:tracePt t="36797" x="1123950" y="1476375"/>
          <p14:tracePt t="36814" x="1123950" y="1481138"/>
          <p14:tracePt t="36830" x="1119188" y="1485900"/>
          <p14:tracePt t="36848" x="1109663" y="1490663"/>
          <p14:tracePt t="36864" x="1090613" y="1500188"/>
          <p14:tracePt t="36880" x="1066800" y="1514475"/>
          <p14:tracePt t="36897" x="1047750" y="1514475"/>
          <p14:tracePt t="36914" x="1014413" y="1514475"/>
          <p14:tracePt t="36930" x="990600" y="1504950"/>
          <p14:tracePt t="36947" x="976313" y="1500188"/>
          <p14:tracePt t="36964" x="962025" y="1495425"/>
          <p14:tracePt t="36980" x="942975" y="1476375"/>
          <p14:tracePt t="36997" x="923925" y="1457325"/>
          <p14:tracePt t="37014" x="909638" y="1443038"/>
          <p14:tracePt t="37030" x="895350" y="1419225"/>
          <p14:tracePt t="37047" x="876300" y="1385888"/>
          <p14:tracePt t="37064" x="866775" y="1362075"/>
          <p14:tracePt t="37081" x="862013" y="1352550"/>
          <p14:tracePt t="37097" x="862013" y="1333500"/>
          <p14:tracePt t="37114" x="862013" y="1309688"/>
          <p14:tracePt t="37131" x="866775" y="1290638"/>
          <p14:tracePt t="37147" x="876300" y="1281113"/>
          <p14:tracePt t="37164" x="895350" y="1271588"/>
          <p14:tracePt t="37180" x="909638" y="1262063"/>
          <p14:tracePt t="37197" x="923925" y="1257300"/>
          <p14:tracePt t="37214" x="938213" y="1257300"/>
          <p14:tracePt t="37231" x="966788" y="1257300"/>
          <p14:tracePt t="37247" x="981075" y="1257300"/>
          <p14:tracePt t="37264" x="990600" y="1257300"/>
          <p14:tracePt t="37281" x="1004888" y="1257300"/>
          <p14:tracePt t="37297" x="1023938" y="1266825"/>
          <p14:tracePt t="37314" x="1033463" y="1276350"/>
          <p14:tracePt t="37331" x="1038225" y="1281113"/>
          <p14:tracePt t="37347" x="1047750" y="1285875"/>
          <p14:tracePt t="37364" x="1057275" y="1295400"/>
          <p14:tracePt t="37380" x="1062038" y="1309688"/>
          <p14:tracePt t="37397" x="1076325" y="1328738"/>
          <p14:tracePt t="37414" x="1085850" y="1338263"/>
          <p14:tracePt t="37430" x="1090613" y="1347788"/>
          <p14:tracePt t="37447" x="1095375" y="1347788"/>
          <p14:tracePt t="37464" x="1095375" y="1352550"/>
          <p14:tracePt t="37480" x="1095375" y="1357313"/>
          <p14:tracePt t="37497" x="1095375" y="1362075"/>
          <p14:tracePt t="37531" x="1095375" y="1371600"/>
          <p14:tracePt t="37547" x="1095375" y="1400175"/>
          <p14:tracePt t="37564" x="1095375" y="1419225"/>
          <p14:tracePt t="37581" x="1090613" y="1438275"/>
          <p14:tracePt t="37597" x="1081088" y="1457325"/>
          <p14:tracePt t="37614" x="1076325" y="1471613"/>
          <p14:tracePt t="37630" x="1071563" y="1476375"/>
          <p14:tracePt t="37647" x="1062038" y="1485900"/>
          <p14:tracePt t="37664" x="1057275" y="1485900"/>
          <p14:tracePt t="37680" x="1052513" y="1485900"/>
          <p14:tracePt t="37697" x="1047750" y="1485900"/>
          <p14:tracePt t="37714" x="1033463" y="1485900"/>
          <p14:tracePt t="37730" x="1014413" y="1481138"/>
          <p14:tracePt t="37747" x="1004888" y="1476375"/>
          <p14:tracePt t="37764" x="995363" y="1457325"/>
          <p14:tracePt t="37781" x="985838" y="1452563"/>
          <p14:tracePt t="37797" x="971550" y="1419225"/>
          <p14:tracePt t="37814" x="962025" y="1395413"/>
          <p14:tracePt t="37831" x="962025" y="1371600"/>
          <p14:tracePt t="37847" x="962025" y="1347788"/>
          <p14:tracePt t="37864" x="962025" y="1333500"/>
          <p14:tracePt t="37881" x="966788" y="1323975"/>
          <p14:tracePt t="37897" x="976313" y="1309688"/>
          <p14:tracePt t="37914" x="1004888" y="1285875"/>
          <p14:tracePt t="37930" x="1019175" y="1276350"/>
          <p14:tracePt t="37947" x="1038225" y="1271588"/>
          <p14:tracePt t="37964" x="1052513" y="1266825"/>
          <p14:tracePt t="37981" x="1066800" y="1266825"/>
          <p14:tracePt t="37997" x="1076325" y="1266825"/>
          <p14:tracePt t="38014" x="1081088" y="1266825"/>
          <p14:tracePt t="38030" x="1090613" y="1276350"/>
          <p14:tracePt t="38047" x="1100138" y="1290638"/>
          <p14:tracePt t="38064" x="1104900" y="1304925"/>
          <p14:tracePt t="38080" x="1109663" y="1333500"/>
          <p14:tracePt t="38097" x="1114425" y="1381125"/>
          <p14:tracePt t="38114" x="1114425" y="1400175"/>
          <p14:tracePt t="38130" x="1114425" y="1423988"/>
          <p14:tracePt t="38147" x="1114425" y="1447800"/>
          <p14:tracePt t="38164" x="1104900" y="1471613"/>
          <p14:tracePt t="38180" x="1095375" y="1481138"/>
          <p14:tracePt t="38197" x="1090613" y="1490663"/>
          <p14:tracePt t="38216" x="1071563" y="1500188"/>
          <p14:tracePt t="38231" x="1057275" y="1509713"/>
          <p14:tracePt t="38247" x="1033463" y="1509713"/>
          <p14:tracePt t="38264" x="1023938" y="1509713"/>
          <p14:tracePt t="38281" x="1004888" y="1509713"/>
          <p14:tracePt t="38297" x="981075" y="1495425"/>
          <p14:tracePt t="38314" x="971550" y="1457325"/>
          <p14:tracePt t="38330" x="952500" y="1414463"/>
          <p14:tracePt t="38347" x="947738" y="1366838"/>
          <p14:tracePt t="38364" x="947738" y="1338263"/>
          <p14:tracePt t="38380" x="947738" y="1319213"/>
          <p14:tracePt t="38397" x="952500" y="1309688"/>
          <p14:tracePt t="38414" x="962025" y="1290638"/>
          <p14:tracePt t="38430" x="976313" y="1285875"/>
          <p14:tracePt t="38447" x="990600" y="1276350"/>
          <p14:tracePt t="38464" x="1009650" y="1271588"/>
          <p14:tracePt t="38480" x="1033463" y="1271588"/>
          <p14:tracePt t="38497" x="1042988" y="1271588"/>
          <p14:tracePt t="38514" x="1057275" y="1281113"/>
          <p14:tracePt t="38531" x="1071563" y="1290638"/>
          <p14:tracePt t="38547" x="1076325" y="1295400"/>
          <p14:tracePt t="38564" x="1081088" y="1309688"/>
          <p14:tracePt t="38580" x="1081088" y="1333500"/>
          <p14:tracePt t="38597" x="1081088" y="1381125"/>
          <p14:tracePt t="38614" x="1062038" y="1400175"/>
          <p14:tracePt t="38630" x="1047750" y="1414463"/>
          <p14:tracePt t="38648" x="1019175" y="1428750"/>
          <p14:tracePt t="38664" x="976313" y="1443038"/>
          <p14:tracePt t="38680" x="957263" y="1443038"/>
          <p14:tracePt t="38697" x="938213" y="1443038"/>
          <p14:tracePt t="38714" x="919163" y="1409700"/>
          <p14:tracePt t="38730" x="904875" y="1366838"/>
          <p14:tracePt t="38747" x="900113" y="1338263"/>
          <p14:tracePt t="38764" x="900113" y="1309688"/>
          <p14:tracePt t="38780" x="919163" y="1276350"/>
          <p14:tracePt t="38797" x="933450" y="1266825"/>
          <p14:tracePt t="38814" x="957263" y="1252538"/>
          <p14:tracePt t="38831" x="976313" y="1247775"/>
          <p14:tracePt t="38847" x="1000125" y="1247775"/>
          <p14:tracePt t="38864" x="1009650" y="1252538"/>
          <p14:tracePt t="38881" x="1014413" y="1262063"/>
          <p14:tracePt t="38897" x="1014413" y="1295400"/>
          <p14:tracePt t="38914" x="1009650" y="1314450"/>
          <p14:tracePt t="38930" x="1000125" y="1333500"/>
          <p14:tracePt t="38947" x="1000125" y="1338263"/>
          <p14:tracePt t="38964" x="1000125" y="1347788"/>
          <p14:tracePt t="38980" x="1000125" y="1352550"/>
          <p14:tracePt t="40684" x="1019175" y="1362075"/>
          <p14:tracePt t="40690" x="1057275" y="1376363"/>
          <p14:tracePt t="40699" x="1095375" y="1390650"/>
          <p14:tracePt t="40714" x="1152525" y="1419225"/>
          <p14:tracePt t="40730" x="1204913" y="1447800"/>
          <p14:tracePt t="40747" x="1243013" y="1466850"/>
          <p14:tracePt t="40764" x="1290638" y="1495425"/>
          <p14:tracePt t="40797" x="1338263" y="1538288"/>
          <p14:tracePt t="40830" x="1381125" y="1571625"/>
          <p14:tracePt t="40847" x="1390650" y="1585913"/>
          <p14:tracePt t="40864" x="1409700" y="1604963"/>
          <p14:tracePt t="40880" x="1428750" y="1624013"/>
          <p14:tracePt t="40897" x="1438275" y="1633538"/>
          <p14:tracePt t="40913" x="1443038" y="1643063"/>
          <p14:tracePt t="40930" x="1452563" y="1647825"/>
          <p14:tracePt t="40947" x="1457325" y="1657350"/>
          <p14:tracePt t="40963" x="1462088" y="1666875"/>
          <p14:tracePt t="40980" x="1462088" y="1671638"/>
          <p14:tracePt t="40997" x="1462088" y="1681163"/>
          <p14:tracePt t="41013" x="1462088" y="1690688"/>
          <p14:tracePt t="41047" x="1462088" y="1704975"/>
          <p14:tracePt t="41064" x="1462088" y="1724025"/>
          <p14:tracePt t="41066" x="1462088" y="1738313"/>
          <p14:tracePt t="41080" x="1462088" y="1757363"/>
          <p14:tracePt t="41097" x="1457325" y="1776413"/>
          <p14:tracePt t="41113" x="1447800" y="1790700"/>
          <p14:tracePt t="41130" x="1433513" y="1804988"/>
          <p14:tracePt t="41147" x="1428750" y="1814513"/>
          <p14:tracePt t="41163" x="1423988" y="1819275"/>
          <p14:tracePt t="41180" x="1423988" y="1824038"/>
          <p14:tracePt t="41594" x="1433513" y="1824038"/>
          <p14:tracePt t="41601" x="1447800" y="1824038"/>
          <p14:tracePt t="41613" x="1462088" y="1824038"/>
          <p14:tracePt t="41630" x="1500188" y="1824038"/>
          <p14:tracePt t="41647" x="1533525" y="1824038"/>
          <p14:tracePt t="41681" x="1585913" y="1824038"/>
          <p14:tracePt t="41713" x="1638300" y="1824038"/>
          <p14:tracePt t="41730" x="1652588" y="1824038"/>
          <p14:tracePt t="41747" x="1685925" y="1824038"/>
          <p14:tracePt t="41763" x="1704975" y="1824038"/>
          <p14:tracePt t="41780" x="1728788" y="1824038"/>
          <p14:tracePt t="41797" x="1757363" y="1824038"/>
          <p14:tracePt t="41814" x="1800225" y="1824038"/>
          <p14:tracePt t="41830" x="1828800" y="1824038"/>
          <p14:tracePt t="41847" x="1866900" y="1824038"/>
          <p14:tracePt t="41864" x="1895475" y="1824038"/>
          <p14:tracePt t="41880" x="1943100" y="1819275"/>
          <p14:tracePt t="41897" x="1971675" y="1819275"/>
          <p14:tracePt t="41914" x="1990725" y="1819275"/>
          <p14:tracePt t="41932" x="2014538" y="1819275"/>
          <p14:tracePt t="41947" x="2047875" y="1809750"/>
          <p14:tracePt t="41963" x="2066925" y="1809750"/>
          <p14:tracePt t="41980" x="2090738" y="1804988"/>
          <p14:tracePt t="41997" x="2109788" y="1795463"/>
          <p14:tracePt t="42013" x="2124075" y="1795463"/>
          <p14:tracePt t="42030" x="2138363" y="1795463"/>
          <p14:tracePt t="42047" x="2147888" y="1795463"/>
          <p14:tracePt t="42063" x="2171700" y="1790700"/>
          <p14:tracePt t="42080" x="2185988" y="1785938"/>
          <p14:tracePt t="42097" x="2190750" y="1785938"/>
          <p14:tracePt t="42114" x="2200275" y="1785938"/>
          <p14:tracePt t="42130" x="2209800" y="1785938"/>
          <p14:tracePt t="42211" x="2214563" y="1785938"/>
          <p14:tracePt t="42218" x="2219325" y="1785938"/>
          <p14:tracePt t="42233" x="2224088" y="1785938"/>
          <p14:tracePt t="42666" x="2190750" y="1785938"/>
          <p14:tracePt t="42673" x="2152650" y="1785938"/>
          <p14:tracePt t="42683" x="2119313" y="1795463"/>
          <p14:tracePt t="42697" x="2024063" y="1804988"/>
          <p14:tracePt t="42714" x="1957388" y="1804988"/>
          <p14:tracePt t="42730" x="1905000" y="1804988"/>
          <p14:tracePt t="42763" x="1824038" y="1790700"/>
          <p14:tracePt t="42797" x="1781175" y="1790700"/>
          <p14:tracePt t="42813" x="1762125" y="1785938"/>
          <p14:tracePt t="42831" x="1752600" y="1781175"/>
          <p14:tracePt t="42847" x="1738313" y="1776413"/>
          <p14:tracePt t="42864" x="1719263" y="1766888"/>
          <p14:tracePt t="42880" x="1700213" y="1762125"/>
          <p14:tracePt t="42897" x="1690688" y="1762125"/>
          <p14:tracePt t="42930" x="1685925" y="1762125"/>
          <p14:tracePt t="42947" x="1676400" y="1762125"/>
          <p14:tracePt t="42982" x="1676400" y="1757363"/>
          <p14:tracePt t="42997" x="1666875" y="1752600"/>
          <p14:tracePt t="43013" x="1662113" y="1747838"/>
          <p14:tracePt t="43030" x="1657350" y="1747838"/>
          <p14:tracePt t="43047" x="1647825" y="1747838"/>
          <p14:tracePt t="43063" x="1638300" y="1747838"/>
          <p14:tracePt t="43122" x="1633538" y="1747838"/>
          <p14:tracePt t="43129" x="1628775" y="1747838"/>
          <p14:tracePt t="43143" x="1624013" y="1747838"/>
          <p14:tracePt t="43150" x="1619250" y="1747838"/>
          <p14:tracePt t="43166" x="1604963" y="1747838"/>
          <p14:tracePt t="43180" x="1595438" y="1747838"/>
          <p14:tracePt t="43196" x="1581150" y="1747838"/>
          <p14:tracePt t="43213" x="1566863" y="1747838"/>
          <p14:tracePt t="43230" x="1552575" y="1747838"/>
          <p14:tracePt t="43247" x="1538288" y="1743075"/>
          <p14:tracePt t="43263" x="1528763" y="1738313"/>
          <p14:tracePt t="43280" x="1528763" y="1733550"/>
          <p14:tracePt t="43297" x="1509713" y="1700213"/>
          <p14:tracePt t="43313" x="1500188" y="1662113"/>
          <p14:tracePt t="43330" x="1495425" y="1633538"/>
          <p14:tracePt t="43347" x="1485900" y="1604963"/>
          <p14:tracePt t="43363" x="1485900" y="1581150"/>
          <p14:tracePt t="43380" x="1485900" y="1562100"/>
          <p14:tracePt t="43397" x="1485900" y="1557338"/>
          <p14:tracePt t="43413" x="1485900" y="1547813"/>
          <p14:tracePt t="43430" x="1485900" y="1538288"/>
          <p14:tracePt t="43446" x="1495425" y="1538288"/>
          <p14:tracePt t="43463" x="1504950" y="1538288"/>
          <p14:tracePt t="43480" x="1514475" y="1538288"/>
          <p14:tracePt t="43497" x="1538288" y="1543050"/>
          <p14:tracePt t="43513" x="1552575" y="1557338"/>
          <p14:tracePt t="43530" x="1566863" y="1571625"/>
          <p14:tracePt t="43547" x="1581150" y="1595438"/>
          <p14:tracePt t="43563" x="1590675" y="1619250"/>
          <p14:tracePt t="43580" x="1600200" y="1643063"/>
          <p14:tracePt t="43597" x="1604963" y="1652588"/>
          <p14:tracePt t="43613" x="1604963" y="1666875"/>
          <p14:tracePt t="43630" x="1604963" y="1671638"/>
          <p14:tracePt t="43647" x="1604963" y="1681163"/>
          <p14:tracePt t="43663" x="1604963" y="1685925"/>
          <p14:tracePt t="44048" x="1604963" y="1690688"/>
          <p14:tracePt t="44062" x="1604963" y="1695450"/>
          <p14:tracePt t="44068" x="1604963" y="1700213"/>
          <p14:tracePt t="44150" x="1604963" y="1704975"/>
          <p14:tracePt t="44156" x="1604963" y="1709738"/>
          <p14:tracePt t="44209" x="1604963" y="1714500"/>
          <p14:tracePt t="44745" x="1604963" y="1719263"/>
          <p14:tracePt t="44752" x="1604963" y="1724025"/>
          <p14:tracePt t="44767" x="1604963" y="1728788"/>
          <p14:tracePt t="44780" x="1600200" y="1733550"/>
          <p14:tracePt t="44797" x="1590675" y="1743075"/>
          <p14:tracePt t="44813" x="1585913" y="1747838"/>
          <p14:tracePt t="44830" x="1576388" y="1752600"/>
          <p14:tracePt t="44863" x="1566863" y="1752600"/>
          <p14:tracePt t="44896" x="1557338" y="1757363"/>
          <p14:tracePt t="44913" x="1538288" y="1766888"/>
          <p14:tracePt t="44930" x="1528763" y="1771650"/>
          <p14:tracePt t="44947" x="1519238" y="1781175"/>
          <p14:tracePt t="44963" x="1504950" y="1785938"/>
          <p14:tracePt t="44980" x="1485900" y="1790700"/>
          <p14:tracePt t="44997" x="1471613" y="1790700"/>
          <p14:tracePt t="45013" x="1462088" y="1790700"/>
          <p14:tracePt t="45030" x="1447800" y="1790700"/>
          <p14:tracePt t="45046" x="1423988" y="1790700"/>
          <p14:tracePt t="45063" x="1409700" y="1790700"/>
          <p14:tracePt t="45080" x="1395413" y="1790700"/>
          <p14:tracePt t="45096" x="1376363" y="1781175"/>
          <p14:tracePt t="45113" x="1371600" y="1776413"/>
          <p14:tracePt t="45130" x="1362075" y="1766888"/>
          <p14:tracePt t="45146" x="1357313" y="1752600"/>
          <p14:tracePt t="45163" x="1338263" y="1724025"/>
          <p14:tracePt t="45180" x="1333500" y="1695450"/>
          <p14:tracePt t="45196" x="1328738" y="1643063"/>
          <p14:tracePt t="45214" x="1328738" y="1585913"/>
          <p14:tracePt t="45230" x="1343025" y="1500188"/>
          <p14:tracePt t="45247" x="1347788" y="1466850"/>
          <p14:tracePt t="45263" x="1357313" y="1447800"/>
          <p14:tracePt t="45282" x="1362075" y="1443038"/>
          <p14:tracePt t="45297" x="1366838" y="1433513"/>
          <p14:tracePt t="45313" x="1371600" y="1428750"/>
          <p14:tracePt t="45330" x="1376363" y="1428750"/>
          <p14:tracePt t="45347" x="1395413" y="1438275"/>
          <p14:tracePt t="45363" x="1409700" y="1462088"/>
          <p14:tracePt t="45380" x="1428750" y="1485900"/>
          <p14:tracePt t="45397" x="1438275" y="1519238"/>
          <p14:tracePt t="45413" x="1457325" y="1557338"/>
          <p14:tracePt t="45430" x="1471613" y="1576388"/>
          <p14:tracePt t="45446" x="1471613" y="1600200"/>
          <p14:tracePt t="45464" x="1471613" y="1619250"/>
          <p14:tracePt t="45480" x="1471613" y="1647825"/>
          <p14:tracePt t="45497" x="1471613" y="1662113"/>
          <p14:tracePt t="45513" x="1471613" y="1676400"/>
          <p14:tracePt t="45530" x="1471613" y="1685925"/>
          <p14:tracePt t="45547" x="1471613" y="1695450"/>
          <p14:tracePt t="45563" x="1471613" y="1704975"/>
          <p14:tracePt t="45580" x="1471613" y="1714500"/>
          <p14:tracePt t="45597" x="1471613" y="1743075"/>
          <p14:tracePt t="45613" x="1466850" y="1757363"/>
          <p14:tracePt t="45630" x="1462088" y="1771650"/>
          <p14:tracePt t="45646" x="1452563" y="1785938"/>
          <p14:tracePt t="45663" x="1447800" y="1795463"/>
          <p14:tracePt t="45680" x="1447800" y="1800225"/>
          <p14:tracePt t="46581" x="1443038" y="1800225"/>
          <p14:tracePt t="46588" x="1438275" y="1804988"/>
          <p14:tracePt t="46596" x="1438275" y="1809750"/>
          <p14:tracePt t="46613" x="1428750" y="1814513"/>
          <p14:tracePt t="46630" x="1414463" y="1819275"/>
          <p14:tracePt t="46646" x="1400175" y="1828800"/>
          <p14:tracePt t="46680" x="1390650" y="1833563"/>
          <p14:tracePt t="46713" x="1381125" y="1833563"/>
          <p14:tracePt t="47257" x="1390650" y="1833563"/>
          <p14:tracePt t="47264" x="1395413" y="1833563"/>
          <p14:tracePt t="47271" x="1400175" y="1833563"/>
          <p14:tracePt t="47280" x="1409700" y="1833563"/>
          <p14:tracePt t="47296" x="1419225" y="1833563"/>
          <p14:tracePt t="47313" x="1433513" y="1828800"/>
          <p14:tracePt t="47330" x="1457325" y="1824038"/>
          <p14:tracePt t="47363" x="1485900" y="1824038"/>
          <p14:tracePt t="47396" x="1533525" y="1824038"/>
          <p14:tracePt t="47413" x="1547813" y="1824038"/>
          <p14:tracePt t="47430" x="1557338" y="1824038"/>
          <p14:tracePt t="47447" x="1571625" y="1824038"/>
          <p14:tracePt t="47463" x="1590675" y="1824038"/>
          <p14:tracePt t="47480" x="1604963" y="1824038"/>
          <p14:tracePt t="47496" x="1614488" y="1824038"/>
          <p14:tracePt t="47513" x="1638300" y="1824038"/>
          <p14:tracePt t="47530" x="1657350" y="1824038"/>
          <p14:tracePt t="47547" x="1666875" y="1819275"/>
          <p14:tracePt t="47563" x="1681163" y="1814513"/>
          <p14:tracePt t="47565" x="1685925" y="1814513"/>
          <p14:tracePt t="47580" x="1690688" y="1809750"/>
          <p14:tracePt t="47596" x="1695450" y="1809750"/>
          <p14:tracePt t="47613" x="1704975" y="1809750"/>
          <p14:tracePt t="49180" x="1757363" y="1804988"/>
          <p14:tracePt t="49187" x="1833563" y="1795463"/>
          <p14:tracePt t="49196" x="1933575" y="1795463"/>
          <p14:tracePt t="49213" x="2133600" y="1776413"/>
          <p14:tracePt t="49230" x="2290763" y="1766888"/>
          <p14:tracePt t="49246" x="2471738" y="1762125"/>
          <p14:tracePt t="49280" x="2819400" y="1724025"/>
          <p14:tracePt t="49313" x="3133725" y="1700213"/>
          <p14:tracePt t="49330" x="3214688" y="1690688"/>
          <p14:tracePt t="49346" x="3286125" y="1690688"/>
          <p14:tracePt t="49363" x="3348038" y="1681163"/>
          <p14:tracePt t="49379" x="3424238" y="1666875"/>
          <p14:tracePt t="49396" x="3471863" y="1657350"/>
          <p14:tracePt t="49413" x="3509963" y="1647825"/>
          <p14:tracePt t="49429" x="3562350" y="1647825"/>
          <p14:tracePt t="49446" x="3590925" y="1647825"/>
          <p14:tracePt t="49463" x="3614738" y="1647825"/>
          <p14:tracePt t="49479" x="3624263" y="1647825"/>
          <p14:tracePt t="49496" x="3648075" y="1647825"/>
          <p14:tracePt t="49513" x="3671888" y="1647825"/>
          <p14:tracePt t="49530" x="3686175" y="1647825"/>
          <p14:tracePt t="49547" x="3700463" y="1647825"/>
          <p14:tracePt t="49563" x="3719513" y="1647825"/>
          <p14:tracePt t="49580" x="3724275" y="1647825"/>
          <p14:tracePt t="49596" x="3733800" y="1647825"/>
          <p14:tracePt t="49613" x="3738563" y="1647825"/>
          <p14:tracePt t="49630" x="3743325" y="1647825"/>
          <p14:tracePt t="50011" x="3743325" y="1652588"/>
          <p14:tracePt t="50018" x="3743325" y="1662113"/>
          <p14:tracePt t="50030" x="3738563" y="1676400"/>
          <p14:tracePt t="50047" x="3729038" y="1695450"/>
          <p14:tracePt t="50080" x="3719513" y="1709738"/>
          <p14:tracePt t="50113" x="3714750" y="1714500"/>
          <p14:tracePt t="50708" x="3724275" y="1719263"/>
          <p14:tracePt t="50716" x="3748088" y="1719263"/>
          <p14:tracePt t="50722" x="3767138" y="1719263"/>
          <p14:tracePt t="50731" x="3786188" y="1719263"/>
          <p14:tracePt t="50746" x="3819525" y="1719263"/>
          <p14:tracePt t="50763" x="3848100" y="1719263"/>
          <p14:tracePt t="50796" x="3924300" y="1719263"/>
          <p14:tracePt t="50829" x="3995738" y="1733550"/>
          <p14:tracePt t="50846" x="4038600" y="1733550"/>
          <p14:tracePt t="50863" x="4110038" y="1743075"/>
          <p14:tracePt t="50879" x="4157663" y="1743075"/>
          <p14:tracePt t="50896" x="4191000" y="1743075"/>
          <p14:tracePt t="50913" x="4229100" y="1743075"/>
          <p14:tracePt t="50929" x="4276725" y="1752600"/>
          <p14:tracePt t="50946" x="4310063" y="1757363"/>
          <p14:tracePt t="50963" x="4338638" y="1757363"/>
          <p14:tracePt t="50980" x="4381500" y="1762125"/>
          <p14:tracePt t="50996" x="4400550" y="1762125"/>
          <p14:tracePt t="51013" x="4424363" y="1762125"/>
          <p14:tracePt t="51029" x="4443413" y="1762125"/>
          <p14:tracePt t="51046" x="4462463" y="1762125"/>
          <p14:tracePt t="51063" x="4471988" y="1762125"/>
          <p14:tracePt t="51080" x="4476750" y="1762125"/>
          <p14:tracePt t="51096" x="4481513" y="1762125"/>
          <p14:tracePt t="51113" x="4491038" y="1762125"/>
          <p14:tracePt t="51525" x="4486275" y="1762125"/>
          <p14:tracePt t="51532" x="4467225" y="1762125"/>
          <p14:tracePt t="51538" x="4452938" y="1762125"/>
          <p14:tracePt t="51563" x="4405313" y="1762125"/>
          <p14:tracePt t="51596" x="4367213" y="1762125"/>
          <p14:tracePt t="51613" x="4352925" y="1762125"/>
          <p14:tracePt t="51629" x="4348163" y="1762125"/>
          <p14:tracePt t="51707" x="4357688" y="1762125"/>
          <p14:tracePt t="51714" x="4371975" y="1762125"/>
          <p14:tracePt t="51723" x="4381500" y="1762125"/>
          <p14:tracePt t="51729" x="4405313" y="1762125"/>
          <p14:tracePt t="51746" x="4462463" y="1766888"/>
          <p14:tracePt t="51763" x="4543425" y="1766888"/>
          <p14:tracePt t="51780" x="4614863" y="1766888"/>
          <p14:tracePt t="51796" x="4705350" y="1776413"/>
          <p14:tracePt t="51813" x="4748213" y="1776413"/>
          <p14:tracePt t="51829" x="4800600" y="1781175"/>
          <p14:tracePt t="51846" x="4876800" y="1781175"/>
          <p14:tracePt t="51863" x="4924425" y="1781175"/>
          <p14:tracePt t="51879" x="4976813" y="1781175"/>
          <p14:tracePt t="51896" x="5024438" y="1781175"/>
          <p14:tracePt t="51913" x="5095875" y="1776413"/>
          <p14:tracePt t="51929" x="5129213" y="1766888"/>
          <p14:tracePt t="51946" x="5157788" y="1757363"/>
          <p14:tracePt t="51963" x="5176838" y="1757363"/>
          <p14:tracePt t="51979" x="5195888" y="1757363"/>
          <p14:tracePt t="52215" x="5229225" y="1757363"/>
          <p14:tracePt t="52221" x="5276850" y="1757363"/>
          <p14:tracePt t="52229" x="5319713" y="1757363"/>
          <p14:tracePt t="52246" x="5381625" y="1757363"/>
          <p14:tracePt t="52263" x="5424488" y="1757363"/>
          <p14:tracePt t="52279" x="5476875" y="1757363"/>
          <p14:tracePt t="52296" x="5505450" y="1757363"/>
          <p14:tracePt t="52329" x="5543550" y="1757363"/>
          <p14:tracePt t="52363" x="5567363" y="1757363"/>
          <p14:tracePt t="52379" x="5576888" y="1757363"/>
          <p14:tracePt t="52396" x="5581650" y="1757363"/>
          <p14:tracePt t="52413" x="5586413" y="1757363"/>
          <p14:tracePt t="52457" x="5591175" y="1757363"/>
          <p14:tracePt t="52464" x="5595938" y="1757363"/>
          <p14:tracePt t="52479" x="5600700" y="1757363"/>
          <p14:tracePt t="52486" x="5605463" y="1757363"/>
          <p14:tracePt t="52500" x="5614988" y="1757363"/>
          <p14:tracePt t="52516" x="5619750" y="1757363"/>
          <p14:tracePt t="52529" x="5624513" y="1757363"/>
          <p14:tracePt t="52546" x="5634038" y="1757363"/>
          <p14:tracePt t="52563" x="5638800" y="1757363"/>
          <p14:tracePt t="54212" x="5572125" y="1766888"/>
          <p14:tracePt t="54219" x="5495925" y="1771650"/>
          <p14:tracePt t="54229" x="5414963" y="1781175"/>
          <p14:tracePt t="54246" x="5291138" y="1790700"/>
          <p14:tracePt t="54263" x="5076825" y="1776413"/>
          <p14:tracePt t="54279" x="4962525" y="1762125"/>
          <p14:tracePt t="54296" x="4900613" y="1738313"/>
          <p14:tracePt t="54329" x="4833938" y="1657350"/>
          <p14:tracePt t="54362" x="4852988" y="1447800"/>
          <p14:tracePt t="54379" x="4914900" y="1366838"/>
          <p14:tracePt t="54396" x="5057775" y="1262063"/>
          <p14:tracePt t="54412" x="5143500" y="1228725"/>
          <p14:tracePt t="54429" x="5205413" y="1214438"/>
          <p14:tracePt t="54446" x="5267325" y="1204913"/>
          <p14:tracePt t="54462" x="5295900" y="1209675"/>
          <p14:tracePt t="54479" x="5310188" y="1228725"/>
          <p14:tracePt t="54496" x="5310188" y="1285875"/>
          <p14:tracePt t="54512" x="5286375" y="1428750"/>
          <p14:tracePt t="54529" x="5243513" y="1485900"/>
          <p14:tracePt t="54546" x="5181600" y="1547813"/>
          <p14:tracePt t="54563" x="5057775" y="1609725"/>
          <p14:tracePt t="54564" x="5010150" y="1633538"/>
          <p14:tracePt t="54579" x="4924425" y="1662113"/>
          <p14:tracePt t="54596" x="4862513" y="1676400"/>
          <p14:tracePt t="54613" x="4824413" y="1681163"/>
          <p14:tracePt t="54630" x="4805363" y="1681163"/>
          <p14:tracePt t="54646" x="4791075" y="1681163"/>
          <p14:tracePt t="54662" x="4786313" y="1681163"/>
          <p14:tracePt t="54679" x="4776788" y="1681163"/>
          <p14:tracePt t="56076" x="4714875" y="1766888"/>
          <p14:tracePt t="56085" x="4576763" y="1990725"/>
          <p14:tracePt t="56096" x="4438650" y="2195513"/>
          <p14:tracePt t="56113" x="4090988" y="2600325"/>
          <p14:tracePt t="56129" x="3348038" y="3500438"/>
          <p14:tracePt t="56163" x="2500313" y="4548188"/>
          <p14:tracePt t="56196" x="1766888" y="5429250"/>
          <p14:tracePt t="56213" x="1604963" y="5610225"/>
          <p14:tracePt t="56232" x="1481138" y="5719763"/>
          <p14:tracePt t="56246" x="1352550" y="5795963"/>
          <p14:tracePt t="56262" x="1300163" y="5824538"/>
          <p14:tracePt t="56279" x="1262063" y="5838825"/>
          <p14:tracePt t="56296" x="1209675" y="5857875"/>
          <p14:tracePt t="56312" x="1138238" y="5881688"/>
          <p14:tracePt t="56329" x="1104900" y="5891213"/>
          <p14:tracePt t="56346" x="1066800" y="5900738"/>
          <p14:tracePt t="56363" x="1042988" y="5905500"/>
          <p14:tracePt t="56379" x="1004888" y="5924550"/>
          <p14:tracePt t="56396" x="976313" y="5938838"/>
          <p14:tracePt t="56412" x="966788" y="5948363"/>
          <p14:tracePt t="56429" x="952500" y="5957888"/>
          <p14:tracePt t="56680" x="909638" y="5948363"/>
          <p14:tracePt t="56686" x="862013" y="5929313"/>
          <p14:tracePt t="56695" x="809625" y="5895975"/>
          <p14:tracePt t="56712" x="733425" y="5843588"/>
          <p14:tracePt t="56729" x="642938" y="5710238"/>
          <p14:tracePt t="56746" x="571500" y="5572125"/>
          <p14:tracePt t="56762" x="538163" y="5514975"/>
          <p14:tracePt t="56779" x="509588" y="5476875"/>
          <p14:tracePt t="56796" x="485775" y="5453063"/>
          <p14:tracePt t="56812" x="466725" y="5429250"/>
          <p14:tracePt t="56829" x="457200" y="5424488"/>
          <p14:tracePt t="56846" x="452438" y="5414963"/>
          <p14:tracePt t="56862" x="452438" y="5410200"/>
          <p14:tracePt t="56922" x="447675" y="5410200"/>
          <p14:tracePt t="56937" x="442913" y="5410200"/>
          <p14:tracePt t="56944" x="438150" y="5419725"/>
          <p14:tracePt t="56951" x="423863" y="5424488"/>
          <p14:tracePt t="56962" x="414338" y="5434013"/>
          <p14:tracePt t="56980" x="390525" y="5467350"/>
          <p14:tracePt t="56996" x="352425" y="5514975"/>
          <p14:tracePt t="57012" x="328613" y="5538788"/>
          <p14:tracePt t="57029" x="304800" y="5562600"/>
          <p14:tracePt t="57046" x="280988" y="5581650"/>
          <p14:tracePt t="57062" x="238125" y="5600700"/>
          <p14:tracePt t="57079" x="204788" y="5605463"/>
          <p14:tracePt t="57096" x="161925" y="5600700"/>
          <p14:tracePt t="57112" x="114300" y="5586413"/>
          <p14:tracePt t="57129" x="80963" y="5567363"/>
          <p14:tracePt t="57146" x="57150" y="5548313"/>
          <p14:tracePt t="57162" x="47625" y="5524500"/>
          <p14:tracePt t="57179" x="28575" y="5491163"/>
          <p14:tracePt t="57196" x="33338" y="5448300"/>
          <p14:tracePt t="57212" x="42863" y="5395913"/>
          <p14:tracePt t="57229" x="80963" y="5343525"/>
          <p14:tracePt t="57246" x="133350" y="5272088"/>
          <p14:tracePt t="57262" x="171450" y="5248275"/>
          <p14:tracePt t="57279" x="214313" y="5243513"/>
          <p14:tracePt t="57296" x="271463" y="5257800"/>
          <p14:tracePt t="57312" x="300038" y="5281613"/>
          <p14:tracePt t="57329" x="333375" y="5319713"/>
          <p14:tracePt t="57346" x="371475" y="5367338"/>
          <p14:tracePt t="57362" x="409575" y="5467350"/>
          <p14:tracePt t="57379" x="423863" y="5529263"/>
          <p14:tracePt t="57396" x="428625" y="5600700"/>
          <p14:tracePt t="57412" x="428625" y="5643563"/>
          <p14:tracePt t="57429" x="409575" y="5686425"/>
          <p14:tracePt t="57445" x="390525" y="5700713"/>
          <p14:tracePt t="57462" x="352425" y="5719763"/>
          <p14:tracePt t="57479" x="309563" y="5734050"/>
          <p14:tracePt t="57495" x="238125" y="5724525"/>
          <p14:tracePt t="57512" x="180975" y="5691188"/>
          <p14:tracePt t="57529" x="142875" y="5657850"/>
          <p14:tracePt t="57546" x="76200" y="5572125"/>
          <p14:tracePt t="57562" x="47625" y="5505450"/>
          <p14:tracePt t="57579" x="33338" y="5434013"/>
          <p14:tracePt t="57596" x="33338" y="5367338"/>
          <p14:tracePt t="57612" x="66675" y="5276850"/>
          <p14:tracePt t="57629" x="90488" y="5238750"/>
          <p14:tracePt t="57645" x="119063" y="5214938"/>
          <p14:tracePt t="57663" x="152400" y="5186363"/>
          <p14:tracePt t="57679" x="195263" y="5186363"/>
          <p14:tracePt t="57696" x="219075" y="5195888"/>
          <p14:tracePt t="57712" x="242888" y="5219700"/>
          <p14:tracePt t="57729" x="271463" y="5262563"/>
          <p14:tracePt t="57746" x="300038" y="5329238"/>
          <p14:tracePt t="57762" x="309563" y="5372100"/>
          <p14:tracePt t="57779" x="304800" y="5419725"/>
          <p14:tracePt t="57795" x="271463" y="5495925"/>
          <p14:tracePt t="57812" x="247650" y="5529263"/>
          <p14:tracePt t="57829" x="223838" y="5553075"/>
          <p14:tracePt t="57846" x="185738" y="5572125"/>
          <p14:tracePt t="57862" x="133350" y="5586413"/>
          <p14:tracePt t="57879" x="109538" y="5586413"/>
          <p14:tracePt t="57896" x="95250" y="5572125"/>
          <p14:tracePt t="57913" x="76200" y="5548313"/>
          <p14:tracePt t="57929" x="76200" y="5472113"/>
          <p14:tracePt t="57945" x="95250" y="5381625"/>
          <p14:tracePt t="57962" x="123825" y="5305425"/>
          <p14:tracePt t="57979" x="171450" y="5238750"/>
          <p14:tracePt t="57995" x="195263" y="5214938"/>
          <p14:tracePt t="58012" x="228600" y="5200650"/>
          <p14:tracePt t="58029" x="257175" y="5200650"/>
          <p14:tracePt t="58046" x="285750" y="5219700"/>
          <p14:tracePt t="58062" x="300038" y="5248275"/>
          <p14:tracePt t="58079" x="314325" y="5276850"/>
          <p14:tracePt t="58096" x="319088" y="5314950"/>
          <p14:tracePt t="58112" x="309563" y="5362575"/>
          <p14:tracePt t="58129" x="300038" y="5381625"/>
          <p14:tracePt t="58145" x="276225" y="5400675"/>
          <p14:tracePt t="58162" x="209550" y="5434013"/>
          <p14:tracePt t="58179" x="176213" y="5434013"/>
          <p14:tracePt t="58196" x="147638" y="5434013"/>
          <p14:tracePt t="58212" x="123825" y="5424488"/>
          <p14:tracePt t="58229" x="109538" y="5410200"/>
          <p14:tracePt t="58246" x="109538" y="5367338"/>
          <p14:tracePt t="58262" x="142875" y="5272088"/>
          <p14:tracePt t="58279" x="180975" y="5186363"/>
          <p14:tracePt t="58295" x="233363" y="5124450"/>
          <p14:tracePt t="58312" x="261938" y="5100638"/>
          <p14:tracePt t="58329" x="295275" y="5095875"/>
          <p14:tracePt t="58346" x="323850" y="5095875"/>
          <p14:tracePt t="58362" x="347663" y="5119688"/>
          <p14:tracePt t="58379" x="361950" y="5162550"/>
          <p14:tracePt t="58396" x="361950" y="5195888"/>
          <p14:tracePt t="58412" x="352425" y="5243513"/>
          <p14:tracePt t="58429" x="338138" y="5272088"/>
          <p14:tracePt t="58445" x="319088" y="5305425"/>
          <p14:tracePt t="58462" x="309563" y="5319713"/>
          <p14:tracePt t="58479" x="300038" y="5334000"/>
          <p14:tracePt t="58496" x="290513" y="5338763"/>
          <p14:tracePt t="58512" x="290513" y="5343525"/>
          <p14:tracePt t="58529" x="290513" y="5348288"/>
          <p14:tracePt t="58546" x="290513" y="5357813"/>
          <p14:tracePt t="58854" x="295275" y="5095875"/>
          <p14:tracePt t="58861" x="309563" y="4776788"/>
          <p14:tracePt t="58869" x="357188" y="4319588"/>
          <p14:tracePt t="58879" x="390525" y="3971925"/>
          <p14:tracePt t="58896" x="466725" y="3143250"/>
          <p14:tracePt t="58913" x="676275" y="2228850"/>
          <p14:tracePt t="58930" x="804863" y="1895475"/>
          <p14:tracePt t="58946" x="904875" y="1671638"/>
          <p14:tracePt t="58963" x="962025" y="1547813"/>
          <p14:tracePt t="58979" x="1019175" y="1462088"/>
          <p14:tracePt t="58996" x="1038225" y="1438275"/>
          <p14:tracePt t="59012" x="1052513" y="1419225"/>
          <p14:tracePt t="59029" x="1057275" y="1409700"/>
          <p14:tracePt t="59046" x="1066800" y="1400175"/>
          <p14:tracePt t="59062" x="1071563" y="1400175"/>
          <p14:tracePt t="59280" x="1095375" y="1400175"/>
          <p14:tracePt t="59287" x="1123950" y="1404938"/>
          <p14:tracePt t="59295" x="1138238" y="1409700"/>
          <p14:tracePt t="59312" x="1176338" y="1419225"/>
          <p14:tracePt t="59329" x="1204913" y="1428750"/>
          <p14:tracePt t="59345" x="1238250" y="1433513"/>
          <p14:tracePt t="59362" x="1262063" y="1433513"/>
          <p14:tracePt t="59379" x="1276350" y="1433513"/>
          <p14:tracePt t="59395" x="1290638" y="1433513"/>
          <p14:tracePt t="59412" x="1314450" y="1433513"/>
          <p14:tracePt t="59429" x="1328738" y="1433513"/>
          <p14:tracePt t="59445" x="1347788" y="1433513"/>
          <p14:tracePt t="59462" x="1362075" y="1433513"/>
          <p14:tracePt t="59479" x="1371600" y="1433513"/>
          <p14:tracePt t="59495" x="1376363" y="1433513"/>
          <p14:tracePt t="59512" x="1381125" y="1433513"/>
          <p14:tracePt t="59545" x="1390650" y="1433513"/>
          <p14:tracePt t="59562" x="1400175" y="1433513"/>
          <p14:tracePt t="59579" x="1419225" y="1433513"/>
          <p14:tracePt t="59595" x="1452563" y="1433513"/>
          <p14:tracePt t="59612" x="1485900" y="1433513"/>
          <p14:tracePt t="59629" x="1509713" y="1433513"/>
          <p14:tracePt t="59646" x="1524000" y="1433513"/>
          <p14:tracePt t="59662" x="1552575" y="1428750"/>
          <p14:tracePt t="59679" x="1571625" y="1428750"/>
          <p14:tracePt t="59696" x="1581150" y="1428750"/>
          <p14:tracePt t="59712" x="1600200" y="1428750"/>
          <p14:tracePt t="59729" x="1609725" y="1428750"/>
          <p14:tracePt t="59745" x="1619250" y="1428750"/>
          <p14:tracePt t="59762" x="1624013" y="1428750"/>
          <p14:tracePt t="59779" x="1633538" y="1428750"/>
          <p14:tracePt t="59875" x="1638300" y="1428750"/>
          <p14:tracePt t="60250" x="1633538" y="1433513"/>
          <p14:tracePt t="60264" x="1628775" y="1438275"/>
          <p14:tracePt t="60272" x="1624013" y="1443038"/>
          <p14:tracePt t="60286" x="1619250" y="1447800"/>
          <p14:tracePt t="60295" x="1614488" y="1447800"/>
          <p14:tracePt t="60312" x="1609725" y="1447800"/>
          <p14:tracePt t="60330" x="1604963" y="1447800"/>
          <p14:tracePt t="60362" x="1590675" y="1447800"/>
          <p14:tracePt t="60395" x="1566863" y="1452563"/>
          <p14:tracePt t="60412" x="1533525" y="1452563"/>
          <p14:tracePt t="60429" x="1514475" y="1452563"/>
          <p14:tracePt t="60445" x="1500188" y="1452563"/>
          <p14:tracePt t="60462" x="1485900" y="1452563"/>
          <p14:tracePt t="60479" x="1481138" y="1452563"/>
          <p14:tracePt t="60495" x="1476375" y="1452563"/>
          <p14:tracePt t="60512" x="1466850" y="1452563"/>
          <p14:tracePt t="60529" x="1457325" y="1452563"/>
          <p14:tracePt t="60545" x="1443038" y="1462088"/>
          <p14:tracePt t="60562" x="1433513" y="1466850"/>
          <p14:tracePt t="60579" x="1414463" y="1476375"/>
          <p14:tracePt t="60595" x="1404938" y="1481138"/>
          <p14:tracePt t="60612" x="1400175" y="1485900"/>
          <p14:tracePt t="60629" x="1395413" y="1485900"/>
          <p14:tracePt t="60645" x="1385888" y="1485900"/>
          <p14:tracePt t="60662" x="1381125" y="1485900"/>
          <p14:tracePt t="60695" x="1376363" y="1485900"/>
          <p14:tracePt t="60712" x="1366838" y="1485900"/>
          <p14:tracePt t="60729" x="1362075" y="1485900"/>
          <p14:tracePt t="60745" x="1357313" y="1485900"/>
          <p14:tracePt t="60763" x="1347788" y="1485900"/>
          <p14:tracePt t="62034" x="1352550" y="1485900"/>
          <p14:tracePt t="62041" x="1357313" y="1485900"/>
          <p14:tracePt t="62049" x="1362075" y="1485900"/>
          <p14:tracePt t="62063" x="1376363" y="1485900"/>
          <p14:tracePt t="62079" x="1395413" y="1485900"/>
          <p14:tracePt t="62095" x="1404938" y="1485900"/>
          <p14:tracePt t="62129" x="1443038" y="1485900"/>
          <p14:tracePt t="62162" x="1481138" y="1485900"/>
          <p14:tracePt t="62179" x="1495425" y="1485900"/>
          <p14:tracePt t="62195" x="1514475" y="1485900"/>
          <p14:tracePt t="62212" x="1519238" y="1485900"/>
          <p14:tracePt t="62229" x="1528763" y="1485900"/>
          <p14:tracePt t="62246" x="1543050" y="1485900"/>
          <p14:tracePt t="62262" x="1552575" y="1485900"/>
          <p14:tracePt t="62279" x="1562100" y="1485900"/>
          <p14:tracePt t="62295" x="1571625" y="1485900"/>
          <p14:tracePt t="62312" x="1576388" y="1485900"/>
          <p14:tracePt t="62328" x="1581150" y="1485900"/>
          <p14:tracePt t="62357" x="1585913" y="1485900"/>
          <p14:tracePt t="62445" x="1590675" y="1485900"/>
          <p14:tracePt t="62526" x="1595438" y="1485900"/>
          <p14:tracePt t="62533" x="1595438" y="1490663"/>
          <p14:tracePt t="62548" x="1595438" y="1495425"/>
          <p14:tracePt t="62842" x="1595438" y="1490663"/>
          <p14:tracePt t="62849" x="1600200" y="1490663"/>
          <p14:tracePt t="62862" x="1604963" y="1485900"/>
          <p14:tracePt t="62878" x="1604963" y="1476375"/>
          <p14:tracePt t="62895" x="1604963" y="1471613"/>
          <p14:tracePt t="63114" x="1604963" y="1476375"/>
          <p14:tracePt t="63195" x="1604963" y="1471613"/>
          <p14:tracePt t="63202" x="1604963" y="1462088"/>
          <p14:tracePt t="63212" x="1604963" y="1443038"/>
          <p14:tracePt t="63245" x="1600200" y="1381125"/>
          <p14:tracePt t="63279" x="1600200" y="1357313"/>
          <p14:tracePt t="63295" x="1600200" y="1347788"/>
          <p14:tracePt t="63312" x="1600200" y="1343025"/>
          <p14:tracePt t="63328" x="1600200" y="1338263"/>
          <p14:tracePt t="63401" x="1600200" y="1343025"/>
          <p14:tracePt t="63407" x="1600200" y="1352550"/>
          <p14:tracePt t="63414" x="1600200" y="1371600"/>
          <p14:tracePt t="63429" x="1600200" y="1400175"/>
          <p14:tracePt t="63445" x="1600200" y="1419225"/>
          <p14:tracePt t="63462" x="1600200" y="1428750"/>
          <p14:tracePt t="63495" x="1600200" y="1433513"/>
          <p14:tracePt t="63614" x="1600200" y="1423988"/>
          <p14:tracePt t="63620" x="1600200" y="1414463"/>
          <p14:tracePt t="63628" x="1600200" y="1404938"/>
          <p14:tracePt t="63645" x="1600200" y="1395413"/>
          <p14:tracePt t="63662" x="1600200" y="1381125"/>
          <p14:tracePt t="63679" x="1600200" y="1376363"/>
          <p14:tracePt t="63695" x="1600200" y="1366838"/>
          <p14:tracePt t="63790" x="1600200" y="1376363"/>
          <p14:tracePt t="63801" x="1600200" y="1385888"/>
          <p14:tracePt t="63820" x="1590675" y="1419225"/>
          <p14:tracePt t="63828" x="1590675" y="1428750"/>
          <p14:tracePt t="63845" x="1590675" y="1433513"/>
          <p14:tracePt t="63862" x="1590675" y="1443038"/>
          <p14:tracePt t="63878" x="1590675" y="1452563"/>
          <p14:tracePt t="64400" x="1595438" y="1452563"/>
          <p14:tracePt t="64627" x="1595438" y="1447800"/>
          <p14:tracePt t="64634" x="1595438" y="1438275"/>
          <p14:tracePt t="64645" x="1595438" y="1428750"/>
          <p14:tracePt t="64662" x="1595438" y="1409700"/>
          <p14:tracePt t="64679" x="1595438" y="1400175"/>
          <p14:tracePt t="64695" x="1595438" y="1395413"/>
          <p14:tracePt t="64728" x="1595438" y="1385888"/>
          <p14:tracePt t="64788" x="1595438" y="1390650"/>
          <p14:tracePt t="64796" x="1595438" y="1400175"/>
          <p14:tracePt t="64812" x="1595438" y="1433513"/>
          <p14:tracePt t="64828" x="1595438" y="1457325"/>
          <p14:tracePt t="64845" x="1590675" y="1490663"/>
          <p14:tracePt t="64862" x="1590675" y="1504950"/>
          <p14:tracePt t="64878" x="1590675" y="1509713"/>
          <p14:tracePt t="64957" x="1590675" y="1504950"/>
          <p14:tracePt t="64964" x="1590675" y="1495425"/>
          <p14:tracePt t="64978" x="1590675" y="1471613"/>
          <p14:tracePt t="64995" x="1590675" y="1443038"/>
          <p14:tracePt t="65012" x="1590675" y="1423988"/>
          <p14:tracePt t="65028" x="1590675" y="1414463"/>
          <p14:tracePt t="65045" x="1590675" y="1404938"/>
          <p14:tracePt t="65105" x="1590675" y="1409700"/>
          <p14:tracePt t="65111" x="1590675" y="1414463"/>
          <p14:tracePt t="65119" x="1590675" y="1423988"/>
          <p14:tracePt t="65128" x="1590675" y="1433513"/>
          <p14:tracePt t="65145" x="1590675" y="1462088"/>
          <p14:tracePt t="65162" x="1590675" y="1476375"/>
          <p14:tracePt t="65178" x="1590675" y="1481138"/>
          <p14:tracePt t="65195" x="1590675" y="1485900"/>
          <p14:tracePt t="65259" x="1590675" y="1476375"/>
          <p14:tracePt t="65266" x="1585913" y="1471613"/>
          <p14:tracePt t="65279" x="1581150" y="1462088"/>
          <p14:tracePt t="65295" x="1571625" y="1414463"/>
          <p14:tracePt t="65312" x="1571625" y="1376363"/>
          <p14:tracePt t="65328" x="1571625" y="1352550"/>
          <p14:tracePt t="65345" x="1571625" y="1343025"/>
          <p14:tracePt t="65362" x="1571625" y="1333500"/>
          <p14:tracePt t="65378" x="1571625" y="1328738"/>
          <p14:tracePt t="65427" x="1571625" y="1338263"/>
          <p14:tracePt t="65434" x="1571625" y="1343025"/>
          <p14:tracePt t="65445" x="1571625" y="1352550"/>
          <p14:tracePt t="65462" x="1571625" y="1381125"/>
          <p14:tracePt t="65478" x="1571625" y="1404938"/>
          <p14:tracePt t="65495" x="1571625" y="1409700"/>
          <p14:tracePt t="65511" x="1571625" y="1419225"/>
          <p14:tracePt t="65613" x="1571625" y="1414463"/>
          <p14:tracePt t="65633" x="1571625" y="1400175"/>
          <p14:tracePt t="65653" x="1571625" y="1381125"/>
          <p14:tracePt t="65672" x="1571625" y="1366838"/>
          <p14:tracePt t="65696" x="1571625" y="1362075"/>
          <p14:tracePt t="65730" x="1576388" y="1362075"/>
          <p14:tracePt t="65746" x="1581150" y="1362075"/>
          <p14:tracePt t="65762" x="1590675" y="1371600"/>
          <p14:tracePt t="65779" x="1600200" y="1390650"/>
          <p14:tracePt t="65796" x="1604963" y="1414463"/>
          <p14:tracePt t="65819" x="1604963" y="1423988"/>
          <p14:tracePt t="65836" x="1604963" y="1428750"/>
          <p14:tracePt t="65845" x="1604963" y="1433513"/>
          <p14:tracePt t="66055" x="1609725" y="1433513"/>
          <p14:tracePt t="66079" x="1619250" y="1409700"/>
          <p14:tracePt t="66095" x="1628775" y="1400175"/>
          <p14:tracePt t="66112" x="1628775" y="1395413"/>
          <p14:tracePt t="66129" x="1628775" y="1390650"/>
          <p14:tracePt t="66145" x="1628775" y="1385888"/>
          <p14:tracePt t="66161" x="1628775" y="1376363"/>
          <p14:tracePt t="66178" x="1628775" y="1371600"/>
          <p14:tracePt t="66195" x="1628775" y="1362075"/>
          <p14:tracePt t="66212" x="1619250" y="1347788"/>
          <p14:tracePt t="66228" x="1609725" y="1338263"/>
          <p14:tracePt t="66245" x="1609725" y="1328738"/>
          <p14:tracePt t="66262" x="1609725" y="1323975"/>
          <p14:tracePt t="66295" x="1609725" y="1314450"/>
          <p14:tracePt t="66312" x="1614488" y="1304925"/>
          <p14:tracePt t="66328" x="1633538" y="1290638"/>
          <p14:tracePt t="66345" x="1681163" y="1271588"/>
          <p14:tracePt t="66361" x="1719263" y="1266825"/>
          <p14:tracePt t="66378" x="1747838" y="1252538"/>
          <p14:tracePt t="66395" x="1762125" y="1252538"/>
          <p14:tracePt t="66411" x="1776413" y="1252538"/>
          <p14:tracePt t="66428" x="1781175" y="1252538"/>
          <p14:tracePt t="66448" x="1781175" y="1257300"/>
          <p14:tracePt t="66462" x="1781175" y="1262063"/>
          <p14:tracePt t="66478" x="1766888" y="1295400"/>
          <p14:tracePt t="66495" x="1743075" y="1319213"/>
          <p14:tracePt t="66512" x="1719263" y="1343025"/>
          <p14:tracePt t="66528" x="1681163" y="1366838"/>
          <p14:tracePt t="66545" x="1666875" y="1371600"/>
          <p14:tracePt t="66562" x="1662113" y="1381125"/>
          <p14:tracePt t="66578" x="1652588" y="1381125"/>
          <p14:tracePt t="66595" x="1643063" y="1381125"/>
          <p14:tracePt t="66720" x="1643063" y="1385888"/>
          <p14:tracePt t="66727" x="1643063" y="1390650"/>
          <p14:tracePt t="66735" x="1638300" y="1395413"/>
          <p14:tracePt t="66745" x="1633538" y="1400175"/>
          <p14:tracePt t="66761" x="1633538" y="1423988"/>
          <p14:tracePt t="66778" x="1633538" y="1466850"/>
          <p14:tracePt t="66795" x="1633538" y="1490663"/>
          <p14:tracePt t="66811" x="1633538" y="1509713"/>
          <p14:tracePt t="66828" x="1633538" y="1519238"/>
          <p14:tracePt t="66845" x="1633538" y="1528763"/>
          <p14:tracePt t="66862" x="1633538" y="1533525"/>
          <p14:tracePt t="66878" x="1633538" y="1538288"/>
          <p14:tracePt t="66895" x="1628775" y="1552575"/>
          <p14:tracePt t="66911" x="1628775" y="1566863"/>
          <p14:tracePt t="66928" x="1628775" y="1571625"/>
          <p14:tracePt t="66945" x="1628775" y="1576388"/>
          <p14:tracePt t="67271" x="1614488" y="1576388"/>
          <p14:tracePt t="67278" x="1595438" y="1571625"/>
          <p14:tracePt t="67286" x="1576388" y="1571625"/>
          <p14:tracePt t="67295" x="1566863" y="1566863"/>
          <p14:tracePt t="67312" x="1552575" y="1562100"/>
          <p14:tracePt t="67330" x="1543050" y="1562100"/>
          <p14:tracePt t="67362" x="1524000" y="1562100"/>
          <p14:tracePt t="67395" x="1509713" y="1543050"/>
          <p14:tracePt t="67411" x="1504950" y="1538288"/>
          <p14:tracePt t="67428" x="1495425" y="1533525"/>
          <p14:tracePt t="67445" x="1490663" y="1533525"/>
          <p14:tracePt t="67462" x="1485900" y="1528763"/>
          <p14:tracePt t="67536" x="1481138" y="1524000"/>
          <p14:tracePt t="67580" x="1476375" y="1524000"/>
          <p14:tracePt t="67594" x="1471613" y="1524000"/>
          <p14:tracePt t="67601" x="1466850" y="1524000"/>
          <p14:tracePt t="67611" x="1462088" y="1519238"/>
          <p14:tracePt t="67628" x="1447800" y="1519238"/>
          <p14:tracePt t="67647" x="1428750" y="1519238"/>
          <p14:tracePt t="67662" x="1419225" y="1519238"/>
          <p14:tracePt t="67678" x="1400175" y="1519238"/>
          <p14:tracePt t="67695" x="1376363" y="1519238"/>
          <p14:tracePt t="67711" x="1343025" y="1519238"/>
          <p14:tracePt t="67728" x="1323975" y="1519238"/>
          <p14:tracePt t="67745" x="1300163" y="1519238"/>
          <p14:tracePt t="67762" x="1281113" y="1519238"/>
          <p14:tracePt t="67778" x="1252538" y="1519238"/>
          <p14:tracePt t="67795" x="1238250" y="1519238"/>
          <p14:tracePt t="67812" x="1228725" y="1519238"/>
          <p14:tracePt t="67829" x="1219200" y="1519238"/>
          <p14:tracePt t="67845" x="1209675" y="1519238"/>
          <p14:tracePt t="67861" x="1200150" y="1519238"/>
          <p14:tracePt t="67878" x="1195388" y="1519238"/>
          <p14:tracePt t="67895" x="1185863" y="1519238"/>
          <p14:tracePt t="67911" x="1181100" y="1519238"/>
          <p14:tracePt t="67928" x="1171575" y="1519238"/>
          <p14:tracePt t="67975" x="1166813" y="1519238"/>
          <p14:tracePt t="67982" x="1162050" y="1519238"/>
          <p14:tracePt t="67998" x="1157288" y="1519238"/>
          <p14:tracePt t="68012" x="1152525" y="1519238"/>
          <p14:tracePt t="68028" x="1133475" y="1519238"/>
          <p14:tracePt t="68045" x="1119188" y="1519238"/>
          <p14:tracePt t="68061" x="1104900" y="1519238"/>
          <p14:tracePt t="68064" x="1100138" y="1519238"/>
          <p14:tracePt t="68078" x="1085850" y="1519238"/>
          <p14:tracePt t="68095" x="1076325" y="1519238"/>
          <p14:tracePt t="68112" x="1057275" y="1519238"/>
          <p14:tracePt t="68128" x="1042988" y="1519238"/>
          <p14:tracePt t="68145" x="1014413" y="1519238"/>
          <p14:tracePt t="68161" x="990600" y="1519238"/>
          <p14:tracePt t="68178" x="971550" y="1519238"/>
          <p14:tracePt t="68195" x="952500" y="1509713"/>
          <p14:tracePt t="68211" x="928688" y="1500188"/>
          <p14:tracePt t="68228" x="904875" y="1490663"/>
          <p14:tracePt t="68245" x="890588" y="1485900"/>
          <p14:tracePt t="68262" x="871538" y="1471613"/>
          <p14:tracePt t="68278" x="862013" y="1457325"/>
          <p14:tracePt t="68295" x="847725" y="1443038"/>
          <p14:tracePt t="68311" x="842963" y="1423988"/>
          <p14:tracePt t="68328" x="838200" y="1376363"/>
          <p14:tracePt t="68345" x="838200" y="1347788"/>
          <p14:tracePt t="68362" x="838200" y="1309688"/>
          <p14:tracePt t="68379" x="857250" y="1285875"/>
          <p14:tracePt t="68395" x="881063" y="1257300"/>
          <p14:tracePt t="68411" x="895350" y="1243013"/>
          <p14:tracePt t="68428" x="909638" y="1233488"/>
          <p14:tracePt t="68445" x="933450" y="1228725"/>
          <p14:tracePt t="68461" x="952500" y="1228725"/>
          <p14:tracePt t="68478" x="966788" y="1228725"/>
          <p14:tracePt t="68495" x="976313" y="1233488"/>
          <p14:tracePt t="68512" x="995363" y="1257300"/>
          <p14:tracePt t="68528" x="1014413" y="1276350"/>
          <p14:tracePt t="68545" x="1028700" y="1295400"/>
          <p14:tracePt t="68561" x="1033463" y="1304925"/>
          <p14:tracePt t="68563" x="1038225" y="1314450"/>
          <p14:tracePt t="68578" x="1042988" y="1323975"/>
          <p14:tracePt t="68595" x="1047750" y="1333500"/>
          <p14:tracePt t="68611" x="1047750" y="1343025"/>
          <p14:tracePt t="68628" x="1047750" y="1357313"/>
          <p14:tracePt t="68645" x="1047750" y="1376363"/>
          <p14:tracePt t="68661" x="1047750" y="1390650"/>
          <p14:tracePt t="68678" x="1047750" y="1400175"/>
          <p14:tracePt t="68695" x="1042988" y="1419225"/>
          <p14:tracePt t="68711" x="1033463" y="1423988"/>
          <p14:tracePt t="68728" x="1028700" y="1428750"/>
          <p14:tracePt t="68747" x="1023938" y="1438275"/>
          <p14:tracePt t="68763" x="1014413" y="1443038"/>
          <p14:tracePt t="68778" x="1004888" y="1447800"/>
          <p14:tracePt t="68795" x="995363" y="1447800"/>
          <p14:tracePt t="68812" x="981075" y="1447800"/>
          <p14:tracePt t="68828" x="962025" y="1447800"/>
          <p14:tracePt t="68845" x="947738" y="1443038"/>
          <p14:tracePt t="68861" x="928688" y="1433513"/>
          <p14:tracePt t="68879" x="914400" y="1423988"/>
          <p14:tracePt t="68895" x="890588" y="1390650"/>
          <p14:tracePt t="68911" x="881063" y="1362075"/>
          <p14:tracePt t="68928" x="866775" y="1328738"/>
          <p14:tracePt t="68945" x="866775" y="1271588"/>
          <p14:tracePt t="68961" x="876300" y="1238250"/>
          <p14:tracePt t="68978" x="881063" y="1219200"/>
          <p14:tracePt t="68995" x="885825" y="1204913"/>
          <p14:tracePt t="69011" x="904875" y="1185863"/>
          <p14:tracePt t="69028" x="919163" y="1181100"/>
          <p14:tracePt t="69045" x="933450" y="1176338"/>
          <p14:tracePt t="69062" x="957263" y="1176338"/>
          <p14:tracePt t="69063" x="966788" y="1176338"/>
          <p14:tracePt t="69078" x="985838" y="1185863"/>
          <p14:tracePt t="69095" x="1000125" y="1195388"/>
          <p14:tracePt t="69111" x="1009650" y="1209675"/>
          <p14:tracePt t="69128" x="1028700" y="1233488"/>
          <p14:tracePt t="69145" x="1042988" y="1271588"/>
          <p14:tracePt t="69161" x="1042988" y="1295400"/>
          <p14:tracePt t="69178" x="1042988" y="1314450"/>
          <p14:tracePt t="69195" x="1042988" y="1343025"/>
          <p14:tracePt t="69211" x="1042988" y="1352550"/>
          <p14:tracePt t="69228" x="1038225" y="1366838"/>
          <p14:tracePt t="69245" x="1028700" y="1371600"/>
          <p14:tracePt t="69261" x="1019175" y="1381125"/>
          <p14:tracePt t="69278" x="1000125" y="1390650"/>
          <p14:tracePt t="69295" x="976313" y="1395413"/>
          <p14:tracePt t="69312" x="952500" y="1404938"/>
          <p14:tracePt t="69328" x="923925" y="1404938"/>
          <p14:tracePt t="69345" x="914400" y="1404938"/>
          <p14:tracePt t="69361" x="900113" y="1404938"/>
          <p14:tracePt t="69378" x="890588" y="1404938"/>
          <p14:tracePt t="69395" x="885825" y="1400175"/>
          <p14:tracePt t="69411" x="876300" y="1371600"/>
          <p14:tracePt t="69428" x="876300" y="1333500"/>
          <p14:tracePt t="69445" x="876300" y="1295400"/>
          <p14:tracePt t="69461" x="885825" y="1285875"/>
          <p14:tracePt t="69478" x="890588" y="1276350"/>
          <p14:tracePt t="69495" x="900113" y="1266825"/>
          <p14:tracePt t="69511" x="928688" y="1252538"/>
          <p14:tracePt t="69528" x="942975" y="1252538"/>
          <p14:tracePt t="69545" x="957263" y="1252538"/>
          <p14:tracePt t="69561" x="981075" y="1262063"/>
          <p14:tracePt t="69578" x="990600" y="1285875"/>
          <p14:tracePt t="69595" x="1014413" y="1319213"/>
          <p14:tracePt t="69611" x="1028700" y="1352550"/>
          <p14:tracePt t="69628" x="1038225" y="1381125"/>
          <p14:tracePt t="69645" x="1047750" y="1395413"/>
          <p14:tracePt t="69661" x="1047750" y="1400175"/>
          <p14:tracePt t="69678" x="1047750" y="1404938"/>
          <p14:tracePt t="69695" x="1047750" y="1414463"/>
          <p14:tracePt t="69711" x="1047750" y="1423988"/>
          <p14:tracePt t="69728" x="1042988" y="1428750"/>
          <p14:tracePt t="69745" x="1033463" y="1433513"/>
          <p14:tracePt t="69761" x="1000125" y="1447800"/>
          <p14:tracePt t="69778" x="976313" y="1457325"/>
          <p14:tracePt t="69795" x="962025" y="1457325"/>
          <p14:tracePt t="69811" x="952500" y="1457325"/>
          <p14:tracePt t="69828" x="947738" y="1457325"/>
          <p14:tracePt t="69930" x="947738" y="1462088"/>
          <p14:tracePt t="69937" x="947738" y="1466850"/>
          <p14:tracePt t="69945" x="952500" y="1476375"/>
          <p14:tracePt t="69962" x="971550" y="1500188"/>
          <p14:tracePt t="69978" x="990600" y="1519238"/>
          <p14:tracePt t="69995" x="995363" y="1533525"/>
          <p14:tracePt t="70011" x="1004888" y="1547813"/>
          <p14:tracePt t="70028" x="1009650" y="1562100"/>
          <p14:tracePt t="70045" x="1009650" y="1576388"/>
          <p14:tracePt t="70061" x="1009650" y="1590675"/>
          <p14:tracePt t="70078" x="1009650" y="1600200"/>
          <p14:tracePt t="70095" x="1009650" y="1604963"/>
          <p14:tracePt t="70202" x="1009650" y="1595438"/>
          <p14:tracePt t="70208" x="1014413" y="1585913"/>
          <p14:tracePt t="70216" x="1019175" y="1571625"/>
          <p14:tracePt t="70228" x="1033463" y="1552575"/>
          <p14:tracePt t="70246" x="1057275" y="1524000"/>
          <p14:tracePt t="70261" x="1090613" y="1485900"/>
          <p14:tracePt t="70278" x="1100138" y="1481138"/>
          <p14:tracePt t="70295" x="1119188" y="1466850"/>
          <p14:tracePt t="70311" x="1123950" y="1457325"/>
          <p14:tracePt t="70328" x="1128713" y="1447800"/>
          <p14:tracePt t="70345" x="1138238" y="1447800"/>
          <p14:tracePt t="70362" x="1143000" y="1447800"/>
          <p14:tracePt t="70400" x="1143000" y="1452563"/>
          <p14:tracePt t="70414" x="1143000" y="1462088"/>
          <p14:tracePt t="70428" x="1143000" y="1485900"/>
          <p14:tracePt t="70444" x="1133475" y="1509713"/>
          <p14:tracePt t="70462" x="1123950" y="1524000"/>
          <p14:tracePt t="70478" x="1095375" y="1538288"/>
          <p14:tracePt t="70495" x="1042988" y="1552575"/>
          <p14:tracePt t="70511" x="1019175" y="1552575"/>
          <p14:tracePt t="70528" x="995363" y="1547813"/>
          <p14:tracePt t="70545" x="971550" y="1533525"/>
          <p14:tracePt t="70561" x="947738" y="1500188"/>
          <p14:tracePt t="70578" x="928688" y="1471613"/>
          <p14:tracePt t="70595" x="923925" y="1447800"/>
          <p14:tracePt t="70611" x="914400" y="1423988"/>
          <p14:tracePt t="70628" x="914400" y="1400175"/>
          <p14:tracePt t="70644" x="919163" y="1390650"/>
          <p14:tracePt t="70661" x="923925" y="1381125"/>
          <p14:tracePt t="70678" x="938213" y="1371600"/>
          <p14:tracePt t="70695" x="947738" y="1362075"/>
          <p14:tracePt t="70711" x="966788" y="1362075"/>
          <p14:tracePt t="70728" x="990600" y="1362075"/>
          <p14:tracePt t="70744" x="1019175" y="1362075"/>
          <p14:tracePt t="70761" x="1042988" y="1362075"/>
          <p14:tracePt t="70778" x="1052513" y="1366838"/>
          <p14:tracePt t="70794" x="1066800" y="1376363"/>
          <p14:tracePt t="70811" x="1081088" y="1385888"/>
          <p14:tracePt t="70828" x="1085850" y="1390650"/>
          <p14:tracePt t="70845" x="1090613" y="1395413"/>
          <p14:tracePt t="70862" x="1100138" y="1409700"/>
          <p14:tracePt t="70878" x="1104900" y="1414463"/>
          <p14:tracePt t="70894" x="1104900" y="1423988"/>
          <p14:tracePt t="70911" x="1104900" y="1447800"/>
          <p14:tracePt t="70928" x="1104900" y="1481138"/>
          <p14:tracePt t="70944" x="1104900" y="1490663"/>
          <p14:tracePt t="70961" x="1100138" y="1504950"/>
          <p14:tracePt t="70978" x="1100138" y="1509713"/>
          <p14:tracePt t="70995" x="1100138" y="1519238"/>
          <p14:tracePt t="71028" x="1095375" y="1519238"/>
          <p14:tracePt t="71045" x="1090613" y="1519238"/>
          <p14:tracePt t="71061" x="1076325" y="1528763"/>
          <p14:tracePt t="71078" x="1066800" y="1538288"/>
          <p14:tracePt t="71095" x="1052513" y="1538288"/>
          <p14:tracePt t="71112" x="1033463" y="1538288"/>
          <p14:tracePt t="71128" x="1019175" y="1528763"/>
          <p14:tracePt t="71145" x="1009650" y="1509713"/>
          <p14:tracePt t="71161" x="990600" y="1485900"/>
          <p14:tracePt t="71178" x="971550" y="1438275"/>
          <p14:tracePt t="71194" x="971550" y="1404938"/>
          <p14:tracePt t="71211" x="971550" y="1366838"/>
          <p14:tracePt t="71228" x="971550" y="1333500"/>
          <p14:tracePt t="71245" x="985838" y="1285875"/>
          <p14:tracePt t="71261" x="990600" y="1276350"/>
          <p14:tracePt t="71278" x="1000125" y="1262063"/>
          <p14:tracePt t="71295" x="1033463" y="1257300"/>
          <p14:tracePt t="71311" x="1052513" y="1257300"/>
          <p14:tracePt t="71328" x="1076325" y="1262063"/>
          <p14:tracePt t="71344" x="1100138" y="1271588"/>
          <p14:tracePt t="71361" x="1119188" y="1290638"/>
          <p14:tracePt t="71378" x="1133475" y="1300163"/>
          <p14:tracePt t="71395" x="1138238" y="1309688"/>
          <p14:tracePt t="71411" x="1147763" y="1323975"/>
          <p14:tracePt t="71428" x="1157288" y="1343025"/>
          <p14:tracePt t="71444" x="1166813" y="1366838"/>
          <p14:tracePt t="71461" x="1166813" y="1381125"/>
          <p14:tracePt t="71478" x="1166813" y="1395413"/>
          <p14:tracePt t="71495" x="1157288" y="1428750"/>
          <p14:tracePt t="71511" x="1143000" y="1443038"/>
          <p14:tracePt t="71528" x="1123950" y="1462088"/>
          <p14:tracePt t="71545" x="1085850" y="1476375"/>
          <p14:tracePt t="71561" x="1062038" y="1485900"/>
          <p14:tracePt t="71578" x="1042988" y="1490663"/>
          <p14:tracePt t="71594" x="1033463" y="1490663"/>
          <p14:tracePt t="71611" x="1023938" y="1490663"/>
          <p14:tracePt t="71628" x="1014413" y="1481138"/>
          <p14:tracePt t="71644" x="1000125" y="1457325"/>
          <p14:tracePt t="71661" x="990600" y="1438275"/>
          <p14:tracePt t="71678" x="990600" y="1404938"/>
          <p14:tracePt t="71694" x="995363" y="1381125"/>
          <p14:tracePt t="71711" x="1009650" y="1357313"/>
          <p14:tracePt t="71728" x="1028700" y="1338263"/>
          <p14:tracePt t="71744" x="1052513" y="1323975"/>
          <p14:tracePt t="71761" x="1071563" y="1319213"/>
          <p14:tracePt t="71778" x="1090613" y="1319213"/>
          <p14:tracePt t="71794" x="1109663" y="1323975"/>
          <p14:tracePt t="71811" x="1123950" y="1333500"/>
          <p14:tracePt t="71828" x="1133475" y="1352550"/>
          <p14:tracePt t="71844" x="1138238" y="1371600"/>
          <p14:tracePt t="71861" x="1143000" y="1404938"/>
          <p14:tracePt t="71878" x="1143000" y="1443038"/>
          <p14:tracePt t="71895" x="1138238" y="1471613"/>
          <p14:tracePt t="71911" x="1128713" y="1495425"/>
          <p14:tracePt t="71928" x="1104900" y="1509713"/>
          <p14:tracePt t="71944" x="1095375" y="1519238"/>
          <p14:tracePt t="71961" x="1085850" y="1524000"/>
          <p14:tracePt t="71978" x="1076325" y="1524000"/>
          <p14:tracePt t="72011" x="1071563" y="1524000"/>
          <p14:tracePt t="72574" x="1090613" y="1543050"/>
          <p14:tracePt t="72581" x="1114425" y="1571625"/>
          <p14:tracePt t="72595" x="1162050" y="1619250"/>
          <p14:tracePt t="72611" x="1195388" y="1652588"/>
          <p14:tracePt t="72628" x="1223963" y="1681163"/>
          <p14:tracePt t="72644" x="1257300" y="1704975"/>
          <p14:tracePt t="72661" x="1300163" y="1738313"/>
          <p14:tracePt t="72694" x="1357313" y="1771650"/>
          <p14:tracePt t="72728" x="1419225" y="1790700"/>
          <p14:tracePt t="72744" x="1447800" y="1795463"/>
          <p14:tracePt t="72761" x="1481138" y="1800225"/>
          <p14:tracePt t="72778" x="1500188" y="1809750"/>
          <p14:tracePt t="72794" x="1543050" y="1814513"/>
          <p14:tracePt t="72811" x="1562100" y="1819275"/>
          <p14:tracePt t="72828" x="1576388" y="1819275"/>
          <p14:tracePt t="72844" x="1600200" y="1819275"/>
          <p14:tracePt t="72861" x="1604963" y="1819275"/>
          <p14:tracePt t="72878" x="1609725" y="1819275"/>
          <p14:tracePt t="72911" x="1619250" y="1819275"/>
          <p14:tracePt t="72928" x="1624013" y="1819275"/>
          <p14:tracePt t="72944" x="1628775" y="1819275"/>
          <p14:tracePt t="72992" x="1633538" y="1819275"/>
          <p14:tracePt t="73117" x="1628775" y="1819275"/>
          <p14:tracePt t="73132" x="1624013" y="1814513"/>
          <p14:tracePt t="73139" x="1609725" y="1814513"/>
          <p14:tracePt t="73146" x="1600200" y="1809750"/>
          <p14:tracePt t="73161" x="1562100" y="1804988"/>
          <p14:tracePt t="73178" x="1528763" y="1795463"/>
          <p14:tracePt t="73194" x="1500188" y="1795463"/>
          <p14:tracePt t="73212" x="1471613" y="1795463"/>
          <p14:tracePt t="73228" x="1438275" y="1795463"/>
          <p14:tracePt t="73244" x="1423988" y="1795463"/>
          <p14:tracePt t="73261" x="1414463" y="1795463"/>
          <p14:tracePt t="73278" x="1404938" y="1795463"/>
          <p14:tracePt t="73294" x="1400175" y="1795463"/>
          <p14:tracePt t="73311" x="1390650" y="1795463"/>
          <p14:tracePt t="73602" x="1357313" y="1762125"/>
          <p14:tracePt t="73609" x="1314450" y="1728788"/>
          <p14:tracePt t="73616" x="1276350" y="1681163"/>
          <p14:tracePt t="73628" x="1243013" y="1647825"/>
          <p14:tracePt t="73645" x="1176338" y="1604963"/>
          <p14:tracePt t="73661" x="1133475" y="1571625"/>
          <p14:tracePt t="73678" x="1123950" y="1562100"/>
          <p14:tracePt t="73694" x="1114425" y="1557338"/>
          <p14:tracePt t="73712" x="1114425" y="1552575"/>
          <p14:tracePt t="73728" x="1109663" y="1552575"/>
          <p14:tracePt t="73800" x="1104900" y="1552575"/>
          <p14:tracePt t="73806" x="1104900" y="1547813"/>
          <p14:tracePt t="73815" x="1100138" y="1543050"/>
          <p14:tracePt t="73828" x="1095375" y="1543050"/>
          <p14:tracePt t="73844" x="1062038" y="1533525"/>
          <p14:tracePt t="73861" x="1023938" y="1519238"/>
          <p14:tracePt t="73878" x="985838" y="1509713"/>
          <p14:tracePt t="73894" x="952500" y="1500188"/>
          <p14:tracePt t="73911" x="923925" y="1490663"/>
          <p14:tracePt t="73928" x="919163" y="1485900"/>
          <p14:tracePt t="73944" x="909638" y="1485900"/>
          <p14:tracePt t="74035" x="914400" y="1485900"/>
          <p14:tracePt t="74042" x="928688" y="1485900"/>
          <p14:tracePt t="74050" x="952500" y="1485900"/>
          <p14:tracePt t="74061" x="995363" y="1485900"/>
          <p14:tracePt t="74078" x="1152525" y="1481138"/>
          <p14:tracePt t="74095" x="1243013" y="1471613"/>
          <p14:tracePt t="74111" x="1314450" y="1471613"/>
          <p14:tracePt t="74127" x="1371600" y="1471613"/>
          <p14:tracePt t="74145" x="1433513" y="1471613"/>
          <p14:tracePt t="74161" x="1462088" y="1471613"/>
          <p14:tracePt t="74178" x="1476375" y="1471613"/>
          <p14:tracePt t="74194" x="1485900" y="1471613"/>
          <p14:tracePt t="74211" x="1495425" y="1471613"/>
          <p14:tracePt t="74228" x="1509713" y="1471613"/>
          <p14:tracePt t="74244" x="1524000" y="1471613"/>
          <p14:tracePt t="74261" x="1538288" y="1471613"/>
          <p14:tracePt t="74278" x="1566863" y="1471613"/>
          <p14:tracePt t="74294" x="1581150" y="1471613"/>
          <p14:tracePt t="74311" x="1590675" y="1471613"/>
          <p14:tracePt t="74328" x="1595438" y="1471613"/>
          <p14:tracePt t="74344" x="1604963" y="1471613"/>
          <p14:tracePt t="74361" x="1614488" y="1476375"/>
          <p14:tracePt t="74378" x="1619250" y="1485900"/>
          <p14:tracePt t="74394" x="1624013" y="1524000"/>
          <p14:tracePt t="74411" x="1624013" y="1571625"/>
          <p14:tracePt t="74428" x="1624013" y="1609725"/>
          <p14:tracePt t="74444" x="1624013" y="1652588"/>
          <p14:tracePt t="74461" x="1628775" y="1690688"/>
          <p14:tracePt t="74478" x="1628775" y="1704975"/>
          <p14:tracePt t="74494" x="1628775" y="1714500"/>
          <p14:tracePt t="74511" x="1628775" y="1719263"/>
          <p14:tracePt t="74528" x="1628775" y="1728788"/>
          <p14:tracePt t="74544" x="1628775" y="1738313"/>
          <p14:tracePt t="74561" x="1624013" y="1752600"/>
          <p14:tracePt t="74578" x="1609725" y="1766888"/>
          <p14:tracePt t="74594" x="1590675" y="1781175"/>
          <p14:tracePt t="74611" x="1566863" y="1790700"/>
          <p14:tracePt t="74627" x="1557338" y="1795463"/>
          <p14:tracePt t="74644" x="1538288" y="1804988"/>
          <p14:tracePt t="74661" x="1533525" y="1804988"/>
          <p14:tracePt t="74677" x="1528763" y="1804988"/>
          <p14:tracePt t="74694" x="1519238" y="1804988"/>
          <p14:tracePt t="74952" x="1514475" y="1804988"/>
          <p14:tracePt t="74959" x="1504950" y="1800225"/>
          <p14:tracePt t="74967" x="1500188" y="1795463"/>
          <p14:tracePt t="74977" x="1495425" y="1790700"/>
          <p14:tracePt t="74994" x="1476375" y="1781175"/>
          <p14:tracePt t="75011" x="1466850" y="1766888"/>
          <p14:tracePt t="75027" x="1457325" y="1757363"/>
          <p14:tracePt t="75044" x="1452563" y="1752600"/>
          <p14:tracePt t="75061" x="1443038" y="1747838"/>
          <p14:tracePt t="75064" x="1443038" y="1743075"/>
          <p14:tracePt t="75077" x="1438275" y="1738313"/>
          <p14:tracePt t="75111" x="1433513" y="1738313"/>
          <p14:tracePt t="75128" x="1428750" y="1733550"/>
          <p14:tracePt t="75144" x="1419225" y="1728788"/>
          <p14:tracePt t="75161" x="1414463" y="1724025"/>
          <p14:tracePt t="75177" x="1409700" y="1719263"/>
          <p14:tracePt t="75194" x="1400175" y="1719263"/>
          <p14:tracePt t="75305" x="1395413" y="1714500"/>
          <p14:tracePt t="75534" x="1414463" y="1714500"/>
          <p14:tracePt t="75540" x="1433513" y="1714500"/>
          <p14:tracePt t="75548" x="1447800" y="1714500"/>
          <p14:tracePt t="75561" x="1462088" y="1719263"/>
          <p14:tracePt t="75577" x="1509713" y="1724025"/>
          <p14:tracePt t="75594" x="1519238" y="1728788"/>
          <p14:tracePt t="75611" x="1533525" y="1728788"/>
          <p14:tracePt t="75628" x="1538288" y="1738313"/>
          <p14:tracePt t="75644" x="1547813" y="1738313"/>
          <p14:tracePt t="75661" x="1557338" y="1743075"/>
          <p14:tracePt t="75678" x="1571625" y="1747838"/>
          <p14:tracePt t="75694" x="1585913" y="1747838"/>
          <p14:tracePt t="75711" x="1595438" y="1747838"/>
          <p14:tracePt t="75728" x="1600200" y="1747838"/>
          <p14:tracePt t="75744" x="1604963" y="1747838"/>
          <p14:tracePt t="75761" x="1614488" y="1747838"/>
          <p14:tracePt t="77127" x="1628775" y="1747838"/>
          <p14:tracePt t="77134" x="1638300" y="1747838"/>
          <p14:tracePt t="77144" x="1647825" y="1747838"/>
          <p14:tracePt t="77177" x="1700213" y="1747838"/>
          <p14:tracePt t="77211" x="1733550" y="1752600"/>
          <p14:tracePt t="77228" x="1752600" y="1752600"/>
          <p14:tracePt t="77244" x="1771650" y="1752600"/>
          <p14:tracePt t="77261" x="1781175" y="1752600"/>
          <p14:tracePt t="77277" x="1804988" y="1757363"/>
          <p14:tracePt t="77294" x="1814513" y="1757363"/>
          <p14:tracePt t="77311" x="1843088" y="1757363"/>
          <p14:tracePt t="77327" x="1852613" y="1757363"/>
          <p14:tracePt t="77344" x="1876425" y="1757363"/>
          <p14:tracePt t="77361" x="1900238" y="1766888"/>
          <p14:tracePt t="77377" x="1914525" y="1766888"/>
          <p14:tracePt t="77394" x="1938338" y="1766888"/>
          <p14:tracePt t="77411" x="1947863" y="1766888"/>
          <p14:tracePt t="77427" x="1966913" y="1766888"/>
          <p14:tracePt t="77444" x="1971675" y="1766888"/>
          <p14:tracePt t="77461" x="1976438" y="1766888"/>
          <p14:tracePt t="77478" x="1981200" y="1766888"/>
          <p14:tracePt t="77817" x="1962150" y="1762125"/>
          <p14:tracePt t="77824" x="1938338" y="1757363"/>
          <p14:tracePt t="77831" x="1909763" y="1743075"/>
          <p14:tracePt t="77844" x="1862138" y="1733550"/>
          <p14:tracePt t="77877" x="1695450" y="1704975"/>
          <p14:tracePt t="77911" x="1614488" y="1709738"/>
          <p14:tracePt t="77927" x="1566863" y="1719263"/>
          <p14:tracePt t="77944" x="1538288" y="1733550"/>
          <p14:tracePt t="77960" x="1504950" y="1752600"/>
          <p14:tracePt t="77978" x="1485900" y="1757363"/>
          <p14:tracePt t="77994" x="1466850" y="1766888"/>
          <p14:tracePt t="78010" x="1462088" y="1771650"/>
          <p14:tracePt t="78027" x="1452563" y="1771650"/>
          <p14:tracePt t="78044" x="1443038" y="1771650"/>
          <p14:tracePt t="78125" x="1447800" y="1771650"/>
          <p14:tracePt t="78133" x="1462088" y="1771650"/>
          <p14:tracePt t="78144" x="1481138" y="1771650"/>
          <p14:tracePt t="78161" x="1538288" y="1766888"/>
          <p14:tracePt t="78177" x="1643063" y="1762125"/>
          <p14:tracePt t="78194" x="1700213" y="1762125"/>
          <p14:tracePt t="78211" x="1752600" y="1762125"/>
          <p14:tracePt t="78227" x="1795463" y="1762125"/>
          <p14:tracePt t="78244" x="1871663" y="1762125"/>
          <p14:tracePt t="78261" x="1919288" y="1762125"/>
          <p14:tracePt t="78277" x="1957388" y="1762125"/>
          <p14:tracePt t="78294" x="2009775" y="1762125"/>
          <p14:tracePt t="78311" x="2038350" y="1762125"/>
          <p14:tracePt t="78327" x="2066925" y="1757363"/>
          <p14:tracePt t="78344" x="2085975" y="1757363"/>
          <p14:tracePt t="78361" x="2119313" y="1757363"/>
          <p14:tracePt t="78377" x="2133600" y="1757363"/>
          <p14:tracePt t="78394" x="2147888" y="1757363"/>
          <p14:tracePt t="78411" x="2166938" y="1757363"/>
          <p14:tracePt t="78427" x="2185988" y="1757363"/>
          <p14:tracePt t="78444" x="2200275" y="1757363"/>
          <p14:tracePt t="78461" x="2209800" y="1757363"/>
          <p14:tracePt t="78477" x="2228850" y="1747838"/>
          <p14:tracePt t="78494" x="2247900" y="1747838"/>
          <p14:tracePt t="78511" x="2257425" y="1747838"/>
          <p14:tracePt t="78527" x="2271713" y="1738313"/>
          <p14:tracePt t="78544" x="2295525" y="1733550"/>
          <p14:tracePt t="78560" x="2300288" y="1733550"/>
          <p14:tracePt t="78577" x="2309813" y="1733550"/>
          <p14:tracePt t="78594" x="2314575" y="1733550"/>
          <p14:tracePt t="78684" x="2319338" y="1733550"/>
          <p14:tracePt t="78691" x="2324100" y="1733550"/>
          <p14:tracePt t="79161" x="2319338" y="1733550"/>
          <p14:tracePt t="79168" x="2309813" y="1738313"/>
          <p14:tracePt t="79177" x="2300288" y="1743075"/>
          <p14:tracePt t="79194" x="2276475" y="1747838"/>
          <p14:tracePt t="79212" x="2252663" y="1752600"/>
          <p14:tracePt t="79227" x="2233613" y="1762125"/>
          <p14:tracePt t="79260" x="2205038" y="1771650"/>
          <p14:tracePt t="79294" x="2166938" y="1785938"/>
          <p14:tracePt t="79311" x="2152650" y="1785938"/>
          <p14:tracePt t="79327" x="2143125" y="1785938"/>
          <p14:tracePt t="79344" x="2119313" y="1790700"/>
          <p14:tracePt t="79361" x="2105025" y="1790700"/>
          <p14:tracePt t="79377" x="2095500" y="1790700"/>
          <p14:tracePt t="79395" x="2085975" y="1790700"/>
          <p14:tracePt t="79410" x="2076450" y="1790700"/>
          <p14:tracePt t="79427" x="2066925" y="1790700"/>
          <p14:tracePt t="79444" x="2062163" y="1790700"/>
          <p14:tracePt t="79461" x="2057400" y="1790700"/>
          <p14:tracePt t="79477" x="2043113" y="1790700"/>
          <p14:tracePt t="79494" x="2024063" y="1790700"/>
          <p14:tracePt t="79511" x="2009775" y="1790700"/>
          <p14:tracePt t="79527" x="1985963" y="1790700"/>
          <p14:tracePt t="79544" x="1971675" y="1790700"/>
          <p14:tracePt t="79561" x="1957388" y="1790700"/>
          <p14:tracePt t="79577" x="1947863" y="1790700"/>
          <p14:tracePt t="79594" x="1938338" y="1790700"/>
          <p14:tracePt t="79611" x="1933575" y="1790700"/>
          <p14:tracePt t="79627" x="1928813" y="1790700"/>
          <p14:tracePt t="79644" x="1919288" y="1790700"/>
          <p14:tracePt t="79910" x="1924050" y="1790700"/>
          <p14:tracePt t="79918" x="1928813" y="1790700"/>
          <p14:tracePt t="79927" x="1933575" y="1790700"/>
          <p14:tracePt t="79944" x="1947863" y="1790700"/>
          <p14:tracePt t="79961" x="1966913" y="1790700"/>
          <p14:tracePt t="79977" x="1981200" y="1790700"/>
          <p14:tracePt t="79994" x="1990725" y="1790700"/>
          <p14:tracePt t="80011" x="2005013" y="1785938"/>
          <p14:tracePt t="80027" x="2024063" y="1785938"/>
          <p14:tracePt t="80044" x="2038350" y="1781175"/>
          <p14:tracePt t="80060" x="2062163" y="1781175"/>
          <p14:tracePt t="80078" x="2085975" y="1776413"/>
          <p14:tracePt t="80094" x="2114550" y="1766888"/>
          <p14:tracePt t="80110" x="2138363" y="1762125"/>
          <p14:tracePt t="80127" x="2162175" y="1762125"/>
          <p14:tracePt t="80144" x="2185988" y="1757363"/>
          <p14:tracePt t="80160" x="2200275" y="1757363"/>
          <p14:tracePt t="80177" x="2209800" y="1757363"/>
          <p14:tracePt t="80194" x="2219325" y="1757363"/>
          <p14:tracePt t="80210" x="2228850" y="1757363"/>
          <p14:tracePt t="80248" x="2233613" y="1757363"/>
          <p14:tracePt t="80261" x="2238375" y="1757363"/>
          <p14:tracePt t="80277" x="2247900" y="1752600"/>
          <p14:tracePt t="80294" x="2257425" y="1752600"/>
          <p14:tracePt t="80310" x="2266950" y="1752600"/>
          <p14:tracePt t="80327" x="2276475" y="1752600"/>
          <p14:tracePt t="80344" x="2286000" y="1752600"/>
          <p14:tracePt t="80360" x="2290763" y="1752600"/>
          <p14:tracePt t="80377" x="2295525" y="1752600"/>
          <p14:tracePt t="81650" x="2276475" y="1752600"/>
          <p14:tracePt t="81657" x="2257425" y="1762125"/>
          <p14:tracePt t="81664" x="2243138" y="1762125"/>
          <p14:tracePt t="81677" x="2233613" y="1762125"/>
          <p14:tracePt t="81694" x="2185988" y="1762125"/>
          <p14:tracePt t="81711" x="2147888" y="1762125"/>
          <p14:tracePt t="81744" x="2105025" y="1757363"/>
          <p14:tracePt t="81777" x="2057400" y="1757363"/>
          <p14:tracePt t="81794" x="2043113" y="1757363"/>
          <p14:tracePt t="81811" x="2033588" y="1757363"/>
          <p14:tracePt t="81827" x="2014538" y="1757363"/>
          <p14:tracePt t="81844" x="2000250" y="1757363"/>
          <p14:tracePt t="81860" x="1985963" y="1757363"/>
          <p14:tracePt t="81877" x="1976438" y="1757363"/>
          <p14:tracePt t="81893" x="1966913" y="1757363"/>
          <p14:tracePt t="81910" x="1962150" y="1757363"/>
          <p14:tracePt t="81927" x="1957388" y="1757363"/>
          <p14:tracePt t="81944" x="1952625" y="1757363"/>
          <p14:tracePt t="81960" x="1947863" y="1757363"/>
          <p14:tracePt t="82245" x="1952625" y="1757363"/>
          <p14:tracePt t="82253" x="1971675" y="1757363"/>
          <p14:tracePt t="82260" x="1990725" y="1752600"/>
          <p14:tracePt t="82277" x="2019300" y="1747838"/>
          <p14:tracePt t="82294" x="2047875" y="1743075"/>
          <p14:tracePt t="82311" x="2071688" y="1728788"/>
          <p14:tracePt t="82327" x="2100263" y="1728788"/>
          <p14:tracePt t="82360" x="2138363" y="1728788"/>
          <p14:tracePt t="82394" x="2166938" y="1724025"/>
          <p14:tracePt t="82410" x="2181225" y="1724025"/>
          <p14:tracePt t="82427" x="2190750" y="1719263"/>
          <p14:tracePt t="82444" x="2205038" y="1719263"/>
          <p14:tracePt t="82460" x="2209800" y="1719263"/>
          <p14:tracePt t="82477" x="2219325" y="1719263"/>
          <p14:tracePt t="82494" x="2224088" y="1719263"/>
          <p14:tracePt t="82510" x="2228850" y="1719263"/>
          <p14:tracePt t="82906" x="2195513" y="1728788"/>
          <p14:tracePt t="82914" x="2171700" y="1728788"/>
          <p14:tracePt t="82927" x="2147888" y="1733550"/>
          <p14:tracePt t="82960" x="2100263" y="1738313"/>
          <p14:tracePt t="82995" x="2095500" y="1738313"/>
          <p14:tracePt t="83027" x="2109788" y="1733550"/>
          <p14:tracePt t="83044" x="2124075" y="1728788"/>
          <p14:tracePt t="83060" x="2166938" y="1704975"/>
          <p14:tracePt t="83077" x="2195513" y="1685925"/>
          <p14:tracePt t="83094" x="2219325" y="1657350"/>
          <p14:tracePt t="83111" x="2238375" y="1614488"/>
          <p14:tracePt t="83127" x="2252663" y="1552575"/>
          <p14:tracePt t="83144" x="2252663" y="1509713"/>
          <p14:tracePt t="83160" x="2243138" y="1447800"/>
          <p14:tracePt t="83178" x="2195513" y="1314450"/>
          <p14:tracePt t="83194" x="2157413" y="1223963"/>
          <p14:tracePt t="83210" x="2133600" y="1181100"/>
          <p14:tracePt t="83227" x="2119313" y="1157288"/>
          <p14:tracePt t="83244" x="2100263" y="1128713"/>
          <p14:tracePt t="83260" x="2090738" y="1119188"/>
          <p14:tracePt t="83277" x="2085975" y="1114425"/>
          <p14:tracePt t="83294" x="2081213" y="1104900"/>
          <p14:tracePt t="83310" x="2081213" y="1095375"/>
          <p14:tracePt t="83327" x="2076450" y="1095375"/>
          <p14:tracePt t="83344" x="2071688" y="1090613"/>
          <p14:tracePt t="83360" x="2066925" y="1085850"/>
          <p14:tracePt t="83377" x="2047875" y="1085850"/>
          <p14:tracePt t="83394" x="2028825" y="1081088"/>
          <p14:tracePt t="83410" x="1995488" y="1076325"/>
          <p14:tracePt t="83427" x="1962150" y="1062038"/>
          <p14:tracePt t="83444" x="1943100" y="1057275"/>
          <p14:tracePt t="83460" x="1928813" y="1052513"/>
          <p14:tracePt t="83478" x="1919288" y="1052513"/>
          <p14:tracePt t="83494" x="1909763" y="1052513"/>
          <p14:tracePt t="83510" x="1905000" y="1052513"/>
          <p14:tracePt t="83574" x="1905000" y="1062038"/>
          <p14:tracePt t="83582" x="1909763" y="1090613"/>
          <p14:tracePt t="83594" x="1914525" y="1123950"/>
          <p14:tracePt t="83610" x="1952625" y="1309688"/>
          <p14:tracePt t="83627" x="1966913" y="1381125"/>
          <p14:tracePt t="83644" x="1985963" y="1433513"/>
          <p14:tracePt t="83660" x="2000250" y="1509713"/>
          <p14:tracePt t="83677" x="2019300" y="1604963"/>
          <p14:tracePt t="83694" x="2033588" y="1657350"/>
          <p14:tracePt t="83710" x="2038350" y="1700213"/>
          <p14:tracePt t="83727" x="2052638" y="1728788"/>
          <p14:tracePt t="83744" x="2062163" y="1757363"/>
          <p14:tracePt t="83760" x="2066925" y="1766888"/>
          <p14:tracePt t="83777" x="2071688" y="1781175"/>
          <p14:tracePt t="83794" x="2071688" y="1790700"/>
          <p14:tracePt t="83810" x="2076450" y="1804988"/>
          <p14:tracePt t="83827" x="2076450" y="1809750"/>
          <p14:tracePt t="83844" x="2076450" y="1814513"/>
          <p14:tracePt t="83860" x="2076450" y="1824038"/>
          <p14:tracePt t="83877" x="2076450" y="1828800"/>
          <p14:tracePt t="84478" x="2071688" y="1828800"/>
          <p14:tracePt t="84485" x="2052638" y="1828800"/>
          <p14:tracePt t="84493" x="2033588" y="1833563"/>
          <p14:tracePt t="84510" x="2000250" y="1833563"/>
          <p14:tracePt t="84527" x="1971675" y="1833563"/>
          <p14:tracePt t="84544" x="1933575" y="1833563"/>
          <p14:tracePt t="84577" x="1890713" y="1833563"/>
          <p14:tracePt t="84610" x="1833563" y="1833563"/>
          <p14:tracePt t="84627" x="1819275" y="1833563"/>
          <p14:tracePt t="84644" x="1809750" y="1833563"/>
          <p14:tracePt t="84661" x="1800225" y="1833563"/>
          <p14:tracePt t="84677" x="1790700" y="1833563"/>
          <p14:tracePt t="84786" x="1795463" y="1833563"/>
          <p14:tracePt t="84793" x="1809750" y="1828800"/>
          <p14:tracePt t="84800" x="1828800" y="1824038"/>
          <p14:tracePt t="84810" x="1843088" y="1824038"/>
          <p14:tracePt t="84827" x="1895475" y="1809750"/>
          <p14:tracePt t="84844" x="1947863" y="1804988"/>
          <p14:tracePt t="84860" x="2009775" y="1790700"/>
          <p14:tracePt t="84877" x="2043113" y="1790700"/>
          <p14:tracePt t="84893" x="2085975" y="1790700"/>
          <p14:tracePt t="84910" x="2133600" y="1790700"/>
          <p14:tracePt t="84927" x="2152650" y="1790700"/>
          <p14:tracePt t="84943" x="2176463" y="1790700"/>
          <p14:tracePt t="84960" x="2195513" y="1790700"/>
          <p14:tracePt t="84977" x="2219325" y="1790700"/>
          <p14:tracePt t="84994" x="2238375" y="1790700"/>
          <p14:tracePt t="85010" x="2247900" y="1790700"/>
          <p14:tracePt t="85027" x="2257425" y="1790700"/>
          <p14:tracePt t="85044" x="2266950" y="1790700"/>
          <p14:tracePt t="87004" x="2333625" y="1790700"/>
          <p14:tracePt t="87012" x="2447925" y="1781175"/>
          <p14:tracePt t="87018" x="2566988" y="1781175"/>
          <p14:tracePt t="87027" x="2738438" y="1771650"/>
          <p14:tracePt t="87043" x="3171825" y="1771650"/>
          <p14:tracePt t="87060" x="3652838" y="1757363"/>
          <p14:tracePt t="87063" x="3881438" y="1743075"/>
          <p14:tracePt t="87077" x="4481513" y="1714500"/>
          <p14:tracePt t="87110" x="5405438" y="1614488"/>
          <p14:tracePt t="87144" x="6153150" y="1581150"/>
          <p14:tracePt t="87161" x="6300788" y="1590675"/>
          <p14:tracePt t="87177" x="6415088" y="1600200"/>
          <p14:tracePt t="87194" x="6448425" y="1609725"/>
          <p14:tracePt t="87210" x="6472238" y="1609725"/>
          <p14:tracePt t="87451" x="6491288" y="1609725"/>
          <p14:tracePt t="87459" x="6505575" y="1609725"/>
          <p14:tracePt t="87466" x="6524625" y="1609725"/>
          <p14:tracePt t="87477" x="6543675" y="1614488"/>
          <p14:tracePt t="87493" x="6567488" y="1614488"/>
          <p14:tracePt t="87510" x="6586538" y="1614488"/>
          <p14:tracePt t="87527" x="6596063" y="1614488"/>
          <p14:tracePt t="87543" x="6610350" y="1624013"/>
          <p14:tracePt t="87560" x="6624638" y="1628775"/>
          <p14:tracePt t="87562" x="6629400" y="1628775"/>
          <p14:tracePt t="87576" x="6643688" y="1633538"/>
          <p14:tracePt t="87593" x="6672263" y="1638300"/>
          <p14:tracePt t="87610" x="6710363" y="1643063"/>
          <p14:tracePt t="87627" x="6777038" y="1643063"/>
          <p14:tracePt t="87643" x="6924675" y="1643063"/>
          <p14:tracePt t="87660" x="7038975" y="1643063"/>
          <p14:tracePt t="87677" x="7153275" y="1624013"/>
          <p14:tracePt t="87693" x="7334250" y="1600200"/>
          <p14:tracePt t="87710" x="7424738" y="1600200"/>
          <p14:tracePt t="87727" x="7496175" y="1585913"/>
          <p14:tracePt t="87743" x="7548563" y="1585913"/>
          <p14:tracePt t="87760" x="7577138" y="1585913"/>
          <p14:tracePt t="87777" x="7596188" y="1585913"/>
          <p14:tracePt t="87793" x="7600950" y="1585913"/>
          <p14:tracePt t="87827" x="7581900" y="1585913"/>
          <p14:tracePt t="87843" x="7400925" y="1604963"/>
          <p14:tracePt t="87860" x="6948488" y="1643063"/>
          <p14:tracePt t="87877" x="6372225" y="1671638"/>
          <p14:tracePt t="87894" x="5443538" y="1757363"/>
          <p14:tracePt t="87910" x="4881563" y="1814513"/>
          <p14:tracePt t="87927" x="4500563" y="1847850"/>
          <p14:tracePt t="87944" x="4110038" y="1900238"/>
          <p14:tracePt t="87960" x="3919538" y="1909763"/>
          <p14:tracePt t="87977" x="3752850" y="1905000"/>
          <p14:tracePt t="87993" x="3614738" y="1885950"/>
          <p14:tracePt t="88010" x="3476625" y="1857375"/>
          <p14:tracePt t="88027" x="3400425" y="1833563"/>
          <p14:tracePt t="88043" x="3305175" y="1809750"/>
          <p14:tracePt t="88060" x="3214688" y="1804988"/>
          <p14:tracePt t="88062" x="3167063" y="1795463"/>
          <p14:tracePt t="88076" x="3095625" y="1785938"/>
          <p14:tracePt t="88093" x="3052763" y="1781175"/>
          <p14:tracePt t="88110" x="3009900" y="1781175"/>
          <p14:tracePt t="88127" x="2952750" y="1781175"/>
          <p14:tracePt t="88143" x="2914650" y="1790700"/>
          <p14:tracePt t="88160" x="2871788" y="1795463"/>
          <p14:tracePt t="88177" x="2828925" y="1800225"/>
          <p14:tracePt t="88193" x="2781300" y="1800225"/>
          <p14:tracePt t="88210" x="2752725" y="1800225"/>
          <p14:tracePt t="88227" x="2738438" y="1800225"/>
          <p14:tracePt t="88244" x="2728913" y="1800225"/>
          <p14:tracePt t="88260" x="2719388" y="1800225"/>
          <p14:tracePt t="88642" x="2714625" y="1800225"/>
          <p14:tracePt t="88649" x="2709863" y="1800225"/>
          <p14:tracePt t="88664" x="2705100" y="1800225"/>
          <p14:tracePt t="88677" x="2700338" y="1800225"/>
          <p14:tracePt t="88876" x="2638425" y="1828800"/>
          <p14:tracePt t="88884" x="2533650" y="1866900"/>
          <p14:tracePt t="88893" x="2443163" y="1900238"/>
          <p14:tracePt t="88910" x="2281238" y="1976438"/>
          <p14:tracePt t="88927" x="2105025" y="2047875"/>
          <p14:tracePt t="88943" x="1905000" y="2133600"/>
          <p14:tracePt t="88976" x="1785938" y="2176463"/>
          <p14:tracePt t="89010" x="1743075" y="2176463"/>
          <p14:tracePt t="89026" x="1738313" y="2176463"/>
          <p14:tracePt t="89043" x="1728788" y="2176463"/>
          <p14:tracePt t="89060" x="1719263" y="2181225"/>
          <p14:tracePt t="89077" x="1709738" y="2185988"/>
          <p14:tracePt t="89093" x="1695450" y="2205038"/>
          <p14:tracePt t="89111" x="1662113" y="2224088"/>
          <p14:tracePt t="89126" x="1600200" y="2243138"/>
          <p14:tracePt t="89143" x="1557338" y="2257425"/>
          <p14:tracePt t="89160" x="1519238" y="2276475"/>
          <p14:tracePt t="89177" x="1476375" y="2290763"/>
          <p14:tracePt t="89193" x="1414463" y="2309813"/>
          <p14:tracePt t="89210" x="1362075" y="2314575"/>
          <p14:tracePt t="89226" x="1314450" y="2328863"/>
          <p14:tracePt t="89243" x="1238250" y="2343150"/>
          <p14:tracePt t="89260" x="1195388" y="2343150"/>
          <p14:tracePt t="89276" x="1171575" y="2343150"/>
          <p14:tracePt t="89293" x="1157288" y="2343150"/>
          <p14:tracePt t="89310" x="1147763" y="2343150"/>
          <p14:tracePt t="89326" x="1143000" y="2343150"/>
          <p14:tracePt t="89343" x="1133475" y="2343150"/>
          <p14:tracePt t="89390" x="1138238" y="2343150"/>
          <p14:tracePt t="89399" x="1147763" y="2347913"/>
          <p14:tracePt t="89410" x="1176338" y="2352675"/>
          <p14:tracePt t="89427" x="1262063" y="2366963"/>
          <p14:tracePt t="89443" x="1362075" y="2376488"/>
          <p14:tracePt t="89460" x="1476375" y="2376488"/>
          <p14:tracePt t="89476" x="1585913" y="2376488"/>
          <p14:tracePt t="89493" x="1704975" y="2371725"/>
          <p14:tracePt t="89511" x="1762125" y="2371725"/>
          <p14:tracePt t="89527" x="1828800" y="2371725"/>
          <p14:tracePt t="89544" x="1900238" y="2371725"/>
          <p14:tracePt t="89560" x="2024063" y="2376488"/>
          <p14:tracePt t="89577" x="2095500" y="2381250"/>
          <p14:tracePt t="89593" x="2157413" y="2381250"/>
          <p14:tracePt t="89610" x="2233613" y="2381250"/>
          <p14:tracePt t="89626" x="2362200" y="2371725"/>
          <p14:tracePt t="89643" x="2438400" y="2371725"/>
          <p14:tracePt t="89660" x="2519363" y="2371725"/>
          <p14:tracePt t="89677" x="2624138" y="2371725"/>
          <p14:tracePt t="89693" x="2681288" y="2371725"/>
          <p14:tracePt t="89710" x="2719388" y="2371725"/>
          <p14:tracePt t="89726" x="2747963" y="2371725"/>
          <p14:tracePt t="89743" x="2762250" y="2371725"/>
          <p14:tracePt t="89760" x="2771775" y="2371725"/>
          <p14:tracePt t="89825" x="2767013" y="2366963"/>
          <p14:tracePt t="89830" x="2752725" y="2362200"/>
          <p14:tracePt t="89843" x="2733675" y="2362200"/>
          <p14:tracePt t="89860" x="2586038" y="2347913"/>
          <p14:tracePt t="89876" x="2409825" y="2338388"/>
          <p14:tracePt t="89893" x="2252663" y="2338388"/>
          <p14:tracePt t="89910" x="2100263" y="2338388"/>
          <p14:tracePt t="89926" x="1885950" y="2347913"/>
          <p14:tracePt t="89944" x="1795463" y="2357438"/>
          <p14:tracePt t="89960" x="1738313" y="2371725"/>
          <p14:tracePt t="89977" x="1709738" y="2371725"/>
          <p14:tracePt t="89993" x="1690688" y="2371725"/>
          <p14:tracePt t="90010" x="1685925" y="2371725"/>
          <p14:tracePt t="90027" x="1681163" y="2371725"/>
          <p14:tracePt t="90060" x="1690688" y="2371725"/>
          <p14:tracePt t="90076" x="1752600" y="2347913"/>
          <p14:tracePt t="90093" x="1881188" y="2314575"/>
          <p14:tracePt t="90110" x="2076450" y="2262188"/>
          <p14:tracePt t="90126" x="2257425" y="2228850"/>
          <p14:tracePt t="90143" x="2419350" y="2190750"/>
          <p14:tracePt t="90161" x="2524125" y="2157413"/>
          <p14:tracePt t="90176" x="2614613" y="2124075"/>
          <p14:tracePt t="90193" x="2657475" y="2119313"/>
          <p14:tracePt t="90210" x="2686050" y="2119313"/>
          <p14:tracePt t="90227" x="2709863" y="2119313"/>
          <p14:tracePt t="90261" x="2714625" y="2119313"/>
          <p14:tracePt t="90277" x="2719388" y="2119313"/>
          <p14:tracePt t="90308" x="2724150" y="2119313"/>
          <p14:tracePt t="90618" x="2700338" y="2200275"/>
          <p14:tracePt t="90624" x="2638425" y="2328863"/>
          <p14:tracePt t="90631" x="2562225" y="2519363"/>
          <p14:tracePt t="90643" x="2438400" y="2862263"/>
          <p14:tracePt t="90660" x="2143125" y="3709988"/>
          <p14:tracePt t="90677" x="1962150" y="4095750"/>
          <p14:tracePt t="90694" x="1724025" y="4700588"/>
          <p14:tracePt t="90711" x="1576388" y="5076825"/>
          <p14:tracePt t="90727" x="1428750" y="5519738"/>
          <p14:tracePt t="90743" x="1376363" y="5672138"/>
          <p14:tracePt t="90760" x="1333500" y="5819775"/>
          <p14:tracePt t="90776" x="1309688" y="5915025"/>
          <p14:tracePt t="90793" x="1290638" y="5976938"/>
          <p14:tracePt t="90810" x="1285875" y="5986463"/>
          <p14:tracePt t="90826" x="1285875" y="5991225"/>
          <p14:tracePt t="91050" x="1243013" y="6019800"/>
          <p14:tracePt t="91057" x="1204913" y="6043613"/>
          <p14:tracePt t="91065" x="1166813" y="6067425"/>
          <p14:tracePt t="91077" x="1119188" y="6091238"/>
          <p14:tracePt t="91094" x="1004888" y="6129338"/>
          <p14:tracePt t="91110" x="947738" y="6134100"/>
          <p14:tracePt t="91143" x="833438" y="6124575"/>
          <p14:tracePt t="91176" x="709613" y="6086475"/>
          <p14:tracePt t="91193" x="666750" y="6067425"/>
          <p14:tracePt t="91210" x="638175" y="6057900"/>
          <p14:tracePt t="91226" x="609600" y="6043613"/>
          <p14:tracePt t="91243" x="595313" y="6038850"/>
          <p14:tracePt t="91259" x="590550" y="6034088"/>
          <p14:tracePt t="91276" x="581025" y="6034088"/>
          <p14:tracePt t="91293" x="571500" y="6034088"/>
          <p14:tracePt t="91310" x="566738" y="6034088"/>
          <p14:tracePt t="91326" x="557213" y="6034088"/>
          <p14:tracePt t="91344" x="528638" y="6057900"/>
          <p14:tracePt t="91360" x="490538" y="6096000"/>
          <p14:tracePt t="91376" x="428625" y="6157913"/>
          <p14:tracePt t="91393" x="371475" y="6210300"/>
          <p14:tracePt t="91410" x="285750" y="6281738"/>
          <p14:tracePt t="91426" x="228600" y="6310313"/>
          <p14:tracePt t="91443" x="190500" y="6324600"/>
          <p14:tracePt t="91460" x="161925" y="6329363"/>
          <p14:tracePt t="91476" x="138113" y="6329363"/>
          <p14:tracePt t="91493" x="114300" y="6305550"/>
          <p14:tracePt t="91510" x="95250" y="6243638"/>
          <p14:tracePt t="91527" x="85725" y="6162675"/>
          <p14:tracePt t="91543" x="119063" y="6019800"/>
          <p14:tracePt t="91561" x="171450" y="5919788"/>
          <p14:tracePt t="91576" x="219075" y="5867400"/>
          <p14:tracePt t="91593" x="323850" y="5834063"/>
          <p14:tracePt t="91610" x="371475" y="5834063"/>
          <p14:tracePt t="91626" x="409575" y="5853113"/>
          <p14:tracePt t="91643" x="438150" y="5876925"/>
          <p14:tracePt t="91659" x="471488" y="5919788"/>
          <p14:tracePt t="91676" x="500063" y="5981700"/>
          <p14:tracePt t="91693" x="514350" y="6043613"/>
          <p14:tracePt t="91710" x="509588" y="6105525"/>
          <p14:tracePt t="91726" x="490538" y="6176963"/>
          <p14:tracePt t="91743" x="471488" y="6205538"/>
          <p14:tracePt t="91760" x="442913" y="6234113"/>
          <p14:tracePt t="91777" x="361950" y="6257925"/>
          <p14:tracePt t="91793" x="309563" y="6272213"/>
          <p14:tracePt t="91809" x="276225" y="6272213"/>
          <p14:tracePt t="91826" x="252413" y="6267450"/>
          <p14:tracePt t="91843" x="209550" y="6172200"/>
          <p14:tracePt t="91860" x="204788" y="6091238"/>
          <p14:tracePt t="91876" x="223838" y="5995988"/>
          <p14:tracePt t="91895" x="323850" y="5824538"/>
          <p14:tracePt t="91910" x="385763" y="5762625"/>
          <p14:tracePt t="91926" x="452438" y="5729288"/>
          <p14:tracePt t="91943" x="514350" y="5715000"/>
          <p14:tracePt t="91960" x="576263" y="5734050"/>
          <p14:tracePt t="91976" x="600075" y="5762625"/>
          <p14:tracePt t="91993" x="628650" y="5819775"/>
          <p14:tracePt t="92010" x="647700" y="5943600"/>
          <p14:tracePt t="92026" x="600075" y="6096000"/>
          <p14:tracePt t="92043" x="571500" y="6143625"/>
          <p14:tracePt t="92060" x="514350" y="6176963"/>
          <p14:tracePt t="92076" x="428625" y="6210300"/>
          <p14:tracePt t="92093" x="328613" y="6215063"/>
          <p14:tracePt t="92109" x="290513" y="6191250"/>
          <p14:tracePt t="92126" x="252413" y="6148388"/>
          <p14:tracePt t="92143" x="228600" y="6096000"/>
          <p14:tracePt t="92160" x="238125" y="6019800"/>
          <p14:tracePt t="92176" x="276225" y="5962650"/>
          <p14:tracePt t="92193" x="314325" y="5924550"/>
          <p14:tracePt t="92210" x="385763" y="5895975"/>
          <p14:tracePt t="92226" x="423863" y="5891213"/>
          <p14:tracePt t="92243" x="452438" y="5891213"/>
          <p14:tracePt t="92260" x="466725" y="5905500"/>
          <p14:tracePt t="92276" x="490538" y="5938838"/>
          <p14:tracePt t="92293" x="495300" y="5972175"/>
          <p14:tracePt t="92310" x="495300" y="6015038"/>
          <p14:tracePt t="92326" x="495300" y="6043613"/>
          <p14:tracePt t="92343" x="481013" y="6081713"/>
          <p14:tracePt t="92360" x="476250" y="6091238"/>
          <p14:tracePt t="92377" x="471488" y="6096000"/>
          <p14:tracePt t="92393" x="466725" y="6100763"/>
          <p14:tracePt t="92410" x="466725" y="6105525"/>
          <p14:tracePt t="92659" x="466725" y="6005513"/>
          <p14:tracePt t="92666" x="466725" y="5886450"/>
          <p14:tracePt t="92676" x="485775" y="5643563"/>
          <p14:tracePt t="92694" x="538163" y="5129213"/>
          <p14:tracePt t="92710" x="738188" y="4257675"/>
          <p14:tracePt t="92727" x="995363" y="3629025"/>
          <p14:tracePt t="92744" x="1200150" y="3276600"/>
          <p14:tracePt t="92760" x="1543050" y="2733675"/>
          <p14:tracePt t="92777" x="1738313" y="2538413"/>
          <p14:tracePt t="92793" x="1933575" y="2343150"/>
          <p14:tracePt t="92810" x="2057400" y="2219325"/>
          <p14:tracePt t="92827" x="2152650" y="2133600"/>
          <p14:tracePt t="92843" x="2247900" y="2057400"/>
          <p14:tracePt t="92859" x="2281238" y="2033588"/>
          <p14:tracePt t="92876" x="2290763" y="2024063"/>
          <p14:tracePt t="92893" x="2300288" y="2024063"/>
          <p14:tracePt t="93063" x="2328863" y="1947863"/>
          <p14:tracePt t="93070" x="2362200" y="1866900"/>
          <p14:tracePt t="93078" x="2400300" y="1785938"/>
          <p14:tracePt t="93093" x="2519363" y="1485900"/>
          <p14:tracePt t="93110" x="2605088" y="1300163"/>
          <p14:tracePt t="93126" x="2652713" y="1209675"/>
          <p14:tracePt t="93143" x="2690813" y="1143000"/>
          <p14:tracePt t="93159" x="2709863" y="1114425"/>
          <p14:tracePt t="93176" x="2714625" y="1100138"/>
          <p14:tracePt t="93193" x="2724150" y="1095375"/>
          <p14:tracePt t="93210" x="2724150" y="1085850"/>
          <p14:tracePt t="93226" x="2724150" y="1081088"/>
          <p14:tracePt t="93243" x="2724150" y="1076325"/>
          <p14:tracePt t="93260" x="2724150" y="1071563"/>
          <p14:tracePt t="93335" x="2728913" y="1071563"/>
          <p14:tracePt t="93341" x="2733675" y="1071563"/>
          <p14:tracePt t="93349" x="2733675" y="1066800"/>
          <p14:tracePt t="93359" x="2743200" y="1062038"/>
          <p14:tracePt t="93376" x="2752725" y="1057275"/>
          <p14:tracePt t="93393" x="2786063" y="1033463"/>
          <p14:tracePt t="93410" x="2809875" y="1014413"/>
          <p14:tracePt t="93426" x="2824163" y="1004888"/>
          <p14:tracePt t="93443" x="2833688" y="995363"/>
          <p14:tracePt t="93459" x="2843213" y="985838"/>
          <p14:tracePt t="93476" x="2847975" y="981075"/>
          <p14:tracePt t="93493" x="2847975" y="976313"/>
          <p14:tracePt t="93526" x="2828925" y="976313"/>
          <p14:tracePt t="93543" x="2767013" y="1000125"/>
          <p14:tracePt t="93560" x="2671763" y="1014413"/>
          <p14:tracePt t="93562" x="2633663" y="1028700"/>
          <p14:tracePt t="93576" x="2571750" y="1042988"/>
          <p14:tracePt t="93593" x="2519363" y="1042988"/>
          <p14:tracePt t="93609" x="2486025" y="1042988"/>
          <p14:tracePt t="93626" x="2462213" y="1038225"/>
          <p14:tracePt t="93643" x="2438400" y="985838"/>
          <p14:tracePt t="93659" x="2433638" y="928688"/>
          <p14:tracePt t="93676" x="2443163" y="876300"/>
          <p14:tracePt t="93694" x="2476500" y="785813"/>
          <p14:tracePt t="93709" x="2509838" y="738188"/>
          <p14:tracePt t="93726" x="2543175" y="700088"/>
          <p14:tracePt t="93743" x="2576513" y="681038"/>
          <p14:tracePt t="93760" x="2638425" y="676275"/>
          <p14:tracePt t="93776" x="2676525" y="681038"/>
          <p14:tracePt t="93793" x="2700338" y="695325"/>
          <p14:tracePt t="93810" x="2709863" y="714375"/>
          <p14:tracePt t="93826" x="2733675" y="757238"/>
          <p14:tracePt t="93843" x="2733675" y="814388"/>
          <p14:tracePt t="93860" x="2733675" y="857250"/>
          <p14:tracePt t="93876" x="2714625" y="904875"/>
          <p14:tracePt t="93893" x="2705100" y="923925"/>
          <p14:tracePt t="93910" x="2700338" y="928688"/>
          <p14:tracePt t="93926" x="2695575" y="938213"/>
          <p14:tracePt t="94017" x="2695575" y="942975"/>
          <p14:tracePt t="94282" x="2676525" y="942975"/>
          <p14:tracePt t="94289" x="2652713" y="947738"/>
          <p14:tracePt t="94296" x="2633663" y="952500"/>
          <p14:tracePt t="94310" x="2609850" y="952500"/>
          <p14:tracePt t="94326" x="2543175" y="966788"/>
          <p14:tracePt t="94343" x="2495550" y="981075"/>
          <p14:tracePt t="94376" x="2428875" y="990600"/>
          <p14:tracePt t="94409" x="2405063" y="990600"/>
          <p14:tracePt t="94426" x="2386013" y="990600"/>
          <p14:tracePt t="94443" x="2366963" y="1000125"/>
          <p14:tracePt t="94459" x="2347913" y="1014413"/>
          <p14:tracePt t="94476" x="2324100" y="1019175"/>
          <p14:tracePt t="94493" x="2300288" y="1023938"/>
          <p14:tracePt t="94509" x="2266950" y="1033463"/>
          <p14:tracePt t="94526" x="2247900" y="1042988"/>
          <p14:tracePt t="94543" x="2224088" y="1052513"/>
          <p14:tracePt t="94559" x="2214563" y="1052513"/>
          <p14:tracePt t="94577" x="2205038" y="1052513"/>
          <p14:tracePt t="94593" x="2200275" y="1052513"/>
          <p14:tracePt t="94609" x="2195513" y="1052513"/>
          <p14:tracePt t="94714" x="2200275" y="1052513"/>
          <p14:tracePt t="94722" x="2205038" y="1052513"/>
          <p14:tracePt t="94729" x="2219325" y="1052513"/>
          <p14:tracePt t="94743" x="2247900" y="1052513"/>
          <p14:tracePt t="94759" x="2362200" y="1033463"/>
          <p14:tracePt t="94776" x="2466975" y="1019175"/>
          <p14:tracePt t="94793" x="2547938" y="1009650"/>
          <p14:tracePt t="94810" x="2624138" y="1004888"/>
          <p14:tracePt t="94826" x="2657475" y="1004888"/>
          <p14:tracePt t="94843" x="2700338" y="1000125"/>
          <p14:tracePt t="94859" x="2738438" y="990600"/>
          <p14:tracePt t="94876" x="2776538" y="990600"/>
          <p14:tracePt t="94893" x="2805113" y="990600"/>
          <p14:tracePt t="94909" x="2824163" y="990600"/>
          <p14:tracePt t="94926" x="2847975" y="990600"/>
          <p14:tracePt t="94943" x="2871788" y="990600"/>
          <p14:tracePt t="94959" x="2886075" y="990600"/>
          <p14:tracePt t="94976" x="2890838" y="990600"/>
          <p14:tracePt t="94993" x="2900363" y="990600"/>
          <p14:tracePt t="95010" x="2909888" y="990600"/>
          <p14:tracePt t="95501" x="2905125" y="990600"/>
          <p14:tracePt t="95508" x="2895600" y="990600"/>
          <p14:tracePt t="95516" x="2886075" y="990600"/>
          <p14:tracePt t="95528" x="2881313" y="990600"/>
          <p14:tracePt t="95545" x="2876550" y="990600"/>
          <p14:tracePt t="95559" x="2867025" y="990600"/>
          <p14:tracePt t="95625" x="2862263" y="990600"/>
          <p14:tracePt t="95662" x="2857500" y="990600"/>
          <p14:tracePt t="95692" x="2852738" y="990600"/>
          <p14:tracePt t="95699" x="2847975" y="990600"/>
          <p14:tracePt t="95709" x="2843213" y="990600"/>
          <p14:tracePt t="95726" x="2828925" y="995363"/>
          <p14:tracePt t="95743" x="2781300" y="1009650"/>
          <p14:tracePt t="95759" x="2747963" y="1019175"/>
          <p14:tracePt t="95776" x="2719388" y="1028700"/>
          <p14:tracePt t="95793" x="2700338" y="1033463"/>
          <p14:tracePt t="95809" x="2667000" y="1042988"/>
          <p14:tracePt t="95826" x="2647950" y="1042988"/>
          <p14:tracePt t="95843" x="2633663" y="1042988"/>
          <p14:tracePt t="95859" x="2624138" y="1042988"/>
          <p14:tracePt t="95876" x="2614613" y="1042988"/>
          <p14:tracePt t="95893" x="2609850" y="1042988"/>
          <p14:tracePt t="96161" x="2600325" y="1023938"/>
          <p14:tracePt t="96168" x="2576513" y="985838"/>
          <p14:tracePt t="96176" x="2552700" y="947738"/>
          <p14:tracePt t="96192" x="2481263" y="885825"/>
          <p14:tracePt t="96209" x="2362200" y="814388"/>
          <p14:tracePt t="96226" x="2171700" y="771525"/>
          <p14:tracePt t="96243" x="1900238" y="766763"/>
          <p14:tracePt t="96259" x="1719263" y="809625"/>
          <p14:tracePt t="96276" x="1557338" y="866775"/>
          <p14:tracePt t="96293" x="1381125" y="957263"/>
          <p14:tracePt t="96309" x="1300163" y="1000125"/>
          <p14:tracePt t="96326" x="1266825" y="1014413"/>
          <p14:tracePt t="96343" x="1247775" y="1023938"/>
          <p14:tracePt t="96359" x="1233488" y="1033463"/>
          <p14:tracePt t="96403" x="1238250" y="1028700"/>
          <p14:tracePt t="96411" x="1257300" y="1014413"/>
          <p14:tracePt t="96426" x="1352550" y="985838"/>
          <p14:tracePt t="96442" x="1533525" y="947738"/>
          <p14:tracePt t="96459" x="1709738" y="919163"/>
          <p14:tracePt t="96476" x="1900238" y="909638"/>
          <p14:tracePt t="96493" x="2157413" y="895350"/>
          <p14:tracePt t="96509" x="2257425" y="895350"/>
          <p14:tracePt t="96526" x="2343150" y="904875"/>
          <p14:tracePt t="96543" x="2419350" y="928688"/>
          <p14:tracePt t="96559" x="2457450" y="947738"/>
          <p14:tracePt t="96576" x="2481263" y="966788"/>
          <p14:tracePt t="96593" x="2495550" y="976313"/>
          <p14:tracePt t="96609" x="2519363" y="990600"/>
          <p14:tracePt t="96626" x="2533650" y="995363"/>
          <p14:tracePt t="96643" x="2543175" y="1004888"/>
          <p14:tracePt t="96660" x="2552700" y="1004888"/>
          <p14:tracePt t="96676" x="2562225" y="1014413"/>
          <p14:tracePt t="96693" x="2566988" y="1014413"/>
          <p14:tracePt t="96709" x="2571750" y="1014413"/>
          <p14:tracePt t="96785" x="2571750" y="1009650"/>
          <p14:tracePt t="96792" x="2571750" y="1004888"/>
          <p14:tracePt t="96800" x="2566988" y="990600"/>
          <p14:tracePt t="96809" x="2552700" y="971550"/>
          <p14:tracePt t="96826" x="2495550" y="914400"/>
          <p14:tracePt t="96843" x="2414588" y="852488"/>
          <p14:tracePt t="96859" x="2143125" y="776288"/>
          <p14:tracePt t="96876" x="1952625" y="766763"/>
          <p14:tracePt t="96893" x="1804988" y="781050"/>
          <p14:tracePt t="96910" x="1666875" y="814388"/>
          <p14:tracePt t="96926" x="1504950" y="866775"/>
          <p14:tracePt t="96943" x="1428750" y="895350"/>
          <p14:tracePt t="96959" x="1371600" y="923925"/>
          <p14:tracePt t="96976" x="1338263" y="933450"/>
          <p14:tracePt t="96992" x="1328738" y="933450"/>
          <p14:tracePt t="97009" x="1323975" y="933450"/>
          <p14:tracePt t="97026" x="1319213" y="933450"/>
          <p14:tracePt t="97059" x="1347788" y="914400"/>
          <p14:tracePt t="97076" x="1452563" y="885825"/>
          <p14:tracePt t="97092" x="1581150" y="833438"/>
          <p14:tracePt t="97109" x="1809750" y="781050"/>
          <p14:tracePt t="97126" x="1981200" y="752475"/>
          <p14:tracePt t="97143" x="2124075" y="752475"/>
          <p14:tracePt t="97159" x="2271713" y="752475"/>
          <p14:tracePt t="97176" x="2352675" y="762000"/>
          <p14:tracePt t="97193" x="2405063" y="781050"/>
          <p14:tracePt t="97209" x="2462213" y="809625"/>
          <p14:tracePt t="97226" x="2495550" y="847725"/>
          <p14:tracePt t="97242" x="2519363" y="857250"/>
          <p14:tracePt t="97259" x="2528888" y="866775"/>
          <p14:tracePt t="97276" x="2533650" y="876300"/>
          <p14:tracePt t="97292" x="2543175" y="885825"/>
          <p14:tracePt t="97309" x="2547938" y="885825"/>
          <p14:tracePt t="97326" x="2547938" y="890588"/>
          <p14:tracePt t="97366" x="2547938" y="885825"/>
          <p14:tracePt t="97376" x="2543175" y="876300"/>
          <p14:tracePt t="97393" x="2486025" y="833438"/>
          <p14:tracePt t="97410" x="2390775" y="762000"/>
          <p14:tracePt t="97426" x="2305050" y="719138"/>
          <p14:tracePt t="97442" x="2185988" y="695325"/>
          <p14:tracePt t="97459" x="2062163" y="685800"/>
          <p14:tracePt t="97476" x="1914525" y="704850"/>
          <p14:tracePt t="97493" x="1847850" y="733425"/>
          <p14:tracePt t="97509" x="1790700" y="771525"/>
          <p14:tracePt t="97526" x="1752600" y="795338"/>
          <p14:tracePt t="97542" x="1728788" y="804863"/>
          <p14:tracePt t="97559" x="1724025" y="814388"/>
          <p14:tracePt t="97576" x="1719263" y="814388"/>
          <p14:tracePt t="97593" x="1709738" y="814388"/>
          <p14:tracePt t="98019" x="1804988" y="847725"/>
          <p14:tracePt t="98026" x="1943100" y="890588"/>
          <p14:tracePt t="98042" x="2271713" y="957263"/>
          <p14:tracePt t="98059" x="2667000" y="1033463"/>
          <p14:tracePt t="98076" x="3028950" y="1066800"/>
          <p14:tracePt t="98093" x="3590925" y="1100138"/>
          <p14:tracePt t="98109" x="3876675" y="1123950"/>
          <p14:tracePt t="98142" x="4219575" y="1138238"/>
          <p14:tracePt t="98176" x="4352925" y="1147763"/>
          <p14:tracePt t="98193" x="4357688" y="1147763"/>
          <p14:tracePt t="98387" x="4419600" y="1138238"/>
          <p14:tracePt t="98394" x="4500563" y="1128713"/>
          <p14:tracePt t="98401" x="4567238" y="1119188"/>
          <p14:tracePt t="98409" x="4633913" y="1104900"/>
          <p14:tracePt t="98426" x="4729163" y="1095375"/>
          <p14:tracePt t="98443" x="4800600" y="1090613"/>
          <p14:tracePt t="98459" x="4843463" y="1090613"/>
          <p14:tracePt t="98476" x="4895850" y="1095375"/>
          <p14:tracePt t="98493" x="4919663" y="1095375"/>
          <p14:tracePt t="98509" x="4938713" y="1095375"/>
          <p14:tracePt t="98526" x="4953000" y="1095375"/>
          <p14:tracePt t="98542" x="4957763" y="1095375"/>
          <p14:tracePt t="98559" x="4967288" y="1095375"/>
          <p14:tracePt t="98820" x="4976813" y="1095375"/>
          <p14:tracePt t="98828" x="4986338" y="1095375"/>
          <p14:tracePt t="98835" x="5000625" y="1095375"/>
          <p14:tracePt t="98846" x="5010150" y="1095375"/>
          <p14:tracePt t="98859" x="5019675" y="1095375"/>
          <p14:tracePt t="98876" x="5024438" y="1095375"/>
          <p14:tracePt t="98893" x="5029200" y="1095375"/>
          <p14:tracePt t="99166" x="5057775" y="1095375"/>
          <p14:tracePt t="99172" x="5091113" y="1095375"/>
          <p14:tracePt t="99179" x="5129213" y="1095375"/>
          <p14:tracePt t="99192" x="5153025" y="1095375"/>
          <p14:tracePt t="99209" x="5205413" y="1095375"/>
          <p14:tracePt t="99226" x="5229225" y="1095375"/>
          <p14:tracePt t="99242" x="5243513" y="1095375"/>
          <p14:tracePt t="99259" x="5253038" y="1095375"/>
          <p14:tracePt t="99276" x="5262563" y="1095375"/>
          <p14:tracePt t="99292" x="5267325" y="1095375"/>
          <p14:tracePt t="99643" x="5334000" y="1095375"/>
          <p14:tracePt t="99649" x="5448300" y="1100138"/>
          <p14:tracePt t="99659" x="5543550" y="1100138"/>
          <p14:tracePt t="99676" x="5710238" y="1100138"/>
          <p14:tracePt t="99694" x="5843588" y="1100138"/>
          <p14:tracePt t="99709" x="6038850" y="1109663"/>
          <p14:tracePt t="99726" x="6129338" y="1114425"/>
          <p14:tracePt t="99759" x="6238875" y="1123950"/>
          <p14:tracePt t="99792" x="6376988" y="1114425"/>
          <p14:tracePt t="99809" x="6434138" y="1114425"/>
          <p14:tracePt t="99826" x="6529388" y="1109663"/>
          <p14:tracePt t="99842" x="6577013" y="1100138"/>
          <p14:tracePt t="99859" x="6615113" y="1095375"/>
          <p14:tracePt t="99876" x="6657975" y="1090613"/>
          <p14:tracePt t="99892" x="6705600" y="1076325"/>
          <p14:tracePt t="99909" x="6724650" y="1076325"/>
          <p14:tracePt t="99925" x="6748463" y="1076325"/>
          <p14:tracePt t="99942" x="6772275" y="1071563"/>
          <p14:tracePt t="99959" x="6791325" y="1066800"/>
          <p14:tracePt t="99976" x="6805613" y="1066800"/>
          <p14:tracePt t="99992" x="6815138" y="1062038"/>
          <p14:tracePt t="100009" x="6824663" y="1062038"/>
          <p14:tracePt t="100026" x="6834188" y="1062038"/>
          <p14:tracePt t="100042" x="6838950" y="1062038"/>
          <p14:tracePt t="100059" x="6843713" y="1062038"/>
          <p14:tracePt t="101009" x="6786563" y="1090613"/>
          <p14:tracePt t="101015" x="6715125" y="1138238"/>
          <p14:tracePt t="101025" x="6643688" y="1171575"/>
          <p14:tracePt t="101059" x="6253163" y="1390650"/>
          <p14:tracePt t="101092" x="6000750" y="1566863"/>
          <p14:tracePt t="101109" x="5900738" y="1624013"/>
          <p14:tracePt t="101125" x="5772150" y="1695450"/>
          <p14:tracePt t="101142" x="5695950" y="1733550"/>
          <p14:tracePt t="101159" x="5629275" y="1766888"/>
          <p14:tracePt t="101176" x="5581650" y="1795463"/>
          <p14:tracePt t="101192" x="5538788" y="1843088"/>
          <p14:tracePt t="101209" x="5519738" y="1866900"/>
          <p14:tracePt t="101226" x="5510213" y="1881188"/>
          <p14:tracePt t="102008" x="5481638" y="1919288"/>
          <p14:tracePt t="102014" x="5438775" y="1976438"/>
          <p14:tracePt t="102025" x="5395913" y="2019300"/>
          <p14:tracePt t="102043" x="5300663" y="2124075"/>
          <p14:tracePt t="102059" x="5133975" y="2300288"/>
          <p14:tracePt t="102075" x="5005388" y="2424113"/>
          <p14:tracePt t="102092" x="4924425" y="2519363"/>
          <p14:tracePt t="102126" x="4691063" y="2709863"/>
          <p14:tracePt t="102159" x="4467225" y="2881313"/>
          <p14:tracePt t="102176" x="4291013" y="3019425"/>
          <p14:tracePt t="102192" x="4157663" y="3100388"/>
          <p14:tracePt t="102209" x="4048125" y="3152775"/>
          <p14:tracePt t="102226" x="3962400" y="3190875"/>
          <p14:tracePt t="102242" x="3838575" y="3243263"/>
          <p14:tracePt t="102259" x="3729038" y="3314700"/>
          <p14:tracePt t="102275" x="3624263" y="3395663"/>
          <p14:tracePt t="102292" x="3543300" y="3471863"/>
          <p14:tracePt t="102309" x="3457575" y="3543300"/>
          <p14:tracePt t="102325" x="3433763" y="3567113"/>
          <p14:tracePt t="102342" x="3409950" y="3586163"/>
          <p14:tracePt t="102359" x="3400425" y="3590925"/>
          <p14:tracePt t="102735" x="3376613" y="3595688"/>
          <p14:tracePt t="102741" x="3357563" y="3600450"/>
          <p14:tracePt t="102749" x="3343275" y="3614738"/>
          <p14:tracePt t="102759" x="3324225" y="3619500"/>
          <p14:tracePt t="102776" x="3290888" y="3638550"/>
          <p14:tracePt t="102792" x="3252788" y="3657600"/>
          <p14:tracePt t="102825" x="3228975" y="3671888"/>
          <p14:tracePt t="102859" x="3190875" y="3686175"/>
          <p14:tracePt t="102875" x="3176588" y="3690938"/>
          <p14:tracePt t="102892" x="3167063" y="3695700"/>
          <p14:tracePt t="102909" x="3148013" y="3700463"/>
          <p14:tracePt t="102925" x="3114675" y="3709988"/>
          <p14:tracePt t="102942" x="3086100" y="3724275"/>
          <p14:tracePt t="102959" x="3057525" y="3724275"/>
          <p14:tracePt t="102975" x="3019425" y="3724275"/>
          <p14:tracePt t="102992" x="2971800" y="3724275"/>
          <p14:tracePt t="103009" x="2938463" y="3724275"/>
          <p14:tracePt t="103025" x="2900363" y="3724275"/>
          <p14:tracePt t="103042" x="2857500" y="3714750"/>
          <p14:tracePt t="103059" x="2819400" y="3705225"/>
          <p14:tracePt t="103076" x="2781300" y="3705225"/>
          <p14:tracePt t="103092" x="2752725" y="3695700"/>
          <p14:tracePt t="103109" x="2709863" y="3695700"/>
          <p14:tracePt t="103126" x="2686050" y="3695700"/>
          <p14:tracePt t="103142" x="2671763" y="3695700"/>
          <p14:tracePt t="103159" x="2652713" y="3695700"/>
          <p14:tracePt t="103470" x="2628900" y="3695700"/>
          <p14:tracePt t="103476" x="2605088" y="3695700"/>
          <p14:tracePt t="103483" x="2581275" y="3695700"/>
          <p14:tracePt t="103492" x="2552700" y="3695700"/>
          <p14:tracePt t="103509" x="2519363" y="3700463"/>
          <p14:tracePt t="103525" x="2481263" y="3700463"/>
          <p14:tracePt t="103542" x="2452688" y="3700463"/>
          <p14:tracePt t="103559" x="2428875" y="3700463"/>
          <p14:tracePt t="103575" x="2419350" y="3700463"/>
          <p14:tracePt t="103593" x="2405063" y="3700463"/>
          <p14:tracePt t="103609" x="2390775" y="3700463"/>
          <p14:tracePt t="103625" x="2386013" y="3700463"/>
          <p14:tracePt t="103642" x="2381250" y="3700463"/>
          <p14:tracePt t="103659" x="2371725" y="3700463"/>
          <p14:tracePt t="103675" x="2362200" y="3700463"/>
          <p14:tracePt t="103692" x="2352675" y="3700463"/>
          <p14:tracePt t="103709" x="2333625" y="3700463"/>
          <p14:tracePt t="103725" x="2286000" y="3695700"/>
          <p14:tracePt t="103742" x="2243138" y="3695700"/>
          <p14:tracePt t="103759" x="2205038" y="3695700"/>
          <p14:tracePt t="103775" x="2176463" y="3695700"/>
          <p14:tracePt t="103792" x="2133600" y="3695700"/>
          <p14:tracePt t="103809" x="2095500" y="3695700"/>
          <p14:tracePt t="103826" x="2047875" y="3695700"/>
          <p14:tracePt t="103842" x="1962150" y="3695700"/>
          <p14:tracePt t="103859" x="1914525" y="3695700"/>
          <p14:tracePt t="103875" x="1876425" y="3695700"/>
          <p14:tracePt t="103892" x="1857375" y="3695700"/>
          <p14:tracePt t="103909" x="1843088" y="3695700"/>
          <p14:tracePt t="103925" x="1833563" y="3695700"/>
          <p14:tracePt t="103942" x="1828800" y="3695700"/>
          <p14:tracePt t="103959" x="1824038" y="3695700"/>
          <p14:tracePt t="104218" x="1819275" y="3695700"/>
          <p14:tracePt t="104232" x="1809750" y="3695700"/>
          <p14:tracePt t="104240" x="1795463" y="3695700"/>
          <p14:tracePt t="104247" x="1785938" y="3695700"/>
          <p14:tracePt t="104259" x="1776413" y="3695700"/>
          <p14:tracePt t="104276" x="1738313" y="3695700"/>
          <p14:tracePt t="104292" x="1657350" y="3695700"/>
          <p14:tracePt t="104309" x="1609725" y="3695700"/>
          <p14:tracePt t="104325" x="1557338" y="3695700"/>
          <p14:tracePt t="104342" x="1481138" y="3686175"/>
          <p14:tracePt t="104359" x="1443038" y="3671888"/>
          <p14:tracePt t="104375" x="1414463" y="3667125"/>
          <p14:tracePt t="104392" x="1385888" y="3662363"/>
          <p14:tracePt t="104409" x="1323975" y="3648075"/>
          <p14:tracePt t="104425" x="1281113" y="3633788"/>
          <p14:tracePt t="104442" x="1238250" y="3629025"/>
          <p14:tracePt t="104459" x="1185863" y="3624263"/>
          <p14:tracePt t="104475" x="1123950" y="3609975"/>
          <p14:tracePt t="104492" x="1090613" y="3605213"/>
          <p14:tracePt t="104509" x="1052513" y="3590925"/>
          <p14:tracePt t="104526" x="1004888" y="3581400"/>
          <p14:tracePt t="104542" x="966788" y="3567113"/>
          <p14:tracePt t="104559" x="933450" y="3548063"/>
          <p14:tracePt t="104575" x="895350" y="3529013"/>
          <p14:tracePt t="104592" x="852488" y="3509963"/>
          <p14:tracePt t="104609" x="828675" y="3495675"/>
          <p14:tracePt t="104625" x="809625" y="3481388"/>
          <p14:tracePt t="104642" x="785813" y="3467100"/>
          <p14:tracePt t="104659" x="757238" y="3448050"/>
          <p14:tracePt t="104675" x="747713" y="3438525"/>
          <p14:tracePt t="104692" x="733425" y="3433763"/>
          <p14:tracePt t="104709" x="719138" y="3429000"/>
          <p14:tracePt t="104725" x="700088" y="3419475"/>
          <p14:tracePt t="104742" x="690563" y="3409950"/>
          <p14:tracePt t="104759" x="681038" y="3409950"/>
          <p14:tracePt t="104775" x="671513" y="3409950"/>
          <p14:tracePt t="104792" x="666750" y="3409950"/>
          <p14:tracePt t="104809" x="661988" y="3409950"/>
          <p14:tracePt t="104825" x="652463" y="3409950"/>
          <p14:tracePt t="104842" x="633413" y="3414713"/>
          <p14:tracePt t="104858" x="614363" y="3452813"/>
          <p14:tracePt t="104875" x="590550" y="3514725"/>
          <p14:tracePt t="104892" x="576263" y="3576638"/>
          <p14:tracePt t="104909" x="566738" y="3638550"/>
          <p14:tracePt t="104925" x="566738" y="3667125"/>
          <p14:tracePt t="104942" x="566738" y="3705225"/>
          <p14:tracePt t="104959" x="571500" y="3733800"/>
          <p14:tracePt t="104975" x="585788" y="3810000"/>
          <p14:tracePt t="104992" x="590550" y="3871913"/>
          <p14:tracePt t="105009" x="600075" y="3914775"/>
          <p14:tracePt t="105025" x="600075" y="3952875"/>
          <p14:tracePt t="105042" x="600075" y="3967163"/>
          <p14:tracePt t="105059" x="600075" y="3971925"/>
          <p14:tracePt t="105075" x="600075" y="3976688"/>
          <p14:tracePt t="105114" x="600075" y="3962400"/>
          <p14:tracePt t="105121" x="604838" y="3929063"/>
          <p14:tracePt t="105128" x="609600" y="3900488"/>
          <p14:tracePt t="105142" x="628650" y="3862388"/>
          <p14:tracePt t="105158" x="685800" y="3633788"/>
          <p14:tracePt t="105175" x="714375" y="3495675"/>
          <p14:tracePt t="105192" x="719138" y="3424238"/>
          <p14:tracePt t="105209" x="728663" y="3381375"/>
          <p14:tracePt t="105225" x="728663" y="3371850"/>
          <p14:tracePt t="105242" x="728663" y="3362325"/>
          <p14:tracePt t="105275" x="728663" y="3395663"/>
          <p14:tracePt t="105292" x="728663" y="3471863"/>
          <p14:tracePt t="105309" x="728663" y="3533775"/>
          <p14:tracePt t="105325" x="728663" y="3567113"/>
          <p14:tracePt t="105342" x="728663" y="3600450"/>
          <p14:tracePt t="105359" x="728663" y="3624263"/>
          <p14:tracePt t="105375" x="728663" y="3629025"/>
          <p14:tracePt t="105392" x="728663" y="3638550"/>
          <p14:tracePt t="105430" x="728663" y="3643313"/>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제목 1"/>
          <p:cNvSpPr>
            <a:spLocks noGrp="1"/>
          </p:cNvSpPr>
          <p:nvPr>
            <p:ph type="title"/>
          </p:nvPr>
        </p:nvSpPr>
        <p:spPr/>
        <p:txBody>
          <a:bodyPr/>
          <a:lstStyle/>
          <a:p>
            <a:r>
              <a:rPr lang="en-US" altLang="ko-KR">
                <a:ea typeface="굴림" panose="020B0600000101010101" pitchFamily="50" charset="-127"/>
              </a:rPr>
              <a:t>Catch Handler for Multiple Exceptions</a:t>
            </a:r>
            <a:endParaRPr lang="ko-KR" altLang="en-US">
              <a:ea typeface="굴림" panose="020B0600000101010101" pitchFamily="50" charset="-127"/>
            </a:endParaRPr>
          </a:p>
        </p:txBody>
      </p:sp>
      <p:sp>
        <p:nvSpPr>
          <p:cNvPr id="28675" name="내용 개체 틀 2"/>
          <p:cNvSpPr>
            <a:spLocks noGrp="1"/>
          </p:cNvSpPr>
          <p:nvPr>
            <p:ph idx="1"/>
          </p:nvPr>
        </p:nvSpPr>
        <p:spPr>
          <a:xfrm>
            <a:off x="457200" y="1357313"/>
            <a:ext cx="8229600" cy="766762"/>
          </a:xfrm>
        </p:spPr>
        <p:txBody>
          <a:bodyPr/>
          <a:lstStyle/>
          <a:p>
            <a:r>
              <a:rPr lang="en-US" altLang="ko-KR" sz="2000" dirty="0">
                <a:ea typeface="굴림" panose="020B0600000101010101" pitchFamily="50" charset="-127"/>
              </a:rPr>
              <a:t>Catch handler can catch all the exceptions of its own type and its descendants.</a:t>
            </a:r>
            <a:endParaRPr lang="ko-KR" altLang="en-US" sz="2000" dirty="0">
              <a:ea typeface="굴림" panose="020B0600000101010101" pitchFamily="50" charset="-127"/>
            </a:endParaRPr>
          </a:p>
        </p:txBody>
      </p:sp>
      <p:sp>
        <p:nvSpPr>
          <p:cNvPr id="28676"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C9E9892A-AE62-4DA1-846C-C4D1E75EC7BD}" type="slidenum">
              <a:rPr lang="en-US" altLang="ko-KR" sz="1000" smtClean="0">
                <a:latin typeface="Verdana" panose="020B0604030504040204" pitchFamily="34" charset="0"/>
                <a:ea typeface="굴림" panose="020B0600000101010101" pitchFamily="50" charset="-127"/>
              </a:rPr>
              <a:pPr>
                <a:spcBef>
                  <a:spcPct val="0"/>
                </a:spcBef>
                <a:buClrTx/>
                <a:buFontTx/>
                <a:buNone/>
              </a:pPr>
              <a:t>16</a:t>
            </a:fld>
            <a:endParaRPr lang="en-US" altLang="ko-KR" sz="1000">
              <a:latin typeface="Verdana" panose="020B0604030504040204" pitchFamily="34" charset="0"/>
              <a:ea typeface="굴림" panose="020B0600000101010101" pitchFamily="50" charset="-127"/>
            </a:endParaRPr>
          </a:p>
        </p:txBody>
      </p:sp>
      <p:sp>
        <p:nvSpPr>
          <p:cNvPr id="28678" name="TextBox 6"/>
          <p:cNvSpPr txBox="1">
            <a:spLocks noChangeArrowheads="1"/>
          </p:cNvSpPr>
          <p:nvPr/>
        </p:nvSpPr>
        <p:spPr bwMode="auto">
          <a:xfrm>
            <a:off x="2795588" y="2559050"/>
            <a:ext cx="1287462"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r>
              <a:rPr lang="en-US" altLang="ko-KR" sz="1800" b="1" dirty="0">
                <a:latin typeface="Arial" panose="020B0604020202020204" pitchFamily="34" charset="0"/>
                <a:ea typeface="굴림" panose="020B0600000101010101" pitchFamily="50" charset="-127"/>
              </a:rPr>
              <a:t>Exception</a:t>
            </a:r>
            <a:endParaRPr lang="ko-KR" altLang="en-US" sz="1800" b="1" dirty="0">
              <a:latin typeface="Arial" panose="020B0604020202020204" pitchFamily="34" charset="0"/>
              <a:ea typeface="굴림" panose="020B0600000101010101" pitchFamily="50" charset="-127"/>
            </a:endParaRPr>
          </a:p>
        </p:txBody>
      </p:sp>
      <p:sp>
        <p:nvSpPr>
          <p:cNvPr id="28680" name="TextBox 8"/>
          <p:cNvSpPr txBox="1">
            <a:spLocks noChangeArrowheads="1"/>
          </p:cNvSpPr>
          <p:nvPr/>
        </p:nvSpPr>
        <p:spPr bwMode="auto">
          <a:xfrm>
            <a:off x="3744913" y="3416300"/>
            <a:ext cx="22098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r>
              <a:rPr lang="en-US" altLang="ko-KR" sz="1800" b="1">
                <a:latin typeface="Arial" panose="020B0604020202020204" pitchFamily="34" charset="0"/>
                <a:ea typeface="굴림" panose="020B0600000101010101" pitchFamily="50" charset="-127"/>
              </a:rPr>
              <a:t>RuntimeException</a:t>
            </a:r>
            <a:endParaRPr lang="ko-KR" altLang="en-US" sz="1800" b="1">
              <a:latin typeface="Arial" panose="020B0604020202020204" pitchFamily="34" charset="0"/>
              <a:ea typeface="굴림" panose="020B0600000101010101" pitchFamily="50" charset="-127"/>
            </a:endParaRPr>
          </a:p>
        </p:txBody>
      </p:sp>
      <p:sp>
        <p:nvSpPr>
          <p:cNvPr id="28681" name="TextBox 9"/>
          <p:cNvSpPr txBox="1">
            <a:spLocks noChangeArrowheads="1"/>
          </p:cNvSpPr>
          <p:nvPr/>
        </p:nvSpPr>
        <p:spPr bwMode="auto">
          <a:xfrm>
            <a:off x="3714750" y="4130675"/>
            <a:ext cx="2262188"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r>
              <a:rPr lang="en-US" altLang="ko-KR" sz="1800"/>
              <a:t>ArithmeticException</a:t>
            </a:r>
            <a:endParaRPr lang="ko-KR" altLang="en-US" sz="1800">
              <a:latin typeface="Arial" panose="020B0604020202020204" pitchFamily="34" charset="0"/>
              <a:ea typeface="굴림" panose="020B0600000101010101" pitchFamily="50" charset="-127"/>
            </a:endParaRPr>
          </a:p>
        </p:txBody>
      </p:sp>
      <p:cxnSp>
        <p:nvCxnSpPr>
          <p:cNvPr id="28685" name="꺾인 연결선 14"/>
          <p:cNvCxnSpPr>
            <a:cxnSpLocks noChangeShapeType="1"/>
            <a:endCxn id="28678" idx="2"/>
          </p:cNvCxnSpPr>
          <p:nvPr/>
        </p:nvCxnSpPr>
        <p:spPr bwMode="auto">
          <a:xfrm rot="5400000" flipH="1" flipV="1">
            <a:off x="2837657" y="2815431"/>
            <a:ext cx="487362" cy="714375"/>
          </a:xfrm>
          <a:prstGeom prst="bentConnector3">
            <a:avLst>
              <a:gd name="adj1" fmla="val 50000"/>
            </a:avLst>
          </a:prstGeom>
          <a:noFill/>
          <a:ln w="158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8686" name="꺾인 연결선 15"/>
          <p:cNvCxnSpPr>
            <a:cxnSpLocks noChangeShapeType="1"/>
            <a:stCxn id="28680" idx="0"/>
            <a:endCxn id="28678" idx="2"/>
          </p:cNvCxnSpPr>
          <p:nvPr/>
        </p:nvCxnSpPr>
        <p:spPr bwMode="auto">
          <a:xfrm rot="16200000" flipV="1">
            <a:off x="3901282" y="2467769"/>
            <a:ext cx="487362" cy="1409700"/>
          </a:xfrm>
          <a:prstGeom prst="bentConnector3">
            <a:avLst>
              <a:gd name="adj1" fmla="val 50000"/>
            </a:avLst>
          </a:prstGeom>
          <a:noFill/>
          <a:ln w="158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8688" name="꺾인 연결선 21"/>
          <p:cNvCxnSpPr>
            <a:cxnSpLocks noChangeShapeType="1"/>
          </p:cNvCxnSpPr>
          <p:nvPr/>
        </p:nvCxnSpPr>
        <p:spPr bwMode="auto">
          <a:xfrm rot="5400000" flipH="1" flipV="1">
            <a:off x="2551113" y="3956050"/>
            <a:ext cx="344487" cy="4763"/>
          </a:xfrm>
          <a:prstGeom prst="bentConnector3">
            <a:avLst>
              <a:gd name="adj1" fmla="val 50000"/>
            </a:avLst>
          </a:prstGeom>
          <a:noFill/>
          <a:ln w="158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8689" name="꺾인 연결선 26"/>
          <p:cNvCxnSpPr>
            <a:cxnSpLocks noChangeShapeType="1"/>
            <a:stCxn id="28681" idx="0"/>
            <a:endCxn id="28680" idx="2"/>
          </p:cNvCxnSpPr>
          <p:nvPr/>
        </p:nvCxnSpPr>
        <p:spPr bwMode="auto">
          <a:xfrm rot="5400000" flipH="1" flipV="1">
            <a:off x="4675188" y="3956050"/>
            <a:ext cx="344487" cy="4763"/>
          </a:xfrm>
          <a:prstGeom prst="bentConnector3">
            <a:avLst>
              <a:gd name="adj1" fmla="val 50000"/>
            </a:avLst>
          </a:prstGeom>
          <a:noFill/>
          <a:ln w="15875" algn="ctr">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4" name="Group 3">
            <a:extLst>
              <a:ext uri="{FF2B5EF4-FFF2-40B4-BE49-F238E27FC236}">
                <a16:creationId xmlns:a16="http://schemas.microsoft.com/office/drawing/2014/main" id="{39C5FFB7-C8F6-9B2E-95D1-FDB8171F9054}"/>
              </a:ext>
            </a:extLst>
          </p:cNvPr>
          <p:cNvGrpSpPr/>
          <p:nvPr/>
        </p:nvGrpSpPr>
        <p:grpSpPr>
          <a:xfrm>
            <a:off x="1261401" y="1844824"/>
            <a:ext cx="6262927" cy="4530725"/>
            <a:chOff x="859301" y="2023269"/>
            <a:chExt cx="6262927" cy="4530725"/>
          </a:xfrm>
        </p:grpSpPr>
        <p:pic>
          <p:nvPicPr>
            <p:cNvPr id="2" name="내용 개체 틀 2">
              <a:extLst>
                <a:ext uri="{FF2B5EF4-FFF2-40B4-BE49-F238E27FC236}">
                  <a16:creationId xmlns:a16="http://schemas.microsoft.com/office/drawing/2014/main" id="{1ACED0DC-4E70-7420-C05B-EFB05046D4B0}"/>
                </a:ext>
              </a:extLst>
            </p:cNvPr>
            <p:cNvPicPr>
              <a:picLocks noChangeAspect="1"/>
            </p:cNvPicPr>
            <p:nvPr/>
          </p:nvPicPr>
          <p:blipFill>
            <a:blip r:embed="rId2"/>
            <a:stretch>
              <a:fillRect/>
            </a:stretch>
          </p:blipFill>
          <p:spPr bwMode="auto">
            <a:xfrm>
              <a:off x="2021772" y="2023269"/>
              <a:ext cx="5100456"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F1805AF-97A7-9ED0-C1A9-A2967F7EB3F0}"/>
                </a:ext>
              </a:extLst>
            </p:cNvPr>
            <p:cNvSpPr txBox="1"/>
            <p:nvPr/>
          </p:nvSpPr>
          <p:spPr>
            <a:xfrm>
              <a:off x="859301" y="4653136"/>
              <a:ext cx="2728376" cy="307777"/>
            </a:xfrm>
            <a:prstGeom prst="rect">
              <a:avLst/>
            </a:prstGeom>
            <a:solidFill>
              <a:srgbClr val="92D050"/>
            </a:solidFill>
            <a:ln>
              <a:solidFill>
                <a:srgbClr val="000000"/>
              </a:solidFill>
            </a:ln>
          </p:spPr>
          <p:txBody>
            <a:bodyPr wrap="square" rtlCol="0">
              <a:spAutoFit/>
            </a:bodyPr>
            <a:lstStyle/>
            <a:p>
              <a:pPr algn="ctr"/>
              <a:r>
                <a:rPr lang="en-KR" sz="1400" dirty="0"/>
                <a:t>User Defined Exception Class</a:t>
              </a:r>
            </a:p>
          </p:txBody>
        </p:sp>
      </p:grpSp>
    </p:spTree>
  </p:cSld>
  <p:clrMapOvr>
    <a:masterClrMapping/>
  </p:clrMapOvr>
  <mc:AlternateContent xmlns:mc="http://schemas.openxmlformats.org/markup-compatibility/2006" xmlns:p14="http://schemas.microsoft.com/office/powerpoint/2010/main">
    <mc:Choice Requires="p14">
      <p:transition spd="slow" p14:dur="2000" advTm="86362"/>
    </mc:Choice>
    <mc:Fallback xmlns="">
      <p:transition spd="slow" advTm="86362"/>
    </mc:Fallback>
  </mc:AlternateContent>
  <p:extLst>
    <p:ext uri="{3A86A75C-4F4B-4683-9AE1-C65F6400EC91}">
      <p14:laserTraceLst xmlns:p14="http://schemas.microsoft.com/office/powerpoint/2010/main">
        <p14:tracePtLst>
          <p14:tracePt t="954" x="781050" y="3605213"/>
          <p14:tracePt t="960" x="852488" y="3552825"/>
          <p14:tracePt t="968" x="938213" y="3495675"/>
          <p14:tracePt t="984" x="1090613" y="3376613"/>
          <p14:tracePt t="1001" x="1281113" y="3233738"/>
          <p14:tracePt t="1018" x="1524000" y="3100388"/>
          <p14:tracePt t="1050" x="2028825" y="2900363"/>
          <p14:tracePt t="1084" x="2395538" y="2795588"/>
          <p14:tracePt t="1101" x="2490788" y="2767013"/>
          <p14:tracePt t="1117" x="2538413" y="2743200"/>
          <p14:tracePt t="1134" x="2552700" y="2733675"/>
          <p14:tracePt t="1150" x="2562225" y="2728913"/>
          <p14:tracePt t="1357" x="2633663" y="2681288"/>
          <p14:tracePt t="1363" x="2719388" y="2614613"/>
          <p14:tracePt t="1371" x="2809875" y="2562225"/>
          <p14:tracePt t="1384" x="2905125" y="2495550"/>
          <p14:tracePt t="1401" x="3157538" y="2281238"/>
          <p14:tracePt t="1417" x="3281363" y="2181225"/>
          <p14:tracePt t="1451" x="3490913" y="2057400"/>
          <p14:tracePt t="1483" x="3629025" y="2000250"/>
          <p14:tracePt t="1500" x="3662363" y="1995488"/>
          <p14:tracePt t="1517" x="3686175" y="1981200"/>
          <p14:tracePt t="1533" x="3700463" y="1976438"/>
          <p14:tracePt t="1550" x="3705225" y="1976438"/>
          <p14:tracePt t="1738" x="3752850" y="1938338"/>
          <p14:tracePt t="1745" x="3814763" y="1885950"/>
          <p14:tracePt t="1756" x="3867150" y="1833563"/>
          <p14:tracePt t="1768" x="3948113" y="1766888"/>
          <p14:tracePt t="1784" x="4019550" y="1704975"/>
          <p14:tracePt t="1800" x="4057650" y="1676400"/>
          <p14:tracePt t="1817" x="4086225" y="1652588"/>
          <p14:tracePt t="1834" x="4119563" y="1628775"/>
          <p14:tracePt t="1850" x="4138613" y="1609725"/>
          <p14:tracePt t="1867" x="4162425" y="1595438"/>
          <p14:tracePt t="1884" x="4191000" y="1576388"/>
          <p14:tracePt t="1900" x="4243388" y="1524000"/>
          <p14:tracePt t="1917" x="4291013" y="1485900"/>
          <p14:tracePt t="1934" x="4338638" y="1443038"/>
          <p14:tracePt t="1950" x="4405313" y="1390650"/>
          <p14:tracePt t="1967" x="4448175" y="1357313"/>
          <p14:tracePt t="1984" x="4495800" y="1333500"/>
          <p14:tracePt t="2000" x="4533900" y="1304925"/>
          <p14:tracePt t="2017" x="4567238" y="1290638"/>
          <p14:tracePt t="2033" x="4576763" y="1285875"/>
          <p14:tracePt t="2050" x="4576763" y="1281113"/>
          <p14:tracePt t="2251" x="4624388" y="1262063"/>
          <p14:tracePt t="2259" x="4681538" y="1233488"/>
          <p14:tracePt t="2267" x="4729163" y="1219200"/>
          <p14:tracePt t="2284" x="4805363" y="1181100"/>
          <p14:tracePt t="2300" x="4862513" y="1152525"/>
          <p14:tracePt t="2317" x="4900613" y="1133475"/>
          <p14:tracePt t="2333" x="4924425" y="1123950"/>
          <p14:tracePt t="2350" x="4938713" y="1123950"/>
          <p14:tracePt t="2367" x="4948238" y="1123950"/>
          <p14:tracePt t="2384" x="4957763" y="1123950"/>
          <p14:tracePt t="2400" x="4962525" y="1123950"/>
          <p14:tracePt t="2417" x="4967288" y="1123950"/>
          <p14:tracePt t="2433" x="4976813" y="1123950"/>
          <p14:tracePt t="2450" x="4995863" y="1119188"/>
          <p14:tracePt t="2467" x="5005388" y="1114425"/>
          <p14:tracePt t="2484" x="5010150" y="1114425"/>
          <p14:tracePt t="2501" x="5019675" y="1114425"/>
          <p14:tracePt t="2517" x="5033963" y="1109663"/>
          <p14:tracePt t="2533" x="5048250" y="1104900"/>
          <p14:tracePt t="2550" x="5057775" y="1100138"/>
          <p14:tracePt t="2567" x="5067300" y="1095375"/>
          <p14:tracePt t="2584" x="5095875" y="1085850"/>
          <p14:tracePt t="2600" x="5105400" y="1076325"/>
          <p14:tracePt t="2617" x="5124450" y="1071563"/>
          <p14:tracePt t="2633" x="5143500" y="1071563"/>
          <p14:tracePt t="2650" x="5153025" y="1071563"/>
          <p14:tracePt t="2667" x="5157788" y="1071563"/>
          <p14:tracePt t="2684" x="5167313" y="1071563"/>
          <p14:tracePt t="2700" x="5172075" y="1071563"/>
          <p14:tracePt t="2811" x="5172075" y="1081088"/>
          <p14:tracePt t="2817" x="5172075" y="1085850"/>
          <p14:tracePt t="2825" x="5172075" y="1090613"/>
          <p14:tracePt t="2833" x="5167313" y="1100138"/>
          <p14:tracePt t="2850" x="5162550" y="1109663"/>
          <p14:tracePt t="2867" x="5153025" y="1119188"/>
          <p14:tracePt t="2883" x="5153025" y="1128713"/>
          <p14:tracePt t="2921" x="5153025" y="1133475"/>
          <p14:tracePt t="2953" x="5153025" y="1138238"/>
          <p14:tracePt t="2962" x="5148263" y="1138238"/>
          <p14:tracePt t="2968" x="5143500" y="1143000"/>
          <p14:tracePt t="2984" x="5138738" y="1147763"/>
          <p14:tracePt t="3000" x="5133975" y="1157288"/>
          <p14:tracePt t="3017" x="5124450" y="1166813"/>
          <p14:tracePt t="3034" x="5114925" y="1171575"/>
          <p14:tracePt t="3050" x="5100638" y="1176338"/>
          <p14:tracePt t="3067" x="5081588" y="1185863"/>
          <p14:tracePt t="3083" x="5072063" y="1195388"/>
          <p14:tracePt t="3100" x="5062538" y="1200150"/>
          <p14:tracePt t="3117" x="5053013" y="1204913"/>
          <p14:tracePt t="3133" x="5033963" y="1214438"/>
          <p14:tracePt t="3150" x="5029200" y="1223963"/>
          <p14:tracePt t="3167" x="5019675" y="1223963"/>
          <p14:tracePt t="3184" x="5014913" y="1233488"/>
          <p14:tracePt t="3200" x="5005388" y="1238250"/>
          <p14:tracePt t="3217" x="5000625" y="1238250"/>
          <p14:tracePt t="3523" x="4991100" y="1243013"/>
          <p14:tracePt t="3531" x="4981575" y="1257300"/>
          <p14:tracePt t="3537" x="4976813" y="1262063"/>
          <p14:tracePt t="3550" x="4967288" y="1266825"/>
          <p14:tracePt t="3567" x="4948238" y="1285875"/>
          <p14:tracePt t="3583" x="4943475" y="1290638"/>
          <p14:tracePt t="3600" x="4938713" y="1295400"/>
          <p14:tracePt t="3617" x="4929188" y="1295400"/>
          <p14:tracePt t="3650" x="4924425" y="1300163"/>
          <p14:tracePt t="3667" x="4919663" y="1300163"/>
          <p14:tracePt t="3683" x="4910138" y="1309688"/>
          <p14:tracePt t="3700" x="4900613" y="1319213"/>
          <p14:tracePt t="3717" x="4862513" y="1347788"/>
          <p14:tracePt t="3734" x="4772025" y="1395413"/>
          <p14:tracePt t="3750" x="4505325" y="1495425"/>
          <p14:tracePt t="3767" x="4210050" y="1538288"/>
          <p14:tracePt t="3783" x="3986213" y="1557338"/>
          <p14:tracePt t="3800" x="3762375" y="1543050"/>
          <p14:tracePt t="3817" x="3533775" y="1481138"/>
          <p14:tracePt t="3833" x="3438525" y="1438275"/>
          <p14:tracePt t="3850" x="3371850" y="1409700"/>
          <p14:tracePt t="3867" x="3319463" y="1381125"/>
          <p14:tracePt t="3884" x="3276600" y="1357313"/>
          <p14:tracePt t="3900" x="3252788" y="1347788"/>
          <p14:tracePt t="3917" x="3238500" y="1338263"/>
          <p14:tracePt t="3933" x="3228975" y="1333500"/>
          <p14:tracePt t="3950" x="3219450" y="1333500"/>
          <p14:tracePt t="3967" x="3214688" y="1333500"/>
          <p14:tracePt t="5368" x="3205163" y="1333500"/>
          <p14:tracePt t="5374" x="3176588" y="1338263"/>
          <p14:tracePt t="5383" x="3162300" y="1352550"/>
          <p14:tracePt t="5400" x="3114675" y="1366838"/>
          <p14:tracePt t="5417" x="3048000" y="1390650"/>
          <p14:tracePt t="5433" x="2981325" y="1409700"/>
          <p14:tracePt t="5450" x="2928938" y="1433513"/>
          <p14:tracePt t="5483" x="2800350" y="1457325"/>
          <p14:tracePt t="5517" x="2700338" y="1471613"/>
          <p14:tracePt t="5534" x="2633663" y="1471613"/>
          <p14:tracePt t="5550" x="2433638" y="1471613"/>
          <p14:tracePt t="5567" x="2295525" y="1457325"/>
          <p14:tracePt t="5583" x="2157413" y="1423988"/>
          <p14:tracePt t="5601" x="1985963" y="1366838"/>
          <p14:tracePt t="5617" x="1795463" y="1281113"/>
          <p14:tracePt t="5633" x="1719263" y="1233488"/>
          <p14:tracePt t="5650" x="1662113" y="1190625"/>
          <p14:tracePt t="5668" x="1628775" y="1166813"/>
          <p14:tracePt t="5672" x="1619250" y="1157288"/>
          <p14:tracePt t="5683" x="1590675" y="1109663"/>
          <p14:tracePt t="5700" x="1566863" y="1004888"/>
          <p14:tracePt t="5717" x="1566863" y="857250"/>
          <p14:tracePt t="5733" x="1595438" y="719138"/>
          <p14:tracePt t="5750" x="1643063" y="609600"/>
          <p14:tracePt t="5767" x="1704975" y="476250"/>
          <p14:tracePt t="5784" x="1781175" y="366713"/>
          <p14:tracePt t="5800" x="1895475" y="261938"/>
          <p14:tracePt t="5817" x="1971675" y="233363"/>
          <p14:tracePt t="5833" x="2033588" y="209550"/>
          <p14:tracePt t="5850" x="2143125" y="219075"/>
          <p14:tracePt t="5866" x="2195513" y="257175"/>
          <p14:tracePt t="5883" x="2257425" y="319088"/>
          <p14:tracePt t="5900" x="2314575" y="385763"/>
          <p14:tracePt t="5917" x="2371725" y="495300"/>
          <p14:tracePt t="5933" x="2386013" y="576263"/>
          <p14:tracePt t="5950" x="2405063" y="671513"/>
          <p14:tracePt t="5967" x="2405063" y="747713"/>
          <p14:tracePt t="5983" x="2395538" y="819150"/>
          <p14:tracePt t="6000" x="2376488" y="847725"/>
          <p14:tracePt t="6017" x="2357438" y="885825"/>
          <p14:tracePt t="6033" x="2314575" y="952500"/>
          <p14:tracePt t="6050" x="2281238" y="990600"/>
          <p14:tracePt t="6067" x="2224088" y="1038225"/>
          <p14:tracePt t="6083" x="2147888" y="1085850"/>
          <p14:tracePt t="6100" x="1971675" y="1119188"/>
          <p14:tracePt t="6116" x="1871663" y="1114425"/>
          <p14:tracePt t="6134" x="1785938" y="1081088"/>
          <p14:tracePt t="6150" x="1728788" y="1047750"/>
          <p14:tracePt t="6152" x="1709738" y="1028700"/>
          <p14:tracePt t="6167" x="1652588" y="928688"/>
          <p14:tracePt t="6183" x="1614488" y="728663"/>
          <p14:tracePt t="6200" x="1609725" y="581025"/>
          <p14:tracePt t="6217" x="1638300" y="333375"/>
          <p14:tracePt t="6235" x="1709738" y="100013"/>
          <p14:tracePt t="6250" x="1743075" y="47625"/>
          <p14:tracePt t="6267" x="1809750" y="0"/>
          <p14:tracePt t="6283" x="1919288" y="0"/>
          <p14:tracePt t="6300" x="1990725" y="23813"/>
          <p14:tracePt t="6317" x="2062163" y="90488"/>
          <p14:tracePt t="6333" x="2143125" y="209550"/>
          <p14:tracePt t="6350" x="2214563" y="357188"/>
          <p14:tracePt t="6367" x="2252663" y="495300"/>
          <p14:tracePt t="6383" x="2252663" y="628650"/>
          <p14:tracePt t="6400" x="2247900" y="723900"/>
          <p14:tracePt t="6417" x="2219325" y="809625"/>
          <p14:tracePt t="6433" x="2200275" y="847725"/>
          <p14:tracePt t="6450" x="2190750" y="885825"/>
          <p14:tracePt t="6467" x="2176463" y="909638"/>
          <p14:tracePt t="6483" x="2166938" y="923925"/>
          <p14:tracePt t="6500" x="2166938" y="928688"/>
          <p14:tracePt t="6517" x="2166938" y="933450"/>
          <p14:tracePt t="6533" x="2166938" y="938213"/>
          <p14:tracePt t="6550" x="2166938" y="942975"/>
          <p14:tracePt t="6608" x="2166938" y="947738"/>
          <p14:tracePt t="6829" x="2333625" y="947738"/>
          <p14:tracePt t="6837" x="2566988" y="957263"/>
          <p14:tracePt t="6842" x="2795588" y="971550"/>
          <p14:tracePt t="6867" x="3609975" y="1028700"/>
          <p14:tracePt t="6901" x="4910138" y="990600"/>
          <p14:tracePt t="6917" x="5295900" y="942975"/>
          <p14:tracePt t="6934" x="5600700" y="890588"/>
          <p14:tracePt t="6950" x="5762625" y="842963"/>
          <p14:tracePt t="6967" x="5862638" y="814388"/>
          <p14:tracePt t="6983" x="5876925" y="809625"/>
          <p14:tracePt t="7173" x="5957888" y="790575"/>
          <p14:tracePt t="7180" x="6086475" y="771525"/>
          <p14:tracePt t="7187" x="6205538" y="762000"/>
          <p14:tracePt t="7200" x="6310313" y="742950"/>
          <p14:tracePt t="7216" x="6496050" y="742950"/>
          <p14:tracePt t="7233" x="6567488" y="742950"/>
          <p14:tracePt t="7250" x="6605588" y="747713"/>
          <p14:tracePt t="7267" x="6629400" y="766763"/>
          <p14:tracePt t="7283" x="6638925" y="838200"/>
          <p14:tracePt t="7300" x="6615113" y="900113"/>
          <p14:tracePt t="7317" x="6572250" y="957263"/>
          <p14:tracePt t="7333" x="6486525" y="1062038"/>
          <p14:tracePt t="7350" x="6310313" y="1219200"/>
          <p14:tracePt t="7366" x="6181725" y="1309688"/>
          <p14:tracePt t="7383" x="6072188" y="1357313"/>
          <p14:tracePt t="7400" x="5934075" y="1371600"/>
          <p14:tracePt t="7416" x="5838825" y="1371600"/>
          <p14:tracePt t="7433" x="5743575" y="1338263"/>
          <p14:tracePt t="7450" x="5643563" y="1281113"/>
          <p14:tracePt t="7466" x="5557838" y="1214438"/>
          <p14:tracePt t="7483" x="5510213" y="1181100"/>
          <p14:tracePt t="7500" x="5476875" y="1133475"/>
          <p14:tracePt t="7516" x="5438775" y="1038225"/>
          <p14:tracePt t="7533" x="5434013" y="842963"/>
          <p14:tracePt t="7550" x="5467350" y="738188"/>
          <p14:tracePt t="7568" x="5557838" y="585788"/>
          <p14:tracePt t="7584" x="5705475" y="409575"/>
          <p14:tracePt t="7600" x="5824538" y="333375"/>
          <p14:tracePt t="7616" x="5934075" y="300038"/>
          <p14:tracePt t="7633" x="6053138" y="300038"/>
          <p14:tracePt t="7650" x="6224588" y="376238"/>
          <p14:tracePt t="7666" x="6334125" y="447675"/>
          <p14:tracePt t="7683" x="6415088" y="528638"/>
          <p14:tracePt t="7700" x="6491288" y="628650"/>
          <p14:tracePt t="7716" x="6562725" y="819150"/>
          <p14:tracePt t="7733" x="6577013" y="900113"/>
          <p14:tracePt t="7750" x="6577013" y="966788"/>
          <p14:tracePt t="7767" x="6548438" y="1076325"/>
          <p14:tracePt t="7783" x="6434138" y="1276350"/>
          <p14:tracePt t="7800" x="6272213" y="1390650"/>
          <p14:tracePt t="7817" x="6086475" y="1471613"/>
          <p14:tracePt t="7833" x="5753100" y="1519238"/>
          <p14:tracePt t="7850" x="5581650" y="1485900"/>
          <p14:tracePt t="7866" x="5419725" y="1395413"/>
          <p14:tracePt t="7883" x="5305425" y="1290638"/>
          <p14:tracePt t="7900" x="5172075" y="1000125"/>
          <p14:tracePt t="7916" x="5167313" y="766763"/>
          <p14:tracePt t="7933" x="5238750" y="585788"/>
          <p14:tracePt t="7951" x="5424488" y="238125"/>
          <p14:tracePt t="7967" x="5548313" y="128588"/>
          <p14:tracePt t="7983" x="5719763" y="66675"/>
          <p14:tracePt t="8000" x="5857875" y="71438"/>
          <p14:tracePt t="8017" x="5995988" y="133350"/>
          <p14:tracePt t="8033" x="6172200" y="280988"/>
          <p14:tracePt t="8050" x="6238875" y="371475"/>
          <p14:tracePt t="8066" x="6291263" y="509588"/>
          <p14:tracePt t="8083" x="6276975" y="723900"/>
          <p14:tracePt t="8100" x="6219825" y="847725"/>
          <p14:tracePt t="8117" x="6129338" y="990600"/>
          <p14:tracePt t="8133" x="6024563" y="1114425"/>
          <p14:tracePt t="8150" x="5805488" y="1247775"/>
          <p14:tracePt t="8166" x="5667375" y="1290638"/>
          <p14:tracePt t="8183" x="5567363" y="1300163"/>
          <p14:tracePt t="8200" x="5491163" y="1290638"/>
          <p14:tracePt t="8216" x="5391150" y="1238250"/>
          <p14:tracePt t="8233" x="5338763" y="1195388"/>
          <p14:tracePt t="8250" x="5319713" y="1171575"/>
          <p14:tracePt t="8266" x="5295900" y="1162050"/>
          <p14:tracePt t="8283" x="5286375" y="1152525"/>
          <p14:tracePt t="8300" x="5281613" y="1152525"/>
          <p14:tracePt t="8333" x="5286375" y="1147763"/>
          <p14:tracePt t="8525" x="5210175" y="1181100"/>
          <p14:tracePt t="8532" x="5076825" y="1233488"/>
          <p14:tracePt t="8538" x="4972050" y="1271588"/>
          <p14:tracePt t="8550" x="4857750" y="1309688"/>
          <p14:tracePt t="8566" x="4500563" y="1390650"/>
          <p14:tracePt t="8583" x="4119563" y="1423988"/>
          <p14:tracePt t="8600" x="3876675" y="1419225"/>
          <p14:tracePt t="8617" x="3667125" y="1390650"/>
          <p14:tracePt t="8633" x="3486150" y="1352550"/>
          <p14:tracePt t="8650" x="3224213" y="1271588"/>
          <p14:tracePt t="8666" x="3071813" y="1228725"/>
          <p14:tracePt t="8683" x="2924175" y="1195388"/>
          <p14:tracePt t="8700" x="2767013" y="1176338"/>
          <p14:tracePt t="8716" x="2586038" y="1152525"/>
          <p14:tracePt t="8733" x="2471738" y="1152525"/>
          <p14:tracePt t="8750" x="2357438" y="1152525"/>
          <p14:tracePt t="8766" x="2200275" y="1152525"/>
          <p14:tracePt t="8783" x="2133600" y="1152525"/>
          <p14:tracePt t="8800" x="2090738" y="1152525"/>
          <p14:tracePt t="8816" x="2062163" y="1152525"/>
          <p14:tracePt t="8833" x="2033588" y="1152525"/>
          <p14:tracePt t="8850" x="2024063" y="1152525"/>
          <p14:tracePt t="8866" x="2019300" y="1152525"/>
          <p14:tracePt t="8883" x="2009775" y="1152525"/>
          <p14:tracePt t="8900" x="2005013" y="1152525"/>
          <p14:tracePt t="18587" x="2033588" y="1200150"/>
          <p14:tracePt t="18594" x="2081213" y="1281113"/>
          <p14:tracePt t="18601" x="2157413" y="1423988"/>
          <p14:tracePt t="18616" x="2309813" y="1743075"/>
          <p14:tracePt t="18633" x="2447925" y="1947863"/>
          <p14:tracePt t="18650" x="2643188" y="2305050"/>
          <p14:tracePt t="18653" x="2705100" y="2428875"/>
          <p14:tracePt t="18683" x="2905125" y="2738438"/>
          <p14:tracePt t="18716" x="3043238" y="2990850"/>
          <p14:tracePt t="18733" x="3071813" y="3048000"/>
          <p14:tracePt t="18749" x="3086100" y="3067050"/>
          <p14:tracePt t="18954" x="3143250" y="3067050"/>
          <p14:tracePt t="18961" x="3200400" y="3067050"/>
          <p14:tracePt t="18968" x="3281363" y="3067050"/>
          <p14:tracePt t="18983" x="3424238" y="3057525"/>
          <p14:tracePt t="18999" x="3552825" y="3038475"/>
          <p14:tracePt t="19016" x="3676650" y="3014663"/>
          <p14:tracePt t="19032" x="3790950" y="2995613"/>
          <p14:tracePt t="19049" x="3943350" y="2971800"/>
          <p14:tracePt t="19066" x="4014788" y="2957513"/>
          <p14:tracePt t="19082" x="4057650" y="2947988"/>
          <p14:tracePt t="19099" x="4095750" y="2943225"/>
          <p14:tracePt t="19116" x="4133850" y="2924175"/>
          <p14:tracePt t="19132" x="4157663" y="2905125"/>
          <p14:tracePt t="19149" x="4181475" y="2886075"/>
          <p14:tracePt t="19151" x="4186238" y="2881313"/>
          <p14:tracePt t="19168" x="4210050" y="2852738"/>
          <p14:tracePt t="19182" x="4224338" y="2824163"/>
          <p14:tracePt t="19199" x="4233863" y="2781300"/>
          <p14:tracePt t="19216" x="4233863" y="2738438"/>
          <p14:tracePt t="19232" x="4200525" y="2657475"/>
          <p14:tracePt t="19249" x="4138613" y="2605088"/>
          <p14:tracePt t="19266" x="4019550" y="2528888"/>
          <p14:tracePt t="19282" x="3886200" y="2438400"/>
          <p14:tracePt t="19299" x="3681413" y="2343150"/>
          <p14:tracePt t="19315" x="3514725" y="2295525"/>
          <p14:tracePt t="19332" x="3343275" y="2286000"/>
          <p14:tracePt t="19349" x="3200400" y="2300288"/>
          <p14:tracePt t="19366" x="2967038" y="2362200"/>
          <p14:tracePt t="19382" x="2838450" y="2414588"/>
          <p14:tracePt t="19399" x="2733675" y="2457450"/>
          <p14:tracePt t="19416" x="2633663" y="2495550"/>
          <p14:tracePt t="19432" x="2495550" y="2576513"/>
          <p14:tracePt t="19449" x="2405063" y="2652713"/>
          <p14:tracePt t="19466" x="2300288" y="2747963"/>
          <p14:tracePt t="19482" x="2185988" y="2876550"/>
          <p14:tracePt t="19499" x="2128838" y="2967038"/>
          <p14:tracePt t="19516" x="2066925" y="3109913"/>
          <p14:tracePt t="19533" x="2014538" y="3248025"/>
          <p14:tracePt t="19549" x="1966913" y="3414713"/>
          <p14:tracePt t="19566" x="1947863" y="3571875"/>
          <p14:tracePt t="19582" x="1938338" y="3762375"/>
          <p14:tracePt t="19599" x="1943100" y="3871913"/>
          <p14:tracePt t="19615" x="1976438" y="4076700"/>
          <p14:tracePt t="19632" x="2005013" y="4257675"/>
          <p14:tracePt t="19649" x="2038350" y="4386263"/>
          <p14:tracePt t="19651" x="2057400" y="4433888"/>
          <p14:tracePt t="19666" x="2100263" y="4562475"/>
          <p14:tracePt t="19682" x="2128838" y="4638675"/>
          <p14:tracePt t="19699" x="2147888" y="4676775"/>
          <p14:tracePt t="19715" x="2152650" y="4700588"/>
          <p14:tracePt t="19924" x="2214563" y="4748213"/>
          <p14:tracePt t="19930" x="2290763" y="4800600"/>
          <p14:tracePt t="19937" x="2381250" y="4857750"/>
          <p14:tracePt t="19949" x="2509838" y="4938713"/>
          <p14:tracePt t="19965" x="2771775" y="5162550"/>
          <p14:tracePt t="19982" x="3143250" y="5424488"/>
          <p14:tracePt t="19999" x="3390900" y="5572125"/>
          <p14:tracePt t="20016" x="3557588" y="5700713"/>
          <p14:tracePt t="20032" x="3714750" y="5829300"/>
          <p14:tracePt t="20049" x="3929063" y="5953125"/>
          <p14:tracePt t="20065" x="4024313" y="6005513"/>
          <p14:tracePt t="20082" x="4071938" y="6029325"/>
          <p14:tracePt t="20099" x="4105275" y="6043613"/>
          <p14:tracePt t="20116" x="4110038" y="6048375"/>
          <p14:tracePt t="20313" x="4186238" y="6053138"/>
          <p14:tracePt t="20319" x="4310063" y="6062663"/>
          <p14:tracePt t="20332" x="4443413" y="6062663"/>
          <p14:tracePt t="20349" x="4786313" y="6081713"/>
          <p14:tracePt t="20365" x="5043488" y="6081713"/>
          <p14:tracePt t="20383" x="5253038" y="6081713"/>
          <p14:tracePt t="20415" x="5643563" y="6053138"/>
          <p14:tracePt t="20449" x="5834063" y="5948363"/>
          <p14:tracePt t="20466" x="5905500" y="5876925"/>
          <p14:tracePt t="20482" x="6019800" y="5743575"/>
          <p14:tracePt t="20499" x="6086475" y="5653088"/>
          <p14:tracePt t="20516" x="6153150" y="5529263"/>
          <p14:tracePt t="20533" x="6224588" y="5343525"/>
          <p14:tracePt t="20549" x="6248400" y="5214938"/>
          <p14:tracePt t="20566" x="6267450" y="5048250"/>
          <p14:tracePt t="20582" x="6262688" y="4857750"/>
          <p14:tracePt t="20599" x="6129338" y="4329113"/>
          <p14:tracePt t="20616" x="6019800" y="4043363"/>
          <p14:tracePt t="20633" x="5838825" y="3557588"/>
          <p14:tracePt t="20650" x="5724525" y="3305175"/>
          <p14:tracePt t="20651" x="5638800" y="3186113"/>
          <p14:tracePt t="20666" x="5462588" y="2933700"/>
          <p14:tracePt t="20682" x="5334000" y="2800350"/>
          <p14:tracePt t="20699" x="5200650" y="2690813"/>
          <p14:tracePt t="20716" x="4933950" y="2533650"/>
          <p14:tracePt t="20732" x="4791075" y="2462213"/>
          <p14:tracePt t="20749" x="4672013" y="2419350"/>
          <p14:tracePt t="20765" x="4576763" y="2395538"/>
          <p14:tracePt t="20782" x="4481513" y="2381250"/>
          <p14:tracePt t="20799" x="4443413" y="2381250"/>
          <p14:tracePt t="20816" x="4424363" y="2381250"/>
          <p14:tracePt t="20832" x="4414838" y="2381250"/>
          <p14:tracePt t="20849" x="4405313" y="2381250"/>
          <p14:tracePt t="21143" x="4367213" y="2381250"/>
          <p14:tracePt t="21149" x="4319588" y="2381250"/>
          <p14:tracePt t="21157" x="4276725" y="2381250"/>
          <p14:tracePt t="21165" x="4229100" y="2381250"/>
          <p14:tracePt t="21182" x="4162425" y="2386013"/>
          <p14:tracePt t="21199" x="4095750" y="2414588"/>
          <p14:tracePt t="21216" x="4019550" y="2466975"/>
          <p14:tracePt t="21232" x="3981450" y="2500313"/>
          <p14:tracePt t="21249" x="3967163" y="2514600"/>
          <p14:tracePt t="21265" x="3952875" y="2528888"/>
          <p14:tracePt t="21282" x="3943350" y="2538413"/>
          <p14:tracePt t="21299" x="3938588" y="2543175"/>
          <p14:tracePt t="21315" x="3933825" y="2543175"/>
          <p14:tracePt t="21332" x="3929063" y="2547938"/>
          <p14:tracePt t="21392" x="3929063" y="2552700"/>
          <p14:tracePt t="21400" x="3929063" y="2557463"/>
          <p14:tracePt t="21437" x="3929063" y="2562225"/>
          <p14:tracePt t="21443" x="3929063" y="2566988"/>
          <p14:tracePt t="21459" x="3929063" y="2571750"/>
          <p14:tracePt t="21466" x="3929063" y="2576513"/>
          <p14:tracePt t="21482" x="3929063" y="2581275"/>
          <p14:tracePt t="21499" x="3929063" y="2586038"/>
          <p14:tracePt t="21538" x="3929063" y="2590800"/>
          <p14:tracePt t="21547" x="3929063" y="2595563"/>
          <p14:tracePt t="21577" x="3933825" y="2595563"/>
          <p14:tracePt t="21583" x="3933825" y="2600325"/>
          <p14:tracePt t="21590" x="3938588" y="2600325"/>
          <p14:tracePt t="21599" x="3943350" y="2600325"/>
          <p14:tracePt t="21615" x="3962400" y="2600325"/>
          <p14:tracePt t="21632" x="3981450" y="2600325"/>
          <p14:tracePt t="21649" x="4014788" y="2590800"/>
          <p14:tracePt t="21665" x="4043363" y="2586038"/>
          <p14:tracePt t="21682" x="4057650" y="2576513"/>
          <p14:tracePt t="21699" x="4076700" y="2571750"/>
          <p14:tracePt t="21715" x="4095750" y="2562225"/>
          <p14:tracePt t="21732" x="4110038" y="2557463"/>
          <p14:tracePt t="21749" x="4124325" y="2557463"/>
          <p14:tracePt t="21766" x="4143375" y="2552700"/>
          <p14:tracePt t="21782" x="4152900" y="2547938"/>
          <p14:tracePt t="21799" x="4167188" y="2547938"/>
          <p14:tracePt t="21815" x="4181475" y="2547938"/>
          <p14:tracePt t="21832" x="4191000" y="2547938"/>
          <p14:tracePt t="21849" x="4210050" y="2547938"/>
          <p14:tracePt t="21865" x="4224338" y="2547938"/>
          <p14:tracePt t="21882" x="4233863" y="2547938"/>
          <p14:tracePt t="21899" x="4243388" y="2547938"/>
          <p14:tracePt t="21915" x="4248150" y="2547938"/>
          <p14:tracePt t="21932" x="4252913" y="2547938"/>
          <p14:tracePt t="21949" x="4262438" y="2547938"/>
          <p14:tracePt t="21965" x="4281488" y="2543175"/>
          <p14:tracePt t="21982" x="4291013" y="2543175"/>
          <p14:tracePt t="21999" x="4300538" y="2538413"/>
          <p14:tracePt t="22016" x="4305300" y="2538413"/>
          <p14:tracePt t="22032" x="4314825" y="2538413"/>
          <p14:tracePt t="22066" x="4319588" y="2538413"/>
          <p14:tracePt t="22340" x="4314825" y="2538413"/>
          <p14:tracePt t="22346" x="4300538" y="2538413"/>
          <p14:tracePt t="22354" x="4295775" y="2538413"/>
          <p14:tracePt t="22365" x="4286250" y="2538413"/>
          <p14:tracePt t="22382" x="4276725" y="2538413"/>
          <p14:tracePt t="22399" x="4267200" y="2538413"/>
          <p14:tracePt t="22415" x="4257675" y="2538413"/>
          <p14:tracePt t="22449" x="4248150" y="2538413"/>
          <p14:tracePt t="22482" x="4219575" y="2562225"/>
          <p14:tracePt t="22499" x="4205288" y="2576513"/>
          <p14:tracePt t="22515" x="4176713" y="2600325"/>
          <p14:tracePt t="22532" x="4167188" y="2614613"/>
          <p14:tracePt t="22548" x="4157663" y="2619375"/>
          <p14:tracePt t="22565" x="4148138" y="2633663"/>
          <p14:tracePt t="22582" x="4138613" y="2652713"/>
          <p14:tracePt t="22599" x="4119563" y="2676525"/>
          <p14:tracePt t="22615" x="4100513" y="2700338"/>
          <p14:tracePt t="22632" x="4090988" y="2724150"/>
          <p14:tracePt t="22649" x="4081463" y="2743200"/>
          <p14:tracePt t="22665" x="4071938" y="2747963"/>
          <p14:tracePt t="22682" x="4071938" y="2752725"/>
          <p14:tracePt t="22699" x="4067175" y="2762250"/>
          <p14:tracePt t="22715" x="4062413" y="2767013"/>
          <p14:tracePt t="22732" x="4057650" y="2771775"/>
          <p14:tracePt t="22749" x="4052888" y="2781300"/>
          <p14:tracePt t="22765" x="4033838" y="2790825"/>
          <p14:tracePt t="22782" x="4024313" y="2795588"/>
          <p14:tracePt t="22799" x="4005263" y="2814638"/>
          <p14:tracePt t="22815" x="3981450" y="2824163"/>
          <p14:tracePt t="22832" x="3948113" y="2838450"/>
          <p14:tracePt t="22849" x="3919538" y="2847975"/>
          <p14:tracePt t="22865" x="3876675" y="2852738"/>
          <p14:tracePt t="22884" x="3833813" y="2852738"/>
          <p14:tracePt t="22899" x="3757613" y="2852738"/>
          <p14:tracePt t="22915" x="3705225" y="2838450"/>
          <p14:tracePt t="22932" x="3671888" y="2838450"/>
          <p14:tracePt t="22949" x="3638550" y="2838450"/>
          <p14:tracePt t="22965" x="3629025" y="2838450"/>
          <p14:tracePt t="22982" x="3624263" y="2838450"/>
          <p14:tracePt t="22999" x="3614738" y="2838450"/>
          <p14:tracePt t="23082" x="3619500" y="2843213"/>
          <p14:tracePt t="23089" x="3624263" y="2843213"/>
          <p14:tracePt t="23099" x="3633788" y="2847975"/>
          <p14:tracePt t="23115" x="3667125" y="2867025"/>
          <p14:tracePt t="23132" x="3695700" y="2881313"/>
          <p14:tracePt t="23149" x="3748088" y="2905125"/>
          <p14:tracePt t="23166" x="3800475" y="2919413"/>
          <p14:tracePt t="23182" x="3852863" y="2938463"/>
          <p14:tracePt t="23199" x="3938588" y="2981325"/>
          <p14:tracePt t="23215" x="4000500" y="3009900"/>
          <p14:tracePt t="23232" x="4062413" y="3062288"/>
          <p14:tracePt t="23249" x="4119563" y="3119438"/>
          <p14:tracePt t="23265" x="4214813" y="3238500"/>
          <p14:tracePt t="23282" x="4286250" y="3309938"/>
          <p14:tracePt t="23299" x="4362450" y="3390900"/>
          <p14:tracePt t="23316" x="4448175" y="3524250"/>
          <p14:tracePt t="23332" x="4548188" y="3676650"/>
          <p14:tracePt t="23349" x="4595813" y="3762375"/>
          <p14:tracePt t="23365" x="4643438" y="3833813"/>
          <p14:tracePt t="23382" x="4676775" y="3905250"/>
          <p14:tracePt t="23399" x="4700588" y="3952875"/>
          <p14:tracePt t="23415" x="4714875" y="3971925"/>
          <p14:tracePt t="23432" x="4719638" y="3990975"/>
          <p14:tracePt t="23448" x="4719638" y="4005263"/>
          <p14:tracePt t="23677" x="4743450" y="4043363"/>
          <p14:tracePt t="23684" x="4781550" y="4105275"/>
          <p14:tracePt t="23691" x="4814888" y="4162425"/>
          <p14:tracePt t="23698" x="4872038" y="4271963"/>
          <p14:tracePt t="23715" x="4991100" y="4486275"/>
          <p14:tracePt t="23732" x="5081588" y="4638675"/>
          <p14:tracePt t="23749" x="5233988" y="4919663"/>
          <p14:tracePt t="23765" x="5314950" y="5081588"/>
          <p14:tracePt t="23782" x="5381625" y="5205413"/>
          <p14:tracePt t="23799" x="5462588" y="5314950"/>
          <p14:tracePt t="23816" x="5562600" y="5495925"/>
          <p14:tracePt t="23832" x="5619750" y="5576888"/>
          <p14:tracePt t="23849" x="5653088" y="5634038"/>
          <p14:tracePt t="23865" x="5691188" y="5686425"/>
          <p14:tracePt t="23882" x="5738813" y="5772150"/>
          <p14:tracePt t="23899" x="5757863" y="5819775"/>
          <p14:tracePt t="23915" x="5776913" y="5862638"/>
          <p14:tracePt t="23932" x="5791200" y="5891213"/>
          <p14:tracePt t="23949" x="5800725" y="5910263"/>
          <p14:tracePt t="23965" x="5800725" y="5915025"/>
          <p14:tracePt t="23982" x="5800725" y="5919788"/>
          <p14:tracePt t="25505" x="5791200" y="5915025"/>
          <p14:tracePt t="25513" x="5767388" y="5886450"/>
          <p14:tracePt t="25521" x="5738813" y="5857875"/>
          <p14:tracePt t="25532" x="5710238" y="5829300"/>
          <p14:tracePt t="25549" x="5610225" y="5686425"/>
          <p14:tracePt t="25565" x="5562600" y="5619750"/>
          <p14:tracePt t="25582" x="5529263" y="5572125"/>
          <p14:tracePt t="25615" x="5495925" y="5519738"/>
          <p14:tracePt t="25648" x="5481638" y="5491163"/>
          <p14:tracePt t="25666" x="5476875" y="5481638"/>
          <p14:tracePt t="25682" x="5462588" y="5457825"/>
          <p14:tracePt t="25698" x="5443538" y="5438775"/>
          <p14:tracePt t="25715" x="5424488" y="5414963"/>
          <p14:tracePt t="25732" x="5410200" y="5391150"/>
          <p14:tracePt t="25748" x="5343525" y="5295900"/>
          <p14:tracePt t="25765" x="5295900" y="5219700"/>
          <p14:tracePt t="25782" x="5243513" y="5148263"/>
          <p14:tracePt t="25799" x="5172075" y="5072063"/>
          <p14:tracePt t="25815" x="5114925" y="5024438"/>
          <p14:tracePt t="25832" x="5057775" y="4981575"/>
          <p14:tracePt t="25848" x="4995863" y="4938713"/>
          <p14:tracePt t="25865" x="4929188" y="4876800"/>
          <p14:tracePt t="25882" x="4891088" y="4843463"/>
          <p14:tracePt t="25898" x="4843463" y="4795838"/>
          <p14:tracePt t="25916" x="4795838" y="4767263"/>
          <p14:tracePt t="25932" x="4719638" y="4710113"/>
          <p14:tracePt t="25948" x="4662488" y="4681538"/>
          <p14:tracePt t="25965" x="4619625" y="4662488"/>
          <p14:tracePt t="25982" x="4548188" y="4633913"/>
          <p14:tracePt t="25998" x="4500563" y="4614863"/>
          <p14:tracePt t="26015" x="4467225" y="4605338"/>
          <p14:tracePt t="26032" x="4429125" y="4586288"/>
          <p14:tracePt t="26048" x="4381500" y="4567238"/>
          <p14:tracePt t="26065" x="4343400" y="4562475"/>
          <p14:tracePt t="26082" x="4310063" y="4557713"/>
          <p14:tracePt t="26098" x="4276725" y="4543425"/>
          <p14:tracePt t="26115" x="4238625" y="4533900"/>
          <p14:tracePt t="26132" x="4214813" y="4529138"/>
          <p14:tracePt t="26148" x="4205288" y="4524375"/>
          <p14:tracePt t="26165" x="4191000" y="4514850"/>
          <p14:tracePt t="26182" x="4181475" y="4514850"/>
          <p14:tracePt t="26198" x="4176713" y="4514850"/>
          <p14:tracePt t="26215" x="4167188" y="4514850"/>
          <p14:tracePt t="26248" x="4162425" y="4514850"/>
          <p14:tracePt t="26292" x="4162425" y="4510088"/>
          <p14:tracePt t="26298" x="4162425" y="4505325"/>
          <p14:tracePt t="26306" x="4171950" y="4505325"/>
          <p14:tracePt t="26315" x="4186238" y="4491038"/>
          <p14:tracePt t="26332" x="4219575" y="4476750"/>
          <p14:tracePt t="26349" x="4271963" y="4467225"/>
          <p14:tracePt t="26365" x="4367213" y="4452938"/>
          <p14:tracePt t="26382" x="4481513" y="4452938"/>
          <p14:tracePt t="26398" x="4591050" y="4452938"/>
          <p14:tracePt t="26417" x="4748213" y="4452938"/>
          <p14:tracePt t="26432" x="4810125" y="4452938"/>
          <p14:tracePt t="26448" x="4872038" y="4438650"/>
          <p14:tracePt t="26465" x="4929188" y="4433888"/>
          <p14:tracePt t="26482" x="5014913" y="4424363"/>
          <p14:tracePt t="26498" x="5067300" y="4424363"/>
          <p14:tracePt t="26515" x="5124450" y="4424363"/>
          <p14:tracePt t="26532" x="5172075" y="4424363"/>
          <p14:tracePt t="26548" x="5248275" y="4410075"/>
          <p14:tracePt t="26565" x="5300663" y="4391025"/>
          <p14:tracePt t="26582" x="5357813" y="4371975"/>
          <p14:tracePt t="26599" x="5434013" y="4343400"/>
          <p14:tracePt t="26615" x="5486400" y="4333875"/>
          <p14:tracePt t="26632" x="5538788" y="4310063"/>
          <p14:tracePt t="26648" x="5591175" y="4305300"/>
          <p14:tracePt t="26665" x="5657850" y="4291013"/>
          <p14:tracePt t="26682" x="5710238" y="4286250"/>
          <p14:tracePt t="26698" x="5753100" y="4271963"/>
          <p14:tracePt t="26715" x="5805488" y="4267200"/>
          <p14:tracePt t="26732" x="5857875" y="4257675"/>
          <p14:tracePt t="26748" x="5886450" y="4248150"/>
          <p14:tracePt t="26766" x="5915025" y="4248150"/>
          <p14:tracePt t="26784" x="5943600" y="4248150"/>
          <p14:tracePt t="26798" x="5957888" y="4248150"/>
          <p14:tracePt t="26815" x="5962650" y="4248150"/>
          <p14:tracePt t="26832" x="5972175" y="4248150"/>
          <p14:tracePt t="26902" x="5976938" y="4248150"/>
          <p14:tracePt t="27289" x="5972175" y="4252913"/>
          <p14:tracePt t="27297" x="5943600" y="4281488"/>
          <p14:tracePt t="27305" x="5910263" y="4314825"/>
          <p14:tracePt t="27315" x="5862638" y="4348163"/>
          <p14:tracePt t="27332" x="5767388" y="4438650"/>
          <p14:tracePt t="27348" x="5634038" y="4576763"/>
          <p14:tracePt t="27382" x="5453063" y="4724400"/>
          <p14:tracePt t="27415" x="5272088" y="4819650"/>
          <p14:tracePt t="27432" x="5224463" y="4848225"/>
          <p14:tracePt t="27448" x="5195888" y="4867275"/>
          <p14:tracePt t="27466" x="5162550" y="4876800"/>
          <p14:tracePt t="27482" x="5124450" y="4914900"/>
          <p14:tracePt t="27498" x="5091113" y="4938713"/>
          <p14:tracePt t="27515" x="5053013" y="4962525"/>
          <p14:tracePt t="27532" x="4991100" y="4986338"/>
          <p14:tracePt t="27548" x="4953000" y="5014913"/>
          <p14:tracePt t="27565" x="4910138" y="5033963"/>
          <p14:tracePt t="27582" x="4862513" y="5053013"/>
          <p14:tracePt t="27598" x="4786313" y="5076825"/>
          <p14:tracePt t="27615" x="4733925" y="5091113"/>
          <p14:tracePt t="27632" x="4676775" y="5091113"/>
          <p14:tracePt t="27648" x="4610100" y="5091113"/>
          <p14:tracePt t="27650" x="4562475" y="5091113"/>
          <p14:tracePt t="27665" x="4510088" y="5081588"/>
          <p14:tracePt t="27682" x="4462463" y="5076825"/>
          <p14:tracePt t="27698" x="4424363" y="5072063"/>
          <p14:tracePt t="27715" x="4386263" y="5057775"/>
          <p14:tracePt t="27732" x="4333875" y="5043488"/>
          <p14:tracePt t="27748" x="4291013" y="5038725"/>
          <p14:tracePt t="27765" x="4252913" y="5038725"/>
          <p14:tracePt t="27782" x="4210050" y="5033963"/>
          <p14:tracePt t="27798" x="4186238" y="5033963"/>
          <p14:tracePt t="27815" x="4162425" y="5024438"/>
          <p14:tracePt t="27832" x="4152900" y="5019675"/>
          <p14:tracePt t="27848" x="4138613" y="5019675"/>
          <p14:tracePt t="27865" x="4133850" y="5019675"/>
          <p14:tracePt t="27882" x="4124325" y="5019675"/>
          <p14:tracePt t="27898" x="4119563" y="5019675"/>
          <p14:tracePt t="27915" x="4114800" y="5019675"/>
          <p14:tracePt t="28311" x="4114800" y="5014913"/>
          <p14:tracePt t="28318" x="4119563" y="5014913"/>
          <p14:tracePt t="28332" x="4124325" y="5010150"/>
          <p14:tracePt t="28365" x="4224338" y="4991100"/>
          <p14:tracePt t="28382" x="4271963" y="4986338"/>
          <p14:tracePt t="28415" x="4400550" y="4972050"/>
          <p14:tracePt t="28448" x="4500563" y="4967288"/>
          <p14:tracePt t="28466" x="4567238" y="4967288"/>
          <p14:tracePt t="28482" x="4610100" y="4967288"/>
          <p14:tracePt t="28498" x="4643438" y="4967288"/>
          <p14:tracePt t="28515" x="4672013" y="4967288"/>
          <p14:tracePt t="28532" x="4719638" y="4967288"/>
          <p14:tracePt t="28548" x="4757738" y="4967288"/>
          <p14:tracePt t="28565" x="4791075" y="4967288"/>
          <p14:tracePt t="28582" x="4843463" y="4967288"/>
          <p14:tracePt t="28598" x="4886325" y="4957763"/>
          <p14:tracePt t="28615" x="4924425" y="4953000"/>
          <p14:tracePt t="28632" x="4953000" y="4938713"/>
          <p14:tracePt t="28648" x="5000625" y="4938713"/>
          <p14:tracePt t="28665" x="5029200" y="4929188"/>
          <p14:tracePt t="28682" x="5067300" y="4929188"/>
          <p14:tracePt t="28699" x="5095875" y="4914900"/>
          <p14:tracePt t="28715" x="5148263" y="4914900"/>
          <p14:tracePt t="28732" x="5191125" y="4910138"/>
          <p14:tracePt t="28748" x="5233988" y="4910138"/>
          <p14:tracePt t="28765" x="5276850" y="4905375"/>
          <p14:tracePt t="28782" x="5329238" y="4905375"/>
          <p14:tracePt t="28798" x="5353050" y="4900613"/>
          <p14:tracePt t="28815" x="5372100" y="4900613"/>
          <p14:tracePt t="28832" x="5405438" y="4900613"/>
          <p14:tracePt t="28848" x="5429250" y="4900613"/>
          <p14:tracePt t="28865" x="5438775" y="4900613"/>
          <p14:tracePt t="28881" x="5453063" y="4900613"/>
          <p14:tracePt t="28898" x="5472113" y="4900613"/>
          <p14:tracePt t="28915" x="5486400" y="4900613"/>
          <p14:tracePt t="28932" x="5500688" y="4900613"/>
          <p14:tracePt t="28948" x="5514975" y="4900613"/>
          <p14:tracePt t="28965" x="5557838" y="4895850"/>
          <p14:tracePt t="28982" x="5576888" y="4895850"/>
          <p14:tracePt t="28998" x="5600700" y="4895850"/>
          <p14:tracePt t="29015" x="5614988" y="4895850"/>
          <p14:tracePt t="29031" x="5629275" y="4895850"/>
          <p14:tracePt t="29048" x="5634038" y="4895850"/>
          <p14:tracePt t="29310" x="5672138" y="4895850"/>
          <p14:tracePt t="29317" x="5715000" y="4886325"/>
          <p14:tracePt t="29324" x="5753100" y="4886325"/>
          <p14:tracePt t="29332" x="5786438" y="4886325"/>
          <p14:tracePt t="29348" x="5853113" y="4886325"/>
          <p14:tracePt t="29365" x="5905500" y="4886325"/>
          <p14:tracePt t="29382" x="5953125" y="4886325"/>
          <p14:tracePt t="29398" x="6029325" y="4886325"/>
          <p14:tracePt t="29415" x="6086475" y="4886325"/>
          <p14:tracePt t="29432" x="6148388" y="4886325"/>
          <p14:tracePt t="29449" x="6205538" y="4886325"/>
          <p14:tracePt t="29465" x="6272213" y="4886325"/>
          <p14:tracePt t="29482" x="6310313" y="4886325"/>
          <p14:tracePt t="29498" x="6338888" y="4886325"/>
          <p14:tracePt t="29515" x="6391275" y="4886325"/>
          <p14:tracePt t="29531" x="6434138" y="4881563"/>
          <p14:tracePt t="29548" x="6467475" y="4881563"/>
          <p14:tracePt t="29565" x="6510338" y="4867275"/>
          <p14:tracePt t="29582" x="6557963" y="4862513"/>
          <p14:tracePt t="29598" x="6596063" y="4852988"/>
          <p14:tracePt t="29615" x="6629400" y="4852988"/>
          <p14:tracePt t="29632" x="6662738" y="4848225"/>
          <p14:tracePt t="29648" x="6705600" y="4843463"/>
          <p14:tracePt t="29665" x="6738938" y="4833938"/>
          <p14:tracePt t="29682" x="6767513" y="4833938"/>
          <p14:tracePt t="29698" x="6796088" y="4833938"/>
          <p14:tracePt t="29715" x="6834188" y="4824413"/>
          <p14:tracePt t="29731" x="6862763" y="4824413"/>
          <p14:tracePt t="29748" x="6891338" y="4824413"/>
          <p14:tracePt t="29765" x="6924675" y="4819650"/>
          <p14:tracePt t="29781" x="6953250" y="4819650"/>
          <p14:tracePt t="29798" x="6972300" y="4819650"/>
          <p14:tracePt t="29816" x="6996113" y="4819650"/>
          <p14:tracePt t="29831" x="7019925" y="4819650"/>
          <p14:tracePt t="29848" x="7043738" y="4819650"/>
          <p14:tracePt t="29865" x="7062788" y="4819650"/>
          <p14:tracePt t="29882" x="7081838" y="4819650"/>
          <p14:tracePt t="29898" x="7110413" y="4819650"/>
          <p14:tracePt t="29915" x="7119938" y="4819650"/>
          <p14:tracePt t="29931" x="7134225" y="4819650"/>
          <p14:tracePt t="29948" x="7148513" y="4819650"/>
          <p14:tracePt t="29965" x="7158038" y="4819650"/>
          <p14:tracePt t="29982" x="7162800" y="4819650"/>
          <p14:tracePt t="29998" x="7167563" y="4814888"/>
          <p14:tracePt t="30015" x="7172325" y="4814888"/>
          <p14:tracePt t="30051" x="7177088" y="4814888"/>
          <p14:tracePt t="30065" x="7177088" y="4810125"/>
          <p14:tracePt t="30081" x="7181850" y="4810125"/>
          <p14:tracePt t="31632" x="7100888" y="4795838"/>
          <p14:tracePt t="31638" x="6958013" y="4767263"/>
          <p14:tracePt t="31648" x="6824663" y="4733925"/>
          <p14:tracePt t="31665" x="6486525" y="4643438"/>
          <p14:tracePt t="31667" x="6300788" y="4581525"/>
          <p14:tracePt t="31682" x="6038850" y="4514850"/>
          <p14:tracePt t="31698" x="5857875" y="4481513"/>
          <p14:tracePt t="31715" x="5676900" y="4462463"/>
          <p14:tracePt t="31748" x="5472113" y="4452938"/>
          <p14:tracePt t="31781" x="5414963" y="4452938"/>
          <p14:tracePt t="31799" x="5391150" y="4452938"/>
          <p14:tracePt t="31815" x="5372100" y="4452938"/>
          <p14:tracePt t="31831" x="5367338" y="4452938"/>
          <p14:tracePt t="31848" x="5362575" y="4452938"/>
          <p14:tracePt t="31865" x="5353050" y="4452938"/>
          <p14:tracePt t="31881" x="5343525" y="4452938"/>
          <p14:tracePt t="32314" x="5343525" y="4448175"/>
          <p14:tracePt t="32321" x="5353050" y="4438650"/>
          <p14:tracePt t="32331" x="5372100" y="4410075"/>
          <p14:tracePt t="32348" x="5414963" y="4343400"/>
          <p14:tracePt t="32365" x="5491163" y="4243388"/>
          <p14:tracePt t="32381" x="5524500" y="4195763"/>
          <p14:tracePt t="32415" x="5567363" y="4133850"/>
          <p14:tracePt t="32448" x="5567363" y="4071938"/>
          <p14:tracePt t="32465" x="5529263" y="4033838"/>
          <p14:tracePt t="32482" x="5448300" y="3971925"/>
          <p14:tracePt t="32498" x="5319713" y="3890963"/>
          <p14:tracePt t="32515" x="5243513" y="3852863"/>
          <p14:tracePt t="32531" x="5148263" y="3829050"/>
          <p14:tracePt t="32548" x="5014913" y="3795713"/>
          <p14:tracePt t="32565" x="4953000" y="3776663"/>
          <p14:tracePt t="32581" x="4900613" y="3762375"/>
          <p14:tracePt t="32598" x="4862513" y="3757613"/>
          <p14:tracePt t="32615" x="4810125" y="3748088"/>
          <p14:tracePt t="32631" x="4767263" y="3748088"/>
          <p14:tracePt t="32648" x="4724400" y="3748088"/>
          <p14:tracePt t="32665" x="4676775" y="3738563"/>
          <p14:tracePt t="32667" x="4648200" y="3738563"/>
          <p14:tracePt t="32681" x="4600575" y="3729038"/>
          <p14:tracePt t="32698" x="4562475" y="3719513"/>
          <p14:tracePt t="32715" x="4524375" y="3714750"/>
          <p14:tracePt t="32732" x="4491038" y="3714750"/>
          <p14:tracePt t="32748" x="4433888" y="3709988"/>
          <p14:tracePt t="32764" x="4386263" y="3700463"/>
          <p14:tracePt t="32781" x="4343400" y="3700463"/>
          <p14:tracePt t="32798" x="4295775" y="3700463"/>
          <p14:tracePt t="32815" x="4262438" y="3700463"/>
          <p14:tracePt t="32831" x="4233863" y="3700463"/>
          <p14:tracePt t="32848" x="4210050" y="3700463"/>
          <p14:tracePt t="32864" x="4181475" y="3700463"/>
          <p14:tracePt t="32881" x="4162425" y="3700463"/>
          <p14:tracePt t="32898" x="4157663" y="3700463"/>
          <p14:tracePt t="32915" x="4148138" y="3700463"/>
          <p14:tracePt t="32931" x="4143375" y="3700463"/>
          <p14:tracePt t="33005" x="4143375" y="3695700"/>
          <p14:tracePt t="33012" x="4152900" y="3690938"/>
          <p14:tracePt t="33018" x="4162425" y="3686175"/>
          <p14:tracePt t="33031" x="4181475" y="3681413"/>
          <p14:tracePt t="33048" x="4286250" y="3652838"/>
          <p14:tracePt t="33065" x="4362450" y="3638550"/>
          <p14:tracePt t="33081" x="4424363" y="3624263"/>
          <p14:tracePt t="33098" x="4491038" y="3614738"/>
          <p14:tracePt t="33114" x="4605338" y="3614738"/>
          <p14:tracePt t="33131" x="4667250" y="3614738"/>
          <p14:tracePt t="33148" x="4724400" y="3614738"/>
          <p14:tracePt t="33165" x="4791075" y="3614738"/>
          <p14:tracePt t="33181" x="4843463" y="3614738"/>
          <p14:tracePt t="33198" x="4891088" y="3614738"/>
          <p14:tracePt t="33215" x="4957763" y="3614738"/>
          <p14:tracePt t="33231" x="5043488" y="3614738"/>
          <p14:tracePt t="33248" x="5091113" y="3614738"/>
          <p14:tracePt t="33264" x="5129213" y="3614738"/>
          <p14:tracePt t="33281" x="5172075" y="3609975"/>
          <p14:tracePt t="33298" x="5238750" y="3605213"/>
          <p14:tracePt t="33314" x="5291138" y="3605213"/>
          <p14:tracePt t="33331" x="5334000" y="3595688"/>
          <p14:tracePt t="33348" x="5367338" y="3595688"/>
          <p14:tracePt t="33365" x="5424488" y="3595688"/>
          <p14:tracePt t="33381" x="5443538" y="3595688"/>
          <p14:tracePt t="33398" x="5453063" y="3595688"/>
          <p14:tracePt t="33415" x="5467350" y="3595688"/>
          <p14:tracePt t="33431" x="5472113" y="3595688"/>
          <p14:tracePt t="33448" x="5481638" y="3595688"/>
          <p14:tracePt t="34209" x="5462588" y="3624263"/>
          <p14:tracePt t="34216" x="5410200" y="3667125"/>
          <p14:tracePt t="34222" x="5367338" y="3719513"/>
          <p14:tracePt t="34231" x="5314950" y="3762375"/>
          <p14:tracePt t="34264" x="5114925" y="3986213"/>
          <p14:tracePt t="34298" x="4967288" y="4124325"/>
          <p14:tracePt t="34315" x="4938713" y="4138613"/>
          <p14:tracePt t="34331" x="4914900" y="4157663"/>
          <p14:tracePt t="34348" x="4895850" y="4167188"/>
          <p14:tracePt t="34365" x="4891088" y="4167188"/>
          <p14:tracePt t="34381" x="4881563" y="4167188"/>
          <p14:tracePt t="34398" x="4876800" y="4167188"/>
          <p14:tracePt t="34414" x="4872038" y="4167188"/>
          <p14:tracePt t="34466" x="4872038" y="4171950"/>
          <p14:tracePt t="34473" x="4872038" y="4176713"/>
          <p14:tracePt t="34481" x="4872038" y="4181475"/>
          <p14:tracePt t="34498" x="4881563" y="4243388"/>
          <p14:tracePt t="34514" x="4933950" y="4405313"/>
          <p14:tracePt t="34531" x="5010150" y="4591050"/>
          <p14:tracePt t="34548" x="5057775" y="4672013"/>
          <p14:tracePt t="34565" x="5095875" y="4729163"/>
          <p14:tracePt t="34581" x="5138738" y="4786313"/>
          <p14:tracePt t="34598" x="5205413" y="4843463"/>
          <p14:tracePt t="34614" x="5262563" y="4881563"/>
          <p14:tracePt t="34631" x="5300663" y="4905375"/>
          <p14:tracePt t="34648" x="5334000" y="4924425"/>
          <p14:tracePt t="34665" x="5367338" y="4933950"/>
          <p14:tracePt t="34681" x="5376863" y="4938713"/>
          <p14:tracePt t="34698" x="5391150" y="4938713"/>
          <p14:tracePt t="34714" x="5400675" y="4938713"/>
          <p14:tracePt t="34731" x="5405438" y="4938713"/>
          <p14:tracePt t="34748" x="5414963" y="4938713"/>
          <p14:tracePt t="34789" x="5419725" y="4938713"/>
          <p14:tracePt t="34797" x="5424488" y="4938713"/>
          <p14:tracePt t="34818" x="5429250" y="4938713"/>
          <p14:tracePt t="34831" x="5434013" y="4938713"/>
          <p14:tracePt t="34848" x="5453063" y="4929188"/>
          <p14:tracePt t="34864" x="5467350" y="4924425"/>
          <p14:tracePt t="34881" x="5476875" y="4914900"/>
          <p14:tracePt t="34898" x="5491163" y="4910138"/>
          <p14:tracePt t="34914" x="5524500" y="4895850"/>
          <p14:tracePt t="34931" x="5553075" y="4881563"/>
          <p14:tracePt t="34948" x="5591175" y="4872038"/>
          <p14:tracePt t="34964" x="5638800" y="4852988"/>
          <p14:tracePt t="34981" x="5667375" y="4843463"/>
          <p14:tracePt t="34998" x="5695950" y="4833938"/>
          <p14:tracePt t="35014" x="5719763" y="4824413"/>
          <p14:tracePt t="35031" x="5753100" y="4814888"/>
          <p14:tracePt t="35048" x="5772150" y="4805363"/>
          <p14:tracePt t="35064" x="5781675" y="4800600"/>
          <p14:tracePt t="35081" x="5800725" y="4791075"/>
          <p14:tracePt t="35098" x="5819775" y="4786313"/>
          <p14:tracePt t="35114" x="5834063" y="4781550"/>
          <p14:tracePt t="35131" x="5838825" y="4781550"/>
          <p14:tracePt t="35148" x="5848350" y="4781550"/>
          <p14:tracePt t="35164" x="5853113" y="4781550"/>
          <p14:tracePt t="35181" x="5862638" y="4781550"/>
          <p14:tracePt t="35428" x="5867400" y="4776788"/>
          <p14:tracePt t="35435" x="5867400" y="4772025"/>
          <p14:tracePt t="35448" x="5872163" y="4772025"/>
          <p14:tracePt t="35464" x="5881688" y="4772025"/>
          <p14:tracePt t="35481" x="5886450" y="4772025"/>
          <p14:tracePt t="35498" x="5895975" y="4772025"/>
          <p14:tracePt t="35515" x="5900738" y="4767263"/>
          <p14:tracePt t="35531" x="5905500" y="4767263"/>
          <p14:tracePt t="35560" x="5910263" y="4767263"/>
          <p14:tracePt t="36244" x="5919788" y="4743450"/>
          <p14:tracePt t="36250" x="5943600" y="4705350"/>
          <p14:tracePt t="36264" x="5986463" y="4610100"/>
          <p14:tracePt t="36298" x="6043613" y="4419600"/>
          <p14:tracePt t="36331" x="6072188" y="4286250"/>
          <p14:tracePt t="36348" x="6081713" y="4229100"/>
          <p14:tracePt t="36364" x="6086475" y="4157663"/>
          <p14:tracePt t="36381" x="6100763" y="4095750"/>
          <p14:tracePt t="36398" x="6100763" y="4029075"/>
          <p14:tracePt t="36414" x="6100763" y="4000500"/>
          <p14:tracePt t="36431" x="6096000" y="3976688"/>
          <p14:tracePt t="36448" x="6072188" y="3943350"/>
          <p14:tracePt t="36464" x="6057900" y="3919538"/>
          <p14:tracePt t="36481" x="6034088" y="3895725"/>
          <p14:tracePt t="36498" x="6005513" y="3871913"/>
          <p14:tracePt t="36514" x="5948363" y="3833813"/>
          <p14:tracePt t="36531" x="5910263" y="3805238"/>
          <p14:tracePt t="36547" x="5857875" y="3776663"/>
          <p14:tracePt t="36564" x="5805488" y="3757613"/>
          <p14:tracePt t="36581" x="5715000" y="3729038"/>
          <p14:tracePt t="36597" x="5653088" y="3705225"/>
          <p14:tracePt t="36614" x="5614988" y="3690938"/>
          <p14:tracePt t="36631" x="5548313" y="3652838"/>
          <p14:tracePt t="36647" x="5505450" y="3633788"/>
          <p14:tracePt t="36664" x="5462588" y="3619500"/>
          <p14:tracePt t="36681" x="5414963" y="3600450"/>
          <p14:tracePt t="36697" x="5353050" y="3571875"/>
          <p14:tracePt t="36715" x="5310188" y="3552825"/>
          <p14:tracePt t="36732" x="5272088" y="3543300"/>
          <p14:tracePt t="36748" x="5233988" y="3533775"/>
          <p14:tracePt t="36765" x="5186363" y="3524250"/>
          <p14:tracePt t="36782" x="5153025" y="3519488"/>
          <p14:tracePt t="36798" x="5110163" y="3509963"/>
          <p14:tracePt t="36815" x="5072063" y="3509963"/>
          <p14:tracePt t="36831" x="5014913" y="3509963"/>
          <p14:tracePt t="36848" x="4986338" y="3509963"/>
          <p14:tracePt t="36865" x="4957763" y="3509963"/>
          <p14:tracePt t="36881" x="4924425" y="3514725"/>
          <p14:tracePt t="36898" x="4900613" y="3519488"/>
          <p14:tracePt t="36914" x="4876800" y="3524250"/>
          <p14:tracePt t="36931" x="4867275" y="3533775"/>
          <p14:tracePt t="36948" x="4848225" y="3543300"/>
          <p14:tracePt t="36965" x="4833938" y="3548063"/>
          <p14:tracePt t="36981" x="4819650" y="3562350"/>
          <p14:tracePt t="36999" x="4795838" y="3595688"/>
          <p14:tracePt t="37014" x="4772025" y="3643313"/>
          <p14:tracePt t="37031" x="4752975" y="3686175"/>
          <p14:tracePt t="37048" x="4733925" y="3724275"/>
          <p14:tracePt t="37065" x="4719638" y="3752850"/>
          <p14:tracePt t="37081" x="4710113" y="3786188"/>
          <p14:tracePt t="37098" x="4705350" y="3810000"/>
          <p14:tracePt t="37114" x="4700588" y="3824288"/>
          <p14:tracePt t="37131" x="4686300" y="3867150"/>
          <p14:tracePt t="37148" x="4686300" y="3905250"/>
          <p14:tracePt t="37165" x="4686300" y="3948113"/>
          <p14:tracePt t="37169" x="4686300" y="3976688"/>
          <p14:tracePt t="37181" x="4686300" y="3990975"/>
          <p14:tracePt t="37198" x="4695825" y="4062413"/>
          <p14:tracePt t="37215" x="4700588" y="4090988"/>
          <p14:tracePt t="37231" x="4705350" y="4119563"/>
          <p14:tracePt t="37248" x="4719638" y="4148138"/>
          <p14:tracePt t="37264" x="4729163" y="4191000"/>
          <p14:tracePt t="37281" x="4738688" y="4210050"/>
          <p14:tracePt t="37298" x="4752975" y="4248150"/>
          <p14:tracePt t="37314" x="4781550" y="4305300"/>
          <p14:tracePt t="37331" x="4791075" y="4338638"/>
          <p14:tracePt t="37348" x="4810125" y="4376738"/>
          <p14:tracePt t="37364" x="4829175" y="4410075"/>
          <p14:tracePt t="37381" x="4852988" y="4448175"/>
          <p14:tracePt t="37398" x="4862513" y="4471988"/>
          <p14:tracePt t="37414" x="4886325" y="4495800"/>
          <p14:tracePt t="37431" x="4910138" y="4514850"/>
          <p14:tracePt t="37447" x="4957763" y="4548188"/>
          <p14:tracePt t="37464" x="4995863" y="4567238"/>
          <p14:tracePt t="37481" x="5033963" y="4586288"/>
          <p14:tracePt t="37498" x="5081588" y="4619625"/>
          <p14:tracePt t="37514" x="5114925" y="4643438"/>
          <p14:tracePt t="37531" x="5157788" y="4667250"/>
          <p14:tracePt t="37548" x="5205413" y="4695825"/>
          <p14:tracePt t="37564" x="5272088" y="4748213"/>
          <p14:tracePt t="37581" x="5324475" y="4776788"/>
          <p14:tracePt t="37598" x="5362575" y="4795838"/>
          <p14:tracePt t="37614" x="5414963" y="4814888"/>
          <p14:tracePt t="37631" x="5472113" y="4838700"/>
          <p14:tracePt t="37647" x="5510213" y="4843463"/>
          <p14:tracePt t="37664" x="5538788" y="4852988"/>
          <p14:tracePt t="37682" x="5572125" y="4862513"/>
          <p14:tracePt t="37697" x="5629275" y="4862513"/>
          <p14:tracePt t="37714" x="5662613" y="4867275"/>
          <p14:tracePt t="37731" x="5700713" y="4867275"/>
          <p14:tracePt t="37748" x="5753100" y="4867275"/>
          <p14:tracePt t="37764" x="5786438" y="4867275"/>
          <p14:tracePt t="37781" x="5815013" y="4867275"/>
          <p14:tracePt t="37798" x="5843588" y="4867275"/>
          <p14:tracePt t="37814" x="5891213" y="4857750"/>
          <p14:tracePt t="37831" x="5929313" y="4843463"/>
          <p14:tracePt t="37847" x="5953125" y="4833938"/>
          <p14:tracePt t="37864" x="5991225" y="4805363"/>
          <p14:tracePt t="37881" x="6038850" y="4762500"/>
          <p14:tracePt t="37898" x="6072188" y="4733925"/>
          <p14:tracePt t="37914" x="6105525" y="4686300"/>
          <p14:tracePt t="37931" x="6134100" y="4638675"/>
          <p14:tracePt t="37947" x="6176963" y="4572000"/>
          <p14:tracePt t="37964" x="6205538" y="4510088"/>
          <p14:tracePt t="37981" x="6234113" y="4414838"/>
          <p14:tracePt t="37997" x="6257925" y="4295775"/>
          <p14:tracePt t="38014" x="6267450" y="4224338"/>
          <p14:tracePt t="38031" x="6267450" y="4133850"/>
          <p14:tracePt t="38047" x="6267450" y="4019550"/>
          <p14:tracePt t="38064" x="6262688" y="3881438"/>
          <p14:tracePt t="38081" x="6248400" y="3819525"/>
          <p14:tracePt t="38097" x="6238875" y="3786188"/>
          <p14:tracePt t="38114" x="6219825" y="3752850"/>
          <p14:tracePt t="38131" x="6176963" y="3705225"/>
          <p14:tracePt t="38147" x="6134100" y="3667125"/>
          <p14:tracePt t="38164" x="6076950" y="3629025"/>
          <p14:tracePt t="38167" x="6057900" y="3609975"/>
          <p14:tracePt t="38181" x="6015038" y="3576638"/>
          <p14:tracePt t="38198" x="5948363" y="3548063"/>
          <p14:tracePt t="38214" x="5862638" y="3519488"/>
          <p14:tracePt t="38231" x="5767388" y="3486150"/>
          <p14:tracePt t="38247" x="5643563" y="3448050"/>
          <p14:tracePt t="38264" x="5572125" y="3433763"/>
          <p14:tracePt t="38281" x="5500688" y="3433763"/>
          <p14:tracePt t="38298" x="5434013" y="3438525"/>
          <p14:tracePt t="38314" x="5295900" y="3452813"/>
          <p14:tracePt t="38331" x="5219700" y="3467100"/>
          <p14:tracePt t="38348" x="5153025" y="3471863"/>
          <p14:tracePt t="38364" x="5053013" y="3500438"/>
          <p14:tracePt t="38381" x="4986338" y="3524250"/>
          <p14:tracePt t="38397" x="4933950" y="3543300"/>
          <p14:tracePt t="38414" x="4886325" y="3567113"/>
          <p14:tracePt t="38431" x="4833938" y="3595688"/>
          <p14:tracePt t="38447" x="4795838" y="3605213"/>
          <p14:tracePt t="38464" x="4772025" y="3624263"/>
          <p14:tracePt t="38482" x="4748213" y="3643313"/>
          <p14:tracePt t="38498" x="4729163" y="3652838"/>
          <p14:tracePt t="38514" x="4710113" y="3667125"/>
          <p14:tracePt t="38531" x="4695825" y="3681413"/>
          <p14:tracePt t="38548" x="4672013" y="3752850"/>
          <p14:tracePt t="38564" x="4648200" y="3829050"/>
          <p14:tracePt t="38581" x="4633913" y="3890963"/>
          <p14:tracePt t="38598" x="4629150" y="3938588"/>
          <p14:tracePt t="38614" x="4629150" y="3995738"/>
          <p14:tracePt t="38631" x="4629150" y="4038600"/>
          <p14:tracePt t="38647" x="4629150" y="4086225"/>
          <p14:tracePt t="38664" x="4643438" y="4157663"/>
          <p14:tracePt t="38681" x="4681538" y="4262438"/>
          <p14:tracePt t="38697" x="4710113" y="4314825"/>
          <p14:tracePt t="38714" x="4733925" y="4352925"/>
          <p14:tracePt t="38731" x="4772025" y="4400550"/>
          <p14:tracePt t="38747" x="4843463" y="4462463"/>
          <p14:tracePt t="38764" x="4881563" y="4510088"/>
          <p14:tracePt t="38781" x="4943475" y="4562475"/>
          <p14:tracePt t="38798" x="5010150" y="4657725"/>
          <p14:tracePt t="38814" x="5048250" y="4695825"/>
          <p14:tracePt t="38831" x="5086350" y="4729163"/>
          <p14:tracePt t="38847" x="5133975" y="4752975"/>
          <p14:tracePt t="38864" x="5214938" y="4795838"/>
          <p14:tracePt t="38881" x="5267325" y="4814888"/>
          <p14:tracePt t="38897" x="5319713" y="4819650"/>
          <p14:tracePt t="38914" x="5362575" y="4829175"/>
          <p14:tracePt t="38931" x="5429250" y="4829175"/>
          <p14:tracePt t="38947" x="5476875" y="4829175"/>
          <p14:tracePt t="38964" x="5529263" y="4819650"/>
          <p14:tracePt t="38981" x="5586413" y="4810125"/>
          <p14:tracePt t="38997" x="5662613" y="4800600"/>
          <p14:tracePt t="39014" x="5719763" y="4781550"/>
          <p14:tracePt t="39031" x="5767388" y="4767263"/>
          <p14:tracePt t="39047" x="5843588" y="4729163"/>
          <p14:tracePt t="39064" x="5891213" y="4686300"/>
          <p14:tracePt t="39081" x="5948363" y="4648200"/>
          <p14:tracePt t="39097" x="6005513" y="4614863"/>
          <p14:tracePt t="39114" x="6072188" y="4562475"/>
          <p14:tracePt t="39131" x="6115050" y="4529138"/>
          <p14:tracePt t="39147" x="6153150" y="4495800"/>
          <p14:tracePt t="39164" x="6186488" y="4448175"/>
          <p14:tracePt t="39166" x="6219825" y="4419600"/>
          <p14:tracePt t="39181" x="6267450" y="4319588"/>
          <p14:tracePt t="39197" x="6296025" y="4248150"/>
          <p14:tracePt t="39214" x="6315075" y="4162425"/>
          <p14:tracePt t="39231" x="6329363" y="4024313"/>
          <p14:tracePt t="39247" x="6329363" y="3900488"/>
          <p14:tracePt t="39264" x="6324600" y="3810000"/>
          <p14:tracePt t="39281" x="6319838" y="3748088"/>
          <p14:tracePt t="39297" x="6300788" y="3695700"/>
          <p14:tracePt t="39314" x="6281738" y="3657600"/>
          <p14:tracePt t="39331" x="6257925" y="3619500"/>
          <p14:tracePt t="39348" x="6215063" y="3576638"/>
          <p14:tracePt t="39364" x="6096000" y="3481388"/>
          <p14:tracePt t="39381" x="6005513" y="3419475"/>
          <p14:tracePt t="39397" x="5915025" y="3362325"/>
          <p14:tracePt t="39414" x="5810250" y="3309938"/>
          <p14:tracePt t="39431" x="5610225" y="3257550"/>
          <p14:tracePt t="39447" x="5505450" y="3233738"/>
          <p14:tracePt t="39464" x="5434013" y="3219450"/>
          <p14:tracePt t="39481" x="5357813" y="3214688"/>
          <p14:tracePt t="39497" x="5314950" y="3214688"/>
          <p14:tracePt t="39514" x="5272088" y="3228975"/>
          <p14:tracePt t="39531" x="5224463" y="3252788"/>
          <p14:tracePt t="39547" x="5162550" y="3300413"/>
          <p14:tracePt t="39564" x="5124450" y="3338513"/>
          <p14:tracePt t="39581" x="5072063" y="3386138"/>
          <p14:tracePt t="39598" x="5038725" y="3433763"/>
          <p14:tracePt t="39614" x="4995863" y="3500438"/>
          <p14:tracePt t="39631" x="4962525" y="3600450"/>
          <p14:tracePt t="39647" x="4929188" y="3709988"/>
          <p14:tracePt t="39664" x="4910138" y="3781425"/>
          <p14:tracePt t="39681" x="4886325" y="3862388"/>
          <p14:tracePt t="39698" x="4886325" y="3914775"/>
          <p14:tracePt t="39714" x="4886325" y="4014788"/>
          <p14:tracePt t="39730" x="4900613" y="4238625"/>
          <p14:tracePt t="39748" x="4914900" y="4333875"/>
          <p14:tracePt t="39764" x="4929188" y="4405313"/>
          <p14:tracePt t="39781" x="4953000" y="4500563"/>
          <p14:tracePt t="39797" x="5000625" y="4624388"/>
          <p14:tracePt t="39814" x="5029200" y="4686300"/>
          <p14:tracePt t="39831" x="5057775" y="4733925"/>
          <p14:tracePt t="39848" x="5081588" y="4767263"/>
          <p14:tracePt t="39864" x="5129213" y="4814888"/>
          <p14:tracePt t="39881" x="5176838" y="4843463"/>
          <p14:tracePt t="39897" x="5224463" y="4867275"/>
          <p14:tracePt t="39914" x="5310188" y="4886325"/>
          <p14:tracePt t="39931" x="5391150" y="4886325"/>
          <p14:tracePt t="39947" x="5481638" y="4886325"/>
          <p14:tracePt t="39964" x="5562600" y="4867275"/>
          <p14:tracePt t="39981" x="5686425" y="4838700"/>
          <p14:tracePt t="39997" x="5762625" y="4800600"/>
          <p14:tracePt t="40014" x="5838825" y="4743450"/>
          <p14:tracePt t="40031" x="5900738" y="4686300"/>
          <p14:tracePt t="40047" x="5991225" y="4595813"/>
          <p14:tracePt t="40064" x="6043613" y="4533900"/>
          <p14:tracePt t="40081" x="6086475" y="4476750"/>
          <p14:tracePt t="40097" x="6138863" y="4352925"/>
          <p14:tracePt t="40114" x="6172200" y="4224338"/>
          <p14:tracePt t="40131" x="6172200" y="4124325"/>
          <p14:tracePt t="40147" x="6172200" y="4019550"/>
          <p14:tracePt t="40164" x="6129338" y="3824288"/>
          <p14:tracePt t="40181" x="6086475" y="3719513"/>
          <p14:tracePt t="40198" x="6043613" y="3648075"/>
          <p14:tracePt t="40214" x="5991225" y="3600450"/>
          <p14:tracePt t="40230" x="5862638" y="3519488"/>
          <p14:tracePt t="40247" x="5724525" y="3467100"/>
          <p14:tracePt t="40264" x="5567363" y="3448050"/>
          <p14:tracePt t="40281" x="5429250" y="3443288"/>
          <p14:tracePt t="40298" x="5291138" y="3443288"/>
          <p14:tracePt t="40314" x="5200650" y="3462338"/>
          <p14:tracePt t="40331" x="5124450" y="3481388"/>
          <p14:tracePt t="40347" x="5043488" y="3514725"/>
          <p14:tracePt t="40364" x="5005388" y="3543300"/>
          <p14:tracePt t="40381" x="4976813" y="3586163"/>
          <p14:tracePt t="40397" x="4929188" y="3652838"/>
          <p14:tracePt t="40414" x="4891088" y="3719513"/>
          <p14:tracePt t="40431" x="4872038" y="3757613"/>
          <p14:tracePt t="40447" x="4862513" y="3786188"/>
          <p14:tracePt t="40464" x="4848225" y="3814763"/>
          <p14:tracePt t="40481" x="4838700" y="3862388"/>
          <p14:tracePt t="40497" x="4824413" y="3886200"/>
          <p14:tracePt t="40514" x="4819650" y="3910013"/>
          <p14:tracePt t="40531" x="4814888" y="3929063"/>
          <p14:tracePt t="40547" x="4814888" y="3938588"/>
          <p14:tracePt t="40564" x="4814888" y="3943350"/>
          <p14:tracePt t="40581" x="4814888" y="3948113"/>
          <p14:tracePt t="40597" x="4814888" y="3952875"/>
          <p14:tracePt t="40614" x="4814888" y="3957638"/>
          <p14:tracePt t="41163" x="4752975" y="3971925"/>
          <p14:tracePt t="41170" x="4676775" y="3971925"/>
          <p14:tracePt t="41181" x="4586288" y="3981450"/>
          <p14:tracePt t="41197" x="4386263" y="3981450"/>
          <p14:tracePt t="41214" x="4100513" y="3967163"/>
          <p14:tracePt t="41231" x="3943350" y="3948113"/>
          <p14:tracePt t="41264" x="3671888" y="3924300"/>
          <p14:tracePt t="41297" x="3500438" y="3895725"/>
          <p14:tracePt t="41314" x="3467100" y="3886200"/>
          <p14:tracePt t="41331" x="3433763" y="3881438"/>
          <p14:tracePt t="41347" x="3400425" y="3871913"/>
          <p14:tracePt t="41364" x="3386138" y="3862388"/>
          <p14:tracePt t="41381" x="3376613" y="3857625"/>
          <p14:tracePt t="41397" x="3371850" y="3852863"/>
          <p14:tracePt t="41414" x="3362325" y="3852863"/>
          <p14:tracePt t="41431" x="3352800" y="3852863"/>
          <p14:tracePt t="41447" x="3348038" y="3852863"/>
          <p14:tracePt t="41464" x="3324225" y="3852863"/>
          <p14:tracePt t="41481" x="3300413" y="3857625"/>
          <p14:tracePt t="41497" x="3271838" y="3862388"/>
          <p14:tracePt t="41514" x="3233738" y="3876675"/>
          <p14:tracePt t="41531" x="3181350" y="3900488"/>
          <p14:tracePt t="41547" x="3143250" y="3919538"/>
          <p14:tracePt t="41564" x="3090863" y="3933825"/>
          <p14:tracePt t="41581" x="3038475" y="3938588"/>
          <p14:tracePt t="41597" x="2924175" y="3948113"/>
          <p14:tracePt t="41614" x="2852738" y="3952875"/>
          <p14:tracePt t="41630" x="2786063" y="3952875"/>
          <p14:tracePt t="41647" x="2695575" y="3952875"/>
          <p14:tracePt t="41664" x="2624138" y="3952875"/>
          <p14:tracePt t="41681" x="2543175" y="3943350"/>
          <p14:tracePt t="41697" x="2466975" y="3924300"/>
          <p14:tracePt t="41714" x="2386013" y="3895725"/>
          <p14:tracePt t="41731" x="2347913" y="3876675"/>
          <p14:tracePt t="41747" x="2319338" y="3848100"/>
          <p14:tracePt t="41764" x="2281238" y="3771900"/>
          <p14:tracePt t="41781" x="2247900" y="3657600"/>
          <p14:tracePt t="41797" x="2238375" y="3609975"/>
          <p14:tracePt t="41814" x="2238375" y="3567113"/>
          <p14:tracePt t="41831" x="2247900" y="3505200"/>
          <p14:tracePt t="41847" x="2266950" y="3467100"/>
          <p14:tracePt t="41864" x="2290763" y="3438525"/>
          <p14:tracePt t="41880" x="2343150" y="3400425"/>
          <p14:tracePt t="41897" x="2462213" y="3381375"/>
          <p14:tracePt t="41914" x="2533650" y="3381375"/>
          <p14:tracePt t="41931" x="2605088" y="3395663"/>
          <p14:tracePt t="41947" x="2671763" y="3419475"/>
          <p14:tracePt t="41964" x="2752725" y="3443288"/>
          <p14:tracePt t="41980" x="2781300" y="3457575"/>
          <p14:tracePt t="41997" x="2805113" y="3481388"/>
          <p14:tracePt t="42014" x="2843213" y="3548063"/>
          <p14:tracePt t="42031" x="2871788" y="3609975"/>
          <p14:tracePt t="42047" x="2886075" y="3662363"/>
          <p14:tracePt t="42064" x="2890838" y="3700463"/>
          <p14:tracePt t="42081" x="2890838" y="3724275"/>
          <p14:tracePt t="42097" x="2890838" y="3738563"/>
          <p14:tracePt t="42114" x="2890838" y="3748088"/>
          <p14:tracePt t="42130" x="2890838" y="3757613"/>
          <p14:tracePt t="42147" x="2890838" y="3767138"/>
          <p14:tracePt t="42164" x="2890838" y="3776663"/>
          <p14:tracePt t="42181" x="2890838" y="3781425"/>
          <p14:tracePt t="43036" x="2924175" y="3781425"/>
          <p14:tracePt t="43042" x="2981325" y="3771900"/>
          <p14:tracePt t="43051" x="3038475" y="3757613"/>
          <p14:tracePt t="43064" x="3119438" y="3748088"/>
          <p14:tracePt t="43081" x="3343275" y="3724275"/>
          <p14:tracePt t="43097" x="3467100" y="3724275"/>
          <p14:tracePt t="43114" x="3571875" y="3714750"/>
          <p14:tracePt t="43147" x="3805238" y="3714750"/>
          <p14:tracePt t="43180" x="3914775" y="3714750"/>
          <p14:tracePt t="43182" x="3938588" y="3714750"/>
          <p14:tracePt t="43197" x="3990975" y="3714750"/>
          <p14:tracePt t="43214" x="4024313" y="3714750"/>
          <p14:tracePt t="43230" x="4062413" y="3709988"/>
          <p14:tracePt t="43248" x="4095750" y="3709988"/>
          <p14:tracePt t="43264" x="4129088" y="3695700"/>
          <p14:tracePt t="43280" x="4138613" y="3695700"/>
          <p14:tracePt t="43297" x="4157663" y="3695700"/>
          <p14:tracePt t="43314" x="4176713" y="3695700"/>
          <p14:tracePt t="43330" x="4191000" y="3695700"/>
          <p14:tracePt t="43347" x="4224338" y="3695700"/>
          <p14:tracePt t="43364" x="4276725" y="3700463"/>
          <p14:tracePt t="43381" x="4371975" y="3714750"/>
          <p14:tracePt t="43397" x="4462463" y="3719513"/>
          <p14:tracePt t="43414" x="4557713" y="3729038"/>
          <p14:tracePt t="43431" x="4638675" y="3724275"/>
          <p14:tracePt t="43447" x="4752975" y="3709988"/>
          <p14:tracePt t="43464" x="4814888" y="3695700"/>
          <p14:tracePt t="43480" x="4881563" y="3676650"/>
          <p14:tracePt t="43498" x="4938713" y="3638550"/>
          <p14:tracePt t="43514" x="4962525" y="3624263"/>
          <p14:tracePt t="43530" x="4972050" y="3605213"/>
          <p14:tracePt t="43547" x="4981575" y="3581400"/>
          <p14:tracePt t="43564" x="4986338" y="3533775"/>
          <p14:tracePt t="43580" x="4967288" y="3495675"/>
          <p14:tracePt t="43599" x="4929188" y="3438525"/>
          <p14:tracePt t="43614" x="4857750" y="3386138"/>
          <p14:tracePt t="43630" x="4633913" y="3290888"/>
          <p14:tracePt t="43647" x="4491038" y="3281363"/>
          <p14:tracePt t="43664" x="4352925" y="3300413"/>
          <p14:tracePt t="43681" x="4200525" y="3362325"/>
          <p14:tracePt t="43697" x="4062413" y="3443288"/>
          <p14:tracePt t="43714" x="4005263" y="3495675"/>
          <p14:tracePt t="43730" x="3976688" y="3533775"/>
          <p14:tracePt t="43747" x="3962400" y="3567113"/>
          <p14:tracePt t="43764" x="3957638" y="3590925"/>
          <p14:tracePt t="43780" x="3957638" y="3600450"/>
          <p14:tracePt t="43797" x="3962400" y="3614738"/>
          <p14:tracePt t="43814" x="3981450" y="3629025"/>
          <p14:tracePt t="43831" x="3990975" y="3638550"/>
          <p14:tracePt t="43847" x="4000500" y="3643313"/>
          <p14:tracePt t="43864" x="4010025" y="3648075"/>
          <p14:tracePt t="43880" x="4019550" y="3652838"/>
          <p14:tracePt t="44189" x="3948113" y="3662363"/>
          <p14:tracePt t="44196" x="3867150" y="3667125"/>
          <p14:tracePt t="44203" x="3790950" y="3676650"/>
          <p14:tracePt t="44214" x="3724275" y="3676650"/>
          <p14:tracePt t="44230" x="3586163" y="3671888"/>
          <p14:tracePt t="44247" x="3457575" y="3652838"/>
          <p14:tracePt t="44264" x="3414713" y="3624263"/>
          <p14:tracePt t="44280" x="3381375" y="3586163"/>
          <p14:tracePt t="44297" x="3352800" y="3533775"/>
          <p14:tracePt t="44314" x="3338513" y="3443288"/>
          <p14:tracePt t="44330" x="3348038" y="3376613"/>
          <p14:tracePt t="44347" x="3381375" y="3290888"/>
          <p14:tracePt t="44364" x="3419475" y="3190875"/>
          <p14:tracePt t="44380" x="3500438" y="3062288"/>
          <p14:tracePt t="44397" x="3548063" y="2995613"/>
          <p14:tracePt t="44414" x="3576638" y="2967038"/>
          <p14:tracePt t="44430" x="3629025" y="2919413"/>
          <p14:tracePt t="44447" x="3643313" y="2909888"/>
          <p14:tracePt t="44464" x="3652838" y="2900363"/>
          <p14:tracePt t="44480" x="3662363" y="2895600"/>
          <p14:tracePt t="44497" x="3671888" y="2886075"/>
          <p14:tracePt t="44514" x="3676650" y="2881313"/>
          <p14:tracePt t="44530" x="3686175" y="2881313"/>
          <p14:tracePt t="44776" x="3652838" y="2890838"/>
          <p14:tracePt t="44783" x="3595688" y="2905125"/>
          <p14:tracePt t="44791" x="3538538" y="2924175"/>
          <p14:tracePt t="44798" x="3486150" y="2938463"/>
          <p14:tracePt t="44814" x="3348038" y="2971800"/>
          <p14:tracePt t="44830" x="3171825" y="3000375"/>
          <p14:tracePt t="44847" x="3024188" y="3019425"/>
          <p14:tracePt t="44864" x="2843213" y="3014663"/>
          <p14:tracePt t="44880" x="2771775" y="3000375"/>
          <p14:tracePt t="44897" x="2724150" y="2976563"/>
          <p14:tracePt t="44914" x="2690813" y="2919413"/>
          <p14:tracePt t="44930" x="2686050" y="2743200"/>
          <p14:tracePt t="44947" x="2738438" y="2586038"/>
          <p14:tracePt t="44965" x="2814638" y="2400300"/>
          <p14:tracePt t="44981" x="2881313" y="2300288"/>
          <p14:tracePt t="44997" x="3019425" y="2181225"/>
          <p14:tracePt t="45013" x="3119438" y="2152650"/>
          <p14:tracePt t="45030" x="3209925" y="2133600"/>
          <p14:tracePt t="45047" x="3281363" y="2133600"/>
          <p14:tracePt t="45064" x="3405188" y="2185988"/>
          <p14:tracePt t="45080" x="3476625" y="2247900"/>
          <p14:tracePt t="45097" x="3538538" y="2338388"/>
          <p14:tracePt t="45113" x="3614738" y="2476500"/>
          <p14:tracePt t="45130" x="3643313" y="2581275"/>
          <p14:tracePt t="45147" x="3643313" y="2695575"/>
          <p14:tracePt t="45164" x="3643313" y="2786063"/>
          <p14:tracePt t="45166" x="3633788" y="2824163"/>
          <p14:tracePt t="45180" x="3614738" y="2867025"/>
          <p14:tracePt t="45197" x="3581400" y="2914650"/>
          <p14:tracePt t="45214" x="3538538" y="2971800"/>
          <p14:tracePt t="45231" x="3452813" y="3043238"/>
          <p14:tracePt t="45248" x="3352800" y="3109913"/>
          <p14:tracePt t="45264" x="3224213" y="3148013"/>
          <p14:tracePt t="45280" x="3119438" y="3162300"/>
          <p14:tracePt t="45297" x="2981325" y="3143250"/>
          <p14:tracePt t="45314" x="2914650" y="3114675"/>
          <p14:tracePt t="45330" x="2876550" y="3081338"/>
          <p14:tracePt t="45347" x="2824163" y="2943225"/>
          <p14:tracePt t="45364" x="2809875" y="2662238"/>
          <p14:tracePt t="45380" x="2843213" y="2514600"/>
          <p14:tracePt t="45399" x="2900363" y="2366963"/>
          <p14:tracePt t="45414" x="2967038" y="2252663"/>
          <p14:tracePt t="45430" x="3095625" y="2147888"/>
          <p14:tracePt t="45447" x="3214688" y="2114550"/>
          <p14:tracePt t="45464" x="3305175" y="2105025"/>
          <p14:tracePt t="45480" x="3448050" y="2143125"/>
          <p14:tracePt t="45497" x="3529013" y="2205038"/>
          <p14:tracePt t="45514" x="3590925" y="2266950"/>
          <p14:tracePt t="45530" x="3648075" y="2324100"/>
          <p14:tracePt t="45547" x="3709988" y="2428875"/>
          <p14:tracePt t="45564" x="3733800" y="2547938"/>
          <p14:tracePt t="45580" x="3743325" y="2647950"/>
          <p14:tracePt t="45597" x="3733800" y="2719388"/>
          <p14:tracePt t="45614" x="3690938" y="2805113"/>
          <p14:tracePt t="45630" x="3619500" y="2857500"/>
          <p14:tracePt t="45647" x="3509963" y="2914650"/>
          <p14:tracePt t="45664" x="3362325" y="2952750"/>
          <p14:tracePt t="45680" x="3148013" y="2962275"/>
          <p14:tracePt t="45697" x="3052763" y="2947988"/>
          <p14:tracePt t="45714" x="2981325" y="2928938"/>
          <p14:tracePt t="45730" x="2890838" y="2733675"/>
          <p14:tracePt t="45747" x="2871788" y="2576513"/>
          <p14:tracePt t="45764" x="2905125" y="2362200"/>
          <p14:tracePt t="45782" x="2986088" y="2176463"/>
          <p14:tracePt t="45797" x="3133725" y="2033588"/>
          <p14:tracePt t="45813" x="3243263" y="1971675"/>
          <p14:tracePt t="45830" x="3367088" y="1947863"/>
          <p14:tracePt t="45847" x="3486150" y="1966913"/>
          <p14:tracePt t="45864" x="3624263" y="2085975"/>
          <p14:tracePt t="45880" x="3690938" y="2185988"/>
          <p14:tracePt t="45897" x="3743325" y="2286000"/>
          <p14:tracePt t="45913" x="3762375" y="2519363"/>
          <p14:tracePt t="45930" x="3743325" y="2614613"/>
          <p14:tracePt t="45947" x="3690938" y="2671763"/>
          <p14:tracePt t="45963" x="3609975" y="2743200"/>
          <p14:tracePt t="45980" x="3429000" y="2838450"/>
          <p14:tracePt t="45997" x="3267075" y="2876550"/>
          <p14:tracePt t="46013" x="3133725" y="2886075"/>
          <p14:tracePt t="46030" x="3028950" y="2881313"/>
          <p14:tracePt t="46047" x="2952750" y="2862263"/>
          <p14:tracePt t="46064" x="2909888" y="2805113"/>
          <p14:tracePt t="46080" x="2895600" y="2614613"/>
          <p14:tracePt t="46097" x="2924175" y="2424113"/>
          <p14:tracePt t="46115" x="3076575" y="2133600"/>
          <p14:tracePt t="46130" x="3190875" y="2024063"/>
          <p14:tracePt t="46147" x="3300413" y="1966913"/>
          <p14:tracePt t="46163" x="3495675" y="1981200"/>
          <p14:tracePt t="46180" x="3614738" y="2057400"/>
          <p14:tracePt t="46197" x="3705225" y="2133600"/>
          <p14:tracePt t="46213" x="3757613" y="2190750"/>
          <p14:tracePt t="46230" x="3781425" y="2352675"/>
          <p14:tracePt t="46247" x="3733800" y="2471738"/>
          <p14:tracePt t="46264" x="3671888" y="2562225"/>
          <p14:tracePt t="46280" x="3571875" y="2628900"/>
          <p14:tracePt t="46297" x="3381375" y="2705100"/>
          <p14:tracePt t="46314" x="3252788" y="2733675"/>
          <p14:tracePt t="46330" x="3171825" y="2738438"/>
          <p14:tracePt t="46347" x="3109913" y="2724150"/>
          <p14:tracePt t="46363" x="3086100" y="2676525"/>
          <p14:tracePt t="46380" x="3081338" y="2576513"/>
          <p14:tracePt t="46397" x="3114675" y="2476500"/>
          <p14:tracePt t="46415" x="3186113" y="2390775"/>
          <p14:tracePt t="46430" x="3276600" y="2333625"/>
          <p14:tracePt t="46447" x="3348038" y="2305050"/>
          <p14:tracePt t="46464" x="3409950" y="2305050"/>
          <p14:tracePt t="46480" x="3471863" y="2309813"/>
          <p14:tracePt t="46497" x="3500438" y="2324100"/>
          <p14:tracePt t="46514" x="3519488" y="2338388"/>
          <p14:tracePt t="46530" x="3529013" y="2376488"/>
          <p14:tracePt t="46547" x="3529013" y="2452688"/>
          <p14:tracePt t="46564" x="3524250" y="2509838"/>
          <p14:tracePt t="46580" x="3509963" y="2547938"/>
          <p14:tracePt t="46597" x="3500438" y="2590800"/>
          <p14:tracePt t="46613" x="3495675" y="2600325"/>
          <p14:tracePt t="46630" x="3490913" y="2609850"/>
          <p14:tracePt t="46647" x="3490913" y="2614613"/>
          <p14:tracePt t="46663" x="3490913" y="2624138"/>
          <p14:tracePt t="47794" x="3476625" y="2676525"/>
          <p14:tracePt t="47801" x="3438525" y="2747963"/>
          <p14:tracePt t="47813" x="3414713" y="2828925"/>
          <p14:tracePt t="47830" x="3319463" y="2995613"/>
          <p14:tracePt t="47847" x="3252788" y="3105150"/>
          <p14:tracePt t="47866" x="3171825" y="3262313"/>
          <p14:tracePt t="47880" x="3090863" y="3381375"/>
          <p14:tracePt t="47913" x="3000375" y="3524250"/>
          <p14:tracePt t="47947" x="2971800" y="3557588"/>
          <p14:tracePt t="47963" x="2962275" y="3576638"/>
          <p14:tracePt t="47980" x="2952750" y="3581400"/>
          <p14:tracePt t="47997" x="2952750" y="3586163"/>
          <p14:tracePt t="48013" x="2952750" y="3590925"/>
          <p14:tracePt t="48103" x="2952750" y="3595688"/>
          <p14:tracePt t="48125" x="2952750" y="3600450"/>
          <p14:tracePt t="48139" x="2947988" y="3605213"/>
          <p14:tracePt t="48147" x="2943225" y="3609975"/>
          <p14:tracePt t="48161" x="2938463" y="3619500"/>
          <p14:tracePt t="48169" x="2933700" y="3624263"/>
          <p14:tracePt t="48180" x="2924175" y="3633788"/>
          <p14:tracePt t="48197" x="2895600" y="3662363"/>
          <p14:tracePt t="48214" x="2852738" y="3719513"/>
          <p14:tracePt t="48230" x="2814638" y="3767138"/>
          <p14:tracePt t="48247" x="2771775" y="3810000"/>
          <p14:tracePt t="48263" x="2657475" y="3871913"/>
          <p14:tracePt t="48280" x="2562225" y="3910013"/>
          <p14:tracePt t="48297" x="2457450" y="3933825"/>
          <p14:tracePt t="48313" x="2362200" y="3952875"/>
          <p14:tracePt t="48330" x="2233613" y="3948113"/>
          <p14:tracePt t="48347" x="2162175" y="3924300"/>
          <p14:tracePt t="48363" x="2095500" y="3895725"/>
          <p14:tracePt t="48380" x="2047875" y="3862388"/>
          <p14:tracePt t="48397" x="1981200" y="3767138"/>
          <p14:tracePt t="48413" x="1957388" y="3709988"/>
          <p14:tracePt t="48430" x="1957388" y="3652838"/>
          <p14:tracePt t="48447" x="1995488" y="3457575"/>
          <p14:tracePt t="48463" x="2052638" y="3328988"/>
          <p14:tracePt t="48480" x="2119313" y="3248025"/>
          <p14:tracePt t="48497" x="2190750" y="3176588"/>
          <p14:tracePt t="48513" x="2328863" y="3086100"/>
          <p14:tracePt t="48530" x="2424113" y="3062288"/>
          <p14:tracePt t="48547" x="2505075" y="3052763"/>
          <p14:tracePt t="48563" x="2557463" y="3057525"/>
          <p14:tracePt t="48580" x="2619375" y="3086100"/>
          <p14:tracePt t="48597" x="2657475" y="3119438"/>
          <p14:tracePt t="48613" x="2705100" y="3195638"/>
          <p14:tracePt t="48630" x="2733675" y="3271838"/>
          <p14:tracePt t="48647" x="2762250" y="3352800"/>
          <p14:tracePt t="48663" x="2771775" y="3381375"/>
          <p14:tracePt t="48680" x="2781300" y="3419475"/>
          <p14:tracePt t="48697" x="2786063" y="3476625"/>
          <p14:tracePt t="48713" x="2786063" y="3538538"/>
          <p14:tracePt t="48730" x="2786063" y="3605213"/>
          <p14:tracePt t="48747" x="2776538" y="3662363"/>
          <p14:tracePt t="48763" x="2762250" y="3719513"/>
          <p14:tracePt t="48780" x="2757488" y="3738563"/>
          <p14:tracePt t="48797" x="2752725" y="3762375"/>
          <p14:tracePt t="48814" x="2743200" y="3786188"/>
          <p14:tracePt t="48830" x="2719388" y="3814763"/>
          <p14:tracePt t="48847" x="2705100" y="3829050"/>
          <p14:tracePt t="48863" x="2657475" y="3843338"/>
          <p14:tracePt t="48880" x="2538413" y="3862388"/>
          <p14:tracePt t="48897" x="2471738" y="3862388"/>
          <p14:tracePt t="48913" x="2400300" y="3862388"/>
          <p14:tracePt t="48930" x="2314575" y="3838575"/>
          <p14:tracePt t="48947" x="2214563" y="3786188"/>
          <p14:tracePt t="48963" x="2162175" y="3729038"/>
          <p14:tracePt t="48980" x="2114550" y="3638550"/>
          <p14:tracePt t="48997" x="2100263" y="3567113"/>
          <p14:tracePt t="49013" x="2105025" y="3481388"/>
          <p14:tracePt t="49030" x="2147888" y="3405188"/>
          <p14:tracePt t="49047" x="2200275" y="3324225"/>
          <p14:tracePt t="49063" x="2290763" y="3252788"/>
          <p14:tracePt t="49080" x="2376488" y="3209925"/>
          <p14:tracePt t="49096" x="2462213" y="3195638"/>
          <p14:tracePt t="49113" x="2528888" y="3200400"/>
          <p14:tracePt t="49130" x="2614613" y="3238500"/>
          <p14:tracePt t="49146" x="2643188" y="3262313"/>
          <p14:tracePt t="49163" x="2667000" y="3286125"/>
          <p14:tracePt t="49180" x="2690813" y="3309938"/>
          <p14:tracePt t="49182" x="2695575" y="3328988"/>
          <p14:tracePt t="49196" x="2714625" y="3367088"/>
          <p14:tracePt t="49215" x="2724150" y="3419475"/>
          <p14:tracePt t="49231" x="2719388" y="3500438"/>
          <p14:tracePt t="49249" x="2700338" y="3552825"/>
          <p14:tracePt t="49264" x="2643188" y="3619500"/>
          <p14:tracePt t="49281" x="2566988" y="3667125"/>
          <p14:tracePt t="49297" x="2471738" y="3690938"/>
          <p14:tracePt t="49315" x="2376488" y="3705225"/>
          <p14:tracePt t="49330" x="2314575" y="3695700"/>
          <p14:tracePt t="49347" x="2266950" y="3662363"/>
          <p14:tracePt t="49363" x="2224088" y="3605213"/>
          <p14:tracePt t="49381" x="2195513" y="3529013"/>
          <p14:tracePt t="49397" x="2190750" y="3452813"/>
          <p14:tracePt t="49414" x="2209800" y="3409950"/>
          <p14:tracePt t="49432" x="2247900" y="3352800"/>
          <p14:tracePt t="49447" x="2295525" y="3309938"/>
          <p14:tracePt t="49464" x="2347913" y="3295650"/>
          <p14:tracePt t="49480" x="2395538" y="3290888"/>
          <p14:tracePt t="49497" x="2447925" y="3290888"/>
          <p14:tracePt t="49513" x="2490788" y="3314700"/>
          <p14:tracePt t="49531" x="2505075" y="3324225"/>
          <p14:tracePt t="49547" x="2514600" y="3362325"/>
          <p14:tracePt t="49563" x="2528888" y="3457575"/>
          <p14:tracePt t="49581" x="2528888" y="3509963"/>
          <p14:tracePt t="49597" x="2524125" y="3557588"/>
          <p14:tracePt t="49615" x="2505075" y="3590925"/>
          <p14:tracePt t="49631" x="2490788" y="3609975"/>
          <p14:tracePt t="49647" x="2490788" y="3614738"/>
          <p14:tracePt t="49846" x="2495550" y="3652838"/>
          <p14:tracePt t="49856" x="2514600" y="3700463"/>
          <p14:tracePt t="49864" x="2528888" y="3738563"/>
          <p14:tracePt t="49881" x="2581275" y="3843338"/>
          <p14:tracePt t="49897" x="2609850" y="3900488"/>
          <p14:tracePt t="49914" x="2633663" y="3933825"/>
          <p14:tracePt t="49931" x="2667000" y="3976688"/>
          <p14:tracePt t="49947" x="2690813" y="4000500"/>
          <p14:tracePt t="49964" x="2709863" y="4024313"/>
          <p14:tracePt t="49980" x="2728913" y="4048125"/>
          <p14:tracePt t="49997" x="2752725" y="4081463"/>
          <p14:tracePt t="50014" x="2767013" y="4100513"/>
          <p14:tracePt t="50031" x="2781300" y="4124325"/>
          <p14:tracePt t="50048" x="2795588" y="4148138"/>
          <p14:tracePt t="50063" x="2819400" y="4181475"/>
          <p14:tracePt t="50081" x="2828925" y="4195763"/>
          <p14:tracePt t="50097" x="2833688" y="4210050"/>
          <p14:tracePt t="50114" x="2843213" y="4233863"/>
          <p14:tracePt t="50131" x="2843213" y="4267200"/>
          <p14:tracePt t="50147" x="2838450" y="4286250"/>
          <p14:tracePt t="50164" x="2833688" y="4305300"/>
          <p14:tracePt t="50181" x="2809875" y="4338638"/>
          <p14:tracePt t="50197" x="2786063" y="4376738"/>
          <p14:tracePt t="50214" x="2752725" y="4429125"/>
          <p14:tracePt t="50232" x="2714625" y="4486275"/>
          <p14:tracePt t="50247" x="2647950" y="4576763"/>
          <p14:tracePt t="50263" x="2609850" y="4614863"/>
          <p14:tracePt t="50280" x="2557463" y="4648200"/>
          <p14:tracePt t="50298" x="2500313" y="4667250"/>
          <p14:tracePt t="50313" x="2447925" y="4672013"/>
          <p14:tracePt t="50330" x="2405063" y="4652963"/>
          <p14:tracePt t="50347" x="2366963" y="4629150"/>
          <p14:tracePt t="50364" x="2328863" y="4591050"/>
          <p14:tracePt t="50381" x="2276475" y="4505325"/>
          <p14:tracePt t="50397" x="2247900" y="4443413"/>
          <p14:tracePt t="50413" x="2233613" y="4338638"/>
          <p14:tracePt t="50430" x="2262188" y="4176713"/>
          <p14:tracePt t="50448" x="2286000" y="4119563"/>
          <p14:tracePt t="50463" x="2319338" y="4081463"/>
          <p14:tracePt t="50480" x="2376488" y="4048125"/>
          <p14:tracePt t="50497" x="2486025" y="4010025"/>
          <p14:tracePt t="50514" x="2547938" y="4000500"/>
          <p14:tracePt t="50531" x="2600325" y="4010025"/>
          <p14:tracePt t="50547" x="2638425" y="4043363"/>
          <p14:tracePt t="50563" x="2695575" y="4129088"/>
          <p14:tracePt t="50581" x="2714625" y="4181475"/>
          <p14:tracePt t="50597" x="2724150" y="4214813"/>
          <p14:tracePt t="50613" x="2733675" y="4262438"/>
          <p14:tracePt t="50630" x="2733675" y="4300538"/>
          <p14:tracePt t="50646" x="2733675" y="4319588"/>
          <p14:tracePt t="50663" x="2728913" y="4348163"/>
          <p14:tracePt t="50680" x="2719388" y="4391025"/>
          <p14:tracePt t="50696" x="2714625" y="4400550"/>
          <p14:tracePt t="50713" x="2709863" y="4410075"/>
          <p14:tracePt t="50730" x="2709863" y="4414838"/>
          <p14:tracePt t="50746" x="2709863" y="4419600"/>
          <p14:tracePt t="51305" x="2705100" y="4424363"/>
          <p14:tracePt t="51312" x="2700338" y="4429125"/>
          <p14:tracePt t="51320" x="2695575" y="4429125"/>
          <p14:tracePt t="51330" x="2690813" y="4438650"/>
          <p14:tracePt t="51348" x="2652713" y="4462463"/>
          <p14:tracePt t="51363" x="2547938" y="4529138"/>
          <p14:tracePt t="51380" x="2428875" y="4581525"/>
          <p14:tracePt t="51414" x="2157413" y="4614863"/>
          <p14:tracePt t="51446" x="2000250" y="4581525"/>
          <p14:tracePt t="51463" x="1976438" y="4552950"/>
          <p14:tracePt t="51480" x="1952625" y="4462463"/>
          <p14:tracePt t="51496" x="1962150" y="4357688"/>
          <p14:tracePt t="51513" x="2005013" y="4238625"/>
          <p14:tracePt t="51530" x="2057400" y="4171950"/>
          <p14:tracePt t="51546" x="2185988" y="4090988"/>
          <p14:tracePt t="51563" x="2257425" y="4076700"/>
          <p14:tracePt t="51580" x="2309813" y="4076700"/>
          <p14:tracePt t="51597" x="2343150" y="4090988"/>
          <p14:tracePt t="51613" x="2381250" y="4148138"/>
          <p14:tracePt t="51630" x="2405063" y="4181475"/>
          <p14:tracePt t="51647" x="2419350" y="4205288"/>
          <p14:tracePt t="51663" x="2428875" y="4233863"/>
          <p14:tracePt t="51680" x="2438400" y="4243388"/>
          <p14:tracePt t="51696" x="2438400" y="4248150"/>
          <p14:tracePt t="51713" x="2438400" y="4252913"/>
          <p14:tracePt t="51730" x="2438400" y="4262438"/>
          <p14:tracePt t="51746" x="2438400" y="4271963"/>
          <p14:tracePt t="51763" x="2438400" y="4291013"/>
          <p14:tracePt t="51780" x="2428875" y="4362450"/>
          <p14:tracePt t="51797" x="2324100" y="4552950"/>
          <p14:tracePt t="51813" x="2238375" y="4648200"/>
          <p14:tracePt t="51830" x="2133600" y="4772025"/>
          <p14:tracePt t="51847" x="2005013" y="4919663"/>
          <p14:tracePt t="51863" x="1866900" y="5072063"/>
          <p14:tracePt t="51880" x="1819275" y="5119688"/>
          <p14:tracePt t="51896" x="1781175" y="5153025"/>
          <p14:tracePt t="51913" x="1752600" y="5181600"/>
          <p14:tracePt t="51930" x="1747838" y="5186363"/>
          <p14:tracePt t="51947" x="1743075" y="5195888"/>
          <p14:tracePt t="51963" x="1743075" y="5200650"/>
          <p14:tracePt t="51980" x="1743075" y="5210175"/>
          <p14:tracePt t="51996" x="1743075" y="5224463"/>
          <p14:tracePt t="52013" x="1743075" y="5238750"/>
          <p14:tracePt t="52030" x="1743075" y="5267325"/>
          <p14:tracePt t="52046" x="1728788" y="5314950"/>
          <p14:tracePt t="52063" x="1724025" y="5353050"/>
          <p14:tracePt t="52080" x="1704975" y="5391150"/>
          <p14:tracePt t="52097" x="1681163" y="5424488"/>
          <p14:tracePt t="52113" x="1633538" y="5472113"/>
          <p14:tracePt t="52130" x="1576388" y="5495925"/>
          <p14:tracePt t="52146" x="1504950" y="5519738"/>
          <p14:tracePt t="52163" x="1381125" y="5548313"/>
          <p14:tracePt t="52180" x="1290638" y="5548313"/>
          <p14:tracePt t="52197" x="1209675" y="5548313"/>
          <p14:tracePt t="52213" x="1152525" y="5538788"/>
          <p14:tracePt t="52230" x="1071563" y="5505450"/>
          <p14:tracePt t="52246" x="1014413" y="5476875"/>
          <p14:tracePt t="52263" x="976313" y="5453063"/>
          <p14:tracePt t="52280" x="947738" y="5429250"/>
          <p14:tracePt t="52296" x="900113" y="5386388"/>
          <p14:tracePt t="52313" x="871538" y="5348288"/>
          <p14:tracePt t="52330" x="862013" y="5324475"/>
          <p14:tracePt t="52348" x="842963" y="5291138"/>
          <p14:tracePt t="52363" x="838200" y="5262563"/>
          <p14:tracePt t="52380" x="838200" y="5229225"/>
          <p14:tracePt t="52396" x="847725" y="5181600"/>
          <p14:tracePt t="52413" x="890588" y="5100638"/>
          <p14:tracePt t="52430" x="942975" y="5029200"/>
          <p14:tracePt t="52446" x="981075" y="4981575"/>
          <p14:tracePt t="52463" x="1052513" y="4938713"/>
          <p14:tracePt t="52480" x="1228725" y="4852988"/>
          <p14:tracePt t="52496" x="1347788" y="4829175"/>
          <p14:tracePt t="52513" x="1447800" y="4819650"/>
          <p14:tracePt t="52530" x="1528763" y="4819650"/>
          <p14:tracePt t="52546" x="1690688" y="4838700"/>
          <p14:tracePt t="52563" x="1776413" y="4862513"/>
          <p14:tracePt t="52580" x="1843088" y="4895850"/>
          <p14:tracePt t="52596" x="1919288" y="4967288"/>
          <p14:tracePt t="52613" x="1952625" y="5024438"/>
          <p14:tracePt t="52630" x="1976438" y="5072063"/>
          <p14:tracePt t="52647" x="1985963" y="5124450"/>
          <p14:tracePt t="52663" x="1985963" y="5195888"/>
          <p14:tracePt t="52680" x="1976438" y="5257800"/>
          <p14:tracePt t="52696" x="1943100" y="5324475"/>
          <p14:tracePt t="52713" x="1900238" y="5381625"/>
          <p14:tracePt t="52730" x="1757363" y="5481638"/>
          <p14:tracePt t="52746" x="1652588" y="5514975"/>
          <p14:tracePt t="52763" x="1547813" y="5529263"/>
          <p14:tracePt t="52780" x="1385888" y="5510213"/>
          <p14:tracePt t="52796" x="1304925" y="5462588"/>
          <p14:tracePt t="52813" x="1238250" y="5400675"/>
          <p14:tracePt t="52830" x="1181100" y="5334000"/>
          <p14:tracePt t="52846" x="1123950" y="5124450"/>
          <p14:tracePt t="52863" x="1128713" y="4948238"/>
          <p14:tracePt t="52880" x="1152525" y="4852988"/>
          <p14:tracePt t="52896" x="1200150" y="4752975"/>
          <p14:tracePt t="52913" x="1314450" y="4629150"/>
          <p14:tracePt t="52930" x="1414463" y="4572000"/>
          <p14:tracePt t="52946" x="1509713" y="4538663"/>
          <p14:tracePt t="52963" x="1671638" y="4567238"/>
          <p14:tracePt t="52980" x="1771650" y="4610100"/>
          <p14:tracePt t="52996" x="1838325" y="4648200"/>
          <p14:tracePt t="53013" x="1895475" y="4705350"/>
          <p14:tracePt t="53030" x="1981200" y="4886325"/>
          <p14:tracePt t="53046" x="1995488" y="4972050"/>
          <p14:tracePt t="53063" x="2005013" y="5038725"/>
          <p14:tracePt t="53080" x="1995488" y="5114925"/>
          <p14:tracePt t="53096" x="1928813" y="5257800"/>
          <p14:tracePt t="53113" x="1857375" y="5329238"/>
          <p14:tracePt t="53130" x="1747838" y="5400675"/>
          <p14:tracePt t="53147" x="1638300" y="5438775"/>
          <p14:tracePt t="53163" x="1490663" y="5438775"/>
          <p14:tracePt t="53180" x="1414463" y="5400675"/>
          <p14:tracePt t="53196" x="1347788" y="5343525"/>
          <p14:tracePt t="53213" x="1281113" y="5167313"/>
          <p14:tracePt t="53230" x="1295400" y="4943475"/>
          <p14:tracePt t="53246" x="1347788" y="4805363"/>
          <p14:tracePt t="53263" x="1404938" y="4705350"/>
          <p14:tracePt t="53280" x="1495425" y="4624388"/>
          <p14:tracePt t="53296" x="1590675" y="4581525"/>
          <p14:tracePt t="53313" x="1704975" y="4581525"/>
          <p14:tracePt t="53330" x="1776413" y="4591050"/>
          <p14:tracePt t="53346" x="1881188" y="4667250"/>
          <p14:tracePt t="53363" x="1938338" y="4776788"/>
          <p14:tracePt t="53380" x="1962150" y="4872038"/>
          <p14:tracePt t="53396" x="1971675" y="4967288"/>
          <p14:tracePt t="53413" x="1957388" y="5010150"/>
          <p14:tracePt t="53430" x="1933575" y="5057775"/>
          <p14:tracePt t="53446" x="1876425" y="5105400"/>
          <p14:tracePt t="53463" x="1785938" y="5181600"/>
          <p14:tracePt t="53480" x="1733550" y="5200650"/>
          <p14:tracePt t="53496" x="1695450" y="5205413"/>
          <p14:tracePt t="53513" x="1666875" y="5205413"/>
          <p14:tracePt t="53529" x="1652588" y="5205413"/>
          <p14:tracePt t="57040" x="1733550" y="5100638"/>
          <p14:tracePt t="57048" x="1905000" y="4886325"/>
          <p14:tracePt t="57054" x="2024063" y="4743450"/>
          <p14:tracePt t="57063" x="2128838" y="4638675"/>
          <p14:tracePt t="57080" x="2338388" y="4410075"/>
          <p14:tracePt t="57096" x="2566988" y="4157663"/>
          <p14:tracePt t="57130" x="2957513" y="3867150"/>
          <p14:tracePt t="57163" x="3243263" y="3724275"/>
          <p14:tracePt t="57180" x="3414713" y="3619500"/>
          <p14:tracePt t="57197" x="3490913" y="3567113"/>
          <p14:tracePt t="57213" x="3557588" y="3529013"/>
          <p14:tracePt t="57230" x="3643313" y="3486150"/>
          <p14:tracePt t="57246" x="3714750" y="3457575"/>
          <p14:tracePt t="57263" x="3781425" y="3429000"/>
          <p14:tracePt t="57279" x="3843338" y="3414713"/>
          <p14:tracePt t="57296" x="3924300" y="3386138"/>
          <p14:tracePt t="57313" x="3971925" y="3381375"/>
          <p14:tracePt t="57329" x="4024313" y="3376613"/>
          <p14:tracePt t="57346" x="4067175" y="3362325"/>
          <p14:tracePt t="57363" x="4133850" y="3357563"/>
          <p14:tracePt t="57379" x="4176713" y="3357563"/>
          <p14:tracePt t="57396" x="4219575" y="3357563"/>
          <p14:tracePt t="57413" x="4257675" y="3357563"/>
          <p14:tracePt t="57429" x="4300538" y="3376613"/>
          <p14:tracePt t="57446" x="4314825" y="3390900"/>
          <p14:tracePt t="57463" x="4333875" y="3400425"/>
          <p14:tracePt t="57479" x="4343400" y="3409950"/>
          <p14:tracePt t="57496" x="4357688" y="3443288"/>
          <p14:tracePt t="57513" x="4362450" y="3467100"/>
          <p14:tracePt t="57530" x="4362450" y="3495675"/>
          <p14:tracePt t="57546" x="4362450" y="3519488"/>
          <p14:tracePt t="57563" x="4362450" y="3529013"/>
          <p14:tracePt t="57579" x="4362450" y="3538538"/>
          <p14:tracePt t="57596" x="4362450" y="3552825"/>
          <p14:tracePt t="57613" x="4362450" y="3557588"/>
          <p14:tracePt t="57629" x="4362450" y="3562350"/>
          <p14:tracePt t="57646" x="4362450" y="3567113"/>
          <p14:tracePt t="58318" x="4386263" y="3576638"/>
          <p14:tracePt t="58325" x="4410075" y="3581400"/>
          <p14:tracePt t="58332" x="4429125" y="3586163"/>
          <p14:tracePt t="58346" x="4471988" y="3605213"/>
          <p14:tracePt t="58363" x="4505325" y="3624263"/>
          <p14:tracePt t="58380" x="4533900" y="3638550"/>
          <p14:tracePt t="58396" x="4557713" y="3652838"/>
          <p14:tracePt t="58429" x="4614863" y="3690938"/>
          <p14:tracePt t="58463" x="4648200" y="3705225"/>
          <p14:tracePt t="58479" x="4667250" y="3714750"/>
          <p14:tracePt t="58496" x="4676775" y="3719513"/>
          <p14:tracePt t="58513" x="4691063" y="3724275"/>
          <p14:tracePt t="58529" x="4705350" y="3733800"/>
          <p14:tracePt t="58546" x="4738688" y="3733800"/>
          <p14:tracePt t="58562" x="4757738" y="3733800"/>
          <p14:tracePt t="58579" x="4781550" y="3733800"/>
          <p14:tracePt t="58597" x="4795838" y="3733800"/>
          <p14:tracePt t="58613" x="4829175" y="3729038"/>
          <p14:tracePt t="58630" x="4848225" y="3729038"/>
          <p14:tracePt t="58646" x="4872038" y="3719513"/>
          <p14:tracePt t="58663" x="4905375" y="3709988"/>
          <p14:tracePt t="58680" x="4929188" y="3705225"/>
          <p14:tracePt t="58685" x="4933950" y="3700463"/>
          <p14:tracePt t="58696" x="4943475" y="3695700"/>
          <p14:tracePt t="58713" x="4953000" y="3695700"/>
          <p14:tracePt t="58729" x="4972050" y="3695700"/>
          <p14:tracePt t="58746" x="4981575" y="3695700"/>
          <p14:tracePt t="58763" x="4986338" y="3695700"/>
          <p14:tracePt t="58779" x="4995863" y="3695700"/>
          <p14:tracePt t="58796" x="5000625" y="3695700"/>
          <p14:tracePt t="64501" x="5024438" y="3690938"/>
          <p14:tracePt t="64508" x="5057775" y="3681413"/>
          <p14:tracePt t="64515" x="5095875" y="3667125"/>
          <p14:tracePt t="64531" x="5148263" y="3652838"/>
          <p14:tracePt t="64546" x="5191125" y="3643313"/>
          <p14:tracePt t="64562" x="5219700" y="3633788"/>
          <p14:tracePt t="64579" x="5257800" y="3633788"/>
          <p14:tracePt t="64612" x="5338763" y="3638550"/>
          <p14:tracePt t="64645" x="5391150" y="3648075"/>
          <p14:tracePt t="64662" x="5410200" y="3652838"/>
          <p14:tracePt t="64679" x="5414963" y="3652838"/>
          <p14:tracePt t="64695" x="5424488" y="3652838"/>
          <p14:tracePt t="64712" x="5429250" y="3652838"/>
          <p14:tracePt t="64745" x="5429250" y="3657600"/>
          <p14:tracePt t="64762" x="5429250" y="3662363"/>
          <p14:tracePt t="64779" x="5429250" y="3667125"/>
          <p14:tracePt t="64796" x="5419725" y="3676650"/>
          <p14:tracePt t="64812" x="5400675" y="3695700"/>
          <p14:tracePt t="64829" x="5376863" y="3709988"/>
          <p14:tracePt t="64845" x="5329238" y="3743325"/>
          <p14:tracePt t="64862" x="5286375" y="3767138"/>
          <p14:tracePt t="64879" x="5248275" y="3795713"/>
          <p14:tracePt t="64895" x="5200650" y="3819525"/>
          <p14:tracePt t="64912" x="5143500" y="3857625"/>
          <p14:tracePt t="64929" x="5110163" y="3867150"/>
          <p14:tracePt t="64946" x="5076825" y="3886200"/>
          <p14:tracePt t="64963" x="5048250" y="3890963"/>
          <p14:tracePt t="64979" x="5010150" y="3905250"/>
          <p14:tracePt t="64995" x="4986338" y="3914775"/>
          <p14:tracePt t="65012" x="4957763" y="3933825"/>
          <p14:tracePt t="65029" x="4900613" y="3952875"/>
          <p14:tracePt t="65045" x="4857750" y="3957638"/>
          <p14:tracePt t="65062" x="4805363" y="3967163"/>
          <p14:tracePt t="65079" x="4757738" y="3967163"/>
          <p14:tracePt t="65095" x="4695825" y="3962400"/>
          <p14:tracePt t="65112" x="4652963" y="3957638"/>
          <p14:tracePt t="65129" x="4614863" y="3938588"/>
          <p14:tracePt t="65148" x="4586288" y="3919538"/>
          <p14:tracePt t="65162" x="4548188" y="3886200"/>
          <p14:tracePt t="65179" x="4524375" y="3862388"/>
          <p14:tracePt t="65195" x="4500563" y="3838575"/>
          <p14:tracePt t="65213" x="4476750" y="3795713"/>
          <p14:tracePt t="65229" x="4462463" y="3757613"/>
          <p14:tracePt t="65245" x="4448175" y="3714750"/>
          <p14:tracePt t="65262" x="4438650" y="3662363"/>
          <p14:tracePt t="65279" x="4443413" y="3576638"/>
          <p14:tracePt t="65295" x="4457700" y="3514725"/>
          <p14:tracePt t="65312" x="4467225" y="3471863"/>
          <p14:tracePt t="65329" x="4495800" y="3414713"/>
          <p14:tracePt t="65345" x="4562475" y="3309938"/>
          <p14:tracePt t="65362" x="4624388" y="3248025"/>
          <p14:tracePt t="65379" x="4681538" y="3195638"/>
          <p14:tracePt t="65396" x="4752975" y="3152775"/>
          <p14:tracePt t="65412" x="4824413" y="3114675"/>
          <p14:tracePt t="65429" x="4867275" y="3114675"/>
          <p14:tracePt t="65445" x="4910138" y="3119438"/>
          <p14:tracePt t="65462" x="4976813" y="3162300"/>
          <p14:tracePt t="65479" x="5033963" y="3195638"/>
          <p14:tracePt t="65495" x="5081588" y="3238500"/>
          <p14:tracePt t="65512" x="5129213" y="3271838"/>
          <p14:tracePt t="65529" x="5176838" y="3314700"/>
          <p14:tracePt t="65545" x="5219700" y="3357563"/>
          <p14:tracePt t="65562" x="5253038" y="3409950"/>
          <p14:tracePt t="65579" x="5281613" y="3467100"/>
          <p14:tracePt t="65595" x="5295900" y="3529013"/>
          <p14:tracePt t="65612" x="5305425" y="3562350"/>
          <p14:tracePt t="65629" x="5305425" y="3600450"/>
          <p14:tracePt t="65646" x="5305425" y="3633788"/>
          <p14:tracePt t="65662" x="5300663" y="3657600"/>
          <p14:tracePt t="65679" x="5281613" y="3681413"/>
          <p14:tracePt t="65696" x="5267325" y="3705225"/>
          <p14:tracePt t="65712" x="5238750" y="3738563"/>
          <p14:tracePt t="65729" x="5214938" y="3762375"/>
          <p14:tracePt t="65745" x="5191125" y="3786188"/>
          <p14:tracePt t="65762" x="5167313" y="3810000"/>
          <p14:tracePt t="65779" x="5133975" y="3833813"/>
          <p14:tracePt t="65795" x="5105400" y="3852863"/>
          <p14:tracePt t="65812" x="5081588" y="3871913"/>
          <p14:tracePt t="65829" x="5043488" y="3881438"/>
          <p14:tracePt t="65845" x="4976813" y="3895725"/>
          <p14:tracePt t="65862" x="4924425" y="3895725"/>
          <p14:tracePt t="65879" x="4872038" y="3886200"/>
          <p14:tracePt t="65896" x="4795838" y="3852863"/>
          <p14:tracePt t="65912" x="4748213" y="3819525"/>
          <p14:tracePt t="65929" x="4710113" y="3795713"/>
          <p14:tracePt t="65945" x="4681538" y="3771900"/>
          <p14:tracePt t="65962" x="4643438" y="3733800"/>
          <p14:tracePt t="65979" x="4624388" y="3709988"/>
          <p14:tracePt t="65995" x="4610100" y="3681413"/>
          <p14:tracePt t="66012" x="4600575" y="3643313"/>
          <p14:tracePt t="66029" x="4605338" y="3552825"/>
          <p14:tracePt t="66045" x="4624388" y="3490913"/>
          <p14:tracePt t="66062" x="4652963" y="3443288"/>
          <p14:tracePt t="66079" x="4710113" y="3381375"/>
          <p14:tracePt t="66095" x="4791075" y="3343275"/>
          <p14:tracePt t="66112" x="4862513" y="3324225"/>
          <p14:tracePt t="66129" x="4924425" y="3314700"/>
          <p14:tracePt t="66145" x="5000625" y="3338513"/>
          <p14:tracePt t="66162" x="5057775" y="3367088"/>
          <p14:tracePt t="66179" x="5095875" y="3395663"/>
          <p14:tracePt t="66195" x="5138738" y="3462338"/>
          <p14:tracePt t="66212" x="5181600" y="3548063"/>
          <p14:tracePt t="66229" x="5210175" y="3600450"/>
          <p14:tracePt t="66245" x="5219700" y="3638550"/>
          <p14:tracePt t="66262" x="5233988" y="3676650"/>
          <p14:tracePt t="66278" x="5233988" y="3705225"/>
          <p14:tracePt t="66295" x="5233988" y="3738563"/>
          <p14:tracePt t="66312" x="5224463" y="3767138"/>
          <p14:tracePt t="66329" x="5200650" y="3795713"/>
          <p14:tracePt t="66345" x="5167313" y="3838575"/>
          <p14:tracePt t="66362" x="5133975" y="3862388"/>
          <p14:tracePt t="66379" x="5081588" y="3881438"/>
          <p14:tracePt t="66395" x="4943475" y="3890963"/>
          <p14:tracePt t="66412" x="4838700" y="3876675"/>
          <p14:tracePt t="66429" x="4752975" y="3838575"/>
          <p14:tracePt t="66445" x="4676775" y="3810000"/>
          <p14:tracePt t="66462" x="4605338" y="3767138"/>
          <p14:tracePt t="66478" x="4557713" y="3743325"/>
          <p14:tracePt t="66495" x="4529138" y="3719513"/>
          <p14:tracePt t="66512" x="4500563" y="3705225"/>
          <p14:tracePt t="66529" x="4462463" y="3676650"/>
          <p14:tracePt t="66545" x="4452938" y="3638550"/>
          <p14:tracePt t="66562" x="4438650" y="3590925"/>
          <p14:tracePt t="66579" x="4443413" y="3471863"/>
          <p14:tracePt t="66595" x="4462463" y="3409950"/>
          <p14:tracePt t="66612" x="4495800" y="3362325"/>
          <p14:tracePt t="66629" x="4538663" y="3319463"/>
          <p14:tracePt t="66645" x="4624388" y="3262313"/>
          <p14:tracePt t="66662" x="4695825" y="3248025"/>
          <p14:tracePt t="66679" x="4762500" y="3248025"/>
          <p14:tracePt t="66695" x="4814888" y="3252788"/>
          <p14:tracePt t="66712" x="4895850" y="3300413"/>
          <p14:tracePt t="66729" x="4938713" y="3328988"/>
          <p14:tracePt t="66745" x="4976813" y="3376613"/>
          <p14:tracePt t="66762" x="5005388" y="3433763"/>
          <p14:tracePt t="66778" x="5024438" y="3481388"/>
          <p14:tracePt t="66795" x="5029200" y="3519488"/>
          <p14:tracePt t="66812" x="5029200" y="3552825"/>
          <p14:tracePt t="66829" x="5029200" y="3600450"/>
          <p14:tracePt t="66845" x="5024438" y="3638550"/>
          <p14:tracePt t="66862" x="5005388" y="3681413"/>
          <p14:tracePt t="66879" x="4981575" y="3719513"/>
          <p14:tracePt t="66895" x="4933950" y="3767138"/>
          <p14:tracePt t="66912" x="4881563" y="3795713"/>
          <p14:tracePt t="66929" x="4814888" y="3824288"/>
          <p14:tracePt t="66945" x="4738688" y="3838575"/>
          <p14:tracePt t="66962" x="4691063" y="3833813"/>
          <p14:tracePt t="66979" x="4638675" y="3824288"/>
          <p14:tracePt t="66995" x="4591050" y="3795713"/>
          <p14:tracePt t="67012" x="4533900" y="3757613"/>
          <p14:tracePt t="67029" x="4510088" y="3733800"/>
          <p14:tracePt t="67045" x="4486275" y="3709988"/>
          <p14:tracePt t="67062" x="4476750" y="3681413"/>
          <p14:tracePt t="67078" x="4462463" y="3600450"/>
          <p14:tracePt t="67095" x="4491038" y="3505200"/>
          <p14:tracePt t="67113" x="4543425" y="3395663"/>
          <p14:tracePt t="67129" x="4586288" y="3338513"/>
          <p14:tracePt t="67145" x="4691063" y="3271838"/>
          <p14:tracePt t="67162" x="4800600" y="3238500"/>
          <p14:tracePt t="67179" x="4891088" y="3228975"/>
          <p14:tracePt t="67181" x="4938713" y="3233738"/>
          <p14:tracePt t="67196" x="5010150" y="3252788"/>
          <p14:tracePt t="67212" x="5048250" y="3286125"/>
          <p14:tracePt t="67229" x="5100638" y="3338513"/>
          <p14:tracePt t="67245" x="5133975" y="3395663"/>
          <p14:tracePt t="67262" x="5172075" y="3457575"/>
          <p14:tracePt t="67279" x="5186363" y="3495675"/>
          <p14:tracePt t="67295" x="5195888" y="3524250"/>
          <p14:tracePt t="67312" x="5195888" y="3557588"/>
          <p14:tracePt t="67328" x="5181600" y="3619500"/>
          <p14:tracePt t="67345" x="5162550" y="3657600"/>
          <p14:tracePt t="67362" x="5124450" y="3686175"/>
          <p14:tracePt t="67379" x="5081588" y="3709988"/>
          <p14:tracePt t="67395" x="4995863" y="3724275"/>
          <p14:tracePt t="67412" x="4943475" y="3719513"/>
          <p14:tracePt t="67429" x="4900613" y="3700463"/>
          <p14:tracePt t="67445" x="4843463" y="3662363"/>
          <p14:tracePt t="67462" x="4819650" y="3633788"/>
          <p14:tracePt t="67478" x="4791075" y="3586163"/>
          <p14:tracePt t="67495" x="4776788" y="3514725"/>
          <p14:tracePt t="67512" x="4772025" y="3409950"/>
          <p14:tracePt t="67529" x="4786313" y="3357563"/>
          <p14:tracePt t="67547" x="4814888" y="3333750"/>
          <p14:tracePt t="67562" x="4857750" y="3328988"/>
          <p14:tracePt t="67579" x="4957763" y="3357563"/>
          <p14:tracePt t="67595" x="5005388" y="3386138"/>
          <p14:tracePt t="67612" x="5033963" y="3409950"/>
          <p14:tracePt t="67629" x="5067300" y="3457575"/>
          <p14:tracePt t="67645" x="5086350" y="3495675"/>
          <p14:tracePt t="67662" x="5091113" y="3538538"/>
          <p14:tracePt t="67679" x="5091113" y="3571875"/>
          <p14:tracePt t="67681" x="5091113" y="3600450"/>
          <p14:tracePt t="67695" x="5081588" y="3629025"/>
          <p14:tracePt t="67712" x="5076825" y="3643313"/>
          <p14:tracePt t="67728" x="5067300" y="3652838"/>
          <p14:tracePt t="67745" x="5067300" y="3662363"/>
          <p14:tracePt t="67762" x="5062538" y="3662363"/>
          <p14:tracePt t="68005" x="5053013" y="3676650"/>
          <p14:tracePt t="68012" x="5038725" y="3695700"/>
          <p14:tracePt t="68019" x="5029200" y="3714750"/>
          <p14:tracePt t="68028" x="5010150" y="3724275"/>
          <p14:tracePt t="68045" x="4972050" y="3757613"/>
          <p14:tracePt t="68062" x="4895850" y="3810000"/>
          <p14:tracePt t="68079" x="4838700" y="3848100"/>
          <p14:tracePt t="68095" x="4786313" y="3876675"/>
          <p14:tracePt t="68112" x="4710113" y="3905250"/>
          <p14:tracePt t="68128" x="4610100" y="3924300"/>
          <p14:tracePt t="68145" x="4562475" y="3933825"/>
          <p14:tracePt t="68162" x="4524375" y="3933825"/>
          <p14:tracePt t="68179" x="4491038" y="3933825"/>
          <p14:tracePt t="68181" x="4471988" y="3933825"/>
          <p14:tracePt t="68197" x="4448175" y="3933825"/>
          <p14:tracePt t="68212" x="4424363" y="3919538"/>
          <p14:tracePt t="68229" x="4410075" y="3914775"/>
          <p14:tracePt t="68246" x="4395788" y="3910013"/>
          <p14:tracePt t="68262" x="4381500" y="3890963"/>
          <p14:tracePt t="68279" x="4367213" y="3852863"/>
          <p14:tracePt t="68295" x="4357688" y="3814763"/>
          <p14:tracePt t="68312" x="4357688" y="3743325"/>
          <p14:tracePt t="68328" x="4362450" y="3700463"/>
          <p14:tracePt t="68345" x="4376738" y="3662363"/>
          <p14:tracePt t="68362" x="4400550" y="3624263"/>
          <p14:tracePt t="68379" x="4471988" y="3548063"/>
          <p14:tracePt t="68395" x="4519613" y="3495675"/>
          <p14:tracePt t="68412" x="4591050" y="3452813"/>
          <p14:tracePt t="68428" x="4643438" y="3424238"/>
          <p14:tracePt t="68445" x="4719638" y="3419475"/>
          <p14:tracePt t="68462" x="4772025" y="3433763"/>
          <p14:tracePt t="68479" x="4814888" y="3443288"/>
          <p14:tracePt t="68496" x="4862513" y="3462338"/>
          <p14:tracePt t="68512" x="4924425" y="3495675"/>
          <p14:tracePt t="68529" x="4967288" y="3519488"/>
          <p14:tracePt t="68545" x="5000625" y="3538538"/>
          <p14:tracePt t="68562" x="5048250" y="3581400"/>
          <p14:tracePt t="68578" x="5076825" y="3629025"/>
          <p14:tracePt t="68595" x="5100638" y="3667125"/>
          <p14:tracePt t="68612" x="5119688" y="3695700"/>
          <p14:tracePt t="68628" x="5129213" y="3729038"/>
          <p14:tracePt t="68645" x="5133975" y="3743325"/>
          <p14:tracePt t="68662" x="5133975" y="3757613"/>
          <p14:tracePt t="68679" x="5129213" y="3776663"/>
          <p14:tracePt t="68695" x="5105400" y="3810000"/>
          <p14:tracePt t="68712" x="5067300" y="3833813"/>
          <p14:tracePt t="68728" x="5014913" y="3862388"/>
          <p14:tracePt t="68746" x="4957763" y="3890963"/>
          <p14:tracePt t="68762" x="4862513" y="3900488"/>
          <p14:tracePt t="68778" x="4805363" y="3910013"/>
          <p14:tracePt t="68795" x="4724400" y="3910013"/>
          <p14:tracePt t="68812" x="4586288" y="3900488"/>
          <p14:tracePt t="68828" x="4524375" y="3890963"/>
          <p14:tracePt t="68845" x="4462463" y="3871913"/>
          <p14:tracePt t="68862" x="4424363" y="3852863"/>
          <p14:tracePt t="68878" x="4376738" y="3829050"/>
          <p14:tracePt t="68895" x="4352925" y="3795713"/>
          <p14:tracePt t="68912" x="4333875" y="3752850"/>
          <p14:tracePt t="68929" x="4324350" y="3648075"/>
          <p14:tracePt t="68945" x="4333875" y="3605213"/>
          <p14:tracePt t="68962" x="4371975" y="3529013"/>
          <p14:tracePt t="68978" x="4419600" y="3438525"/>
          <p14:tracePt t="68995" x="4519613" y="3348038"/>
          <p14:tracePt t="69012" x="4595813" y="3300413"/>
          <p14:tracePt t="69029" x="4672013" y="3286125"/>
          <p14:tracePt t="69045" x="4729163" y="3286125"/>
          <p14:tracePt t="69062" x="4819650" y="3324225"/>
          <p14:tracePt t="69078" x="4876800" y="3348038"/>
          <p14:tracePt t="69095" x="4924425" y="3376613"/>
          <p14:tracePt t="69112" x="4953000" y="3400425"/>
          <p14:tracePt t="69128" x="4995863" y="3443288"/>
          <p14:tracePt t="69145" x="5024438" y="3495675"/>
          <p14:tracePt t="69162" x="5043488" y="3562350"/>
          <p14:tracePt t="69179" x="5048250" y="3605213"/>
          <p14:tracePt t="69181" x="5048250" y="3624263"/>
          <p14:tracePt t="69195" x="5048250" y="3667125"/>
          <p14:tracePt t="69212" x="5038725" y="3700463"/>
          <p14:tracePt t="69229" x="5019675" y="3733800"/>
          <p14:tracePt t="69245" x="4976813" y="3776663"/>
          <p14:tracePt t="69262" x="4938713" y="3800475"/>
          <p14:tracePt t="69278" x="4886325" y="3829050"/>
          <p14:tracePt t="69295" x="4819650" y="3848100"/>
          <p14:tracePt t="69312" x="4705350" y="3857625"/>
          <p14:tracePt t="69328" x="4633913" y="3852863"/>
          <p14:tracePt t="69345" x="4581525" y="3833813"/>
          <p14:tracePt t="69362" x="4543425" y="3819525"/>
          <p14:tracePt t="69379" x="4500563" y="3762375"/>
          <p14:tracePt t="69395" x="4467225" y="3676650"/>
          <p14:tracePt t="69412" x="4467225" y="3595688"/>
          <p14:tracePt t="69428" x="4476750" y="3514725"/>
          <p14:tracePt t="69445" x="4510088" y="3457575"/>
          <p14:tracePt t="69462" x="4557713" y="3400425"/>
          <p14:tracePt t="69478" x="4605338" y="3348038"/>
          <p14:tracePt t="69495" x="4686300" y="3305175"/>
          <p14:tracePt t="69512" x="4757738" y="3300413"/>
          <p14:tracePt t="69528" x="4810125" y="3300413"/>
          <p14:tracePt t="69546" x="4872038" y="3314700"/>
          <p14:tracePt t="69562" x="4933950" y="3352800"/>
          <p14:tracePt t="69578" x="4967288" y="3371850"/>
          <p14:tracePt t="69595" x="4981575" y="3395663"/>
          <p14:tracePt t="69612" x="4995863" y="3448050"/>
          <p14:tracePt t="69628" x="4995863" y="3500438"/>
          <p14:tracePt t="69645" x="4957763" y="3557588"/>
          <p14:tracePt t="69662" x="4924425" y="3595688"/>
          <p14:tracePt t="69664" x="4900613" y="3609975"/>
          <p14:tracePt t="69680" x="4872038" y="3629025"/>
          <p14:tracePt t="69695" x="4748213" y="3686175"/>
          <p14:tracePt t="69712" x="4652963" y="3709988"/>
          <p14:tracePt t="69728" x="4576763" y="3724275"/>
          <p14:tracePt t="69745" x="4519613" y="3714750"/>
          <p14:tracePt t="69762" x="4495800" y="3695700"/>
          <p14:tracePt t="69778" x="4467225" y="3643313"/>
          <p14:tracePt t="69795" x="4452938" y="3548063"/>
          <p14:tracePt t="69812" x="4486275" y="3429000"/>
          <p14:tracePt t="69830" x="4543425" y="3319463"/>
          <p14:tracePt t="69845" x="4591050" y="3252788"/>
          <p14:tracePt t="69862" x="4695825" y="3200400"/>
          <p14:tracePt t="69878" x="4743450" y="3200400"/>
          <p14:tracePt t="69895" x="4795838" y="3219450"/>
          <p14:tracePt t="69912" x="4852988" y="3248025"/>
          <p14:tracePt t="69928" x="4900613" y="3290888"/>
          <p14:tracePt t="69945" x="4929188" y="3348038"/>
          <p14:tracePt t="69962" x="4962525" y="3443288"/>
          <p14:tracePt t="69979" x="4967288" y="3557588"/>
          <p14:tracePt t="69995" x="4962525" y="3609975"/>
          <p14:tracePt t="70012" x="4943475" y="3638550"/>
          <p14:tracePt t="70028" x="4919663" y="3676650"/>
          <p14:tracePt t="70045" x="4900613" y="3700463"/>
          <p14:tracePt t="70062" x="4876800" y="3729038"/>
          <p14:tracePt t="70078" x="4862513" y="3743325"/>
          <p14:tracePt t="70095" x="4852988" y="3752850"/>
          <p14:tracePt t="70112" x="4838700" y="3762375"/>
          <p14:tracePt t="70128" x="4833938" y="3762375"/>
          <p14:tracePt t="70407" x="4829175" y="3771900"/>
          <p14:tracePt t="70413" x="4814888" y="3786188"/>
          <p14:tracePt t="70420" x="4795838" y="3795713"/>
          <p14:tracePt t="70428" x="4762500" y="3829050"/>
          <p14:tracePt t="70445" x="4672013" y="3876675"/>
          <p14:tracePt t="70462" x="4572000" y="3943350"/>
          <p14:tracePt t="70479" x="4486275" y="3981450"/>
          <p14:tracePt t="70495" x="4371975" y="4019550"/>
          <p14:tracePt t="70513" x="4314825" y="4019550"/>
          <p14:tracePt t="70529" x="4271963" y="4010025"/>
          <p14:tracePt t="70545" x="4233863" y="3981450"/>
          <p14:tracePt t="70561" x="4210050" y="3943350"/>
          <p14:tracePt t="70578" x="4195763" y="3890963"/>
          <p14:tracePt t="70595" x="4195763" y="3790950"/>
          <p14:tracePt t="70612" x="4243388" y="3614738"/>
          <p14:tracePt t="70628" x="4291013" y="3538538"/>
          <p14:tracePt t="70645" x="4324350" y="3495675"/>
          <p14:tracePt t="70662" x="4362450" y="3457575"/>
          <p14:tracePt t="70678" x="4452938" y="3424238"/>
          <p14:tracePt t="70695" x="4533900" y="3414713"/>
          <p14:tracePt t="70712" x="4614863" y="3424238"/>
          <p14:tracePt t="70728" x="4710113" y="3486150"/>
          <p14:tracePt t="70745" x="4757738" y="3524250"/>
          <p14:tracePt t="70762" x="4800600" y="3576638"/>
          <p14:tracePt t="70778" x="4833938" y="3619500"/>
          <p14:tracePt t="70795" x="4876800" y="3676650"/>
          <p14:tracePt t="70812" x="4895850" y="3714750"/>
          <p14:tracePt t="70828" x="4914900" y="3752850"/>
          <p14:tracePt t="70845" x="4924425" y="3786188"/>
          <p14:tracePt t="70862" x="4919663" y="3848100"/>
          <p14:tracePt t="70878" x="4914900" y="3886200"/>
          <p14:tracePt t="70895" x="4895850" y="3924300"/>
          <p14:tracePt t="70912" x="4872038" y="3952875"/>
          <p14:tracePt t="70928" x="4767263" y="4010025"/>
          <p14:tracePt t="70945" x="4662488" y="4033838"/>
          <p14:tracePt t="70962" x="4557713" y="4043363"/>
          <p14:tracePt t="70978" x="4462463" y="4033838"/>
          <p14:tracePt t="70995" x="4405313" y="4005263"/>
          <p14:tracePt t="71011" x="4357688" y="3971925"/>
          <p14:tracePt t="71028" x="4324350" y="3929063"/>
          <p14:tracePt t="71045" x="4281488" y="3871913"/>
          <p14:tracePt t="71062" x="4262438" y="3819525"/>
          <p14:tracePt t="71078" x="4248150" y="3724275"/>
          <p14:tracePt t="71095" x="4257675" y="3600450"/>
          <p14:tracePt t="71112" x="4324350" y="3433763"/>
          <p14:tracePt t="71128" x="4362450" y="3367088"/>
          <p14:tracePt t="71145" x="4395788" y="3319463"/>
          <p14:tracePt t="71162" x="4471988" y="3262313"/>
          <p14:tracePt t="71178" x="4557713" y="3233738"/>
          <p14:tracePt t="71195" x="4652963" y="3224213"/>
          <p14:tracePt t="71212" x="4733925" y="3228975"/>
          <p14:tracePt t="71228" x="4824413" y="3262313"/>
          <p14:tracePt t="71245" x="4867275" y="3290888"/>
          <p14:tracePt t="71262" x="4914900" y="3328988"/>
          <p14:tracePt t="71279" x="4976813" y="3400425"/>
          <p14:tracePt t="71295" x="5038725" y="3505200"/>
          <p14:tracePt t="71312" x="5057775" y="3557588"/>
          <p14:tracePt t="71328" x="5067300" y="3600450"/>
          <p14:tracePt t="71345" x="5067300" y="3662363"/>
          <p14:tracePt t="71362" x="5043488" y="3700463"/>
          <p14:tracePt t="71378" x="5014913" y="3738563"/>
          <p14:tracePt t="71395" x="4938713" y="3819525"/>
          <p14:tracePt t="71412" x="4705350" y="3929063"/>
          <p14:tracePt t="71428" x="4548188" y="3962400"/>
          <p14:tracePt t="71445" x="4443413" y="3962400"/>
          <p14:tracePt t="71462" x="4362450" y="3943350"/>
          <p14:tracePt t="71478" x="4291013" y="3895725"/>
          <p14:tracePt t="71495" x="4257675" y="3843338"/>
          <p14:tracePt t="71512" x="4243388" y="3705225"/>
          <p14:tracePt t="71528" x="4262438" y="3505200"/>
          <p14:tracePt t="71546" x="4314825" y="3338513"/>
          <p14:tracePt t="71562" x="4357688" y="3281363"/>
          <p14:tracePt t="71578" x="4395788" y="3248025"/>
          <p14:tracePt t="71595" x="4495800" y="3219450"/>
          <p14:tracePt t="71612" x="4552950" y="3219450"/>
          <p14:tracePt t="71628" x="4600575" y="3243263"/>
          <p14:tracePt t="71645" x="4638675" y="3276600"/>
          <p14:tracePt t="71662" x="4719638" y="3419475"/>
          <p14:tracePt t="71678" x="4743450" y="3514725"/>
          <p14:tracePt t="71695" x="4748213" y="3595688"/>
          <p14:tracePt t="71712" x="4748213" y="3709988"/>
          <p14:tracePt t="71728" x="4738688" y="3857625"/>
          <p14:tracePt t="71745" x="4719638" y="3895725"/>
          <p14:tracePt t="71762" x="4710113" y="3914775"/>
          <p14:tracePt t="71941" x="4724400" y="3957638"/>
          <p14:tracePt t="71947" x="4729163" y="4005263"/>
          <p14:tracePt t="71962" x="4752975" y="4081463"/>
          <p14:tracePt t="71978" x="4767263" y="4152900"/>
          <p14:tracePt t="71995" x="4772025" y="4224338"/>
          <p14:tracePt t="72012" x="4772025" y="4262438"/>
          <p14:tracePt t="72028" x="4772025" y="4310063"/>
          <p14:tracePt t="72045" x="4772025" y="4324350"/>
          <p14:tracePt t="72061" x="4772025" y="4338638"/>
          <p14:tracePt t="72078" x="4772025" y="4348163"/>
          <p14:tracePt t="72112" x="4772025" y="4352925"/>
          <p14:tracePt t="72175" x="4772025" y="4357688"/>
          <p14:tracePt t="72183" x="4776788" y="4357688"/>
          <p14:tracePt t="72195" x="4776788" y="4362450"/>
          <p14:tracePt t="72212" x="4805363" y="4376738"/>
          <p14:tracePt t="72228" x="4910138" y="4414838"/>
          <p14:tracePt t="72245" x="4991100" y="4429125"/>
          <p14:tracePt t="72262" x="5062538" y="4452938"/>
          <p14:tracePt t="72278" x="5167313" y="4486275"/>
          <p14:tracePt t="72295" x="5243513" y="4519613"/>
          <p14:tracePt t="72311" x="5314950" y="4548188"/>
          <p14:tracePt t="72328" x="5372100" y="4576763"/>
          <p14:tracePt t="72345" x="5462588" y="4619625"/>
          <p14:tracePt t="72362" x="5510213" y="4643438"/>
          <p14:tracePt t="72378" x="5553075" y="4672013"/>
          <p14:tracePt t="72395" x="5600700" y="4695825"/>
          <p14:tracePt t="72411" x="5672138" y="4733925"/>
          <p14:tracePt t="72428" x="5719763" y="4748213"/>
          <p14:tracePt t="72445" x="5748338" y="4767263"/>
          <p14:tracePt t="72462" x="5776913" y="4776788"/>
          <p14:tracePt t="72478" x="5786438" y="4776788"/>
          <p14:tracePt t="72495" x="5791200" y="4776788"/>
          <p14:tracePt t="72698" x="5838825" y="4805363"/>
          <p14:tracePt t="72704" x="5895975" y="4848225"/>
          <p14:tracePt t="72712" x="5967413" y="4881563"/>
          <p14:tracePt t="72728" x="6067425" y="4938713"/>
          <p14:tracePt t="72745" x="6143625" y="4976813"/>
          <p14:tracePt t="72762" x="6205538" y="5029200"/>
          <p14:tracePt t="72778" x="6272213" y="5086350"/>
          <p14:tracePt t="72795" x="6305550" y="5110163"/>
          <p14:tracePt t="72811" x="6319838" y="5119688"/>
          <p14:tracePt t="72828" x="6324600" y="5124450"/>
          <p14:tracePt t="72845" x="6334125" y="5133975"/>
          <p14:tracePt t="72861" x="6338888" y="5133975"/>
          <p14:tracePt t="73167" x="6362700" y="5172075"/>
          <p14:tracePt t="73174" x="6396038" y="5224463"/>
          <p14:tracePt t="73182" x="6434138" y="5281613"/>
          <p14:tracePt t="73196" x="6467475" y="5334000"/>
          <p14:tracePt t="73212" x="6519863" y="5448300"/>
          <p14:tracePt t="73231" x="6548438" y="5500688"/>
          <p14:tracePt t="73245" x="6567488" y="5557838"/>
          <p14:tracePt t="73278" x="6581775" y="5662613"/>
          <p14:tracePt t="73311" x="6557963" y="5734050"/>
          <p14:tracePt t="73328" x="6524625" y="5781675"/>
          <p14:tracePt t="73345" x="6500813" y="5805488"/>
          <p14:tracePt t="73361" x="6467475" y="5829300"/>
          <p14:tracePt t="73378" x="6424613" y="5857875"/>
          <p14:tracePt t="73395" x="6343650" y="5900738"/>
          <p14:tracePt t="73411" x="6291263" y="5910263"/>
          <p14:tracePt t="73428" x="6238875" y="5924550"/>
          <p14:tracePt t="73445" x="6186488" y="5938838"/>
          <p14:tracePt t="73462" x="6134100" y="5938838"/>
          <p14:tracePt t="73478" x="6105525" y="5938838"/>
          <p14:tracePt t="73495" x="6091238" y="5938838"/>
          <p14:tracePt t="73512" x="6086475" y="5938838"/>
          <p14:tracePt t="73528" x="6076950" y="5938838"/>
          <p14:tracePt t="73564" x="6081713" y="5938838"/>
          <p14:tracePt t="73578" x="6100763" y="5938838"/>
          <p14:tracePt t="73595" x="6134100" y="5938838"/>
          <p14:tracePt t="73612" x="6205538" y="5953125"/>
          <p14:tracePt t="73628" x="6300788" y="5976938"/>
          <p14:tracePt t="73645" x="6424613" y="6019800"/>
          <p14:tracePt t="73662" x="6481763" y="6057900"/>
          <p14:tracePt t="73678" x="6534150" y="6086475"/>
          <p14:tracePt t="73695" x="6600825" y="6138863"/>
          <p14:tracePt t="73711" x="6638925" y="6176963"/>
          <p14:tracePt t="73728" x="6686550" y="6205538"/>
          <p14:tracePt t="73745" x="6724650" y="6229350"/>
          <p14:tracePt t="73761" x="6767513" y="6253163"/>
          <p14:tracePt t="73778" x="6791325" y="6262688"/>
          <p14:tracePt t="73795" x="6805613" y="6267450"/>
          <p14:tracePt t="73811" x="6819900" y="6272213"/>
          <p14:tracePt t="73828" x="6834188" y="6281738"/>
          <p14:tracePt t="73845" x="6838950" y="6281738"/>
          <p14:tracePt t="73861" x="6848475" y="6281738"/>
          <p14:tracePt t="73878" x="6853238" y="6281738"/>
          <p14:tracePt t="73896" x="6858000" y="6281738"/>
          <p14:tracePt t="74644" x="6729413" y="6096000"/>
          <p14:tracePt t="74650" x="6515100" y="5819775"/>
          <p14:tracePt t="74664" x="6372225" y="5653088"/>
          <p14:tracePt t="74680" x="5857875" y="4800600"/>
          <p14:tracePt t="74697" x="5576888" y="4410075"/>
          <p14:tracePt t="74716" x="5343525" y="4090988"/>
          <p14:tracePt t="74745" x="5248275" y="3990975"/>
          <p14:tracePt t="74778" x="5229225" y="3957638"/>
          <p14:tracePt t="75025" x="5219700" y="3943350"/>
          <p14:tracePt t="75033" x="5214938" y="3924300"/>
          <p14:tracePt t="75045" x="5214938" y="3905250"/>
          <p14:tracePt t="75061" x="5210175" y="3857625"/>
          <p14:tracePt t="75078" x="5210175" y="3814763"/>
          <p14:tracePt t="75095" x="5219700" y="3781425"/>
          <p14:tracePt t="75111" x="5224463" y="3729038"/>
          <p14:tracePt t="75128" x="5233988" y="3695700"/>
          <p14:tracePt t="75144" x="5238750" y="3671888"/>
          <p14:tracePt t="75161" x="5243513" y="3662363"/>
          <p14:tracePt t="75178" x="5243513" y="3657600"/>
          <p14:tracePt t="75180" x="5243513" y="3652838"/>
          <p14:tracePt t="75195" x="5243513" y="3648075"/>
          <p14:tracePt t="75289" x="5238750" y="3648075"/>
          <p14:tracePt t="75297" x="5229225" y="3648075"/>
          <p14:tracePt t="75304" x="5210175" y="3662363"/>
          <p14:tracePt t="75312" x="5176838" y="3686175"/>
          <p14:tracePt t="75328" x="5067300" y="3733800"/>
          <p14:tracePt t="75345" x="4957763" y="3776663"/>
          <p14:tracePt t="75362" x="4876800" y="3800475"/>
          <p14:tracePt t="75378" x="4748213" y="3814763"/>
          <p14:tracePt t="75395" x="4686300" y="3810000"/>
          <p14:tracePt t="75411" x="4638675" y="3786188"/>
          <p14:tracePt t="75428" x="4591050" y="3733800"/>
          <p14:tracePt t="75445" x="4567238" y="3671888"/>
          <p14:tracePt t="75461" x="4552950" y="3609975"/>
          <p14:tracePt t="75478" x="4557713" y="3538538"/>
          <p14:tracePt t="75494" x="4600575" y="3424238"/>
          <p14:tracePt t="75511" x="4629150" y="3386138"/>
          <p14:tracePt t="75528" x="4681538" y="3343275"/>
          <p14:tracePt t="75545" x="4738688" y="3314700"/>
          <p14:tracePt t="75561" x="4852988" y="3319463"/>
          <p14:tracePt t="75578" x="4929188" y="3348038"/>
          <p14:tracePt t="75595" x="4995863" y="3386138"/>
          <p14:tracePt t="75611" x="5033963" y="3424238"/>
          <p14:tracePt t="75628" x="5072063" y="3462338"/>
          <p14:tracePt t="75645" x="5081588" y="3490913"/>
          <p14:tracePt t="75661" x="5081588" y="3533775"/>
          <p14:tracePt t="75678" x="5053013" y="3605213"/>
          <p14:tracePt t="75695" x="5014913" y="3643313"/>
          <p14:tracePt t="75711" x="4981575" y="3681413"/>
          <p14:tracePt t="75728" x="4953000" y="3714750"/>
          <p14:tracePt t="75745" x="4929188" y="3733800"/>
          <p14:tracePt t="75761" x="4924425" y="3738563"/>
          <p14:tracePt t="77287" x="4872038" y="3733800"/>
          <p14:tracePt t="77294" x="4781550" y="3714750"/>
          <p14:tracePt t="77302" x="4691063" y="3676650"/>
          <p14:tracePt t="77313" x="4600575" y="3629025"/>
          <p14:tracePt t="77328" x="4433888" y="3529013"/>
          <p14:tracePt t="77345" x="4267200" y="3419475"/>
          <p14:tracePt t="77361" x="4052888" y="3295650"/>
          <p14:tracePt t="77394" x="3895725" y="3176588"/>
          <p14:tracePt t="77428" x="3795713" y="3095625"/>
          <p14:tracePt t="77445" x="3776663" y="3071813"/>
          <p14:tracePt t="77461" x="3757613" y="3048000"/>
          <p14:tracePt t="77478" x="3743325" y="3014663"/>
          <p14:tracePt t="77494" x="3738563" y="3000375"/>
          <p14:tracePt t="77511" x="3729038" y="2986088"/>
          <p14:tracePt t="77528" x="3729038" y="2962275"/>
          <p14:tracePt t="77544" x="3729038" y="2914650"/>
          <p14:tracePt t="77561" x="3748088" y="2852738"/>
          <p14:tracePt t="77578" x="3781425" y="2767013"/>
          <p14:tracePt t="77595" x="3824288" y="2662238"/>
          <p14:tracePt t="77611" x="3843338" y="2628900"/>
          <p14:tracePt t="77628" x="3848100" y="2609850"/>
          <p14:tracePt t="77645" x="3852863" y="2600325"/>
          <p14:tracePt t="77661" x="3862388" y="2590800"/>
          <p14:tracePt t="77678" x="3867150" y="2586038"/>
          <p14:tracePt t="77694" x="3871913" y="2586038"/>
          <p14:tracePt t="77711" x="3881438" y="2586038"/>
          <p14:tracePt t="77729" x="3890963" y="2586038"/>
          <p14:tracePt t="77745" x="3895725" y="2590800"/>
          <p14:tracePt t="77761" x="3895725" y="2600325"/>
          <p14:tracePt t="77778" x="3895725" y="2633663"/>
          <p14:tracePt t="77794" x="3871913" y="2671763"/>
          <p14:tracePt t="77811" x="3829050" y="2709863"/>
          <p14:tracePt t="77828" x="3738563" y="2776538"/>
          <p14:tracePt t="77845" x="3562350" y="2843213"/>
          <p14:tracePt t="77861" x="3476625" y="2876550"/>
          <p14:tracePt t="77878" x="3381375" y="2890838"/>
          <p14:tracePt t="77895" x="3267075" y="2900363"/>
          <p14:tracePt t="77912" x="3119438" y="2895600"/>
          <p14:tracePt t="77928" x="3048000" y="2881313"/>
          <p14:tracePt t="77945" x="3005138" y="2857500"/>
          <p14:tracePt t="77961" x="2967038" y="2824163"/>
          <p14:tracePt t="77978" x="2909888" y="2709863"/>
          <p14:tracePt t="77994" x="2890838" y="2633663"/>
          <p14:tracePt t="78011" x="2890838" y="2557463"/>
          <p14:tracePt t="78028" x="2933700" y="2371725"/>
          <p14:tracePt t="78044" x="2976563" y="2271713"/>
          <p14:tracePt t="78061" x="3028950" y="2205038"/>
          <p14:tracePt t="78078" x="3119438" y="2152650"/>
          <p14:tracePt t="78094" x="3267075" y="2133600"/>
          <p14:tracePt t="78111" x="3386138" y="2152650"/>
          <p14:tracePt t="78128" x="3524250" y="2224088"/>
          <p14:tracePt t="78144" x="3648075" y="2290763"/>
          <p14:tracePt t="78161" x="3767138" y="2386013"/>
          <p14:tracePt t="78178" x="3819525" y="2447925"/>
          <p14:tracePt t="78195" x="3876675" y="2543175"/>
          <p14:tracePt t="78212" x="3905250" y="2619375"/>
          <p14:tracePt t="78228" x="3919538" y="2690813"/>
          <p14:tracePt t="78244" x="3914775" y="2724150"/>
          <p14:tracePt t="78261" x="3900488" y="2747963"/>
          <p14:tracePt t="78278" x="3833813" y="2786063"/>
          <p14:tracePt t="78294" x="3748088" y="2819400"/>
          <p14:tracePt t="78311" x="3652838" y="2843213"/>
          <p14:tracePt t="78328" x="3605213" y="2847975"/>
          <p14:tracePt t="78344" x="3552825" y="2847975"/>
          <p14:tracePt t="78361" x="3533775" y="2847975"/>
          <p14:tracePt t="78378" x="3529013" y="2847975"/>
          <p14:tracePt t="78579" x="3476625" y="2857500"/>
          <p14:tracePt t="78586" x="3386138" y="2871788"/>
          <p14:tracePt t="78594" x="3319463" y="2890838"/>
          <p14:tracePt t="78611" x="3186113" y="2890838"/>
          <p14:tracePt t="78628" x="3071813" y="2881313"/>
          <p14:tracePt t="78645" x="2962275" y="2847975"/>
          <p14:tracePt t="78661" x="2876550" y="2781300"/>
          <p14:tracePt t="78678" x="2833688" y="2733675"/>
          <p14:tracePt t="78694" x="2814638" y="2690813"/>
          <p14:tracePt t="78711" x="2819400" y="2562225"/>
          <p14:tracePt t="78728" x="2862263" y="2443163"/>
          <p14:tracePt t="78744" x="2928938" y="2343150"/>
          <p14:tracePt t="78761" x="2990850" y="2290763"/>
          <p14:tracePt t="78777" x="3114675" y="2228850"/>
          <p14:tracePt t="78794" x="3209925" y="2214563"/>
          <p14:tracePt t="78811" x="3276600" y="2214563"/>
          <p14:tracePt t="78828" x="3352800" y="2228850"/>
          <p14:tracePt t="78844" x="3424238" y="2262188"/>
          <p14:tracePt t="78861" x="3467100" y="2295525"/>
          <p14:tracePt t="78878" x="3495675" y="2324100"/>
          <p14:tracePt t="78894" x="3533775" y="2362200"/>
          <p14:tracePt t="78911" x="3552825" y="2386013"/>
          <p14:tracePt t="78928" x="3571875" y="2409825"/>
          <p14:tracePt t="78944" x="3581400" y="2443163"/>
          <p14:tracePt t="78961" x="3590925" y="2519363"/>
          <p14:tracePt t="78978" x="3586163" y="2590800"/>
          <p14:tracePt t="78994" x="3567113" y="2662238"/>
          <p14:tracePt t="79011" x="3538538" y="2719388"/>
          <p14:tracePt t="79028" x="3500438" y="2762250"/>
          <p14:tracePt t="79044" x="3471863" y="2786063"/>
          <p14:tracePt t="79061" x="3405188" y="2814638"/>
          <p14:tracePt t="79078" x="3267075" y="2838450"/>
          <p14:tracePt t="79094" x="3195638" y="2838450"/>
          <p14:tracePt t="79111" x="3114675" y="2819400"/>
          <p14:tracePt t="79128" x="3028950" y="2790825"/>
          <p14:tracePt t="79144" x="2928938" y="2719388"/>
          <p14:tracePt t="79161" x="2886075" y="2662238"/>
          <p14:tracePt t="79177" x="2862263" y="2624138"/>
          <p14:tracePt t="79194" x="2862263" y="2586038"/>
          <p14:tracePt t="79211" x="2886075" y="2495550"/>
          <p14:tracePt t="79228" x="2938463" y="2433638"/>
          <p14:tracePt t="79244" x="3019425" y="2371725"/>
          <p14:tracePt t="79262" x="3133725" y="2328863"/>
          <p14:tracePt t="79277" x="3295650" y="2347913"/>
          <p14:tracePt t="79294" x="3390900" y="2381250"/>
          <p14:tracePt t="79311" x="3448050" y="2414588"/>
          <p14:tracePt t="79328" x="3509963" y="2462213"/>
          <p14:tracePt t="79344" x="3533775" y="2490788"/>
          <p14:tracePt t="79361" x="3552825" y="2538413"/>
          <p14:tracePt t="79378" x="3567113" y="2600325"/>
          <p14:tracePt t="79394" x="3557588" y="2667000"/>
          <p14:tracePt t="79411" x="3548063" y="2705100"/>
          <p14:tracePt t="79428" x="3514725" y="2733675"/>
          <p14:tracePt t="79444" x="3462338" y="2771775"/>
          <p14:tracePt t="79461" x="3305175" y="2828925"/>
          <p14:tracePt t="79478" x="3209925" y="2843213"/>
          <p14:tracePt t="79494" x="3152775" y="2838450"/>
          <p14:tracePt t="79511" x="3105150" y="2819400"/>
          <p14:tracePt t="79528" x="3057525" y="2733675"/>
          <p14:tracePt t="79544" x="3052763" y="2643188"/>
          <p14:tracePt t="79561" x="3076575" y="2576513"/>
          <p14:tracePt t="79579" x="3171825" y="2466975"/>
          <p14:tracePt t="79594" x="3271838" y="2381250"/>
          <p14:tracePt t="79611" x="3390900" y="2347913"/>
          <p14:tracePt t="79628" x="3467100" y="2347913"/>
          <p14:tracePt t="79644" x="3581400" y="2371725"/>
          <p14:tracePt t="79661" x="3633788" y="2409825"/>
          <p14:tracePt t="79677" x="3676650" y="2452688"/>
          <p14:tracePt t="79695" x="3714750" y="2552700"/>
          <p14:tracePt t="79711" x="3733800" y="2662238"/>
          <p14:tracePt t="79727" x="3729038" y="2695575"/>
          <p14:tracePt t="79744" x="3705225" y="2733675"/>
          <p14:tracePt t="79761" x="3638550" y="2786063"/>
          <p14:tracePt t="79778" x="3538538" y="2828925"/>
          <p14:tracePt t="79794" x="3424238" y="2852738"/>
          <p14:tracePt t="79811" x="3309938" y="2862263"/>
          <p14:tracePt t="79828" x="3190875" y="2852738"/>
          <p14:tracePt t="79844" x="3148013" y="2833688"/>
          <p14:tracePt t="79861" x="3114675" y="2776538"/>
          <p14:tracePt t="79877" x="3090863" y="2681288"/>
          <p14:tracePt t="79894" x="3109913" y="2562225"/>
          <p14:tracePt t="79911" x="3133725" y="2519363"/>
          <p14:tracePt t="79928" x="3209925" y="2462213"/>
          <p14:tracePt t="79944" x="3305175" y="2433638"/>
          <p14:tracePt t="79961" x="3433763" y="2428875"/>
          <p14:tracePt t="79978" x="3509963" y="2447925"/>
          <p14:tracePt t="79994" x="3552825" y="2476500"/>
          <p14:tracePt t="80011" x="3624263" y="2543175"/>
          <p14:tracePt t="80028" x="3652838" y="2600325"/>
          <p14:tracePt t="80044" x="3657600" y="2643188"/>
          <p14:tracePt t="80061" x="3657600" y="2671763"/>
          <p14:tracePt t="80077" x="3619500" y="2714625"/>
          <p14:tracePt t="80094" x="3552825" y="2747963"/>
          <p14:tracePt t="80111" x="3448050" y="2790825"/>
          <p14:tracePt t="80128" x="3333750" y="2809875"/>
          <p14:tracePt t="80144" x="3205163" y="2814638"/>
          <p14:tracePt t="80161" x="3157538" y="2814638"/>
          <p14:tracePt t="80178" x="3124200" y="2795588"/>
          <p14:tracePt t="80180" x="3114675" y="2776538"/>
          <p14:tracePt t="80194" x="3100388" y="2705100"/>
          <p14:tracePt t="80211" x="3109913" y="2624138"/>
          <p14:tracePt t="80228" x="3152775" y="2562225"/>
          <p14:tracePt t="80244" x="3233738" y="2500313"/>
          <p14:tracePt t="80261" x="3400425" y="2424113"/>
          <p14:tracePt t="80277" x="3505200" y="2409825"/>
          <p14:tracePt t="80294" x="3586163" y="2409825"/>
          <p14:tracePt t="80311" x="3638550" y="2424113"/>
          <p14:tracePt t="80327" x="3686175" y="2452688"/>
          <p14:tracePt t="80344" x="3700463" y="2486025"/>
          <p14:tracePt t="80361" x="3705225" y="2528888"/>
          <p14:tracePt t="80378" x="3686175" y="2586038"/>
          <p14:tracePt t="80394" x="3652838" y="2609850"/>
          <p14:tracePt t="80411" x="3600450" y="2643188"/>
          <p14:tracePt t="80427" x="3514725" y="2671763"/>
          <p14:tracePt t="80444" x="3386138" y="2695575"/>
          <p14:tracePt t="80461" x="3324225" y="2695575"/>
          <p14:tracePt t="80478" x="3290888" y="2695575"/>
          <p14:tracePt t="80494" x="3271838" y="2686050"/>
          <p14:tracePt t="80511" x="3262313" y="2676525"/>
          <p14:tracePt t="80528" x="3262313" y="2652713"/>
          <p14:tracePt t="80544" x="3281363" y="2638425"/>
          <p14:tracePt t="80561" x="3319463" y="2614613"/>
          <p14:tracePt t="80577" x="3400425" y="2590800"/>
          <p14:tracePt t="80594" x="3448050" y="2595563"/>
          <p14:tracePt t="80611" x="3471863" y="2609850"/>
          <p14:tracePt t="80628" x="3495675" y="2628900"/>
          <p14:tracePt t="80644" x="3505200" y="2643188"/>
          <p14:tracePt t="80661" x="3505200" y="2657475"/>
          <p14:tracePt t="80677" x="3505200" y="2671763"/>
          <p14:tracePt t="80679" x="3505200" y="2686050"/>
          <p14:tracePt t="80694" x="3505200" y="2695575"/>
          <p14:tracePt t="80711" x="3505200" y="2709863"/>
          <p14:tracePt t="80728" x="3505200" y="2714625"/>
          <p14:tracePt t="80744" x="3505200" y="2724150"/>
          <p14:tracePt t="80761" x="3505200" y="2728913"/>
          <p14:tracePt t="81047" x="3543300" y="2762250"/>
          <p14:tracePt t="81054" x="3614738" y="2814638"/>
          <p14:tracePt t="81062" x="3690938" y="2876550"/>
          <p14:tracePt t="81080" x="3843338" y="2995613"/>
          <p14:tracePt t="81096" x="3967163" y="3105150"/>
          <p14:tracePt t="81111" x="4090988" y="3200400"/>
          <p14:tracePt t="81144" x="4386263" y="3390900"/>
          <p14:tracePt t="81177" x="4448175" y="3433763"/>
          <p14:tracePt t="81180" x="4457700" y="3433763"/>
          <p14:tracePt t="81194" x="4467225" y="3443288"/>
          <p14:tracePt t="81211" x="4471988" y="3443288"/>
          <p14:tracePt t="81227" x="4476750" y="3443288"/>
          <p14:tracePt t="81458" x="4538663" y="3471863"/>
          <p14:tracePt t="81465" x="4619625" y="3509963"/>
          <p14:tracePt t="81477" x="4710113" y="3533775"/>
          <p14:tracePt t="81494" x="4852988" y="3595688"/>
          <p14:tracePt t="81511" x="5043488" y="3676650"/>
          <p14:tracePt t="81544" x="5295900" y="3743325"/>
          <p14:tracePt t="81577" x="5476875" y="3771900"/>
          <p14:tracePt t="81594" x="5529263" y="3776663"/>
          <p14:tracePt t="81611" x="5576888" y="3776663"/>
          <p14:tracePt t="81627" x="5653088" y="3771900"/>
          <p14:tracePt t="81644" x="5695950" y="3752850"/>
          <p14:tracePt t="81661" x="5743575" y="3724275"/>
          <p14:tracePt t="81678" x="5772150" y="3700463"/>
          <p14:tracePt t="81679" x="5786438" y="3690938"/>
          <p14:tracePt t="81694" x="5815013" y="3657600"/>
          <p14:tracePt t="81711" x="5834063" y="3629025"/>
          <p14:tracePt t="81727" x="5848350" y="3586163"/>
          <p14:tracePt t="81744" x="5848350" y="3538538"/>
          <p14:tracePt t="81761" x="5834063" y="3500438"/>
          <p14:tracePt t="81778" x="5810250" y="3457575"/>
          <p14:tracePt t="81794" x="5767388" y="3409950"/>
          <p14:tracePt t="81811" x="5638800" y="3309938"/>
          <p14:tracePt t="81828" x="5486400" y="3257550"/>
          <p14:tracePt t="81844" x="5310188" y="3243263"/>
          <p14:tracePt t="81861" x="5129213" y="3252788"/>
          <p14:tracePt t="81877" x="4910138" y="3324225"/>
          <p14:tracePt t="81894" x="4781550" y="3376613"/>
          <p14:tracePt t="81911" x="4681538" y="3414713"/>
          <p14:tracePt t="81928" x="4600575" y="3457575"/>
          <p14:tracePt t="81944" x="4567238" y="3490913"/>
          <p14:tracePt t="81961" x="4533900" y="3543300"/>
          <p14:tracePt t="81978" x="4519613" y="3595688"/>
          <p14:tracePt t="81994" x="4529138" y="3657600"/>
          <p14:tracePt t="82011" x="4533900" y="3681413"/>
          <p14:tracePt t="82027" x="4538663" y="3690938"/>
          <p14:tracePt t="82045" x="4548188" y="3695700"/>
          <p14:tracePt t="82061" x="4552950" y="3705225"/>
          <p14:tracePt t="82078" x="4552950" y="3709988"/>
          <p14:tracePt t="82120" x="4557713" y="3709988"/>
          <p14:tracePt t="82127" x="4562475" y="3709988"/>
          <p14:tracePt t="82310" x="4443413" y="3724275"/>
          <p14:tracePt t="82318" x="4276725" y="3748088"/>
          <p14:tracePt t="82327" x="4162425" y="3757613"/>
          <p14:tracePt t="82344" x="3943350" y="3786188"/>
          <p14:tracePt t="82361" x="3738563" y="3805238"/>
          <p14:tracePt t="82377" x="3557588" y="3819525"/>
          <p14:tracePt t="82411" x="3429000" y="3829050"/>
          <p14:tracePt t="82444" x="3352800" y="3829050"/>
          <p14:tracePt t="82461" x="3338513" y="3819525"/>
          <p14:tracePt t="82478" x="3328988" y="3805238"/>
          <p14:tracePt t="82494" x="3314700" y="3767138"/>
          <p14:tracePt t="82511" x="3314700" y="3752850"/>
          <p14:tracePt t="82527" x="3314700" y="3748088"/>
          <p14:tracePt t="82544" x="3314700" y="3738563"/>
          <p14:tracePt t="82561" x="3314700" y="3729038"/>
          <p14:tracePt t="82597" x="3309938" y="3729038"/>
          <p14:tracePt t="82611" x="3290888" y="3729038"/>
          <p14:tracePt t="82627" x="3238500" y="3748088"/>
          <p14:tracePt t="82644" x="3128963" y="3790950"/>
          <p14:tracePt t="82661" x="2967038" y="3843338"/>
          <p14:tracePt t="82677" x="2700338" y="3895725"/>
          <p14:tracePt t="82694" x="2581275" y="3924300"/>
          <p14:tracePt t="82711" x="2481263" y="3929063"/>
          <p14:tracePt t="82728" x="2376488" y="3919538"/>
          <p14:tracePt t="82744" x="2290763" y="3876675"/>
          <p14:tracePt t="82761" x="2238375" y="3800475"/>
          <p14:tracePt t="82777" x="2185988" y="3681413"/>
          <p14:tracePt t="82794" x="2171700" y="3552825"/>
          <p14:tracePt t="82811" x="2181225" y="3448050"/>
          <p14:tracePt t="82828" x="2224088" y="3338513"/>
          <p14:tracePt t="82844" x="2262188" y="3281363"/>
          <p14:tracePt t="82861" x="2352675" y="3238500"/>
          <p14:tracePt t="82877" x="2419350" y="3248025"/>
          <p14:tracePt t="82894" x="2509838" y="3290888"/>
          <p14:tracePt t="82911" x="2595563" y="3348038"/>
          <p14:tracePt t="82927" x="2686050" y="3419475"/>
          <p14:tracePt t="82944" x="2728913" y="3486150"/>
          <p14:tracePt t="82961" x="2752725" y="3552825"/>
          <p14:tracePt t="82978" x="2757488" y="3657600"/>
          <p14:tracePt t="82994" x="2743200" y="3700463"/>
          <p14:tracePt t="83011" x="2738438" y="3729038"/>
          <p14:tracePt t="83027" x="2728913" y="3738563"/>
          <p14:tracePt t="83044" x="2728913" y="3748088"/>
          <p14:tracePt t="83061" x="2728913" y="3752850"/>
          <p14:tracePt t="83077" x="2728913" y="3757613"/>
          <p14:tracePt t="83094" x="2728913" y="3767138"/>
          <p14:tracePt t="83308" x="2676525" y="3781425"/>
          <p14:tracePt t="83316" x="2605088" y="3800475"/>
          <p14:tracePt t="83327" x="2547938" y="3824288"/>
          <p14:tracePt t="83344" x="2438400" y="3876675"/>
          <p14:tracePt t="83361" x="2338388" y="3952875"/>
          <p14:tracePt t="83377" x="2300288" y="3981450"/>
          <p14:tracePt t="83394" x="2271713" y="4005263"/>
          <p14:tracePt t="83411" x="2219325" y="4081463"/>
          <p14:tracePt t="83427" x="2185988" y="4191000"/>
          <p14:tracePt t="83444" x="2176463" y="4333875"/>
          <p14:tracePt t="83460" x="2185988" y="4429125"/>
          <p14:tracePt t="83477" x="2257425" y="4605338"/>
          <p14:tracePt t="83494" x="2343150" y="4738688"/>
          <p14:tracePt t="83511" x="2462213" y="4862513"/>
          <p14:tracePt t="83527" x="2624138" y="4986338"/>
          <p14:tracePt t="83544" x="2928938" y="5133975"/>
          <p14:tracePt t="83561" x="3157538" y="5276850"/>
          <p14:tracePt t="83577" x="3343275" y="5410200"/>
          <p14:tracePt t="83595" x="3543300" y="5524500"/>
          <p14:tracePt t="83611" x="3819525" y="5634038"/>
          <p14:tracePt t="83627" x="3990975" y="5691188"/>
          <p14:tracePt t="83644" x="4181475" y="5734050"/>
          <p14:tracePt t="83661" x="4410075" y="5781675"/>
          <p14:tracePt t="83677" x="4548188" y="5795963"/>
          <p14:tracePt t="83694" x="4681538" y="5791200"/>
          <p14:tracePt t="83711" x="4795838" y="5767388"/>
          <p14:tracePt t="83729" x="4933950" y="5710238"/>
          <p14:tracePt t="83744" x="5019675" y="5657850"/>
          <p14:tracePt t="83761" x="5105400" y="5572125"/>
          <p14:tracePt t="83778" x="5219700" y="5443538"/>
          <p14:tracePt t="83794" x="5295900" y="5353050"/>
          <p14:tracePt t="83811" x="5348288" y="5262563"/>
          <p14:tracePt t="83827" x="5391150" y="5133975"/>
          <p14:tracePt t="83844" x="5419725" y="4929188"/>
          <p14:tracePt t="83861" x="5395913" y="4791075"/>
          <p14:tracePt t="83877" x="5319713" y="4543425"/>
          <p14:tracePt t="83894" x="5224463" y="4371975"/>
          <p14:tracePt t="83911" x="5062538" y="4162425"/>
          <p14:tracePt t="83927" x="4891088" y="4000500"/>
          <p14:tracePt t="83944" x="4681538" y="3862388"/>
          <p14:tracePt t="83961" x="4429125" y="3781425"/>
          <p14:tracePt t="83977" x="4076700" y="3767138"/>
          <p14:tracePt t="83994" x="3914775" y="3829050"/>
          <p14:tracePt t="84011" x="3771900" y="3919538"/>
          <p14:tracePt t="84028" x="3671888" y="3986213"/>
          <p14:tracePt t="84044" x="3600450" y="4038600"/>
          <p14:tracePt t="84061" x="3576638" y="4052888"/>
          <p14:tracePt t="84077" x="3567113" y="4062413"/>
          <p14:tracePt t="84094" x="3557588" y="4071938"/>
          <p14:tracePt t="84110" x="3552825" y="4071938"/>
          <p14:tracePt t="84127" x="3548063" y="4071938"/>
          <p14:tracePt t="84197" x="3548063" y="4081463"/>
          <p14:tracePt t="84389" x="3529013" y="3948113"/>
          <p14:tracePt t="84396" x="3514725" y="3848100"/>
          <p14:tracePt t="84403" x="3495675" y="3748088"/>
          <p14:tracePt t="84411" x="3476625" y="3643313"/>
          <p14:tracePt t="84427" x="3457575" y="3467100"/>
          <p14:tracePt t="84444" x="3452813" y="3386138"/>
          <p14:tracePt t="84461" x="3443288" y="3343275"/>
          <p14:tracePt t="84477" x="3433763" y="3305175"/>
          <p14:tracePt t="84494" x="3424238" y="3290888"/>
          <p14:tracePt t="84511" x="3419475" y="3281363"/>
          <p14:tracePt t="84527" x="3395663" y="3267075"/>
          <p14:tracePt t="84544" x="3371850" y="3248025"/>
          <p14:tracePt t="84561" x="3338513" y="3238500"/>
          <p14:tracePt t="84577" x="3290888" y="3219450"/>
          <p14:tracePt t="84594" x="3243263" y="3200400"/>
          <p14:tracePt t="84610" x="3209925" y="3186113"/>
          <p14:tracePt t="84627" x="3176588" y="3176588"/>
          <p14:tracePt t="84644" x="3143250" y="3157538"/>
          <p14:tracePt t="84660" x="3090863" y="3124200"/>
          <p14:tracePt t="84677" x="3067050" y="3109913"/>
          <p14:tracePt t="84694" x="3048000" y="3090863"/>
          <p14:tracePt t="84710" x="3033713" y="3076575"/>
          <p14:tracePt t="84727" x="3028950" y="3067050"/>
          <p14:tracePt t="84744" x="3028950" y="3052763"/>
          <p14:tracePt t="84761" x="3038475" y="3043238"/>
          <p14:tracePt t="84777" x="3138488" y="3009900"/>
          <p14:tracePt t="84794" x="3262313" y="2990850"/>
          <p14:tracePt t="84810" x="3409950" y="2981325"/>
          <p14:tracePt t="84828" x="3543300" y="2971800"/>
          <p14:tracePt t="84844" x="3700463" y="2967038"/>
          <p14:tracePt t="84860" x="3814763" y="2967038"/>
          <p14:tracePt t="84877" x="3886200" y="2957513"/>
          <p14:tracePt t="84894" x="3929063" y="2952750"/>
          <p14:tracePt t="84911" x="3962400" y="2943225"/>
          <p14:tracePt t="84927" x="3971925" y="2943225"/>
          <p14:tracePt t="84944" x="3976688" y="2943225"/>
          <p14:tracePt t="84960" x="3986213" y="2943225"/>
          <p14:tracePt t="84977" x="3990975" y="2943225"/>
          <p14:tracePt t="85064" x="3962400" y="2952750"/>
          <p14:tracePt t="85072" x="3881438" y="2981325"/>
          <p14:tracePt t="85078" x="3776663" y="3000375"/>
          <p14:tracePt t="85094" x="3300413" y="3086100"/>
          <p14:tracePt t="85111" x="2638425" y="3195638"/>
          <p14:tracePt t="85128" x="2071688" y="3281363"/>
          <p14:tracePt t="85144" x="1290638" y="3319463"/>
          <p14:tracePt t="85161" x="1019175" y="3295650"/>
          <p14:tracePt t="85177" x="857250" y="3262313"/>
          <p14:tracePt t="85194" x="771525" y="3214688"/>
          <p14:tracePt t="85211" x="733425" y="3176588"/>
          <p14:tracePt t="85227" x="723900" y="3152775"/>
          <p14:tracePt t="85244" x="723900" y="314325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00630AA7-6665-49ED-9934-30EC6EE70021}" type="slidenum">
              <a:rPr lang="en-US" altLang="ko-KR" sz="1000" smtClean="0">
                <a:latin typeface="Verdana" panose="020B0604030504040204" pitchFamily="34" charset="0"/>
                <a:ea typeface="굴림" panose="020B0600000101010101" pitchFamily="50" charset="-127"/>
              </a:rPr>
              <a:pPr>
                <a:spcBef>
                  <a:spcPct val="0"/>
                </a:spcBef>
                <a:buClrTx/>
                <a:buFontTx/>
                <a:buNone/>
              </a:pPr>
              <a:t>17</a:t>
            </a:fld>
            <a:endParaRPr lang="en-US" altLang="ko-KR" sz="1000">
              <a:latin typeface="Verdana" panose="020B0604030504040204" pitchFamily="34" charset="0"/>
              <a:ea typeface="굴림" panose="020B0600000101010101" pitchFamily="50" charset="-127"/>
            </a:endParaRPr>
          </a:p>
        </p:txBody>
      </p:sp>
      <p:sp>
        <p:nvSpPr>
          <p:cNvPr id="29699" name="Rectangle 3"/>
          <p:cNvSpPr txBox="1">
            <a:spLocks noChangeArrowheads="1"/>
          </p:cNvSpPr>
          <p:nvPr/>
        </p:nvSpPr>
        <p:spPr bwMode="auto">
          <a:xfrm>
            <a:off x="71438" y="188913"/>
            <a:ext cx="9001125" cy="5540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hlink"/>
              </a:buClr>
              <a:buFont typeface="Wingdings" panose="05000000000000000000" pitchFamily="2" charset="2"/>
              <a:buChar char="v"/>
              <a:tabLst>
                <a:tab pos="82550" algn="l"/>
                <a:tab pos="273050" algn="l"/>
                <a:tab pos="450850" algn="l"/>
                <a:tab pos="628650" algn="l"/>
                <a:tab pos="903288" algn="l"/>
                <a:tab pos="10810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500" dirty="0"/>
              <a:t>import </a:t>
            </a:r>
            <a:r>
              <a:rPr lang="en-US" altLang="ko-KR" sz="1500" dirty="0" err="1"/>
              <a:t>java.io</a:t>
            </a:r>
            <a:r>
              <a:rPr lang="en-US" altLang="ko-KR" sz="1500" dirty="0"/>
              <a:t>.*;</a:t>
            </a:r>
          </a:p>
          <a:p>
            <a:pPr eaLnBrk="1" hangingPunct="1">
              <a:spcBef>
                <a:spcPct val="0"/>
              </a:spcBef>
              <a:buClrTx/>
              <a:buFontTx/>
              <a:buNone/>
            </a:pPr>
            <a:r>
              <a:rPr lang="en-US" altLang="ko-KR" sz="1500" dirty="0"/>
              <a:t>public class </a:t>
            </a:r>
            <a:r>
              <a:rPr lang="en-US" altLang="ko-KR" sz="1500" dirty="0" err="1"/>
              <a:t>CatchingMultipleExceptions</a:t>
            </a:r>
            <a:r>
              <a:rPr lang="en-US" altLang="ko-KR" sz="1600" dirty="0">
                <a:latin typeface="Arial" panose="020B0604020202020204" pitchFamily="34" charset="0"/>
                <a:ea typeface="굴림" panose="020B0600000101010101" pitchFamily="50" charset="-127"/>
              </a:rPr>
              <a:t> </a:t>
            </a:r>
            <a:r>
              <a:rPr lang="en-US" altLang="ko-KR" sz="1500" dirty="0"/>
              <a:t>{</a:t>
            </a:r>
          </a:p>
          <a:p>
            <a:pPr eaLnBrk="1" hangingPunct="1">
              <a:spcBef>
                <a:spcPct val="0"/>
              </a:spcBef>
              <a:buClrTx/>
              <a:buFontTx/>
              <a:buNone/>
            </a:pPr>
            <a:r>
              <a:rPr lang="en-US" altLang="ko-KR" sz="1500" dirty="0"/>
              <a:t>	public static void main(String[] args) {</a:t>
            </a:r>
          </a:p>
          <a:p>
            <a:pPr eaLnBrk="1" hangingPunct="1">
              <a:spcBef>
                <a:spcPct val="0"/>
              </a:spcBef>
              <a:buClrTx/>
              <a:buFontTx/>
              <a:buNone/>
            </a:pPr>
            <a:r>
              <a:rPr lang="en-US" altLang="ko-KR" sz="1500" dirty="0"/>
              <a:t>		try {</a:t>
            </a:r>
          </a:p>
          <a:p>
            <a:pPr eaLnBrk="1" hangingPunct="1">
              <a:spcBef>
                <a:spcPct val="0"/>
              </a:spcBef>
              <a:buClrTx/>
              <a:buFontTx/>
              <a:buNone/>
            </a:pPr>
            <a:r>
              <a:rPr lang="en-US" altLang="ko-KR" sz="1500" dirty="0"/>
              <a:t>			</a:t>
            </a:r>
            <a:r>
              <a:rPr lang="en-US" altLang="ko-KR" sz="1500" dirty="0" err="1"/>
              <a:t>FileReader</a:t>
            </a:r>
            <a:r>
              <a:rPr lang="en-US" altLang="ko-KR" sz="1500" dirty="0"/>
              <a:t> fin = new </a:t>
            </a:r>
            <a:r>
              <a:rPr lang="en-US" altLang="ko-KR" sz="1500" dirty="0" err="1"/>
              <a:t>FileReader</a:t>
            </a:r>
            <a:r>
              <a:rPr lang="en-US" altLang="ko-KR" sz="1500" dirty="0"/>
              <a:t>("</a:t>
            </a:r>
            <a:r>
              <a:rPr lang="en-US" altLang="ko-KR" sz="1500" dirty="0" err="1"/>
              <a:t>employee.txt</a:t>
            </a:r>
            <a:r>
              <a:rPr lang="en-US" altLang="ko-KR" sz="1500" dirty="0"/>
              <a:t>") ; // can throw </a:t>
            </a:r>
            <a:r>
              <a:rPr lang="en-US" altLang="ko-KR" sz="1500" b="1" dirty="0" err="1"/>
              <a:t>FileNotFoundException</a:t>
            </a:r>
            <a:endParaRPr lang="en-US" altLang="ko-KR" sz="1500" b="1" dirty="0"/>
          </a:p>
          <a:p>
            <a:pPr eaLnBrk="1" hangingPunct="1">
              <a:spcBef>
                <a:spcPct val="0"/>
              </a:spcBef>
              <a:buClrTx/>
              <a:buFontTx/>
              <a:buNone/>
            </a:pPr>
            <a:r>
              <a:rPr lang="en-US" altLang="ko-KR" sz="1500" dirty="0"/>
              <a:t>			</a:t>
            </a:r>
            <a:r>
              <a:rPr lang="en-US" altLang="ko-KR" sz="1500" dirty="0" err="1"/>
              <a:t>BufferedReader</a:t>
            </a:r>
            <a:r>
              <a:rPr lang="en-US" altLang="ko-KR" sz="1500" dirty="0"/>
              <a:t> in = new </a:t>
            </a:r>
            <a:r>
              <a:rPr lang="en-US" altLang="ko-KR" sz="1500" dirty="0" err="1"/>
              <a:t>BufferedReader</a:t>
            </a:r>
            <a:r>
              <a:rPr lang="en-US" altLang="ko-KR" sz="1500" dirty="0"/>
              <a:t>(fin) ;</a:t>
            </a:r>
          </a:p>
          <a:p>
            <a:pPr eaLnBrk="1" hangingPunct="1">
              <a:spcBef>
                <a:spcPct val="0"/>
              </a:spcBef>
              <a:buClrTx/>
              <a:buFontTx/>
              <a:buNone/>
            </a:pPr>
            <a:endParaRPr lang="ko-KR" altLang="en-US" sz="1500" dirty="0"/>
          </a:p>
          <a:p>
            <a:pPr eaLnBrk="1" hangingPunct="1">
              <a:spcBef>
                <a:spcPct val="0"/>
              </a:spcBef>
              <a:buClrTx/>
              <a:buFontTx/>
              <a:buNone/>
            </a:pPr>
            <a:r>
              <a:rPr lang="en-US" altLang="ko-KR" sz="1500" dirty="0"/>
              <a:t>			int i1 = </a:t>
            </a:r>
            <a:r>
              <a:rPr lang="en-US" altLang="ko-KR" sz="1500" dirty="0" err="1"/>
              <a:t>Integer.parseInt</a:t>
            </a:r>
            <a:r>
              <a:rPr lang="en-US" altLang="ko-KR" sz="1500" dirty="0"/>
              <a:t>(</a:t>
            </a:r>
            <a:r>
              <a:rPr lang="en-US" altLang="ko-KR" sz="1500" dirty="0" err="1"/>
              <a:t>in.readLine</a:t>
            </a:r>
            <a:r>
              <a:rPr lang="en-US" altLang="ko-KR" sz="1500" dirty="0"/>
              <a:t>()) ; // can throw </a:t>
            </a:r>
            <a:r>
              <a:rPr lang="en-US" altLang="ko-KR" sz="1500" b="1" dirty="0" err="1"/>
              <a:t>NumberFormatException</a:t>
            </a:r>
            <a:endParaRPr lang="en-US" altLang="ko-KR" sz="1500" b="1" dirty="0"/>
          </a:p>
          <a:p>
            <a:pPr eaLnBrk="1" hangingPunct="1">
              <a:spcBef>
                <a:spcPct val="0"/>
              </a:spcBef>
              <a:buClrTx/>
              <a:buFontTx/>
              <a:buNone/>
            </a:pPr>
            <a:r>
              <a:rPr lang="en-US" altLang="ko-KR" sz="1500" dirty="0"/>
              <a:t>			int i2 = </a:t>
            </a:r>
            <a:r>
              <a:rPr lang="en-US" altLang="ko-KR" sz="1500" dirty="0" err="1"/>
              <a:t>Integer.parseInt</a:t>
            </a:r>
            <a:r>
              <a:rPr lang="en-US" altLang="ko-KR" sz="1500" dirty="0"/>
              <a:t>(</a:t>
            </a:r>
            <a:r>
              <a:rPr lang="en-US" altLang="ko-KR" sz="1500" dirty="0" err="1"/>
              <a:t>in.readLine</a:t>
            </a:r>
            <a:r>
              <a:rPr lang="en-US" altLang="ko-KR" sz="1500" dirty="0"/>
              <a:t>()) ; // can throw </a:t>
            </a:r>
            <a:r>
              <a:rPr lang="en-US" altLang="ko-KR" sz="1500" dirty="0" err="1"/>
              <a:t>NumberFormatException</a:t>
            </a:r>
            <a:endParaRPr lang="en-US" altLang="ko-KR" sz="1500" dirty="0"/>
          </a:p>
          <a:p>
            <a:pPr eaLnBrk="1" hangingPunct="1">
              <a:spcBef>
                <a:spcPct val="0"/>
              </a:spcBef>
              <a:buClrTx/>
              <a:buFontTx/>
              <a:buNone/>
            </a:pPr>
            <a:r>
              <a:rPr lang="nn-NO" altLang="ko-KR" sz="1500" dirty="0"/>
              <a:t>			</a:t>
            </a:r>
            <a:r>
              <a:rPr lang="nn-NO" altLang="ko-KR" sz="1500" dirty="0" err="1"/>
              <a:t>System.out.printf</a:t>
            </a:r>
            <a:r>
              <a:rPr lang="nn-NO" altLang="ko-KR" sz="1500" dirty="0"/>
              <a:t>("%d %</a:t>
            </a:r>
            <a:r>
              <a:rPr lang="nn-NO" altLang="ko-KR" sz="1500" dirty="0" err="1"/>
              <a:t>d%n</a:t>
            </a:r>
            <a:r>
              <a:rPr lang="nn-NO" altLang="ko-KR" sz="1500" dirty="0"/>
              <a:t> ", i1, i2) ;</a:t>
            </a:r>
          </a:p>
          <a:p>
            <a:pPr eaLnBrk="1" hangingPunct="1">
              <a:spcBef>
                <a:spcPct val="0"/>
              </a:spcBef>
              <a:buClrTx/>
              <a:buFontTx/>
              <a:buNone/>
            </a:pPr>
            <a:endParaRPr lang="ko-KR" altLang="en-US" sz="1500" dirty="0"/>
          </a:p>
          <a:p>
            <a:pPr eaLnBrk="1" hangingPunct="1">
              <a:spcBef>
                <a:spcPct val="0"/>
              </a:spcBef>
              <a:buClrTx/>
              <a:buFontTx/>
              <a:buNone/>
            </a:pPr>
            <a:r>
              <a:rPr lang="en-US" altLang="ko-KR" sz="1500" dirty="0"/>
              <a:t>			int[] a = {-10, 0, 10, 20} ;</a:t>
            </a:r>
          </a:p>
          <a:p>
            <a:pPr eaLnBrk="1" hangingPunct="1">
              <a:spcBef>
                <a:spcPct val="0"/>
              </a:spcBef>
              <a:buClrTx/>
              <a:buFontTx/>
              <a:buNone/>
            </a:pPr>
            <a:r>
              <a:rPr lang="en-US" altLang="ko-KR" sz="1500" dirty="0"/>
              <a:t>			System.out.println(a[i1] / a[i2]) ;</a:t>
            </a:r>
          </a:p>
          <a:p>
            <a:pPr eaLnBrk="1" hangingPunct="1">
              <a:spcBef>
                <a:spcPct val="0"/>
              </a:spcBef>
              <a:buClrTx/>
              <a:buFontTx/>
              <a:buNone/>
            </a:pPr>
            <a:r>
              <a:rPr lang="en-US" altLang="ko-KR" sz="1500" dirty="0"/>
              <a:t>			// can throw </a:t>
            </a:r>
            <a:r>
              <a:rPr lang="en-US" altLang="ko-KR" sz="1500" b="1" dirty="0" err="1"/>
              <a:t>ArrayIndexOutOfBoundsException</a:t>
            </a:r>
            <a:r>
              <a:rPr lang="en-US" altLang="ko-KR" sz="1500" dirty="0"/>
              <a:t> and </a:t>
            </a:r>
            <a:r>
              <a:rPr lang="en-US" altLang="ko-KR" sz="1500" b="1" dirty="0" err="1"/>
              <a:t>ArithmeticException</a:t>
            </a:r>
            <a:endParaRPr lang="en-US" altLang="ko-KR" sz="1500" b="1" dirty="0"/>
          </a:p>
          <a:p>
            <a:pPr eaLnBrk="1" hangingPunct="1">
              <a:spcBef>
                <a:spcPct val="0"/>
              </a:spcBef>
              <a:buClrTx/>
              <a:buFontTx/>
              <a:buNone/>
            </a:pPr>
            <a:r>
              <a:rPr lang="en-US" altLang="ko-KR" sz="1500" dirty="0"/>
              <a:t>		}</a:t>
            </a:r>
          </a:p>
          <a:p>
            <a:pPr eaLnBrk="1" hangingPunct="1">
              <a:spcBef>
                <a:spcPct val="0"/>
              </a:spcBef>
              <a:buClrTx/>
              <a:buFontTx/>
              <a:buNone/>
            </a:pPr>
            <a:r>
              <a:rPr lang="en-US" altLang="ko-KR" sz="1500" dirty="0"/>
              <a:t>		catch (</a:t>
            </a:r>
            <a:r>
              <a:rPr lang="en-US" altLang="ko-KR" sz="1500" b="1" dirty="0" err="1"/>
              <a:t>IOException</a:t>
            </a:r>
            <a:r>
              <a:rPr lang="en-US" altLang="ko-KR" sz="1500" dirty="0"/>
              <a:t> e) { // can catch </a:t>
            </a:r>
            <a:r>
              <a:rPr lang="en-US" altLang="ko-KR" sz="1500" dirty="0" err="1"/>
              <a:t>java.io.FileNotFoundException</a:t>
            </a:r>
            <a:endParaRPr lang="en-US" altLang="ko-KR" sz="1500" dirty="0"/>
          </a:p>
          <a:p>
            <a:pPr eaLnBrk="1" hangingPunct="1">
              <a:spcBef>
                <a:spcPct val="0"/>
              </a:spcBef>
              <a:buClrTx/>
              <a:buFontTx/>
              <a:buNone/>
            </a:pPr>
            <a:r>
              <a:rPr lang="en-US" altLang="ko-KR" sz="1500" dirty="0"/>
              <a:t>			System.out.println(e) ; </a:t>
            </a:r>
          </a:p>
          <a:p>
            <a:pPr eaLnBrk="1" hangingPunct="1">
              <a:spcBef>
                <a:spcPct val="0"/>
              </a:spcBef>
              <a:buClrTx/>
              <a:buFontTx/>
              <a:buNone/>
            </a:pPr>
            <a:r>
              <a:rPr lang="en-US" altLang="ko-KR" sz="1500" dirty="0"/>
              <a:t>		}</a:t>
            </a:r>
          </a:p>
          <a:p>
            <a:pPr eaLnBrk="1" hangingPunct="1">
              <a:spcBef>
                <a:spcPct val="0"/>
              </a:spcBef>
              <a:buClrTx/>
              <a:buFontTx/>
              <a:buNone/>
            </a:pPr>
            <a:r>
              <a:rPr lang="en-US" altLang="ko-KR" sz="1500" dirty="0"/>
              <a:t>		catch (</a:t>
            </a:r>
            <a:r>
              <a:rPr lang="en-US" altLang="ko-KR" sz="1500" b="1" dirty="0" err="1"/>
              <a:t>RuntimeException</a:t>
            </a:r>
            <a:r>
              <a:rPr lang="en-US" altLang="ko-KR" sz="1500" dirty="0"/>
              <a:t> e) {</a:t>
            </a:r>
          </a:p>
          <a:p>
            <a:pPr eaLnBrk="1" hangingPunct="1">
              <a:spcBef>
                <a:spcPct val="0"/>
              </a:spcBef>
              <a:buClrTx/>
              <a:buFontTx/>
              <a:buNone/>
            </a:pPr>
            <a:r>
              <a:rPr lang="en-US" altLang="ko-KR" sz="1500" dirty="0"/>
              <a:t>			// can catch </a:t>
            </a:r>
            <a:r>
              <a:rPr lang="en-US" altLang="ko-KR" sz="1500" dirty="0" err="1"/>
              <a:t>ArrayIndexOutOfBoundsException</a:t>
            </a:r>
            <a:r>
              <a:rPr lang="en-US" altLang="ko-KR" sz="1500" dirty="0"/>
              <a:t>, </a:t>
            </a:r>
            <a:r>
              <a:rPr lang="en-US" altLang="ko-KR" sz="1500" dirty="0" err="1"/>
              <a:t>ArithmeticException</a:t>
            </a:r>
            <a:r>
              <a:rPr lang="en-US" altLang="ko-KR" sz="1500" dirty="0"/>
              <a:t>, and </a:t>
            </a:r>
            <a:r>
              <a:rPr lang="en-US" altLang="ko-KR" sz="1500" dirty="0" err="1"/>
              <a:t>NumberFormatException</a:t>
            </a:r>
            <a:endParaRPr lang="en-US" altLang="ko-KR" sz="1500" dirty="0"/>
          </a:p>
          <a:p>
            <a:pPr eaLnBrk="1" hangingPunct="1">
              <a:spcBef>
                <a:spcPct val="0"/>
              </a:spcBef>
              <a:buClrTx/>
              <a:buFontTx/>
              <a:buNone/>
            </a:pPr>
            <a:r>
              <a:rPr lang="en-US" altLang="ko-KR" sz="1500" dirty="0"/>
              <a:t>			System.out.println(e) ;</a:t>
            </a:r>
          </a:p>
          <a:p>
            <a:pPr eaLnBrk="1" hangingPunct="1">
              <a:spcBef>
                <a:spcPct val="0"/>
              </a:spcBef>
              <a:buClrTx/>
              <a:buFontTx/>
              <a:buNone/>
            </a:pPr>
            <a:r>
              <a:rPr lang="en-US" altLang="ko-KR" sz="1500" dirty="0"/>
              <a:t>		}</a:t>
            </a:r>
          </a:p>
          <a:p>
            <a:pPr eaLnBrk="1" hangingPunct="1">
              <a:spcBef>
                <a:spcPct val="0"/>
              </a:spcBef>
              <a:buClrTx/>
              <a:buFontTx/>
              <a:buNone/>
            </a:pPr>
            <a:r>
              <a:rPr lang="en-US" altLang="ko-KR" sz="1500" dirty="0"/>
              <a:t>	}</a:t>
            </a:r>
          </a:p>
          <a:p>
            <a:pPr eaLnBrk="1" hangingPunct="1">
              <a:spcBef>
                <a:spcPct val="0"/>
              </a:spcBef>
              <a:buClrTx/>
              <a:buFontTx/>
              <a:buNone/>
            </a:pPr>
            <a:r>
              <a:rPr lang="en-US" altLang="ko-KR" sz="1500" dirty="0"/>
              <a:t>}</a:t>
            </a:r>
          </a:p>
        </p:txBody>
      </p:sp>
      <p:sp>
        <p:nvSpPr>
          <p:cNvPr id="29700" name="직사각형 5"/>
          <p:cNvSpPr>
            <a:spLocks noChangeArrowheads="1"/>
          </p:cNvSpPr>
          <p:nvPr/>
        </p:nvSpPr>
        <p:spPr bwMode="auto">
          <a:xfrm>
            <a:off x="71438" y="5832475"/>
            <a:ext cx="3929062" cy="584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a:latin typeface="Arial" panose="020B0604020202020204" pitchFamily="34" charset="0"/>
                <a:ea typeface="굴림" panose="020B0600000101010101" pitchFamily="50" charset="-127"/>
              </a:rPr>
              <a:t>2 1</a:t>
            </a:r>
          </a:p>
          <a:p>
            <a:pPr eaLnBrk="1" hangingPunct="1">
              <a:spcBef>
                <a:spcPct val="0"/>
              </a:spcBef>
              <a:buClrTx/>
              <a:buFontTx/>
              <a:buNone/>
            </a:pPr>
            <a:r>
              <a:rPr lang="en-US" altLang="ko-KR" sz="1600">
                <a:latin typeface="Arial" panose="020B0604020202020204" pitchFamily="34" charset="0"/>
                <a:ea typeface="굴림" panose="020B0600000101010101" pitchFamily="50" charset="-127"/>
              </a:rPr>
              <a:t> java.lang.ArithmeticException: / by zero</a:t>
            </a:r>
            <a:endParaRPr lang="ko-KR" altLang="en-US" sz="1600">
              <a:latin typeface="Arial" panose="020B0604020202020204" pitchFamily="34" charset="0"/>
              <a:ea typeface="굴림" panose="020B0600000101010101" pitchFamily="50" charset="-127"/>
            </a:endParaRPr>
          </a:p>
        </p:txBody>
      </p:sp>
      <p:sp>
        <p:nvSpPr>
          <p:cNvPr id="29701" name="직사각형 6"/>
          <p:cNvSpPr>
            <a:spLocks noChangeArrowheads="1"/>
          </p:cNvSpPr>
          <p:nvPr/>
        </p:nvSpPr>
        <p:spPr bwMode="auto">
          <a:xfrm>
            <a:off x="4071938" y="5832475"/>
            <a:ext cx="4500562" cy="584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a:latin typeface="Arial" panose="020B0604020202020204" pitchFamily="34" charset="0"/>
                <a:ea typeface="굴림" panose="020B0600000101010101" pitchFamily="50" charset="-127"/>
              </a:rPr>
              <a:t>0 4</a:t>
            </a:r>
          </a:p>
          <a:p>
            <a:pPr eaLnBrk="1" hangingPunct="1">
              <a:spcBef>
                <a:spcPct val="0"/>
              </a:spcBef>
              <a:buClrTx/>
              <a:buFontTx/>
              <a:buNone/>
            </a:pPr>
            <a:r>
              <a:rPr lang="en-US" altLang="ko-KR" sz="1600">
                <a:latin typeface="Arial" panose="020B0604020202020204" pitchFamily="34" charset="0"/>
                <a:ea typeface="굴림" panose="020B0600000101010101" pitchFamily="50" charset="-127"/>
              </a:rPr>
              <a:t> java.lang.ArrayIndexOutOfBoundsException: 4</a:t>
            </a:r>
            <a:endParaRPr lang="ko-KR" altLang="en-US" sz="1600">
              <a:latin typeface="Arial" panose="020B0604020202020204" pitchFamily="34" charset="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84211"/>
    </mc:Choice>
    <mc:Fallback xmlns="">
      <p:transition spd="slow" advTm="84211"/>
    </mc:Fallback>
  </mc:AlternateContent>
  <p:extLst>
    <p:ext uri="{3A86A75C-4F4B-4683-9AE1-C65F6400EC91}">
      <p14:laserTraceLst xmlns:p14="http://schemas.microsoft.com/office/powerpoint/2010/main">
        <p14:tracePtLst>
          <p14:tracePt t="905" x="776288" y="3128963"/>
          <p14:tracePt t="912" x="833438" y="3109913"/>
          <p14:tracePt t="919" x="890588" y="3095625"/>
          <p14:tracePt t="932" x="952500" y="3086100"/>
          <p14:tracePt t="949" x="1100138" y="3052763"/>
          <p14:tracePt t="965" x="1228725" y="3038475"/>
          <p14:tracePt t="998" x="1443038" y="3014663"/>
          <p14:tracePt t="1032" x="1762125" y="2986088"/>
          <p14:tracePt t="1049" x="1885950" y="2976563"/>
          <p14:tracePt t="1065" x="1966913" y="2971800"/>
          <p14:tracePt t="1082" x="2081213" y="2971800"/>
          <p14:tracePt t="1098" x="2162175" y="2971800"/>
          <p14:tracePt t="1115" x="2228850" y="2971800"/>
          <p14:tracePt t="1132" x="2324100" y="2971800"/>
          <p14:tracePt t="1148" x="2357438" y="2971800"/>
          <p14:tracePt t="1165" x="2405063" y="2986088"/>
          <p14:tracePt t="1182" x="2424113" y="2986088"/>
          <p14:tracePt t="1198" x="2452688" y="2990850"/>
          <p14:tracePt t="1215" x="2462213" y="2995613"/>
          <p14:tracePt t="1232" x="2466975" y="3005138"/>
          <p14:tracePt t="1248" x="2476500" y="3009900"/>
          <p14:tracePt t="3388" x="2466975" y="3009900"/>
          <p14:tracePt t="3394" x="2452688" y="2995613"/>
          <p14:tracePt t="3402" x="2419350" y="2962275"/>
          <p14:tracePt t="3416" x="2376488" y="2890838"/>
          <p14:tracePt t="3432" x="2209800" y="2652713"/>
          <p14:tracePt t="3448" x="2033588" y="2376488"/>
          <p14:tracePt t="3482" x="1700213" y="1781175"/>
          <p14:tracePt t="3515" x="1552575" y="1466850"/>
          <p14:tracePt t="3532" x="1495425" y="1376363"/>
          <p14:tracePt t="3548" x="1433513" y="1243013"/>
          <p14:tracePt t="3565" x="1400175" y="1166813"/>
          <p14:tracePt t="3581" x="1371600" y="1090613"/>
          <p14:tracePt t="3598" x="1343025" y="1047750"/>
          <p14:tracePt t="3615" x="1314450" y="995363"/>
          <p14:tracePt t="3631" x="1290638" y="971550"/>
          <p14:tracePt t="3648" x="1266825" y="947738"/>
          <p14:tracePt t="3665" x="1243013" y="923925"/>
          <p14:tracePt t="3681" x="1185863" y="871538"/>
          <p14:tracePt t="3698" x="1143000" y="833438"/>
          <p14:tracePt t="3715" x="1104900" y="785813"/>
          <p14:tracePt t="3732" x="1019175" y="685800"/>
          <p14:tracePt t="3748" x="981075" y="647700"/>
          <p14:tracePt t="3765" x="947738" y="604838"/>
          <p14:tracePt t="3784" x="923925" y="581025"/>
          <p14:tracePt t="3798" x="900113" y="557213"/>
          <p14:tracePt t="3815" x="885825" y="542925"/>
          <p14:tracePt t="3831" x="876300" y="538163"/>
          <p14:tracePt t="3848" x="866775" y="533400"/>
          <p14:tracePt t="3865" x="847725" y="542925"/>
          <p14:tracePt t="3882" x="814388" y="619125"/>
          <p14:tracePt t="3898" x="762000" y="781050"/>
          <p14:tracePt t="3915" x="704850" y="1019175"/>
          <p14:tracePt t="3931" x="690563" y="1243013"/>
          <p14:tracePt t="3948" x="671513" y="1376363"/>
          <p14:tracePt t="3965" x="652463" y="1590675"/>
          <p14:tracePt t="3981" x="642938" y="1857375"/>
          <p14:tracePt t="3998" x="633413" y="2000250"/>
          <p14:tracePt t="4015" x="633413" y="2243138"/>
          <p14:tracePt t="4031" x="638175" y="2419350"/>
          <p14:tracePt t="4049" x="657225" y="2747963"/>
          <p14:tracePt t="4065" x="666750" y="2914650"/>
          <p14:tracePt t="4081" x="666750" y="3014663"/>
          <p14:tracePt t="4099" x="661988" y="3152775"/>
          <p14:tracePt t="4115" x="647700" y="3367088"/>
          <p14:tracePt t="4132" x="638175" y="3457575"/>
          <p14:tracePt t="4148" x="638175" y="3524250"/>
          <p14:tracePt t="4165" x="642938" y="3619500"/>
          <p14:tracePt t="4181" x="647700" y="3652838"/>
          <p14:tracePt t="4198" x="652463" y="3676650"/>
          <p14:tracePt t="4215" x="657225" y="3681413"/>
          <p14:tracePt t="4430" x="661988" y="3748088"/>
          <p14:tracePt t="4438" x="671513" y="3819525"/>
          <p14:tracePt t="4448" x="671513" y="3862388"/>
          <p14:tracePt t="4465" x="681038" y="3933825"/>
          <p14:tracePt t="4482" x="695325" y="4043363"/>
          <p14:tracePt t="4498" x="700088" y="4133850"/>
          <p14:tracePt t="4515" x="719138" y="4238625"/>
          <p14:tracePt t="4532" x="719138" y="4319588"/>
          <p14:tracePt t="4548" x="719138" y="4391025"/>
          <p14:tracePt t="4565" x="719138" y="4443413"/>
          <p14:tracePt t="4582" x="719138" y="4500563"/>
          <p14:tracePt t="4599" x="719138" y="4591050"/>
          <p14:tracePt t="4615" x="719138" y="4652963"/>
          <p14:tracePt t="4632" x="719138" y="4700588"/>
          <p14:tracePt t="4648" x="719138" y="4743450"/>
          <p14:tracePt t="4665" x="719138" y="4772025"/>
          <p14:tracePt t="4681" x="728663" y="4833938"/>
          <p14:tracePt t="4698" x="738188" y="4876800"/>
          <p14:tracePt t="4715" x="742950" y="4919663"/>
          <p14:tracePt t="4731" x="747713" y="4976813"/>
          <p14:tracePt t="4748" x="747713" y="5019675"/>
          <p14:tracePt t="4765" x="747713" y="5053013"/>
          <p14:tracePt t="4782" x="747713" y="5091113"/>
          <p14:tracePt t="4798" x="747713" y="5114925"/>
          <p14:tracePt t="4815" x="747713" y="5129213"/>
          <p14:tracePt t="4831" x="747713" y="5143500"/>
          <p14:tracePt t="4848" x="747713" y="5162550"/>
          <p14:tracePt t="4865" x="747713" y="5172075"/>
          <p14:tracePt t="4881" x="742950" y="5191125"/>
          <p14:tracePt t="4898" x="742950" y="5205413"/>
          <p14:tracePt t="4915" x="742950" y="5214938"/>
          <p14:tracePt t="5709" x="762000" y="5119688"/>
          <p14:tracePt t="5716" x="823913" y="4862513"/>
          <p14:tracePt t="5723" x="919163" y="4481513"/>
          <p14:tracePt t="5731" x="1014413" y="4143375"/>
          <p14:tracePt t="5748" x="1200150" y="3400425"/>
          <p14:tracePt t="5766" x="1371600" y="2662238"/>
          <p14:tracePt t="5782" x="1514475" y="1828800"/>
          <p14:tracePt t="5815" x="1604963" y="1281113"/>
          <p14:tracePt t="5818" x="1624013" y="1166813"/>
          <p14:tracePt t="5849" x="1728788" y="919163"/>
          <p14:tracePt t="5865" x="1776413" y="819150"/>
          <p14:tracePt t="5881" x="1833563" y="752475"/>
          <p14:tracePt t="5898" x="1900238" y="681038"/>
          <p14:tracePt t="5915" x="1957388" y="638175"/>
          <p14:tracePt t="5931" x="2014538" y="609600"/>
          <p14:tracePt t="5948" x="2071688" y="585788"/>
          <p14:tracePt t="5965" x="2138363" y="566738"/>
          <p14:tracePt t="5982" x="2176463" y="557213"/>
          <p14:tracePt t="5998" x="2205038" y="547688"/>
          <p14:tracePt t="6015" x="2233613" y="547688"/>
          <p14:tracePt t="6031" x="2266950" y="547688"/>
          <p14:tracePt t="6048" x="2276475" y="547688"/>
          <p14:tracePt t="6065" x="2290763" y="552450"/>
          <p14:tracePt t="6082" x="2300288" y="557213"/>
          <p14:tracePt t="6098" x="2309813" y="571500"/>
          <p14:tracePt t="6115" x="2314575" y="590550"/>
          <p14:tracePt t="6131" x="2314575" y="642938"/>
          <p14:tracePt t="6148" x="2286000" y="733425"/>
          <p14:tracePt t="6165" x="2271713" y="795338"/>
          <p14:tracePt t="6181" x="2262188" y="866775"/>
          <p14:tracePt t="6198" x="2276475" y="971550"/>
          <p14:tracePt t="6215" x="2305050" y="1081088"/>
          <p14:tracePt t="6231" x="2328863" y="1119188"/>
          <p14:tracePt t="6248" x="2347913" y="1138238"/>
          <p14:tracePt t="6265" x="2371725" y="1162050"/>
          <p14:tracePt t="6281" x="2414588" y="1200150"/>
          <p14:tracePt t="6298" x="2443163" y="1233488"/>
          <p14:tracePt t="6314" x="2476500" y="1262063"/>
          <p14:tracePt t="6316" x="2486025" y="1281113"/>
          <p14:tracePt t="6331" x="2500313" y="1304925"/>
          <p14:tracePt t="6348" x="2509838" y="1314450"/>
          <p14:tracePt t="6365" x="2519363" y="1319213"/>
          <p14:tracePt t="6381" x="2519363" y="1328738"/>
          <p14:tracePt t="6619" x="2533650" y="1328738"/>
          <p14:tracePt t="6626" x="2552700" y="1328738"/>
          <p14:tracePt t="6633" x="2562225" y="1319213"/>
          <p14:tracePt t="6649" x="2581275" y="1319213"/>
          <p14:tracePt t="6665" x="2590800" y="1319213"/>
          <p14:tracePt t="6682" x="2595563" y="1319213"/>
          <p14:tracePt t="6698" x="2605088" y="1319213"/>
          <p14:tracePt t="6766" x="2609850" y="1319213"/>
          <p14:tracePt t="6772" x="2614613" y="1319213"/>
          <p14:tracePt t="6787" x="2619375" y="1319213"/>
          <p14:tracePt t="6798" x="2624138" y="1314450"/>
          <p14:tracePt t="6815" x="2633663" y="1309688"/>
          <p14:tracePt t="6831" x="2647950" y="1300163"/>
          <p14:tracePt t="6848" x="2662238" y="1295400"/>
          <p14:tracePt t="6865" x="2671763" y="1290638"/>
          <p14:tracePt t="6882" x="2676525" y="1290638"/>
          <p14:tracePt t="6898" x="2686050" y="1290638"/>
          <p14:tracePt t="6931" x="2690813" y="1290638"/>
          <p14:tracePt t="6948" x="2700338" y="1290638"/>
          <p14:tracePt t="6964" x="2709863" y="1281113"/>
          <p14:tracePt t="6981" x="2719388" y="1281113"/>
          <p14:tracePt t="6998" x="2724150" y="1276350"/>
          <p14:tracePt t="7014" x="2733675" y="1276350"/>
          <p14:tracePt t="7031" x="2738438" y="1276350"/>
          <p14:tracePt t="7104" x="2743200" y="1271588"/>
          <p14:tracePt t="7110" x="2747963" y="1271588"/>
          <p14:tracePt t="7125" x="2762250" y="1266825"/>
          <p14:tracePt t="7140" x="2767013" y="1266825"/>
          <p14:tracePt t="7148" x="2771775" y="1266825"/>
          <p14:tracePt t="7164" x="2776538" y="1266825"/>
          <p14:tracePt t="7181" x="2781300" y="1266825"/>
          <p14:tracePt t="7198" x="2790825" y="1266825"/>
          <p14:tracePt t="8147" x="2800350" y="1266825"/>
          <p14:tracePt t="8153" x="2805113" y="1266825"/>
          <p14:tracePt t="8165" x="2809875" y="1266825"/>
          <p14:tracePt t="8181" x="2824163" y="1266825"/>
          <p14:tracePt t="8198" x="2843213" y="1257300"/>
          <p14:tracePt t="8215" x="2857500" y="1252538"/>
          <p14:tracePt t="8231" x="2881313" y="1252538"/>
          <p14:tracePt t="8264" x="2919413" y="1252538"/>
          <p14:tracePt t="8298" x="2938463" y="1252538"/>
          <p14:tracePt t="8314" x="2943225" y="1252538"/>
          <p14:tracePt t="8549" x="2981325" y="1252538"/>
          <p14:tracePt t="8557" x="3024188" y="1252538"/>
          <p14:tracePt t="8565" x="3071813" y="1252538"/>
          <p14:tracePt t="8581" x="3152775" y="1252538"/>
          <p14:tracePt t="8598" x="3209925" y="1252538"/>
          <p14:tracePt t="8615" x="3248025" y="1262063"/>
          <p14:tracePt t="8631" x="3295650" y="1271588"/>
          <p14:tracePt t="8648" x="3309938" y="1276350"/>
          <p14:tracePt t="8665" x="3324225" y="1281113"/>
          <p14:tracePt t="8681" x="3352800" y="1295400"/>
          <p14:tracePt t="8698" x="3371850" y="1300163"/>
          <p14:tracePt t="8715" x="3395663" y="1309688"/>
          <p14:tracePt t="8731" x="3424238" y="1314450"/>
          <p14:tracePt t="8748" x="3457575" y="1328738"/>
          <p14:tracePt t="8764" x="3481388" y="1333500"/>
          <p14:tracePt t="8781" x="3505200" y="1343025"/>
          <p14:tracePt t="8798" x="3538538" y="1357313"/>
          <p14:tracePt t="8814" x="3567113" y="1366838"/>
          <p14:tracePt t="8831" x="3595688" y="1381125"/>
          <p14:tracePt t="8848" x="3624263" y="1390650"/>
          <p14:tracePt t="8865" x="3667125" y="1404938"/>
          <p14:tracePt t="8881" x="3690938" y="1414463"/>
          <p14:tracePt t="8898" x="3709988" y="1419225"/>
          <p14:tracePt t="8914" x="3733800" y="1419225"/>
          <p14:tracePt t="8931" x="3757613" y="1419225"/>
          <p14:tracePt t="8948" x="3781425" y="1419225"/>
          <p14:tracePt t="8964" x="3800475" y="1419225"/>
          <p14:tracePt t="8981" x="3829050" y="1419225"/>
          <p14:tracePt t="8998" x="3876675" y="1419225"/>
          <p14:tracePt t="9014" x="3905250" y="1419225"/>
          <p14:tracePt t="9031" x="3924300" y="1419225"/>
          <p14:tracePt t="9048" x="3952875" y="1414463"/>
          <p14:tracePt t="9065" x="3986213" y="1404938"/>
          <p14:tracePt t="9081" x="4010025" y="1395413"/>
          <p14:tracePt t="9098" x="4033838" y="1385888"/>
          <p14:tracePt t="9114" x="4057650" y="1381125"/>
          <p14:tracePt t="9131" x="4081463" y="1376363"/>
          <p14:tracePt t="9148" x="4095750" y="1366838"/>
          <p14:tracePt t="9164" x="4105275" y="1362075"/>
          <p14:tracePt t="9181" x="4114800" y="1357313"/>
          <p14:tracePt t="9461" x="4124325" y="1352550"/>
          <p14:tracePt t="9468" x="4129088" y="1347788"/>
          <p14:tracePt t="9481" x="4133850" y="1343025"/>
          <p14:tracePt t="9498" x="4152900" y="1328738"/>
          <p14:tracePt t="9514" x="4157663" y="1328738"/>
          <p14:tracePt t="9531" x="4167188" y="1328738"/>
          <p14:tracePt t="9565" x="4176713" y="1328738"/>
          <p14:tracePt t="9581" x="4181475" y="1328738"/>
          <p14:tracePt t="9598" x="4195763" y="1323975"/>
          <p14:tracePt t="9614" x="4214813" y="1323975"/>
          <p14:tracePt t="9631" x="4224338" y="1314450"/>
          <p14:tracePt t="9648" x="4238625" y="1309688"/>
          <p14:tracePt t="9665" x="4252913" y="1304925"/>
          <p14:tracePt t="9681" x="4286250" y="1300163"/>
          <p14:tracePt t="9698" x="4310063" y="1295400"/>
          <p14:tracePt t="9714" x="4329113" y="1295400"/>
          <p14:tracePt t="9731" x="4352925" y="1290638"/>
          <p14:tracePt t="9748" x="4391025" y="1281113"/>
          <p14:tracePt t="9764" x="4419600" y="1271588"/>
          <p14:tracePt t="9781" x="4457700" y="1266825"/>
          <p14:tracePt t="9798" x="4495800" y="1257300"/>
          <p14:tracePt t="9814" x="4519613" y="1257300"/>
          <p14:tracePt t="9831" x="4538663" y="1252538"/>
          <p14:tracePt t="9848" x="4552950" y="1247775"/>
          <p14:tracePt t="9865" x="4562475" y="1247775"/>
          <p14:tracePt t="9881" x="4572000" y="1247775"/>
          <p14:tracePt t="9898" x="4576763" y="1247775"/>
          <p14:tracePt t="9990" x="4572000" y="1247775"/>
          <p14:tracePt t="9996" x="4562475" y="1247775"/>
          <p14:tracePt t="10004" x="4543425" y="1247775"/>
          <p14:tracePt t="10014" x="4505325" y="1247775"/>
          <p14:tracePt t="10031" x="4410075" y="1243013"/>
          <p14:tracePt t="10047" x="4229100" y="1223963"/>
          <p14:tracePt t="10064" x="4119563" y="1223963"/>
          <p14:tracePt t="10081" x="3962400" y="1228725"/>
          <p14:tracePt t="10098" x="3838575" y="1238250"/>
          <p14:tracePt t="10114" x="3700463" y="1238250"/>
          <p14:tracePt t="10131" x="3643313" y="1238250"/>
          <p14:tracePt t="10148" x="3590925" y="1238250"/>
          <p14:tracePt t="10165" x="3486150" y="1252538"/>
          <p14:tracePt t="10181" x="3405188" y="1257300"/>
          <p14:tracePt t="10198" x="3314700" y="1276350"/>
          <p14:tracePt t="10214" x="3228975" y="1290638"/>
          <p14:tracePt t="10231" x="3109913" y="1319213"/>
          <p14:tracePt t="10248" x="3052763" y="1333500"/>
          <p14:tracePt t="10264" x="3009900" y="1338263"/>
          <p14:tracePt t="10281" x="2981325" y="1347788"/>
          <p14:tracePt t="10297" x="2962275" y="1347788"/>
          <p14:tracePt t="10314" x="2952750" y="1347788"/>
          <p14:tracePt t="10331" x="2947988" y="1347788"/>
          <p14:tracePt t="10348" x="2943225" y="1347788"/>
          <p14:tracePt t="10364" x="2938463" y="1347788"/>
          <p14:tracePt t="10386" x="2933700" y="1347788"/>
          <p14:tracePt t="10841" x="2924175" y="1347788"/>
          <p14:tracePt t="10849" x="2914650" y="1347788"/>
          <p14:tracePt t="10856" x="2905125" y="1347788"/>
          <p14:tracePt t="10864" x="2890838" y="1347788"/>
          <p14:tracePt t="10881" x="2871788" y="1347788"/>
          <p14:tracePt t="10898" x="2847975" y="1352550"/>
          <p14:tracePt t="10931" x="2795588" y="1357313"/>
          <p14:tracePt t="10965" x="2762250" y="1357313"/>
          <p14:tracePt t="10981" x="2743200" y="1357313"/>
          <p14:tracePt t="10998" x="2728913" y="1357313"/>
          <p14:tracePt t="11015" x="2709863" y="1362075"/>
          <p14:tracePt t="11031" x="2667000" y="1366838"/>
          <p14:tracePt t="11047" x="2647950" y="1366838"/>
          <p14:tracePt t="11064" x="2624138" y="1366838"/>
          <p14:tracePt t="11081" x="2605088" y="1366838"/>
          <p14:tracePt t="11097" x="2581275" y="1366838"/>
          <p14:tracePt t="11114" x="2571750" y="1366838"/>
          <p14:tracePt t="11131" x="2562225" y="1366838"/>
          <p14:tracePt t="11147" x="2557463" y="1366838"/>
          <p14:tracePt t="11164" x="2547938" y="1366838"/>
          <p14:tracePt t="11451" x="2566988" y="1366838"/>
          <p14:tracePt t="11457" x="2586038" y="1362075"/>
          <p14:tracePt t="11465" x="2605088" y="1362075"/>
          <p14:tracePt t="11481" x="2638425" y="1347788"/>
          <p14:tracePt t="11498" x="2676525" y="1343025"/>
          <p14:tracePt t="11514" x="2705100" y="1338263"/>
          <p14:tracePt t="11531" x="2752725" y="1323975"/>
          <p14:tracePt t="11548" x="2781300" y="1319213"/>
          <p14:tracePt t="11564" x="2809875" y="1319213"/>
          <p14:tracePt t="11581" x="2828925" y="1319213"/>
          <p14:tracePt t="11597" x="2876550" y="1309688"/>
          <p14:tracePt t="11614" x="2905125" y="1309688"/>
          <p14:tracePt t="11631" x="2928938" y="1309688"/>
          <p14:tracePt t="11648" x="2947988" y="1300163"/>
          <p14:tracePt t="11664" x="2976563" y="1295400"/>
          <p14:tracePt t="11681" x="2990850" y="1295400"/>
          <p14:tracePt t="11697" x="3000375" y="1295400"/>
          <p14:tracePt t="11714" x="3019425" y="1290638"/>
          <p14:tracePt t="11731" x="3033713" y="1290638"/>
          <p14:tracePt t="11747" x="3052763" y="1285875"/>
          <p14:tracePt t="11764" x="3071813" y="1285875"/>
          <p14:tracePt t="11781" x="3090863" y="1285875"/>
          <p14:tracePt t="11797" x="3114675" y="1285875"/>
          <p14:tracePt t="11814" x="3124200" y="1285875"/>
          <p14:tracePt t="11831" x="3138488" y="1285875"/>
          <p14:tracePt t="11847" x="3148013" y="1285875"/>
          <p14:tracePt t="11864" x="3152775" y="1285875"/>
          <p14:tracePt t="11881" x="3162300" y="1285875"/>
          <p14:tracePt t="12002" x="3148013" y="1285875"/>
          <p14:tracePt t="12009" x="3133725" y="1290638"/>
          <p14:tracePt t="12016" x="3105150" y="1300163"/>
          <p14:tracePt t="12031" x="3033713" y="1314450"/>
          <p14:tracePt t="12047" x="2919413" y="1338263"/>
          <p14:tracePt t="12064" x="2795588" y="1347788"/>
          <p14:tracePt t="12082" x="2690813" y="1347788"/>
          <p14:tracePt t="12098" x="2576513" y="1347788"/>
          <p14:tracePt t="12114" x="2509838" y="1343025"/>
          <p14:tracePt t="12131" x="2447925" y="1338263"/>
          <p14:tracePt t="12147" x="2381250" y="1338263"/>
          <p14:tracePt t="12164" x="2343150" y="1338263"/>
          <p14:tracePt t="12181" x="2324100" y="1338263"/>
          <p14:tracePt t="12198" x="2300288" y="1338263"/>
          <p14:tracePt t="12215" x="2271713" y="1338263"/>
          <p14:tracePt t="12231" x="2247900" y="1343025"/>
          <p14:tracePt t="12247" x="2238375" y="1347788"/>
          <p14:tracePt t="12265" x="2228850" y="1347788"/>
          <p14:tracePt t="12281" x="2219325" y="1347788"/>
          <p14:tracePt t="12361" x="2224088" y="1347788"/>
          <p14:tracePt t="12368" x="2243138" y="1347788"/>
          <p14:tracePt t="12381" x="2257425" y="1347788"/>
          <p14:tracePt t="12397" x="2371725" y="1347788"/>
          <p14:tracePt t="12414" x="2443163" y="1338263"/>
          <p14:tracePt t="12431" x="2524125" y="1333500"/>
          <p14:tracePt t="12447" x="2605088" y="1333500"/>
          <p14:tracePt t="12464" x="2743200" y="1333500"/>
          <p14:tracePt t="12481" x="2833688" y="1333500"/>
          <p14:tracePt t="12498" x="2890838" y="1333500"/>
          <p14:tracePt t="12514" x="2933700" y="1333500"/>
          <p14:tracePt t="12531" x="2990850" y="1333500"/>
          <p14:tracePt t="12548" x="3028950" y="1333500"/>
          <p14:tracePt t="12564" x="3057525" y="1333500"/>
          <p14:tracePt t="12581" x="3090863" y="1333500"/>
          <p14:tracePt t="12598" x="3109913" y="1333500"/>
          <p14:tracePt t="12614" x="3133725" y="1333500"/>
          <p14:tracePt t="12631" x="3148013" y="1333500"/>
          <p14:tracePt t="12647" x="3167063" y="1333500"/>
          <p14:tracePt t="12664" x="3176588" y="1333500"/>
          <p14:tracePt t="12681" x="3181350" y="1333500"/>
          <p14:tracePt t="12698" x="3186113" y="1333500"/>
          <p14:tracePt t="12714" x="3195638" y="1333500"/>
          <p14:tracePt t="12731" x="3200400" y="1333500"/>
          <p14:tracePt t="12956" x="3167063" y="1323975"/>
          <p14:tracePt t="12963" x="3133725" y="1323975"/>
          <p14:tracePt t="12971" x="3086100" y="1319213"/>
          <p14:tracePt t="12981" x="3048000" y="1309688"/>
          <p14:tracePt t="12997" x="2971800" y="1309688"/>
          <p14:tracePt t="13014" x="2886075" y="1309688"/>
          <p14:tracePt t="13031" x="2833688" y="1309688"/>
          <p14:tracePt t="13048" x="2776538" y="1309688"/>
          <p14:tracePt t="13064" x="2709863" y="1309688"/>
          <p14:tracePt t="13081" x="2595563" y="1309688"/>
          <p14:tracePt t="13098" x="2533650" y="1309688"/>
          <p14:tracePt t="13114" x="2476500" y="1309688"/>
          <p14:tracePt t="13131" x="2428875" y="1304925"/>
          <p14:tracePt t="13148" x="2324100" y="1290638"/>
          <p14:tracePt t="13164" x="2252663" y="1281113"/>
          <p14:tracePt t="13181" x="2181225" y="1276350"/>
          <p14:tracePt t="13198" x="2124075" y="1276350"/>
          <p14:tracePt t="13214" x="2071688" y="1276350"/>
          <p14:tracePt t="13231" x="2033588" y="1276350"/>
          <p14:tracePt t="13247" x="2014538" y="1276350"/>
          <p14:tracePt t="13264" x="1995488" y="1276350"/>
          <p14:tracePt t="13281" x="1985963" y="1276350"/>
          <p14:tracePt t="13297" x="1981200" y="1276350"/>
          <p14:tracePt t="13314" x="1976438" y="1276350"/>
          <p14:tracePt t="13316" x="1971675" y="1276350"/>
          <p14:tracePt t="13331" x="1966913" y="1276350"/>
          <p14:tracePt t="13617" x="2014538" y="1276350"/>
          <p14:tracePt t="13624" x="2081213" y="1276350"/>
          <p14:tracePt t="13632" x="2166938" y="1276350"/>
          <p14:tracePt t="13648" x="2324100" y="1266825"/>
          <p14:tracePt t="13664" x="2457450" y="1266825"/>
          <p14:tracePt t="13681" x="2557463" y="1266825"/>
          <p14:tracePt t="13697" x="2705100" y="1266825"/>
          <p14:tracePt t="13731" x="2876550" y="1271588"/>
          <p14:tracePt t="13764" x="3028950" y="1271588"/>
          <p14:tracePt t="13781" x="3100388" y="1276350"/>
          <p14:tracePt t="13798" x="3181350" y="1285875"/>
          <p14:tracePt t="13814" x="3252788" y="1300163"/>
          <p14:tracePt t="13816" x="3286125" y="1300163"/>
          <p14:tracePt t="13831" x="3348038" y="1314450"/>
          <p14:tracePt t="13847" x="3386138" y="1319213"/>
          <p14:tracePt t="13864" x="3400425" y="1319213"/>
          <p14:tracePt t="13881" x="3414713" y="1319213"/>
          <p14:tracePt t="14117" x="3486150" y="1319213"/>
          <p14:tracePt t="14123" x="3571875" y="1314450"/>
          <p14:tracePt t="14131" x="3671888" y="1304925"/>
          <p14:tracePt t="14147" x="3886200" y="1285875"/>
          <p14:tracePt t="14164" x="4052888" y="1271588"/>
          <p14:tracePt t="14181" x="4176713" y="1262063"/>
          <p14:tracePt t="14197" x="4333875" y="1252538"/>
          <p14:tracePt t="14214" x="4386263" y="1252538"/>
          <p14:tracePt t="14231" x="4414838" y="1252538"/>
          <p14:tracePt t="14247" x="4429125" y="1252538"/>
          <p14:tracePt t="14264" x="4438650" y="1252538"/>
          <p14:tracePt t="14281" x="4443413" y="1252538"/>
          <p14:tracePt t="14344" x="4438650" y="1252538"/>
          <p14:tracePt t="14351" x="4429125" y="1252538"/>
          <p14:tracePt t="14364" x="4410075" y="1252538"/>
          <p14:tracePt t="14381" x="4314825" y="1257300"/>
          <p14:tracePt t="14397" x="4214813" y="1257300"/>
          <p14:tracePt t="14414" x="4124325" y="1257300"/>
          <p14:tracePt t="14431" x="4043363" y="1257300"/>
          <p14:tracePt t="14447" x="3962400" y="1257300"/>
          <p14:tracePt t="14464" x="3910013" y="1257300"/>
          <p14:tracePt t="14481" x="3852863" y="1257300"/>
          <p14:tracePt t="14497" x="3762375" y="1257300"/>
          <p14:tracePt t="14514" x="3695700" y="1257300"/>
          <p14:tracePt t="14531" x="3643313" y="1252538"/>
          <p14:tracePt t="14547" x="3609975" y="1252538"/>
          <p14:tracePt t="14564" x="3567113" y="1252538"/>
          <p14:tracePt t="14581" x="3538538" y="1252538"/>
          <p14:tracePt t="14597" x="3519488" y="1252538"/>
          <p14:tracePt t="14615" x="3495675" y="1252538"/>
          <p14:tracePt t="14631" x="3476625" y="1252538"/>
          <p14:tracePt t="14648" x="3467100" y="1252538"/>
          <p14:tracePt t="14664" x="3457575" y="1252538"/>
          <p14:tracePt t="14726" x="3457575" y="1257300"/>
          <p14:tracePt t="14733" x="3457575" y="1271588"/>
          <p14:tracePt t="14740" x="3457575" y="1281113"/>
          <p14:tracePt t="14748" x="3457575" y="1290638"/>
          <p14:tracePt t="14764" x="3476625" y="1328738"/>
          <p14:tracePt t="14780" x="3495675" y="1352550"/>
          <p14:tracePt t="14798" x="3519488" y="1376363"/>
          <p14:tracePt t="14814" x="3571875" y="1400175"/>
          <p14:tracePt t="14830" x="3609975" y="1419225"/>
          <p14:tracePt t="14847" x="3662363" y="1433513"/>
          <p14:tracePt t="14864" x="3709988" y="1433513"/>
          <p14:tracePt t="14881" x="3771900" y="1433513"/>
          <p14:tracePt t="14897" x="3814763" y="1423988"/>
          <p14:tracePt t="14914" x="3862388" y="1419225"/>
          <p14:tracePt t="14931" x="3914775" y="1404938"/>
          <p14:tracePt t="14947" x="3957638" y="1400175"/>
          <p14:tracePt t="14964" x="4010025" y="1385888"/>
          <p14:tracePt t="14981" x="4067175" y="1381125"/>
          <p14:tracePt t="14997" x="4143375" y="1366838"/>
          <p14:tracePt t="15014" x="4191000" y="1362075"/>
          <p14:tracePt t="15031" x="4238625" y="1347788"/>
          <p14:tracePt t="15048" x="4291013" y="1343025"/>
          <p14:tracePt t="15064" x="4357688" y="1328738"/>
          <p14:tracePt t="15080" x="4405313" y="1323975"/>
          <p14:tracePt t="15097" x="4438650" y="1319213"/>
          <p14:tracePt t="15114" x="4486275" y="1304925"/>
          <p14:tracePt t="15131" x="4510088" y="1295400"/>
          <p14:tracePt t="15147" x="4529138" y="1295400"/>
          <p14:tracePt t="15164" x="4538663" y="1285875"/>
          <p14:tracePt t="15180" x="4548188" y="1276350"/>
          <p14:tracePt t="15197" x="4557713" y="1276350"/>
          <p14:tracePt t="15214" x="4557713" y="1271588"/>
          <p14:tracePt t="15231" x="4557713" y="1266825"/>
          <p14:tracePt t="15247" x="4548188" y="1247775"/>
          <p14:tracePt t="15264" x="4514850" y="1214438"/>
          <p14:tracePt t="15281" x="4433888" y="1166813"/>
          <p14:tracePt t="15298" x="4338638" y="1128713"/>
          <p14:tracePt t="15314" x="4195763" y="1081088"/>
          <p14:tracePt t="15331" x="4067175" y="1062038"/>
          <p14:tracePt t="15347" x="3943350" y="1062038"/>
          <p14:tracePt t="15364" x="3805238" y="1076325"/>
          <p14:tracePt t="15381" x="3743325" y="1095375"/>
          <p14:tracePt t="15397" x="3700463" y="1100138"/>
          <p14:tracePt t="15414" x="3657600" y="1114425"/>
          <p14:tracePt t="15431" x="3614738" y="1128713"/>
          <p14:tracePt t="15447" x="3600450" y="1133475"/>
          <p14:tracePt t="15464" x="3590925" y="1138238"/>
          <p14:tracePt t="15481" x="3581400" y="1138238"/>
          <p14:tracePt t="15497" x="3571875" y="1138238"/>
          <p14:tracePt t="15514" x="3562350" y="1152525"/>
          <p14:tracePt t="15530" x="3543300" y="1166813"/>
          <p14:tracePt t="15547" x="3514725" y="1233488"/>
          <p14:tracePt t="15564" x="3505200" y="1266825"/>
          <p14:tracePt t="15581" x="3505200" y="1290638"/>
          <p14:tracePt t="15597" x="3505200" y="1304925"/>
          <p14:tracePt t="15614" x="3529013" y="1323975"/>
          <p14:tracePt t="15630" x="3562350" y="1338263"/>
          <p14:tracePt t="15647" x="3633788" y="1352550"/>
          <p14:tracePt t="15664" x="3729038" y="1357313"/>
          <p14:tracePt t="15681" x="3910013" y="1352550"/>
          <p14:tracePt t="15697" x="4000500" y="1347788"/>
          <p14:tracePt t="15714" x="4071938" y="1338263"/>
          <p14:tracePt t="15731" x="4114800" y="1328738"/>
          <p14:tracePt t="15747" x="4167188" y="1328738"/>
          <p14:tracePt t="15764" x="4195763" y="1328738"/>
          <p14:tracePt t="15780" x="4210050" y="1328738"/>
          <p14:tracePt t="15797" x="4233863" y="1328738"/>
          <p14:tracePt t="15814" x="4238625" y="1328738"/>
          <p14:tracePt t="16018" x="4314825" y="1314450"/>
          <p14:tracePt t="16025" x="4414838" y="1295400"/>
          <p14:tracePt t="16033" x="4524375" y="1276350"/>
          <p14:tracePt t="16047" x="4714875" y="1247775"/>
          <p14:tracePt t="16064" x="4895850" y="1228725"/>
          <p14:tracePt t="16081" x="5095875" y="1223963"/>
          <p14:tracePt t="16098" x="5248275" y="1223963"/>
          <p14:tracePt t="16131" x="5419725" y="1228725"/>
          <p14:tracePt t="16164" x="5462588" y="1243013"/>
          <p14:tracePt t="16180" x="5476875" y="1243013"/>
          <p14:tracePt t="16197" x="5481638" y="1243013"/>
          <p14:tracePt t="16214" x="5491163" y="1243013"/>
          <p14:tracePt t="16452" x="5553075" y="1243013"/>
          <p14:tracePt t="16458" x="5653088" y="1238250"/>
          <p14:tracePt t="16466" x="5719763" y="1228725"/>
          <p14:tracePt t="16480" x="5853113" y="1219200"/>
          <p14:tracePt t="16497" x="6010275" y="1223963"/>
          <p14:tracePt t="16514" x="6148388" y="1243013"/>
          <p14:tracePt t="16532" x="6272213" y="1257300"/>
          <p14:tracePt t="16564" x="6496050" y="1290638"/>
          <p14:tracePt t="16597" x="6705600" y="1319213"/>
          <p14:tracePt t="16614" x="6777038" y="1319213"/>
          <p14:tracePt t="16630" x="6843713" y="1319213"/>
          <p14:tracePt t="16647" x="6900863" y="1319213"/>
          <p14:tracePt t="16664" x="6986588" y="1323975"/>
          <p14:tracePt t="16681" x="7034213" y="1323975"/>
          <p14:tracePt t="16697" x="7072313" y="1333500"/>
          <p14:tracePt t="16714" x="7091363" y="1333500"/>
          <p14:tracePt t="16730" x="7115175" y="1333500"/>
          <p14:tracePt t="16747" x="7124700" y="1333500"/>
          <p14:tracePt t="16764" x="7129463" y="1333500"/>
          <p14:tracePt t="16781" x="7134225" y="1333500"/>
          <p14:tracePt t="16797" x="7138988" y="1333500"/>
          <p14:tracePt t="17068" x="7072313" y="1333500"/>
          <p14:tracePt t="17075" x="6996113" y="1333500"/>
          <p14:tracePt t="17084" x="6919913" y="1333500"/>
          <p14:tracePt t="17114" x="6705600" y="1338263"/>
          <p14:tracePt t="17147" x="6534150" y="1347788"/>
          <p14:tracePt t="17164" x="6462713" y="1347788"/>
          <p14:tracePt t="17180" x="6429375" y="1347788"/>
          <p14:tracePt t="17197" x="6391275" y="1347788"/>
          <p14:tracePt t="17214" x="6357938" y="1347788"/>
          <p14:tracePt t="17230" x="6286500" y="1362075"/>
          <p14:tracePt t="17247" x="6219825" y="1362075"/>
          <p14:tracePt t="17264" x="6157913" y="1366838"/>
          <p14:tracePt t="17281" x="6072188" y="1381125"/>
          <p14:tracePt t="17297" x="6038850" y="1385888"/>
          <p14:tracePt t="17314" x="6010275" y="1385888"/>
          <p14:tracePt t="17331" x="5991225" y="1385888"/>
          <p14:tracePt t="17347" x="5976938" y="1385888"/>
          <p14:tracePt t="17364" x="5972175" y="1385888"/>
          <p14:tracePt t="17380" x="5962650" y="1385888"/>
          <p14:tracePt t="17397" x="5957888" y="1385888"/>
          <p14:tracePt t="17414" x="5953125" y="1385888"/>
          <p14:tracePt t="17431" x="5948363" y="1385888"/>
          <p14:tracePt t="17448" x="5943600" y="1385888"/>
          <p14:tracePt t="17474" x="5938838" y="1385888"/>
          <p14:tracePt t="17480" x="5934075" y="1385888"/>
          <p14:tracePt t="17497" x="5919788" y="1385888"/>
          <p14:tracePt t="17514" x="5891213" y="1390650"/>
          <p14:tracePt t="17530" x="5829300" y="1404938"/>
          <p14:tracePt t="17547" x="5795963" y="1404938"/>
          <p14:tracePt t="17564" x="5767388" y="1404938"/>
          <p14:tracePt t="17580" x="5753100" y="1404938"/>
          <p14:tracePt t="17597" x="5743575" y="1404938"/>
          <p14:tracePt t="17614" x="5738813" y="1404938"/>
          <p14:tracePt t="17655" x="5743575" y="1404938"/>
          <p14:tracePt t="17664" x="5757863" y="1400175"/>
          <p14:tracePt t="17680" x="5819775" y="1390650"/>
          <p14:tracePt t="17697" x="5900738" y="1385888"/>
          <p14:tracePt t="17714" x="6081713" y="1376363"/>
          <p14:tracePt t="17730" x="6215063" y="1362075"/>
          <p14:tracePt t="17747" x="6353175" y="1352550"/>
          <p14:tracePt t="17764" x="6496050" y="1333500"/>
          <p14:tracePt t="17780" x="6691313" y="1319213"/>
          <p14:tracePt t="17797" x="6772275" y="1309688"/>
          <p14:tracePt t="17814" x="6815138" y="1309688"/>
          <p14:tracePt t="17831" x="6848475" y="1309688"/>
          <p14:tracePt t="17847" x="6872288" y="1309688"/>
          <p14:tracePt t="17864" x="6877050" y="1309688"/>
          <p14:tracePt t="17880" x="6881813" y="1309688"/>
          <p14:tracePt t="17897" x="6891338" y="1309688"/>
          <p14:tracePt t="18214" x="6824663" y="1319213"/>
          <p14:tracePt t="18220" x="6724650" y="1338263"/>
          <p14:tracePt t="18230" x="6624638" y="1357313"/>
          <p14:tracePt t="18247" x="6334125" y="1395413"/>
          <p14:tracePt t="18265" x="6110288" y="1433513"/>
          <p14:tracePt t="18280" x="5700713" y="1476375"/>
          <p14:tracePt t="18297" x="5514975" y="1495425"/>
          <p14:tracePt t="18330" x="5067300" y="1500188"/>
          <p14:tracePt t="18364" x="4795838" y="1481138"/>
          <p14:tracePt t="18380" x="4695825" y="1471613"/>
          <p14:tracePt t="18399" x="4605338" y="1466850"/>
          <p14:tracePt t="18414" x="4510088" y="1466850"/>
          <p14:tracePt t="18430" x="4438650" y="1457325"/>
          <p14:tracePt t="18448" x="4371975" y="1452563"/>
          <p14:tracePt t="18464" x="4248150" y="1452563"/>
          <p14:tracePt t="18480" x="4162425" y="1438275"/>
          <p14:tracePt t="18497" x="4114800" y="1428750"/>
          <p14:tracePt t="18514" x="4052888" y="1419225"/>
          <p14:tracePt t="18530" x="4024313" y="1409700"/>
          <p14:tracePt t="18547" x="4000500" y="1404938"/>
          <p14:tracePt t="18564" x="3986213" y="1400175"/>
          <p14:tracePt t="18580" x="3976688" y="1395413"/>
          <p14:tracePt t="18597" x="3967163" y="1395413"/>
          <p14:tracePt t="18614" x="3962400" y="1395413"/>
          <p14:tracePt t="18933" x="3924300" y="1390650"/>
          <p14:tracePt t="18940" x="3876675" y="1381125"/>
          <p14:tracePt t="18948" x="3829050" y="1366838"/>
          <p14:tracePt t="18964" x="3714750" y="1347788"/>
          <p14:tracePt t="18980" x="3619500" y="1333500"/>
          <p14:tracePt t="18997" x="3552825" y="1328738"/>
          <p14:tracePt t="19014" x="3476625" y="1314450"/>
          <p14:tracePt t="19030" x="3443288" y="1309688"/>
          <p14:tracePt t="19047" x="3424238" y="1304925"/>
          <p14:tracePt t="19064" x="3409950" y="1304925"/>
          <p14:tracePt t="19080" x="3400425" y="1304925"/>
          <p14:tracePt t="19097" x="3395663" y="1304925"/>
          <p14:tracePt t="19113" x="3390900" y="1304925"/>
          <p14:tracePt t="19785" x="3367088" y="1323975"/>
          <p14:tracePt t="19793" x="3338513" y="1343025"/>
          <p14:tracePt t="19800" x="3305175" y="1376363"/>
          <p14:tracePt t="19815" x="3267075" y="1400175"/>
          <p14:tracePt t="19830" x="3171825" y="1466850"/>
          <p14:tracePt t="19847" x="3133725" y="1500188"/>
          <p14:tracePt t="19863" x="3100388" y="1514475"/>
          <p14:tracePt t="19897" x="3052763" y="1547813"/>
          <p14:tracePt t="19930" x="3019425" y="1566863"/>
          <p14:tracePt t="19947" x="3000375" y="1581150"/>
          <p14:tracePt t="19964" x="2990850" y="1585913"/>
          <p14:tracePt t="19980" x="2976563" y="1595438"/>
          <p14:tracePt t="19997" x="2962275" y="1600200"/>
          <p14:tracePt t="20014" x="2943225" y="1609725"/>
          <p14:tracePt t="20030" x="2938463" y="1614488"/>
          <p14:tracePt t="20047" x="2933700" y="1614488"/>
          <p14:tracePt t="20064" x="2919413" y="1619250"/>
          <p14:tracePt t="20080" x="2900363" y="1624013"/>
          <p14:tracePt t="20097" x="2890838" y="1633538"/>
          <p14:tracePt t="20113" x="2876550" y="1638300"/>
          <p14:tracePt t="20130" x="2857500" y="1647825"/>
          <p14:tracePt t="20147" x="2852738" y="1647825"/>
          <p14:tracePt t="20163" x="2843213" y="1647825"/>
          <p14:tracePt t="20181" x="2838450" y="1647825"/>
          <p14:tracePt t="20197" x="2833688" y="1647825"/>
          <p14:tracePt t="20505" x="2833688" y="1666875"/>
          <p14:tracePt t="20512" x="2833688" y="1681163"/>
          <p14:tracePt t="20519" x="2828925" y="1700213"/>
          <p14:tracePt t="20530" x="2824163" y="1719263"/>
          <p14:tracePt t="20547" x="2814638" y="1762125"/>
          <p14:tracePt t="20563" x="2795588" y="1824038"/>
          <p14:tracePt t="20580" x="2781300" y="1852613"/>
          <p14:tracePt t="20597" x="2762250" y="1885950"/>
          <p14:tracePt t="20614" x="2738438" y="1909763"/>
          <p14:tracePt t="20630" x="2700338" y="1943100"/>
          <p14:tracePt t="20647" x="2667000" y="1962150"/>
          <p14:tracePt t="20664" x="2643188" y="1981200"/>
          <p14:tracePt t="20681" x="2624138" y="1990725"/>
          <p14:tracePt t="20697" x="2609850" y="1990725"/>
          <p14:tracePt t="20714" x="2600325" y="1990725"/>
          <p14:tracePt t="20730" x="2595563" y="1990725"/>
          <p14:tracePt t="20747" x="2590800" y="1990725"/>
          <p14:tracePt t="20780" x="2590800" y="1995488"/>
          <p14:tracePt t="20806" x="2590800" y="2000250"/>
          <p14:tracePt t="20843" x="2590800" y="2005013"/>
          <p14:tracePt t="20851" x="2600325" y="2009775"/>
          <p14:tracePt t="20864" x="2605088" y="2009775"/>
          <p14:tracePt t="20880" x="2633663" y="2019300"/>
          <p14:tracePt t="20897" x="2662238" y="2019300"/>
          <p14:tracePt t="20913" x="2686050" y="2019300"/>
          <p14:tracePt t="20930" x="2719388" y="2019300"/>
          <p14:tracePt t="20947" x="2738438" y="2019300"/>
          <p14:tracePt t="20964" x="2747963" y="2019300"/>
          <p14:tracePt t="20980" x="2752725" y="2019300"/>
          <p14:tracePt t="20997" x="2762250" y="2019300"/>
          <p14:tracePt t="21034" x="2767013" y="2019300"/>
          <p14:tracePt t="21063" x="2771775" y="2019300"/>
          <p14:tracePt t="21071" x="2776538" y="2019300"/>
          <p14:tracePt t="21085" x="2786063" y="2019300"/>
          <p14:tracePt t="21097" x="2790825" y="2019300"/>
          <p14:tracePt t="21113" x="2805113" y="2019300"/>
          <p14:tracePt t="21130" x="2824163" y="2019300"/>
          <p14:tracePt t="21147" x="2843213" y="2019300"/>
          <p14:tracePt t="21163" x="2871788" y="2019300"/>
          <p14:tracePt t="21180" x="2919413" y="2019300"/>
          <p14:tracePt t="21197" x="2962275" y="2019300"/>
          <p14:tracePt t="21213" x="3009900" y="2019300"/>
          <p14:tracePt t="21230" x="3052763" y="2019300"/>
          <p14:tracePt t="21247" x="3100388" y="2019300"/>
          <p14:tracePt t="21263" x="3119438" y="2019300"/>
          <p14:tracePt t="21280" x="3143250" y="2019300"/>
          <p14:tracePt t="21297" x="3162300" y="2019300"/>
          <p14:tracePt t="21314" x="3195638" y="2019300"/>
          <p14:tracePt t="21330" x="3214688" y="2019300"/>
          <p14:tracePt t="21347" x="3238500" y="2019300"/>
          <p14:tracePt t="21364" x="3271838" y="2019300"/>
          <p14:tracePt t="21380" x="3290888" y="2014538"/>
          <p14:tracePt t="21397" x="3314700" y="2014538"/>
          <p14:tracePt t="21414" x="3333750" y="2014538"/>
          <p14:tracePt t="21430" x="3343275" y="2014538"/>
          <p14:tracePt t="21447" x="3352800" y="2014538"/>
          <p14:tracePt t="21463" x="3357563" y="2014538"/>
          <p14:tracePt t="21534" x="3352800" y="2014538"/>
          <p14:tracePt t="21540" x="3348038" y="2014538"/>
          <p14:tracePt t="21548" x="3333750" y="2014538"/>
          <p14:tracePt t="21563" x="3290888" y="2014538"/>
          <p14:tracePt t="21580" x="3214688" y="2014538"/>
          <p14:tracePt t="21597" x="3114675" y="2014538"/>
          <p14:tracePt t="21614" x="3000375" y="2014538"/>
          <p14:tracePt t="21630" x="2957513" y="2014538"/>
          <p14:tracePt t="21647" x="2928938" y="2014538"/>
          <p14:tracePt t="21664" x="2919413" y="2014538"/>
          <p14:tracePt t="21681" x="2909888" y="2014538"/>
          <p14:tracePt t="21724" x="2914650" y="2014538"/>
          <p14:tracePt t="21731" x="2924175" y="2014538"/>
          <p14:tracePt t="21747" x="2976563" y="2014538"/>
          <p14:tracePt t="21763" x="3043238" y="2014538"/>
          <p14:tracePt t="21780" x="3095625" y="2014538"/>
          <p14:tracePt t="21797" x="3176588" y="2005013"/>
          <p14:tracePt t="21813" x="3228975" y="2000250"/>
          <p14:tracePt t="21830" x="3276600" y="2000250"/>
          <p14:tracePt t="21847" x="3319463" y="2000250"/>
          <p14:tracePt t="21863" x="3367088" y="2000250"/>
          <p14:tracePt t="21880" x="3376613" y="2000250"/>
          <p14:tracePt t="21897" x="3386138" y="2000250"/>
          <p14:tracePt t="21914" x="3390900" y="2000250"/>
          <p14:tracePt t="21947" x="3343275" y="1976438"/>
          <p14:tracePt t="21963" x="3219450" y="1943100"/>
          <p14:tracePt t="21980" x="2824163" y="1819275"/>
          <p14:tracePt t="21997" x="2643188" y="1762125"/>
          <p14:tracePt t="22014" x="2471738" y="1700213"/>
          <p14:tracePt t="22030" x="2362200" y="1657350"/>
          <p14:tracePt t="22047" x="2290763" y="1624013"/>
          <p14:tracePt t="22063" x="2271713" y="1614488"/>
          <p14:tracePt t="22080" x="2262188" y="1604963"/>
          <p14:tracePt t="22097" x="2257425" y="1600200"/>
          <p14:tracePt t="22113" x="2247900" y="1595438"/>
          <p14:tracePt t="22130" x="2243138" y="1590675"/>
          <p14:tracePt t="22147" x="2233613" y="1585913"/>
          <p14:tracePt t="22164" x="2214563" y="1571625"/>
          <p14:tracePt t="22180" x="2171700" y="1562100"/>
          <p14:tracePt t="22197" x="2143125" y="1557338"/>
          <p14:tracePt t="22213" x="2109788" y="1547813"/>
          <p14:tracePt t="22230" x="2062163" y="1547813"/>
          <p14:tracePt t="22247" x="2038350" y="1547813"/>
          <p14:tracePt t="22264" x="2019300" y="1547813"/>
          <p14:tracePt t="22280" x="2005013" y="1547813"/>
          <p14:tracePt t="22297" x="1995488" y="1547813"/>
          <p14:tracePt t="22313" x="1985963" y="1547813"/>
          <p14:tracePt t="22330" x="1962150" y="1552575"/>
          <p14:tracePt t="22347" x="1943100" y="1557338"/>
          <p14:tracePt t="22364" x="1881188" y="1566863"/>
          <p14:tracePt t="22380" x="1838325" y="1581150"/>
          <p14:tracePt t="22397" x="1785938" y="1585913"/>
          <p14:tracePt t="22413" x="1690688" y="1600200"/>
          <p14:tracePt t="22430" x="1624013" y="1600200"/>
          <p14:tracePt t="22447" x="1538288" y="1600200"/>
          <p14:tracePt t="22463" x="1471613" y="1600200"/>
          <p14:tracePt t="22480" x="1376363" y="1585913"/>
          <p14:tracePt t="22496" x="1304925" y="1576388"/>
          <p14:tracePt t="22513" x="1257300" y="1576388"/>
          <p14:tracePt t="22530" x="1204913" y="1576388"/>
          <p14:tracePt t="22547" x="1157288" y="1576388"/>
          <p14:tracePt t="22563" x="1138238" y="1576388"/>
          <p14:tracePt t="22580" x="1123950" y="1576388"/>
          <p14:tracePt t="22597" x="1109663" y="1576388"/>
          <p14:tracePt t="22613" x="1104900" y="1576388"/>
          <p14:tracePt t="22630" x="1100138" y="1576388"/>
          <p14:tracePt t="22671" x="1095375" y="1576388"/>
          <p14:tracePt t="22701" x="1095375" y="1571625"/>
          <p14:tracePt t="22708" x="1109663" y="1571625"/>
          <p14:tracePt t="22715" x="1133475" y="1566863"/>
          <p14:tracePt t="22730" x="1204913" y="1557338"/>
          <p14:tracePt t="22747" x="1309688" y="1552575"/>
          <p14:tracePt t="22763" x="1433513" y="1552575"/>
          <p14:tracePt t="22781" x="1576388" y="1552575"/>
          <p14:tracePt t="22797" x="1724025" y="1552575"/>
          <p14:tracePt t="22813" x="1790700" y="1552575"/>
          <p14:tracePt t="22830" x="1843088" y="1552575"/>
          <p14:tracePt t="22847" x="1895475" y="1552575"/>
          <p14:tracePt t="22863" x="1914525" y="1552575"/>
          <p14:tracePt t="22880" x="1938338" y="1552575"/>
          <p14:tracePt t="22897" x="1947863" y="1552575"/>
          <p14:tracePt t="22913" x="1976438" y="1552575"/>
          <p14:tracePt t="22930" x="2000250" y="1552575"/>
          <p14:tracePt t="22947" x="2024063" y="1547813"/>
          <p14:tracePt t="22963" x="2043113" y="1547813"/>
          <p14:tracePt t="22980" x="2076450" y="1547813"/>
          <p14:tracePt t="22997" x="2095500" y="1538288"/>
          <p14:tracePt t="23013" x="2119313" y="1533525"/>
          <p14:tracePt t="23030" x="2152650" y="1533525"/>
          <p14:tracePt t="23047" x="2166938" y="1533525"/>
          <p14:tracePt t="23063" x="2176463" y="1528763"/>
          <p14:tracePt t="23080" x="2185988" y="1528763"/>
          <p14:tracePt t="23096" x="2195513" y="1528763"/>
          <p14:tracePt t="23318" x="2233613" y="1557338"/>
          <p14:tracePt t="23325" x="2286000" y="1600200"/>
          <p14:tracePt t="23331" x="2338388" y="1643063"/>
          <p14:tracePt t="23347" x="2466975" y="1714500"/>
          <p14:tracePt t="23363" x="2576513" y="1762125"/>
          <p14:tracePt t="23380" x="2671763" y="1795463"/>
          <p14:tracePt t="23397" x="2747963" y="1819275"/>
          <p14:tracePt t="23413" x="2800350" y="1838325"/>
          <p14:tracePt t="23430" x="2828925" y="1847850"/>
          <p14:tracePt t="23447" x="2847975" y="1852613"/>
          <p14:tracePt t="23463" x="2862263" y="1857375"/>
          <p14:tracePt t="23480" x="2867025" y="1857375"/>
          <p14:tracePt t="23497" x="2876550" y="1862138"/>
          <p14:tracePt t="23513" x="2890838" y="1866900"/>
          <p14:tracePt t="23530" x="2928938" y="1885950"/>
          <p14:tracePt t="23547" x="2962275" y="1895475"/>
          <p14:tracePt t="23563" x="2981325" y="1900238"/>
          <p14:tracePt t="23580" x="3005138" y="1914525"/>
          <p14:tracePt t="23597" x="3019425" y="1914525"/>
          <p14:tracePt t="23613" x="3024188" y="1914525"/>
          <p14:tracePt t="23630" x="3033713" y="1914525"/>
          <p14:tracePt t="23647" x="3038475" y="1919288"/>
          <p14:tracePt t="23663" x="3043238" y="1924050"/>
          <p14:tracePt t="23680" x="3048000" y="1924050"/>
          <p14:tracePt t="23696" x="3052763" y="1924050"/>
          <p14:tracePt t="23920" x="3067050" y="1924050"/>
          <p14:tracePt t="23926" x="3086100" y="1924050"/>
          <p14:tracePt t="23934" x="3109913" y="1924050"/>
          <p14:tracePt t="23946" x="3138488" y="1924050"/>
          <p14:tracePt t="23963" x="3195638" y="1924050"/>
          <p14:tracePt t="23980" x="3224213" y="1928813"/>
          <p14:tracePt t="23997" x="3252788" y="1933575"/>
          <p14:tracePt t="24014" x="3290888" y="1933575"/>
          <p14:tracePt t="24030" x="3352800" y="1943100"/>
          <p14:tracePt t="24047" x="3381375" y="1943100"/>
          <p14:tracePt t="24063" x="3409950" y="1943100"/>
          <p14:tracePt t="24080" x="3443288" y="1943100"/>
          <p14:tracePt t="24097" x="3490913" y="1938338"/>
          <p14:tracePt t="24113" x="3519488" y="1938338"/>
          <p14:tracePt t="24130" x="3548063" y="1938338"/>
          <p14:tracePt t="24147" x="3576638" y="1933575"/>
          <p14:tracePt t="24163" x="3590925" y="1933575"/>
          <p14:tracePt t="24180" x="3600450" y="1933575"/>
          <p14:tracePt t="24196" x="3609975" y="1933575"/>
          <p14:tracePt t="24213" x="3619500" y="1933575"/>
          <p14:tracePt t="24230" x="3629025" y="1933575"/>
          <p14:tracePt t="24246" x="3633788" y="1933575"/>
          <p14:tracePt t="24264" x="3638550" y="1933575"/>
          <p14:tracePt t="24280" x="3643313" y="1933575"/>
          <p14:tracePt t="24301" x="3648075" y="1933575"/>
          <p14:tracePt t="25160" x="3629025" y="1943100"/>
          <p14:tracePt t="25167" x="3609975" y="1943100"/>
          <p14:tracePt t="25180" x="3586163" y="1952625"/>
          <p14:tracePt t="25196" x="3538538" y="1966913"/>
          <p14:tracePt t="25213" x="3514725" y="1971675"/>
          <p14:tracePt t="25230" x="3500438" y="1976438"/>
          <p14:tracePt t="25264" x="3471863" y="1976438"/>
          <p14:tracePt t="25297" x="3467100" y="1976438"/>
          <p14:tracePt t="25347" x="3462338" y="1976438"/>
          <p14:tracePt t="25359" x="3457575" y="1976438"/>
          <p14:tracePt t="25366" x="3448050" y="1976438"/>
          <p14:tracePt t="25381" x="3433763" y="1976438"/>
          <p14:tracePt t="25397" x="3243263" y="1985963"/>
          <p14:tracePt t="25413" x="3062288" y="2014538"/>
          <p14:tracePt t="25430" x="2852738" y="2033588"/>
          <p14:tracePt t="25446" x="2581275" y="2076450"/>
          <p14:tracePt t="25463" x="2447925" y="2095500"/>
          <p14:tracePt t="25480" x="2324100" y="2095500"/>
          <p14:tracePt t="25496" x="2224088" y="2095500"/>
          <p14:tracePt t="25513" x="2128838" y="2090738"/>
          <p14:tracePt t="25530" x="2085975" y="2085975"/>
          <p14:tracePt t="25547" x="2052638" y="2076450"/>
          <p14:tracePt t="25563" x="2024063" y="2066925"/>
          <p14:tracePt t="25580" x="1990725" y="2057400"/>
          <p14:tracePt t="25597" x="1971675" y="2052638"/>
          <p14:tracePt t="25613" x="1947863" y="2038350"/>
          <p14:tracePt t="25630" x="1900238" y="2024063"/>
          <p14:tracePt t="25646" x="1857375" y="2005013"/>
          <p14:tracePt t="25663" x="1809750" y="1985963"/>
          <p14:tracePt t="25680" x="1766888" y="1976438"/>
          <p14:tracePt t="25696" x="1714500" y="1966913"/>
          <p14:tracePt t="25713" x="1676400" y="1962150"/>
          <p14:tracePt t="25730" x="1647825" y="1947863"/>
          <p14:tracePt t="25747" x="1624013" y="1943100"/>
          <p14:tracePt t="25763" x="1590675" y="1933575"/>
          <p14:tracePt t="25780" x="1576388" y="1928813"/>
          <p14:tracePt t="25796" x="1566863" y="1928813"/>
          <p14:tracePt t="25813" x="1557338" y="1928813"/>
          <p14:tracePt t="25830" x="1547813" y="1928813"/>
          <p14:tracePt t="25846" x="1543050" y="1928813"/>
          <p14:tracePt t="25863" x="1538288" y="1928813"/>
          <p14:tracePt t="26204" x="1576388" y="1928813"/>
          <p14:tracePt t="26210" x="1633538" y="1928813"/>
          <p14:tracePt t="26218" x="1700213" y="1919288"/>
          <p14:tracePt t="26230" x="1766888" y="1919288"/>
          <p14:tracePt t="26246" x="1952625" y="1895475"/>
          <p14:tracePt t="26263" x="2057400" y="1866900"/>
          <p14:tracePt t="26296" x="2190750" y="1847850"/>
          <p14:tracePt t="26330" x="2333625" y="1828800"/>
          <p14:tracePt t="26346" x="2405063" y="1819275"/>
          <p14:tracePt t="26363" x="2452688" y="1819275"/>
          <p14:tracePt t="26380" x="2509838" y="1819275"/>
          <p14:tracePt t="26396" x="2538413" y="1819275"/>
          <p14:tracePt t="26413" x="2547938" y="1819275"/>
          <p14:tracePt t="26430" x="2557463" y="1819275"/>
          <p14:tracePt t="26446" x="2562225" y="1819275"/>
          <p14:tracePt t="26463" x="2566988" y="1819275"/>
          <p14:tracePt t="26549" x="2571750" y="1819275"/>
          <p14:tracePt t="26564" x="2576513" y="1819275"/>
          <p14:tracePt t="27291" x="2566988" y="1828800"/>
          <p14:tracePt t="27298" x="2543175" y="1847850"/>
          <p14:tracePt t="27305" x="2519363" y="1866900"/>
          <p14:tracePt t="27313" x="2490788" y="1890713"/>
          <p14:tracePt t="27330" x="2414588" y="1943100"/>
          <p14:tracePt t="27346" x="2324100" y="2000250"/>
          <p14:tracePt t="27363" x="2181225" y="2057400"/>
          <p14:tracePt t="27396" x="2033588" y="2095500"/>
          <p14:tracePt t="27430" x="1890713" y="2100263"/>
          <p14:tracePt t="27446" x="1838325" y="2100263"/>
          <p14:tracePt t="27463" x="1795463" y="2100263"/>
          <p14:tracePt t="27480" x="1752600" y="2100263"/>
          <p14:tracePt t="27496" x="1709738" y="2100263"/>
          <p14:tracePt t="27513" x="1681163" y="2100263"/>
          <p14:tracePt t="27530" x="1657350" y="2100263"/>
          <p14:tracePt t="27546" x="1647825" y="2100263"/>
          <p14:tracePt t="27563" x="1633538" y="2100263"/>
          <p14:tracePt t="27580" x="1628775" y="2100263"/>
          <p14:tracePt t="27596" x="1619250" y="2100263"/>
          <p14:tracePt t="27635" x="1619250" y="2095500"/>
          <p14:tracePt t="27646" x="1619250" y="2090738"/>
          <p14:tracePt t="27664" x="1647825" y="2085975"/>
          <p14:tracePt t="27680" x="1781175" y="2085975"/>
          <p14:tracePt t="27696" x="1905000" y="2085975"/>
          <p14:tracePt t="27713" x="2038350" y="2085975"/>
          <p14:tracePt t="27730" x="2238375" y="2085975"/>
          <p14:tracePt t="27746" x="2362200" y="2085975"/>
          <p14:tracePt t="27763" x="2452688" y="2085975"/>
          <p14:tracePt t="27780" x="2533650" y="2085975"/>
          <p14:tracePt t="27796" x="2605088" y="2085975"/>
          <p14:tracePt t="27813" x="2628900" y="2085975"/>
          <p14:tracePt t="27830" x="2643188" y="2085975"/>
          <p14:tracePt t="27846" x="2647950" y="2085975"/>
          <p14:tracePt t="27863" x="2657475" y="2085975"/>
          <p14:tracePt t="27880" x="2667000" y="2085975"/>
          <p14:tracePt t="28150" x="2743200" y="2085975"/>
          <p14:tracePt t="28156" x="2867025" y="2095500"/>
          <p14:tracePt t="28164" x="3000375" y="2095500"/>
          <p14:tracePt t="28179" x="3257550" y="2105025"/>
          <p14:tracePt t="28196" x="3576638" y="2105025"/>
          <p14:tracePt t="28213" x="3819525" y="2105025"/>
          <p14:tracePt t="28230" x="4243388" y="2100263"/>
          <p14:tracePt t="28246" x="4443413" y="2105025"/>
          <p14:tracePt t="28263" x="4633913" y="2114550"/>
          <p14:tracePt t="28280" x="4767263" y="2114550"/>
          <p14:tracePt t="28296" x="4872038" y="2114550"/>
          <p14:tracePt t="28313" x="4900613" y="2114550"/>
          <p14:tracePt t="28329" x="4914900" y="2114550"/>
          <p14:tracePt t="28346" x="4924425" y="2114550"/>
          <p14:tracePt t="28656" x="4933950" y="2114550"/>
          <p14:tracePt t="28664" x="4943475" y="2114550"/>
          <p14:tracePt t="28671" x="4948238" y="2114550"/>
          <p14:tracePt t="28680" x="4953000" y="2114550"/>
          <p14:tracePt t="28696" x="4972050" y="2114550"/>
          <p14:tracePt t="28730" x="4991100" y="2114550"/>
          <p14:tracePt t="28763" x="4995863" y="2114550"/>
          <p14:tracePt t="28796" x="5005388" y="2114550"/>
          <p14:tracePt t="28813" x="5024438" y="2109788"/>
          <p14:tracePt t="28829" x="5062538" y="2095500"/>
          <p14:tracePt t="28846" x="5129213" y="2081213"/>
          <p14:tracePt t="28863" x="5214938" y="2066925"/>
          <p14:tracePt t="28880" x="5305425" y="2052638"/>
          <p14:tracePt t="28896" x="5419725" y="2043113"/>
          <p14:tracePt t="28913" x="5557838" y="2028825"/>
          <p14:tracePt t="28930" x="5610225" y="2028825"/>
          <p14:tracePt t="28946" x="5657850" y="2028825"/>
          <p14:tracePt t="28963" x="5705475" y="2028825"/>
          <p14:tracePt t="28980" x="5776913" y="2024063"/>
          <p14:tracePt t="28996" x="5810250" y="2024063"/>
          <p14:tracePt t="29013" x="5829300" y="2024063"/>
          <p14:tracePt t="29030" x="5843588" y="2024063"/>
          <p14:tracePt t="29046" x="5848350" y="2024063"/>
          <p14:tracePt t="29063" x="5857875" y="2024063"/>
          <p14:tracePt t="29141" x="5862638" y="2024063"/>
          <p14:tracePt t="29148" x="5867400" y="2024063"/>
          <p14:tracePt t="29155" x="5872163" y="2024063"/>
          <p14:tracePt t="29163" x="5876925" y="2019300"/>
          <p14:tracePt t="29179" x="5895975" y="2014538"/>
          <p14:tracePt t="29196" x="5934075" y="2000250"/>
          <p14:tracePt t="29213" x="6010275" y="1985963"/>
          <p14:tracePt t="29229" x="6105525" y="1957388"/>
          <p14:tracePt t="29246" x="6210300" y="1924050"/>
          <p14:tracePt t="29263" x="6296025" y="1900238"/>
          <p14:tracePt t="29280" x="6396038" y="1881188"/>
          <p14:tracePt t="29296" x="6429375" y="1871663"/>
          <p14:tracePt t="29313" x="6467475" y="1866900"/>
          <p14:tracePt t="29330" x="6491288" y="1857375"/>
          <p14:tracePt t="29346" x="6519863" y="1847850"/>
          <p14:tracePt t="29363" x="6538913" y="1838325"/>
          <p14:tracePt t="29379" x="6553200" y="1838325"/>
          <p14:tracePt t="29396" x="6562725" y="1838325"/>
          <p14:tracePt t="29413" x="6572250" y="1838325"/>
          <p14:tracePt t="29429" x="6581775" y="1838325"/>
          <p14:tracePt t="29898" x="6372225" y="1828800"/>
          <p14:tracePt t="29904" x="5943600" y="1828800"/>
          <p14:tracePt t="29913" x="5581650" y="1828800"/>
          <p14:tracePt t="29929" x="4624388" y="1890713"/>
          <p14:tracePt t="29946" x="3848100" y="1938338"/>
          <p14:tracePt t="29964" x="3048000" y="2019300"/>
          <p14:tracePt t="29980" x="2833688" y="2047875"/>
          <p14:tracePt t="30014" x="2605088" y="2047875"/>
          <p14:tracePt t="30046" x="2586038" y="2047875"/>
          <p14:tracePt t="30063" x="2581275" y="2047875"/>
          <p14:tracePt t="30080" x="2571750" y="2047875"/>
          <p14:tracePt t="30113" x="2562225" y="2047875"/>
          <p14:tracePt t="30130" x="2552700" y="2052638"/>
          <p14:tracePt t="30146" x="2528888" y="2062163"/>
          <p14:tracePt t="30163" x="2490788" y="2071688"/>
          <p14:tracePt t="30179" x="2443163" y="2090738"/>
          <p14:tracePt t="30196" x="2395538" y="2100263"/>
          <p14:tracePt t="30213" x="2314575" y="2128838"/>
          <p14:tracePt t="30230" x="2262188" y="2133600"/>
          <p14:tracePt t="30246" x="2228850" y="2143125"/>
          <p14:tracePt t="30263" x="2166938" y="2138363"/>
          <p14:tracePt t="30279" x="2138363" y="2133600"/>
          <p14:tracePt t="30296" x="2109788" y="2124075"/>
          <p14:tracePt t="30313" x="2085975" y="2114550"/>
          <p14:tracePt t="30315" x="2081213" y="2109788"/>
          <p14:tracePt t="30329" x="2066925" y="2105025"/>
          <p14:tracePt t="30346" x="2062163" y="2100263"/>
          <p14:tracePt t="30363" x="2057400" y="2095500"/>
          <p14:tracePt t="30379" x="2047875" y="2095500"/>
          <p14:tracePt t="30471" x="2047875" y="2090738"/>
          <p14:tracePt t="30476" x="2057400" y="2090738"/>
          <p14:tracePt t="30484" x="2076450" y="2081213"/>
          <p14:tracePt t="30496" x="2100263" y="2071688"/>
          <p14:tracePt t="30513" x="2209800" y="2043113"/>
          <p14:tracePt t="30529" x="2286000" y="2028825"/>
          <p14:tracePt t="30546" x="2366963" y="2024063"/>
          <p14:tracePt t="30563" x="2424113" y="2014538"/>
          <p14:tracePt t="30579" x="2486025" y="2014538"/>
          <p14:tracePt t="30596" x="2500313" y="2014538"/>
          <p14:tracePt t="30613" x="2509838" y="2014538"/>
          <p14:tracePt t="30629" x="2519363" y="2014538"/>
          <p14:tracePt t="30646" x="2528888" y="2014538"/>
          <p14:tracePt t="30749" x="2533650" y="2014538"/>
          <p14:tracePt t="30756" x="2543175" y="2014538"/>
          <p14:tracePt t="30763" x="2562225" y="2014538"/>
          <p14:tracePt t="30779" x="2614613" y="2024063"/>
          <p14:tracePt t="30796" x="2705100" y="2028825"/>
          <p14:tracePt t="30813" x="2862263" y="2047875"/>
          <p14:tracePt t="30815" x="2952750" y="2047875"/>
          <p14:tracePt t="30829" x="3143250" y="2066925"/>
          <p14:tracePt t="30846" x="3362325" y="2076450"/>
          <p14:tracePt t="30863" x="3586163" y="2085975"/>
          <p14:tracePt t="30880" x="3929063" y="2095500"/>
          <p14:tracePt t="30896" x="4138613" y="2095500"/>
          <p14:tracePt t="30913" x="4281488" y="2081213"/>
          <p14:tracePt t="30930" x="4405313" y="2081213"/>
          <p14:tracePt t="30946" x="4552950" y="2081213"/>
          <p14:tracePt t="30963" x="4624388" y="2076450"/>
          <p14:tracePt t="30980" x="4676775" y="2076450"/>
          <p14:tracePt t="30996" x="4710113" y="2066925"/>
          <p14:tracePt t="31013" x="4757738" y="2057400"/>
          <p14:tracePt t="31029" x="4786313" y="2052638"/>
          <p14:tracePt t="31046" x="4810125" y="2038350"/>
          <p14:tracePt t="31063" x="4833938" y="2028825"/>
          <p14:tracePt t="31079" x="4891088" y="2005013"/>
          <p14:tracePt t="31096" x="4924425" y="1990725"/>
          <p14:tracePt t="31113" x="4972050" y="1971675"/>
          <p14:tracePt t="31130" x="5005388" y="1957388"/>
          <p14:tracePt t="31146" x="5067300" y="1947863"/>
          <p14:tracePt t="31163" x="5105400" y="1943100"/>
          <p14:tracePt t="31179" x="5133975" y="1943100"/>
          <p14:tracePt t="31196" x="5172075" y="1952625"/>
          <p14:tracePt t="31213" x="5195888" y="1957388"/>
          <p14:tracePt t="31229" x="5205413" y="1962150"/>
          <p14:tracePt t="31246" x="5210175" y="1966913"/>
          <p14:tracePt t="31262" x="5210175" y="1976438"/>
          <p14:tracePt t="31279" x="5205413" y="1985963"/>
          <p14:tracePt t="31296" x="5167313" y="2014538"/>
          <p14:tracePt t="31313" x="5014913" y="2066925"/>
          <p14:tracePt t="31315" x="4914900" y="2085975"/>
          <p14:tracePt t="31330" x="4714875" y="2119313"/>
          <p14:tracePt t="31346" x="4481513" y="2138363"/>
          <p14:tracePt t="31363" x="4281488" y="2147888"/>
          <p14:tracePt t="31379" x="3971925" y="2128838"/>
          <p14:tracePt t="31396" x="3790950" y="2090738"/>
          <p14:tracePt t="31413" x="3671888" y="2047875"/>
          <p14:tracePt t="31429" x="3576638" y="2009775"/>
          <p14:tracePt t="31446" x="3462338" y="1971675"/>
          <p14:tracePt t="31463" x="3400425" y="1957388"/>
          <p14:tracePt t="31479" x="3333750" y="1947863"/>
          <p14:tracePt t="31496" x="3262313" y="1952625"/>
          <p14:tracePt t="31513" x="3152775" y="1971675"/>
          <p14:tracePt t="31529" x="3071813" y="1985963"/>
          <p14:tracePt t="31546" x="3019425" y="2000250"/>
          <p14:tracePt t="31563" x="2957513" y="2014538"/>
          <p14:tracePt t="31579" x="2928938" y="2019300"/>
          <p14:tracePt t="31596" x="2919413" y="2019300"/>
          <p14:tracePt t="31613" x="2909888" y="2019300"/>
          <p14:tracePt t="31629" x="2905125" y="2019300"/>
          <p14:tracePt t="31646" x="2900363" y="2024063"/>
          <p14:tracePt t="33253" x="2900363" y="2033588"/>
          <p14:tracePt t="33263" x="2900363" y="2052638"/>
          <p14:tracePt t="33277" x="2890838" y="2081213"/>
          <p14:tracePt t="33286" x="2886075" y="2095500"/>
          <p14:tracePt t="33296" x="2886075" y="2114550"/>
          <p14:tracePt t="33312" x="2881313" y="2152650"/>
          <p14:tracePt t="33329" x="2876550" y="2181225"/>
          <p14:tracePt t="33362" x="2847975" y="2286000"/>
          <p14:tracePt t="33396" x="2838450" y="2352675"/>
          <p14:tracePt t="33412" x="2833688" y="2371725"/>
          <p14:tracePt t="33429" x="2828925" y="2400300"/>
          <p14:tracePt t="33446" x="2828925" y="2414588"/>
          <p14:tracePt t="33463" x="2824163" y="2424113"/>
          <p14:tracePt t="33479" x="2824163" y="2457450"/>
          <p14:tracePt t="33496" x="2824163" y="2466975"/>
          <p14:tracePt t="33513" x="2824163" y="2481263"/>
          <p14:tracePt t="33529" x="2824163" y="2495550"/>
          <p14:tracePt t="33546" x="2824163" y="2514600"/>
          <p14:tracePt t="33562" x="2824163" y="2528888"/>
          <p14:tracePt t="33579" x="2814638" y="2557463"/>
          <p14:tracePt t="33596" x="2814638" y="2581275"/>
          <p14:tracePt t="33612" x="2809875" y="2619375"/>
          <p14:tracePt t="33629" x="2809875" y="2633663"/>
          <p14:tracePt t="33647" x="2809875" y="2647950"/>
          <p14:tracePt t="33663" x="2809875" y="2662238"/>
          <p14:tracePt t="33679" x="2809875" y="2686050"/>
          <p14:tracePt t="33696" x="2809875" y="2695575"/>
          <p14:tracePt t="33712" x="2809875" y="2709863"/>
          <p14:tracePt t="33729" x="2809875" y="2728913"/>
          <p14:tracePt t="33746" x="2809875" y="2743200"/>
          <p14:tracePt t="33763" x="2809875" y="2752725"/>
          <p14:tracePt t="33779" x="2809875" y="2771775"/>
          <p14:tracePt t="33796" x="2809875" y="2805113"/>
          <p14:tracePt t="33812" x="2824163" y="2843213"/>
          <p14:tracePt t="33829" x="2824163" y="2876550"/>
          <p14:tracePt t="33846" x="2824163" y="2900363"/>
          <p14:tracePt t="34120" x="2824163" y="2919413"/>
          <p14:tracePt t="34126" x="2824163" y="2952750"/>
          <p14:tracePt t="34133" x="2824163" y="2986088"/>
          <p14:tracePt t="34146" x="2824163" y="3019425"/>
          <p14:tracePt t="34163" x="2824163" y="3095625"/>
          <p14:tracePt t="34179" x="2824163" y="3124200"/>
          <p14:tracePt t="34196" x="2824163" y="3138488"/>
          <p14:tracePt t="34213" x="2824163" y="3152775"/>
          <p14:tracePt t="34229" x="2824163" y="3171825"/>
          <p14:tracePt t="34246" x="2833688" y="3176588"/>
          <p14:tracePt t="34262" x="2838450" y="3181350"/>
          <p14:tracePt t="34280" x="2843213" y="3190875"/>
          <p14:tracePt t="34296" x="2852738" y="3200400"/>
          <p14:tracePt t="34313" x="2862263" y="3205163"/>
          <p14:tracePt t="34329" x="2867025" y="3205163"/>
          <p14:tracePt t="34347" x="2867025" y="3209925"/>
          <p14:tracePt t="34376" x="2867025" y="3214688"/>
          <p14:tracePt t="34384" x="2862263" y="3219450"/>
          <p14:tracePt t="34396" x="2852738" y="3219450"/>
          <p14:tracePt t="34413" x="2743200" y="3233738"/>
          <p14:tracePt t="34429" x="2633663" y="3233738"/>
          <p14:tracePt t="34446" x="2552700" y="3233738"/>
          <p14:tracePt t="34463" x="2481263" y="3233738"/>
          <p14:tracePt t="34479" x="2395538" y="3224213"/>
          <p14:tracePt t="34496" x="2352675" y="3224213"/>
          <p14:tracePt t="34512" x="2324100" y="3219450"/>
          <p14:tracePt t="34529" x="2305050" y="3219450"/>
          <p14:tracePt t="34546" x="2271713" y="3219450"/>
          <p14:tracePt t="34562" x="2252663" y="3219450"/>
          <p14:tracePt t="34579" x="2228850" y="3219450"/>
          <p14:tracePt t="34596" x="2190750" y="3219450"/>
          <p14:tracePt t="34612" x="2162175" y="3219450"/>
          <p14:tracePt t="34629" x="2138363" y="3219450"/>
          <p14:tracePt t="34646" x="2119313" y="3219450"/>
          <p14:tracePt t="34662" x="2109788" y="3219450"/>
          <p14:tracePt t="34679" x="2100263" y="3219450"/>
          <p14:tracePt t="34736" x="2105025" y="3219450"/>
          <p14:tracePt t="34744" x="2114550" y="3219450"/>
          <p14:tracePt t="34750" x="2138363" y="3219450"/>
          <p14:tracePt t="34763" x="2171700" y="3219450"/>
          <p14:tracePt t="34779" x="2300288" y="3209925"/>
          <p14:tracePt t="34796" x="2390775" y="3205163"/>
          <p14:tracePt t="34813" x="2462213" y="3195638"/>
          <p14:tracePt t="34829" x="2552700" y="3195638"/>
          <p14:tracePt t="34846" x="2667000" y="3195638"/>
          <p14:tracePt t="34863" x="2719388" y="3195638"/>
          <p14:tracePt t="34879" x="2767013" y="3195638"/>
          <p14:tracePt t="34896" x="2795588" y="3195638"/>
          <p14:tracePt t="34912" x="2833688" y="3190875"/>
          <p14:tracePt t="34929" x="2857500" y="3186113"/>
          <p14:tracePt t="34946" x="2876550" y="3186113"/>
          <p14:tracePt t="34963" x="2924175" y="3176588"/>
          <p14:tracePt t="34979" x="2947988" y="3176588"/>
          <p14:tracePt t="34996" x="2967038" y="3176588"/>
          <p14:tracePt t="35012" x="2981325" y="3176588"/>
          <p14:tracePt t="35029" x="2990850" y="3176588"/>
          <p14:tracePt t="35046" x="2995613" y="3176588"/>
          <p14:tracePt t="35088" x="2990850" y="3176588"/>
          <p14:tracePt t="35096" x="2981325" y="3176588"/>
          <p14:tracePt t="35112" x="2928938" y="3176588"/>
          <p14:tracePt t="35129" x="2814638" y="3171825"/>
          <p14:tracePt t="35146" x="2590800" y="3152775"/>
          <p14:tracePt t="35163" x="2500313" y="3152775"/>
          <p14:tracePt t="35179" x="2409825" y="3152775"/>
          <p14:tracePt t="35196" x="2343150" y="3152775"/>
          <p14:tracePt t="35213" x="2247900" y="3152775"/>
          <p14:tracePt t="35229" x="2214563" y="3152775"/>
          <p14:tracePt t="35246" x="2190750" y="3152775"/>
          <p14:tracePt t="35262" x="2176463" y="3152775"/>
          <p14:tracePt t="35279" x="2166938" y="3152775"/>
          <p14:tracePt t="35296" x="2162175" y="3152775"/>
          <p14:tracePt t="35312" x="2152650" y="3152775"/>
          <p14:tracePt t="35360" x="2152650" y="3148013"/>
          <p14:tracePt t="35367" x="2157413" y="3143250"/>
          <p14:tracePt t="35379" x="2171700" y="3143250"/>
          <p14:tracePt t="35396" x="2219325" y="3124200"/>
          <p14:tracePt t="35412" x="2305050" y="3105150"/>
          <p14:tracePt t="35429" x="2395538" y="3095625"/>
          <p14:tracePt t="35446" x="2524125" y="3090863"/>
          <p14:tracePt t="35462" x="2690813" y="3100388"/>
          <p14:tracePt t="35479" x="2762250" y="3109913"/>
          <p14:tracePt t="35496" x="2814638" y="3114675"/>
          <p14:tracePt t="35512" x="2843213" y="3114675"/>
          <p14:tracePt t="35529" x="2876550" y="3114675"/>
          <p14:tracePt t="35546" x="2890838" y="3114675"/>
          <p14:tracePt t="35562" x="2895600" y="3114675"/>
          <p14:tracePt t="35579" x="2905125" y="3114675"/>
          <p14:tracePt t="35624" x="2905125" y="3119438"/>
          <p14:tracePt t="35636" x="2900363" y="3124200"/>
          <p14:tracePt t="35651" x="2862263" y="3138488"/>
          <p14:tracePt t="35662" x="2771775" y="3152775"/>
          <p14:tracePt t="35679" x="2667000" y="3176588"/>
          <p14:tracePt t="35696" x="2590800" y="3200400"/>
          <p14:tracePt t="35712" x="2552700" y="3209925"/>
          <p14:tracePt t="35729" x="2543175" y="3209925"/>
          <p14:tracePt t="35764" x="2552700" y="3209925"/>
          <p14:tracePt t="35779" x="2595563" y="3209925"/>
          <p14:tracePt t="35796" x="2662238" y="3209925"/>
          <p14:tracePt t="35813" x="2709863" y="3209925"/>
          <p14:tracePt t="35815" x="2728913" y="3209925"/>
          <p14:tracePt t="35829" x="2757488" y="3209925"/>
          <p14:tracePt t="35846" x="2786063" y="3205163"/>
          <p14:tracePt t="35862" x="2800350" y="3205163"/>
          <p14:tracePt t="35879" x="2814638" y="3205163"/>
          <p14:tracePt t="35896" x="2824163" y="3205163"/>
          <p14:tracePt t="35913" x="2833688" y="3205163"/>
          <p14:tracePt t="35992" x="2838450" y="3205163"/>
          <p14:tracePt t="35999" x="2843213" y="3195638"/>
          <p14:tracePt t="36013" x="2843213" y="3181350"/>
          <p14:tracePt t="36029" x="2867025" y="3109913"/>
          <p14:tracePt t="36045" x="2871788" y="3048000"/>
          <p14:tracePt t="36062" x="2881313" y="2990850"/>
          <p14:tracePt t="36079" x="2895600" y="2895600"/>
          <p14:tracePt t="36096" x="2905125" y="2871788"/>
          <p14:tracePt t="36112" x="2909888" y="2857500"/>
          <p14:tracePt t="36129" x="2909888" y="2847975"/>
          <p14:tracePt t="36146" x="2909888" y="2843213"/>
          <p14:tracePt t="36183" x="2909888" y="2847975"/>
          <p14:tracePt t="36190" x="2909888" y="2852738"/>
          <p14:tracePt t="36197" x="2909888" y="2862263"/>
          <p14:tracePt t="36212" x="2895600" y="2886075"/>
          <p14:tracePt t="36229" x="2862263" y="2957513"/>
          <p14:tracePt t="36246" x="2843213" y="3019425"/>
          <p14:tracePt t="36262" x="2824163" y="3076575"/>
          <p14:tracePt t="36279" x="2809875" y="3109913"/>
          <p14:tracePt t="36296" x="2809875" y="3119438"/>
          <p14:tracePt t="36312" x="2809875" y="3124200"/>
          <p14:tracePt t="36345" x="2819400" y="3124200"/>
          <p14:tracePt t="36351" x="2824163" y="3124200"/>
          <p14:tracePt t="36362" x="2833688" y="3124200"/>
          <p14:tracePt t="36379" x="2857500" y="3119438"/>
          <p14:tracePt t="36395" x="2905125" y="3109913"/>
          <p14:tracePt t="36412" x="2933700" y="3109913"/>
          <p14:tracePt t="36429" x="2957513" y="3109913"/>
          <p14:tracePt t="36446" x="2976563" y="3109913"/>
          <p14:tracePt t="36462" x="2995613" y="3114675"/>
          <p14:tracePt t="36479" x="3009900" y="3119438"/>
          <p14:tracePt t="36496" x="3019425" y="3128963"/>
          <p14:tracePt t="36512" x="3028950" y="3138488"/>
          <p14:tracePt t="36529" x="3028950" y="3148013"/>
          <p14:tracePt t="36546" x="3028950" y="3162300"/>
          <p14:tracePt t="36562" x="3014663" y="3186113"/>
          <p14:tracePt t="36579" x="2990850" y="3219450"/>
          <p14:tracePt t="36596" x="2976563" y="3243263"/>
          <p14:tracePt t="36612" x="2962275" y="3262313"/>
          <p14:tracePt t="36629" x="2952750" y="3267075"/>
          <p14:tracePt t="36646" x="2947988" y="3271838"/>
          <p14:tracePt t="36984" x="2967038" y="3271838"/>
          <p14:tracePt t="36990" x="2990850" y="3267075"/>
          <p14:tracePt t="36998" x="3009900" y="3262313"/>
          <p14:tracePt t="37012" x="3052763" y="3248025"/>
          <p14:tracePt t="37029" x="3090863" y="3243263"/>
          <p14:tracePt t="37046" x="3114675" y="3238500"/>
          <p14:tracePt t="37079" x="3162300" y="3238500"/>
          <p14:tracePt t="37112" x="3190875" y="3238500"/>
          <p14:tracePt t="37129" x="3200400" y="3238500"/>
          <p14:tracePt t="37146" x="3209925" y="3238500"/>
          <p14:tracePt t="37240" x="3209925" y="3243263"/>
          <p14:tracePt t="37247" x="3209925" y="3248025"/>
          <p14:tracePt t="37255" x="3209925" y="3252788"/>
          <p14:tracePt t="37262" x="3200400" y="3262313"/>
          <p14:tracePt t="37279" x="3152775" y="3281363"/>
          <p14:tracePt t="37296" x="3067050" y="3328988"/>
          <p14:tracePt t="37313" x="2971800" y="3362325"/>
          <p14:tracePt t="37314" x="2943225" y="3367088"/>
          <p14:tracePt t="37329" x="2890838" y="3371850"/>
          <p14:tracePt t="37346" x="2862263" y="3371850"/>
          <p14:tracePt t="37362" x="2843213" y="3362325"/>
          <p14:tracePt t="37379" x="2805113" y="3305175"/>
          <p14:tracePt t="37396" x="2790825" y="3257550"/>
          <p14:tracePt t="37412" x="2786063" y="3190875"/>
          <p14:tracePt t="37429" x="2786063" y="3100388"/>
          <p14:tracePt t="37446" x="2795588" y="3009900"/>
          <p14:tracePt t="37462" x="2805113" y="2976563"/>
          <p14:tracePt t="37479" x="2809875" y="2962275"/>
          <p14:tracePt t="37496" x="2824163" y="2947988"/>
          <p14:tracePt t="37512" x="2886075" y="2933700"/>
          <p14:tracePt t="37529" x="2957513" y="2933700"/>
          <p14:tracePt t="37546" x="3009900" y="2957513"/>
          <p14:tracePt t="37562" x="3067050" y="2995613"/>
          <p14:tracePt t="37579" x="3090863" y="3019425"/>
          <p14:tracePt t="37595" x="3109913" y="3043238"/>
          <p14:tracePt t="37612" x="3119438" y="3067050"/>
          <p14:tracePt t="37629" x="3124200" y="3100388"/>
          <p14:tracePt t="37645" x="3124200" y="3128963"/>
          <p14:tracePt t="37662" x="3109913" y="3171825"/>
          <p14:tracePt t="37679" x="3086100" y="3200400"/>
          <p14:tracePt t="37695" x="3052763" y="3238500"/>
          <p14:tracePt t="37712" x="3019425" y="3248025"/>
          <p14:tracePt t="37729" x="3005138" y="3252788"/>
          <p14:tracePt t="37746" x="2995613" y="3257550"/>
          <p14:tracePt t="37762" x="2990850" y="3257550"/>
          <p14:tracePt t="37779" x="2986088" y="3257550"/>
          <p14:tracePt t="38063" x="3090863" y="3257550"/>
          <p14:tracePt t="38070" x="3228975" y="3257550"/>
          <p14:tracePt t="38079" x="3367088" y="3257550"/>
          <p14:tracePt t="38096" x="3733800" y="3257550"/>
          <p14:tracePt t="38113" x="4081463" y="3262313"/>
          <p14:tracePt t="38129" x="4624388" y="3262313"/>
          <p14:tracePt t="38145" x="4867275" y="3262313"/>
          <p14:tracePt t="38179" x="5295900" y="3314700"/>
          <p14:tracePt t="38212" x="5405438" y="3338513"/>
          <p14:tracePt t="38229" x="5424488" y="3343275"/>
          <p14:tracePt t="38246" x="5434013" y="3343275"/>
          <p14:tracePt t="38262" x="5443538" y="3343275"/>
          <p14:tracePt t="38614" x="5453063" y="3343275"/>
          <p14:tracePt t="38621" x="5467350" y="3352800"/>
          <p14:tracePt t="38629" x="5491163" y="3362325"/>
          <p14:tracePt t="38646" x="5534025" y="3367088"/>
          <p14:tracePt t="38679" x="5676900" y="3395663"/>
          <p14:tracePt t="38712" x="5867400" y="3395663"/>
          <p14:tracePt t="38729" x="5967413" y="3395663"/>
          <p14:tracePt t="38745" x="6062663" y="3395663"/>
          <p14:tracePt t="38762" x="6129338" y="3395663"/>
          <p14:tracePt t="38779" x="6210300" y="3395663"/>
          <p14:tracePt t="38796" x="6286500" y="3395663"/>
          <p14:tracePt t="38812" x="6396038" y="3386138"/>
          <p14:tracePt t="38829" x="6453188" y="3376613"/>
          <p14:tracePt t="38845" x="6500813" y="3371850"/>
          <p14:tracePt t="38864" x="6567488" y="3371850"/>
          <p14:tracePt t="38879" x="6615113" y="3371850"/>
          <p14:tracePt t="38896" x="6653213" y="3371850"/>
          <p14:tracePt t="38912" x="6672263" y="3371850"/>
          <p14:tracePt t="38929" x="6705600" y="3357563"/>
          <p14:tracePt t="38945" x="6729413" y="3357563"/>
          <p14:tracePt t="38962" x="6743700" y="3357563"/>
          <p14:tracePt t="38979" x="6757988" y="3352800"/>
          <p14:tracePt t="38995" x="6767513" y="3352800"/>
          <p14:tracePt t="39012" x="6772275" y="3352800"/>
          <p14:tracePt t="39029" x="6777038" y="3352800"/>
          <p14:tracePt t="40104" x="6696075" y="3362325"/>
          <p14:tracePt t="40111" x="6557963" y="3371850"/>
          <p14:tracePt t="40118" x="6415088" y="3386138"/>
          <p14:tracePt t="40129" x="6229350" y="3395663"/>
          <p14:tracePt t="40146" x="5767388" y="3409950"/>
          <p14:tracePt t="40162" x="4986338" y="3448050"/>
          <p14:tracePt t="40196" x="4238625" y="3443288"/>
          <p14:tracePt t="40229" x="3733800" y="3352800"/>
          <p14:tracePt t="40246" x="3638550" y="3319463"/>
          <p14:tracePt t="40262" x="3590925" y="3290888"/>
          <p14:tracePt t="40279" x="3562350" y="3286125"/>
          <p14:tracePt t="40295" x="3552825" y="3286125"/>
          <p14:tracePt t="40508" x="3505200" y="3295650"/>
          <p14:tracePt t="40515" x="3438525" y="3319463"/>
          <p14:tracePt t="40522" x="3376613" y="3348038"/>
          <p14:tracePt t="40529" x="3319463" y="3362325"/>
          <p14:tracePt t="40545" x="3243263" y="3386138"/>
          <p14:tracePt t="40562" x="3200400" y="3400425"/>
          <p14:tracePt t="40579" x="3171825" y="3409950"/>
          <p14:tracePt t="40595" x="3152775" y="3414713"/>
          <p14:tracePt t="40612" x="3148013" y="3414713"/>
          <p14:tracePt t="40629" x="3138488" y="3414713"/>
          <p14:tracePt t="40645" x="3133725" y="3414713"/>
          <p14:tracePt t="40662" x="3124200" y="3414713"/>
          <p14:tracePt t="40695" x="3119438" y="3414713"/>
          <p14:tracePt t="40712" x="3109913" y="3414713"/>
          <p14:tracePt t="40729" x="3090863" y="3414713"/>
          <p14:tracePt t="40745" x="3067050" y="3409950"/>
          <p14:tracePt t="40762" x="3043238" y="3400425"/>
          <p14:tracePt t="40779" x="2995613" y="3376613"/>
          <p14:tracePt t="40795" x="2962275" y="3362325"/>
          <p14:tracePt t="40812" x="2938463" y="3343275"/>
          <p14:tracePt t="40829" x="2914650" y="3328988"/>
          <p14:tracePt t="40845" x="2867025" y="3309938"/>
          <p14:tracePt t="40862" x="2833688" y="3290888"/>
          <p14:tracePt t="40878" x="2814638" y="3286125"/>
          <p14:tracePt t="40896" x="2800350" y="3281363"/>
          <p14:tracePt t="40912" x="2790825" y="3271838"/>
          <p14:tracePt t="40929" x="2781300" y="3271838"/>
          <p14:tracePt t="40945" x="2776538" y="3271838"/>
          <p14:tracePt t="40962" x="2767013" y="3271838"/>
          <p14:tracePt t="40979" x="2747963" y="3271838"/>
          <p14:tracePt t="40995" x="2743200" y="3271838"/>
          <p14:tracePt t="41012" x="2724150" y="3271838"/>
          <p14:tracePt t="41028" x="2705100" y="3271838"/>
          <p14:tracePt t="41045" x="2690813" y="3271838"/>
          <p14:tracePt t="41062" x="2671763" y="3271838"/>
          <p14:tracePt t="41079" x="2643188" y="3271838"/>
          <p14:tracePt t="41095" x="2595563" y="3257550"/>
          <p14:tracePt t="41112" x="2571750" y="3248025"/>
          <p14:tracePt t="41129" x="2547938" y="3243263"/>
          <p14:tracePt t="41147" x="2528888" y="3238500"/>
          <p14:tracePt t="41162" x="2519363" y="3228975"/>
          <p14:tracePt t="41178" x="2509838" y="3228975"/>
          <p14:tracePt t="41195" x="2505075" y="3228975"/>
          <p14:tracePt t="41212" x="2500313" y="3228975"/>
          <p14:tracePt t="41617" x="2495550" y="3228975"/>
          <p14:tracePt t="41623" x="2490788" y="3233738"/>
          <p14:tracePt t="41647" x="2486025" y="3233738"/>
          <p14:tracePt t="41690" x="2481263" y="3233738"/>
          <p14:tracePt t="41704" x="2476500" y="3238500"/>
          <p14:tracePt t="41711" x="2471738" y="3243263"/>
          <p14:tracePt t="41729" x="2466975" y="3243263"/>
          <p14:tracePt t="41762" x="2452688" y="3252788"/>
          <p14:tracePt t="41778" x="2443163" y="3252788"/>
          <p14:tracePt t="41795" x="2438400" y="3252788"/>
          <p14:tracePt t="41812" x="2433638" y="3257550"/>
          <p14:tracePt t="41814" x="2428875" y="3257550"/>
          <p14:tracePt t="41829" x="2424113" y="3262313"/>
          <p14:tracePt t="41845" x="2414588" y="3267075"/>
          <p14:tracePt t="41862" x="2400300" y="3271838"/>
          <p14:tracePt t="41879" x="2386013" y="3276600"/>
          <p14:tracePt t="41895" x="2362200" y="3286125"/>
          <p14:tracePt t="41912" x="2352675" y="3286125"/>
          <p14:tracePt t="41929" x="2343150" y="3290888"/>
          <p14:tracePt t="41947" x="2328863" y="3295650"/>
          <p14:tracePt t="41962" x="2300288" y="3305175"/>
          <p14:tracePt t="41979" x="2281238" y="3305175"/>
          <p14:tracePt t="41995" x="2266950" y="3309938"/>
          <p14:tracePt t="42012" x="2238375" y="3309938"/>
          <p14:tracePt t="42029" x="2228850" y="3309938"/>
          <p14:tracePt t="42045" x="2214563" y="3309938"/>
          <p14:tracePt t="42062" x="2195513" y="3309938"/>
          <p14:tracePt t="42078" x="2166938" y="3300413"/>
          <p14:tracePt t="42095" x="2143125" y="3281363"/>
          <p14:tracePt t="42112" x="2119313" y="3252788"/>
          <p14:tracePt t="42128" x="2095500" y="3214688"/>
          <p14:tracePt t="42145" x="2062163" y="3143250"/>
          <p14:tracePt t="42162" x="2047875" y="3114675"/>
          <p14:tracePt t="42178" x="2038350" y="3081338"/>
          <p14:tracePt t="42195" x="2028825" y="3062288"/>
          <p14:tracePt t="42212" x="2028825" y="3005138"/>
          <p14:tracePt t="42229" x="2052638" y="2943225"/>
          <p14:tracePt t="42245" x="2085975" y="2876550"/>
          <p14:tracePt t="42262" x="2152650" y="2781300"/>
          <p14:tracePt t="42278" x="2185988" y="2743200"/>
          <p14:tracePt t="42295" x="2214563" y="2719388"/>
          <p14:tracePt t="42312" x="2247900" y="2700338"/>
          <p14:tracePt t="42314" x="2266950" y="2686050"/>
          <p14:tracePt t="42328" x="2295525" y="2681288"/>
          <p14:tracePt t="42345" x="2328863" y="2681288"/>
          <p14:tracePt t="42362" x="2362200" y="2714625"/>
          <p14:tracePt t="42378" x="2405063" y="2781300"/>
          <p14:tracePt t="42395" x="2457450" y="2876550"/>
          <p14:tracePt t="42412" x="2486025" y="2924175"/>
          <p14:tracePt t="42428" x="2495550" y="2952750"/>
          <p14:tracePt t="42445" x="2505075" y="2986088"/>
          <p14:tracePt t="42462" x="2519363" y="3024188"/>
          <p14:tracePt t="42478" x="2533650" y="3071813"/>
          <p14:tracePt t="42495" x="2538413" y="3124200"/>
          <p14:tracePt t="42512" x="2543175" y="3186113"/>
          <p14:tracePt t="42529" x="2543175" y="3195638"/>
          <p14:tracePt t="42545" x="2543175" y="3209925"/>
          <p14:tracePt t="42562" x="2543175" y="3214688"/>
          <p14:tracePt t="42578" x="2552700" y="3224213"/>
          <p14:tracePt t="42595" x="2557463" y="3228975"/>
          <p14:tracePt t="42612" x="2562225" y="3238500"/>
          <p14:tracePt t="42629" x="2571750" y="3243263"/>
          <p14:tracePt t="42645" x="2581275" y="3248025"/>
          <p14:tracePt t="42662" x="2586038" y="3248025"/>
          <p14:tracePt t="42755" x="2581275" y="3248025"/>
          <p14:tracePt t="42762" x="2571750" y="3243263"/>
          <p14:tracePt t="42769" x="2552700" y="3233738"/>
          <p14:tracePt t="42778" x="2528888" y="3219450"/>
          <p14:tracePt t="42795" x="2471738" y="3181350"/>
          <p14:tracePt t="42812" x="2428875" y="3171825"/>
          <p14:tracePt t="42814" x="2409825" y="3162300"/>
          <p14:tracePt t="42828" x="2390775" y="3157538"/>
          <p14:tracePt t="42845" x="2381250" y="3157538"/>
          <p14:tracePt t="42862" x="2376488" y="3157538"/>
          <p14:tracePt t="42895" x="2376488" y="3152775"/>
          <p14:tracePt t="42913" x="2395538" y="3148013"/>
          <p14:tracePt t="42929" x="2438400" y="3133725"/>
          <p14:tracePt t="42945" x="2524125" y="3124200"/>
          <p14:tracePt t="42962" x="2614613" y="3114675"/>
          <p14:tracePt t="42979" x="2719388" y="3100388"/>
          <p14:tracePt t="42995" x="2833688" y="3090863"/>
          <p14:tracePt t="43012" x="2952750" y="3076575"/>
          <p14:tracePt t="43029" x="3000375" y="3067050"/>
          <p14:tracePt t="43045" x="3043238" y="3067050"/>
          <p14:tracePt t="43062" x="3114675" y="3071813"/>
          <p14:tracePt t="43079" x="3157538" y="3076575"/>
          <p14:tracePt t="43095" x="3176588" y="3081338"/>
          <p14:tracePt t="43112" x="3200400" y="3081338"/>
          <p14:tracePt t="43128" x="3209925" y="3081338"/>
          <p14:tracePt t="43145" x="3219450" y="3081338"/>
          <p14:tracePt t="43196" x="3214688" y="3081338"/>
          <p14:tracePt t="43203" x="3195638" y="3086100"/>
          <p14:tracePt t="43212" x="3162300" y="3095625"/>
          <p14:tracePt t="43228" x="3024188" y="3109913"/>
          <p14:tracePt t="43247" x="2824163" y="3138488"/>
          <p14:tracePt t="43262" x="2586038" y="3167063"/>
          <p14:tracePt t="43278" x="2462213" y="3171825"/>
          <p14:tracePt t="43295" x="2371725" y="3181350"/>
          <p14:tracePt t="43312" x="2309813" y="3195638"/>
          <p14:tracePt t="43328" x="2290763" y="3195638"/>
          <p14:tracePt t="43379" x="2295525" y="3190875"/>
          <p14:tracePt t="43386" x="2305050" y="3176588"/>
          <p14:tracePt t="43395" x="2333625" y="3162300"/>
          <p14:tracePt t="43412" x="2376488" y="3138488"/>
          <p14:tracePt t="43429" x="2462213" y="3124200"/>
          <p14:tracePt t="43445" x="2643188" y="3090863"/>
          <p14:tracePt t="43462" x="2767013" y="3090863"/>
          <p14:tracePt t="43478" x="2857500" y="3090863"/>
          <p14:tracePt t="43495" x="2938463" y="3090863"/>
          <p14:tracePt t="43512" x="3043238" y="3090863"/>
          <p14:tracePt t="43528" x="3081338" y="3090863"/>
          <p14:tracePt t="43545" x="3119438" y="3090863"/>
          <p14:tracePt t="43562" x="3143250" y="3090863"/>
          <p14:tracePt t="43578" x="3148013" y="3090863"/>
          <p14:tracePt t="43595" x="3152775" y="3090863"/>
          <p14:tracePt t="43629" x="3138488" y="3095625"/>
          <p14:tracePt t="43645" x="3086100" y="3109913"/>
          <p14:tracePt t="43662" x="2971800" y="3143250"/>
          <p14:tracePt t="43679" x="2800350" y="3176588"/>
          <p14:tracePt t="43695" x="2581275" y="3219450"/>
          <p14:tracePt t="43712" x="2495550" y="3252788"/>
          <p14:tracePt t="43729" x="2433638" y="3267075"/>
          <p14:tracePt t="43745" x="2395538" y="3290888"/>
          <p14:tracePt t="43762" x="2376488" y="3295650"/>
          <p14:tracePt t="43778" x="2371725" y="3300413"/>
          <p14:tracePt t="43813" x="2381250" y="3300413"/>
          <p14:tracePt t="43828" x="2414588" y="3290888"/>
          <p14:tracePt t="43845" x="2509838" y="3286125"/>
          <p14:tracePt t="43862" x="2619375" y="3276600"/>
          <p14:tracePt t="43878" x="2757488" y="3262313"/>
          <p14:tracePt t="43895" x="2828925" y="3252788"/>
          <p14:tracePt t="43912" x="2890838" y="3238500"/>
          <p14:tracePt t="43928" x="2962275" y="3224213"/>
          <p14:tracePt t="43945" x="2995613" y="3224213"/>
          <p14:tracePt t="43962" x="3009900" y="3224213"/>
          <p14:tracePt t="43978" x="3019425" y="3224213"/>
          <p14:tracePt t="43995" x="3028950" y="3224213"/>
          <p14:tracePt t="44012" x="3033713" y="3224213"/>
          <p14:tracePt t="46119" x="3028950" y="3238500"/>
          <p14:tracePt t="46126" x="3009900" y="3257550"/>
          <p14:tracePt t="46132" x="2990850" y="3276600"/>
          <p14:tracePt t="46145" x="2962275" y="3300413"/>
          <p14:tracePt t="46161" x="2876550" y="3348038"/>
          <p14:tracePt t="46178" x="2805113" y="3376613"/>
          <p14:tracePt t="46212" x="2705100" y="3419475"/>
          <p14:tracePt t="46245" x="2647950" y="3429000"/>
          <p14:tracePt t="46262" x="2638425" y="3429000"/>
          <p14:tracePt t="46278" x="2628900" y="3429000"/>
          <p14:tracePt t="46295" x="2624138" y="3429000"/>
          <p14:tracePt t="46311" x="2614613" y="3429000"/>
          <p14:tracePt t="46328" x="2609850" y="3429000"/>
          <p14:tracePt t="46345" x="2600325" y="3429000"/>
          <p14:tracePt t="46361" x="2586038" y="3429000"/>
          <p14:tracePt t="46378" x="2576513" y="3433763"/>
          <p14:tracePt t="46395" x="2557463" y="3438525"/>
          <p14:tracePt t="46412" x="2519363" y="3448050"/>
          <p14:tracePt t="46428" x="2505075" y="3448050"/>
          <p14:tracePt t="46445" x="2490788" y="3448050"/>
          <p14:tracePt t="46462" x="2486025" y="3448050"/>
          <p14:tracePt t="46478" x="2476500" y="3448050"/>
          <p14:tracePt t="46495" x="2471738" y="3448050"/>
          <p14:tracePt t="46603" x="2476500" y="3448050"/>
          <p14:tracePt t="46609" x="2486025" y="3448050"/>
          <p14:tracePt t="46616" x="2490788" y="3448050"/>
          <p14:tracePt t="46628" x="2495550" y="3448050"/>
          <p14:tracePt t="46645" x="2509838" y="3448050"/>
          <p14:tracePt t="46661" x="2514600" y="3448050"/>
          <p14:tracePt t="46678" x="2524125" y="3448050"/>
          <p14:tracePt t="46764" x="2519363" y="3448050"/>
          <p14:tracePt t="46771" x="2509838" y="3448050"/>
          <p14:tracePt t="46779" x="2486025" y="3448050"/>
          <p14:tracePt t="46795" x="2376488" y="3448050"/>
          <p14:tracePt t="46811" x="2243138" y="3448050"/>
          <p14:tracePt t="46828" x="2085975" y="3419475"/>
          <p14:tracePt t="46845" x="1828800" y="3281363"/>
          <p14:tracePt t="46861" x="1690688" y="3157538"/>
          <p14:tracePt t="46878" x="1576388" y="3048000"/>
          <p14:tracePt t="46895" x="1457325" y="2895600"/>
          <p14:tracePt t="46911" x="1357313" y="2714625"/>
          <p14:tracePt t="46928" x="1343025" y="2676525"/>
          <p14:tracePt t="46945" x="1333500" y="2662238"/>
          <p14:tracePt t="47175" x="1295400" y="2643188"/>
          <p14:tracePt t="47182" x="1243013" y="2609850"/>
          <p14:tracePt t="47195" x="1190625" y="2547938"/>
          <p14:tracePt t="47212" x="995363" y="2295525"/>
          <p14:tracePt t="47228" x="904875" y="2171700"/>
          <p14:tracePt t="47262" x="785813" y="1909763"/>
          <p14:tracePt t="47295" x="747713" y="1776413"/>
          <p14:tracePt t="47312" x="738188" y="1738313"/>
          <p14:tracePt t="47328" x="733425" y="1709738"/>
          <p14:tracePt t="47345" x="723900" y="1647825"/>
          <p14:tracePt t="47361" x="723900" y="1614488"/>
          <p14:tracePt t="47378" x="719138" y="1585913"/>
          <p14:tracePt t="47395" x="714375" y="1552575"/>
          <p14:tracePt t="47411" x="714375" y="1543050"/>
          <p14:tracePt t="47428" x="714375" y="1533525"/>
          <p14:tracePt t="47445" x="714375" y="1528763"/>
          <p14:tracePt t="47461" x="714375" y="1519238"/>
          <p14:tracePt t="47478" x="714375" y="1509713"/>
          <p14:tracePt t="47495" x="714375" y="1500188"/>
          <p14:tracePt t="47512" x="714375" y="1485900"/>
          <p14:tracePt t="47528" x="733425" y="1462088"/>
          <p14:tracePt t="47545" x="781050" y="1438275"/>
          <p14:tracePt t="47562" x="862013" y="1414463"/>
          <p14:tracePt t="47578" x="966788" y="1404938"/>
          <p14:tracePt t="47595" x="1214438" y="1419225"/>
          <p14:tracePt t="47612" x="1390650" y="1457325"/>
          <p14:tracePt t="47628" x="1552575" y="1490663"/>
          <p14:tracePt t="47645" x="1819275" y="1519238"/>
          <p14:tracePt t="47662" x="1976438" y="1504950"/>
          <p14:tracePt t="47678" x="2124075" y="1481138"/>
          <p14:tracePt t="47695" x="2271713" y="1452563"/>
          <p14:tracePt t="47711" x="2457450" y="1428750"/>
          <p14:tracePt t="47728" x="2528888" y="1419225"/>
          <p14:tracePt t="47745" x="2562225" y="1409700"/>
          <p14:tracePt t="47762" x="2581275" y="1409700"/>
          <p14:tracePt t="47778" x="2586038" y="1409700"/>
          <p14:tracePt t="47954" x="2738438" y="1352550"/>
          <p14:tracePt t="47961" x="2990850" y="1285875"/>
          <p14:tracePt t="47968" x="3190875" y="1233488"/>
          <p14:tracePt t="47978" x="3476625" y="1190625"/>
          <p14:tracePt t="47995" x="3967163" y="1138238"/>
          <p14:tracePt t="48012" x="4552950" y="1119188"/>
          <p14:tracePt t="48028" x="4776788" y="1138238"/>
          <p14:tracePt t="48045" x="4976813" y="1166813"/>
          <p14:tracePt t="48061" x="5114925" y="1200150"/>
          <p14:tracePt t="48078" x="5195888" y="1233488"/>
          <p14:tracePt t="48095" x="5210175" y="1238250"/>
          <p14:tracePt t="48112" x="5214938" y="1238250"/>
          <p14:tracePt t="48299" x="5300663" y="1228725"/>
          <p14:tracePt t="48306" x="5443538" y="1209675"/>
          <p14:tracePt t="48313" x="5634038" y="1185863"/>
          <p14:tracePt t="48328" x="5895975" y="1157288"/>
          <p14:tracePt t="48345" x="6086475" y="1138238"/>
          <p14:tracePt t="48361" x="6272213" y="1143000"/>
          <p14:tracePt t="48378" x="6410325" y="1147763"/>
          <p14:tracePt t="48395" x="6548438" y="1171575"/>
          <p14:tracePt t="48411" x="6600825" y="1185863"/>
          <p14:tracePt t="48428" x="6638925" y="1200150"/>
          <p14:tracePt t="48445" x="6686550" y="1209675"/>
          <p14:tracePt t="48461" x="6705600" y="1214438"/>
          <p14:tracePt t="48478" x="6729413" y="1219200"/>
          <p14:tracePt t="48495" x="6738938" y="1228725"/>
          <p14:tracePt t="48511" x="6748463" y="1228725"/>
          <p14:tracePt t="48528" x="6753225" y="1228725"/>
          <p14:tracePt t="48545" x="6757988" y="1228725"/>
          <p14:tracePt t="48561" x="6762750" y="1228725"/>
          <p14:tracePt t="48578" x="6762750" y="1238250"/>
          <p14:tracePt t="48595" x="6762750" y="1262063"/>
          <p14:tracePt t="48611" x="6738938" y="1285875"/>
          <p14:tracePt t="48628" x="6686550" y="1333500"/>
          <p14:tracePt t="48645" x="6524625" y="1452563"/>
          <p14:tracePt t="48661" x="6372225" y="1524000"/>
          <p14:tracePt t="48678" x="6243638" y="1576388"/>
          <p14:tracePt t="48695" x="6076950" y="1643063"/>
          <p14:tracePt t="48711" x="5934075" y="1704975"/>
          <p14:tracePt t="48728" x="5824538" y="1766888"/>
          <p14:tracePt t="48745" x="5738813" y="1819275"/>
          <p14:tracePt t="48761" x="5648325" y="1885950"/>
          <p14:tracePt t="48778" x="5610225" y="1928813"/>
          <p14:tracePt t="48795" x="5572125" y="1957388"/>
          <p14:tracePt t="48812" x="5514975" y="1985963"/>
          <p14:tracePt t="48813" x="5486400" y="2000250"/>
          <p14:tracePt t="48828" x="5434013" y="2033588"/>
          <p14:tracePt t="48845" x="5376863" y="2062163"/>
          <p14:tracePt t="48861" x="5338763" y="2081213"/>
          <p14:tracePt t="48878" x="5291138" y="2105025"/>
          <p14:tracePt t="48895" x="5267325" y="2109788"/>
          <p14:tracePt t="48911" x="5257800" y="2114550"/>
          <p14:tracePt t="48928" x="5253038" y="2119313"/>
          <p14:tracePt t="48945" x="5243513" y="2119313"/>
          <p14:tracePt t="49019" x="5248275" y="2119313"/>
          <p14:tracePt t="49026" x="5257800" y="2124075"/>
          <p14:tracePt t="49032" x="5276850" y="2133600"/>
          <p14:tracePt t="49045" x="5300663" y="2133600"/>
          <p14:tracePt t="49061" x="5353050" y="2138363"/>
          <p14:tracePt t="49078" x="5429250" y="2138363"/>
          <p14:tracePt t="49095" x="5476875" y="2138363"/>
          <p14:tracePt t="49111" x="5514975" y="2138363"/>
          <p14:tracePt t="49128" x="5572125" y="2138363"/>
          <p14:tracePt t="49145" x="5595938" y="2138363"/>
          <p14:tracePt t="49161" x="5614988" y="2138363"/>
          <p14:tracePt t="49178" x="5624513" y="2138363"/>
          <p14:tracePt t="49195" x="5634038" y="2138363"/>
          <p14:tracePt t="49211" x="5638800" y="2138363"/>
          <p14:tracePt t="49422" x="5695950" y="2124075"/>
          <p14:tracePt t="49429" x="5743575" y="2090738"/>
          <p14:tracePt t="49437" x="5795963" y="2057400"/>
          <p14:tracePt t="49444" x="5843588" y="2033588"/>
          <p14:tracePt t="49461" x="5900738" y="1995488"/>
          <p14:tracePt t="49478" x="5924550" y="1976438"/>
          <p14:tracePt t="49495" x="5943600" y="1966913"/>
          <p14:tracePt t="49528" x="5929313" y="1971675"/>
          <p14:tracePt t="49545" x="5829300" y="2019300"/>
          <p14:tracePt t="49561" x="5410200" y="2162175"/>
          <p14:tracePt t="49578" x="5124450" y="2271713"/>
          <p14:tracePt t="49595" x="4776788" y="2447925"/>
          <p14:tracePt t="49612" x="4538663" y="2566988"/>
          <p14:tracePt t="49628" x="4276725" y="2676525"/>
          <p14:tracePt t="49644" x="4114800" y="2724150"/>
          <p14:tracePt t="49661" x="3990975" y="2733675"/>
          <p14:tracePt t="49679" x="3900488" y="2733675"/>
          <p14:tracePt t="49695" x="3786188" y="2733675"/>
          <p14:tracePt t="49711" x="3709988" y="2733675"/>
          <p14:tracePt t="49728" x="3629025" y="2733675"/>
          <p14:tracePt t="49745" x="3533775" y="2743200"/>
          <p14:tracePt t="49761" x="3481388" y="2752725"/>
          <p14:tracePt t="49778" x="3429000" y="2757488"/>
          <p14:tracePt t="49795" x="3395663" y="2771775"/>
          <p14:tracePt t="49811" x="3338513" y="2781300"/>
          <p14:tracePt t="49828" x="3300413" y="2795588"/>
          <p14:tracePt t="49845" x="3271838" y="2814638"/>
          <p14:tracePt t="49862" x="3233738" y="2824163"/>
          <p14:tracePt t="49878" x="3195638" y="2847975"/>
          <p14:tracePt t="49895" x="3171825" y="2867025"/>
          <p14:tracePt t="49911" x="3148013" y="2890838"/>
          <p14:tracePt t="49928" x="3100388" y="2957513"/>
          <p14:tracePt t="49945" x="3076575" y="2990850"/>
          <p14:tracePt t="49961" x="3067050" y="3024188"/>
          <p14:tracePt t="49978" x="3048000" y="3048000"/>
          <p14:tracePt t="49995" x="3038475" y="3071813"/>
          <p14:tracePt t="50011" x="3033713" y="3086100"/>
          <p14:tracePt t="50028" x="3024188" y="3095625"/>
          <p14:tracePt t="50045" x="3019425" y="3100388"/>
          <p14:tracePt t="50061" x="3009900" y="3119438"/>
          <p14:tracePt t="50078" x="3005138" y="3133725"/>
          <p14:tracePt t="50095" x="2995613" y="3152775"/>
          <p14:tracePt t="50111" x="2981325" y="3176588"/>
          <p14:tracePt t="50128" x="2976563" y="3200400"/>
          <p14:tracePt t="50144" x="2971800" y="3219450"/>
          <p14:tracePt t="50161" x="2962275" y="3228975"/>
          <p14:tracePt t="50178" x="2952750" y="3248025"/>
          <p14:tracePt t="50194" x="2952750" y="3252788"/>
          <p14:tracePt t="50211" x="2952750" y="3257550"/>
          <p14:tracePt t="50228" x="2952750" y="3267075"/>
          <p14:tracePt t="50261" x="2952750" y="3276600"/>
          <p14:tracePt t="51207" x="2919413" y="3309938"/>
          <p14:tracePt t="51213" x="2871788" y="3352800"/>
          <p14:tracePt t="51228" x="2724150" y="3471863"/>
          <p14:tracePt t="51244" x="2509838" y="3633788"/>
          <p14:tracePt t="51261" x="2257425" y="3810000"/>
          <p14:tracePt t="51279" x="2090738" y="3900488"/>
          <p14:tracePt t="51295" x="1838325" y="4010025"/>
          <p14:tracePt t="51328" x="1595438" y="4062413"/>
          <p14:tracePt t="51361" x="1366838" y="4071938"/>
          <p14:tracePt t="51378" x="1285875" y="4067175"/>
          <p14:tracePt t="51394" x="1214438" y="4052888"/>
          <p14:tracePt t="51411" x="1138238" y="4038600"/>
          <p14:tracePt t="51428" x="1085850" y="4033838"/>
          <p14:tracePt t="51444" x="1023938" y="4024313"/>
          <p14:tracePt t="51461" x="962025" y="4019550"/>
          <p14:tracePt t="51478" x="862013" y="4019550"/>
          <p14:tracePt t="51494" x="814388" y="4019550"/>
          <p14:tracePt t="51511" x="771525" y="4033838"/>
          <p14:tracePt t="51528" x="719138" y="4038600"/>
          <p14:tracePt t="51544" x="642938" y="4052888"/>
          <p14:tracePt t="51561" x="571500" y="4057650"/>
          <p14:tracePt t="51578" x="523875" y="4057650"/>
          <p14:tracePt t="51595" x="481013" y="4057650"/>
          <p14:tracePt t="51611" x="433388" y="4038600"/>
          <p14:tracePt t="51628" x="409575" y="4024313"/>
          <p14:tracePt t="51644" x="385763" y="3990975"/>
          <p14:tracePt t="51661" x="366713" y="3957638"/>
          <p14:tracePt t="51678" x="361950" y="3933825"/>
          <p14:tracePt t="51694" x="366713" y="3914775"/>
          <p14:tracePt t="51712" x="414338" y="3871913"/>
          <p14:tracePt t="51728" x="581025" y="3805238"/>
          <p14:tracePt t="51744" x="752475" y="3771900"/>
          <p14:tracePt t="51761" x="942975" y="3743325"/>
          <p14:tracePt t="51778" x="1100138" y="3733800"/>
          <p14:tracePt t="51794" x="1323975" y="3724275"/>
          <p14:tracePt t="51811" x="1481138" y="3729038"/>
          <p14:tracePt t="51828" x="1595438" y="3743325"/>
          <p14:tracePt t="51844" x="1676400" y="3781425"/>
          <p14:tracePt t="51861" x="1700213" y="3805238"/>
          <p14:tracePt t="51878" x="1724025" y="3838575"/>
          <p14:tracePt t="51894" x="1728788" y="3890963"/>
          <p14:tracePt t="51911" x="1709738" y="3962400"/>
          <p14:tracePt t="51928" x="1638300" y="4033838"/>
          <p14:tracePt t="51944" x="1490663" y="4162425"/>
          <p14:tracePt t="51961" x="1323975" y="4300538"/>
          <p14:tracePt t="51978" x="1019175" y="4471988"/>
          <p14:tracePt t="51995" x="876300" y="4533900"/>
          <p14:tracePt t="52011" x="781050" y="4572000"/>
          <p14:tracePt t="52028" x="709613" y="4586288"/>
          <p14:tracePt t="52045" x="647700" y="4600575"/>
          <p14:tracePt t="52061" x="623888" y="4600575"/>
          <p14:tracePt t="52078" x="614363" y="4600575"/>
          <p14:tracePt t="52117" x="619125" y="4595813"/>
          <p14:tracePt t="52128" x="638175" y="4595813"/>
          <p14:tracePt t="52145" x="700088" y="4581525"/>
          <p14:tracePt t="52161" x="838200" y="4581525"/>
          <p14:tracePt t="52178" x="909638" y="4600575"/>
          <p14:tracePt t="52195" x="952500" y="4619625"/>
          <p14:tracePt t="52211" x="1004888" y="4719638"/>
          <p14:tracePt t="52228" x="1014413" y="4824413"/>
          <p14:tracePt t="52244" x="995363" y="4895850"/>
          <p14:tracePt t="52261" x="962025" y="4953000"/>
          <p14:tracePt t="52278" x="881063" y="5033963"/>
          <p14:tracePt t="52294" x="842963" y="5072063"/>
          <p14:tracePt t="52311" x="800100" y="5105400"/>
          <p14:tracePt t="52328" x="771525" y="5133975"/>
          <p14:tracePt t="52344" x="747713" y="5153025"/>
          <p14:tracePt t="52361" x="738188" y="5157788"/>
          <p14:tracePt t="52378" x="733425" y="5162550"/>
          <p14:tracePt t="52395" x="723900" y="5167313"/>
          <p14:tracePt t="52427" x="723900" y="5172075"/>
          <p14:tracePt t="52609" x="690563" y="5062538"/>
          <p14:tracePt t="52616" x="661988" y="4929188"/>
          <p14:tracePt t="52628" x="633413" y="4829175"/>
          <p14:tracePt t="52645" x="552450" y="4324350"/>
          <p14:tracePt t="52662" x="528638" y="4186238"/>
          <p14:tracePt t="52695" x="514350" y="4014788"/>
          <p14:tracePt t="52728" x="485775" y="3900488"/>
          <p14:tracePt t="52744" x="481013" y="3857625"/>
          <p14:tracePt t="52763" x="476250" y="3829050"/>
          <p14:tracePt t="52778" x="461963" y="3790950"/>
          <p14:tracePt t="52794" x="452438" y="3767138"/>
          <p14:tracePt t="52811" x="447675" y="3743325"/>
          <p14:tracePt t="52829" x="442913" y="3714750"/>
          <p14:tracePt t="52844" x="428625" y="3652838"/>
          <p14:tracePt t="52861" x="414338" y="3614738"/>
          <p14:tracePt t="52878" x="414338" y="3571875"/>
          <p14:tracePt t="52895" x="414338" y="3519488"/>
          <p14:tracePt t="52911" x="414338" y="3500438"/>
          <p14:tracePt t="52928" x="423863" y="3467100"/>
          <p14:tracePt t="52944" x="428625" y="3448050"/>
          <p14:tracePt t="52961" x="433388" y="3419475"/>
          <p14:tracePt t="52978" x="433388" y="3414713"/>
          <p14:tracePt t="52994" x="433388" y="3409950"/>
          <p14:tracePt t="53028" x="447675" y="3462338"/>
          <p14:tracePt t="53045" x="457200" y="3567113"/>
          <p14:tracePt t="53061" x="457200" y="3657600"/>
          <p14:tracePt t="53078" x="457200" y="3810000"/>
          <p14:tracePt t="53094" x="457200" y="4086225"/>
          <p14:tracePt t="53111" x="457200" y="4200525"/>
          <p14:tracePt t="53128" x="457200" y="4352925"/>
          <p14:tracePt t="53144" x="466725" y="4576763"/>
          <p14:tracePt t="53162" x="466725" y="4667250"/>
          <p14:tracePt t="53177" x="466725" y="4772025"/>
          <p14:tracePt t="53194" x="471488" y="4881563"/>
          <p14:tracePt t="53211" x="481013" y="5010150"/>
          <p14:tracePt t="53228" x="481013" y="5057775"/>
          <p14:tracePt t="53244" x="481013" y="5095875"/>
          <p14:tracePt t="53261" x="481013" y="5124450"/>
          <p14:tracePt t="53277" x="481013" y="5157788"/>
          <p14:tracePt t="53294" x="481013" y="5167313"/>
          <p14:tracePt t="53328" x="481013" y="5176838"/>
          <p14:tracePt t="53344" x="481013" y="5186363"/>
          <p14:tracePt t="53416" x="481013" y="5167313"/>
          <p14:tracePt t="53423" x="485775" y="5124450"/>
          <p14:tracePt t="53430" x="495300" y="5033963"/>
          <p14:tracePt t="53444" x="495300" y="4933950"/>
          <p14:tracePt t="53461" x="514350" y="4667250"/>
          <p14:tracePt t="53478" x="533400" y="4419600"/>
          <p14:tracePt t="53494" x="533400" y="4262438"/>
          <p14:tracePt t="53511" x="528638" y="4086225"/>
          <p14:tracePt t="53528" x="504825" y="3914775"/>
          <p14:tracePt t="53544" x="490538" y="3852863"/>
          <p14:tracePt t="53561" x="476250" y="3814763"/>
          <p14:tracePt t="53578" x="466725" y="3781425"/>
          <p14:tracePt t="53594" x="452438" y="3757613"/>
          <p14:tracePt t="53611" x="452438" y="3748088"/>
          <p14:tracePt t="53628" x="452438" y="3743325"/>
          <p14:tracePt t="53644" x="452438" y="3738563"/>
          <p14:tracePt t="53674" x="461963" y="3752850"/>
          <p14:tracePt t="53681" x="466725" y="3800475"/>
          <p14:tracePt t="53694" x="476250" y="3890963"/>
          <p14:tracePt t="53711" x="504825" y="4119563"/>
          <p14:tracePt t="53728" x="509588" y="4319588"/>
          <p14:tracePt t="53744" x="509588" y="4481513"/>
          <p14:tracePt t="53761" x="509588" y="4662488"/>
          <p14:tracePt t="53778" x="519113" y="4795838"/>
          <p14:tracePt t="53795" x="528638" y="4919663"/>
          <p14:tracePt t="53811" x="533400" y="4991100"/>
          <p14:tracePt t="53813" x="533400" y="5019675"/>
          <p14:tracePt t="53828" x="542925" y="5053013"/>
          <p14:tracePt t="53844" x="542925" y="5081588"/>
          <p14:tracePt t="53861" x="547688" y="5119688"/>
          <p14:tracePt t="53878" x="547688" y="5153025"/>
          <p14:tracePt t="53894" x="547688" y="5186363"/>
          <p14:tracePt t="53911" x="547688" y="5195888"/>
          <p14:tracePt t="53927" x="547688" y="5205413"/>
          <p14:tracePt t="53945" x="547688" y="5214938"/>
          <p14:tracePt t="53961" x="552450" y="5233988"/>
          <p14:tracePt t="53978" x="557213" y="5257800"/>
          <p14:tracePt t="53994" x="557213" y="5286375"/>
          <p14:tracePt t="54011" x="557213" y="5319713"/>
          <p14:tracePt t="54027" x="557213" y="5334000"/>
          <p14:tracePt t="54044" x="557213" y="5338763"/>
          <p14:tracePt t="54061" x="557213" y="5343525"/>
          <p14:tracePt t="54078" x="557213" y="5353050"/>
          <p14:tracePt t="54094" x="557213" y="5362575"/>
          <p14:tracePt t="54195" x="561975" y="5338763"/>
          <p14:tracePt t="54202" x="581025" y="5281613"/>
          <p14:tracePt t="54211" x="600075" y="5214938"/>
          <p14:tracePt t="54228" x="676275" y="4967288"/>
          <p14:tracePt t="54244" x="785813" y="4624388"/>
          <p14:tracePt t="54261" x="904875" y="4381500"/>
          <p14:tracePt t="54278" x="1014413" y="4205288"/>
          <p14:tracePt t="54294" x="1114425" y="4081463"/>
          <p14:tracePt t="54311" x="1214438" y="3971925"/>
          <p14:tracePt t="54327" x="1276350" y="3919538"/>
          <p14:tracePt t="54344" x="1323975" y="3886200"/>
          <p14:tracePt t="54361" x="1357313" y="3857625"/>
          <p14:tracePt t="54377" x="1423988" y="3819525"/>
          <p14:tracePt t="54394" x="1466850" y="3786188"/>
          <p14:tracePt t="54411" x="1514475" y="3757613"/>
          <p14:tracePt t="54428" x="1562100" y="3714750"/>
          <p14:tracePt t="54444" x="1638300" y="3657600"/>
          <p14:tracePt t="54461" x="1685925" y="3619500"/>
          <p14:tracePt t="54478" x="1743075" y="3590925"/>
          <p14:tracePt t="54495" x="1809750" y="3552825"/>
          <p14:tracePt t="54511" x="1890713" y="3519488"/>
          <p14:tracePt t="54528" x="1928813" y="3514725"/>
          <p14:tracePt t="54544" x="1962150" y="3514725"/>
          <p14:tracePt t="54561" x="2009775" y="3519488"/>
          <p14:tracePt t="54578" x="2019300" y="3524250"/>
          <p14:tracePt t="54594" x="2028825" y="3548063"/>
          <p14:tracePt t="54611" x="2038350" y="3581400"/>
          <p14:tracePt t="54627" x="2028825" y="3671888"/>
          <p14:tracePt t="54644" x="1990725" y="3738563"/>
          <p14:tracePt t="54661" x="1938338" y="3805238"/>
          <p14:tracePt t="54678" x="1876425" y="3876675"/>
          <p14:tracePt t="54694" x="1738313" y="4010025"/>
          <p14:tracePt t="54711" x="1619250" y="4090988"/>
          <p14:tracePt t="54727" x="1500188" y="4133850"/>
          <p14:tracePt t="54745" x="1352550" y="4148138"/>
          <p14:tracePt t="54761" x="1276350" y="4124325"/>
          <p14:tracePt t="54778" x="1204913" y="4071938"/>
          <p14:tracePt t="54794" x="1143000" y="4000500"/>
          <p14:tracePt t="54811" x="1014413" y="3719513"/>
          <p14:tracePt t="54827" x="985838" y="3538538"/>
          <p14:tracePt t="54844" x="1000125" y="3305175"/>
          <p14:tracePt t="54861" x="1071563" y="3057525"/>
          <p14:tracePt t="54877" x="1166813" y="2867025"/>
          <p14:tracePt t="54894" x="1228725" y="2805113"/>
          <p14:tracePt t="54911" x="1328738" y="2747963"/>
          <p14:tracePt t="54928" x="1419225" y="2733675"/>
          <p14:tracePt t="54944" x="1514475" y="2743200"/>
          <p14:tracePt t="54961" x="1571625" y="2767013"/>
          <p14:tracePt t="54978" x="1614488" y="2814638"/>
          <p14:tracePt t="54994" x="1671638" y="2990850"/>
          <p14:tracePt t="55011" x="1681163" y="3071813"/>
          <p14:tracePt t="55028" x="1681163" y="3152775"/>
          <p14:tracePt t="55044" x="1666875" y="3267075"/>
          <p14:tracePt t="55061" x="1633538" y="3429000"/>
          <p14:tracePt t="55078" x="1624013" y="3476625"/>
          <p14:tracePt t="55094" x="1609725" y="3490913"/>
          <p14:tracePt t="55111" x="1604963" y="3505200"/>
          <p14:tracePt t="55127" x="1600200" y="3505200"/>
          <p14:tracePt t="55319" x="1609725" y="3581400"/>
          <p14:tracePt t="55326" x="1628775" y="3681413"/>
          <p14:tracePt t="55332" x="1647825" y="3795713"/>
          <p14:tracePt t="55344" x="1666875" y="3886200"/>
          <p14:tracePt t="55362" x="1690688" y="4033838"/>
          <p14:tracePt t="55377" x="1714500" y="4181475"/>
          <p14:tracePt t="55394" x="1724025" y="4329113"/>
          <p14:tracePt t="55411" x="1733550" y="4486275"/>
          <p14:tracePt t="55428" x="1743075" y="4576763"/>
          <p14:tracePt t="55444" x="1747838" y="4633913"/>
          <p14:tracePt t="55461" x="1747838" y="4652963"/>
          <p14:tracePt t="55477" x="1757363" y="4667250"/>
          <p14:tracePt t="55494" x="1766888" y="4676775"/>
          <p14:tracePt t="55511" x="1776413" y="4681538"/>
          <p14:tracePt t="55528" x="1785938" y="4681538"/>
          <p14:tracePt t="55545" x="1800225" y="4681538"/>
          <p14:tracePt t="55561" x="1809750" y="4681538"/>
          <p14:tracePt t="55577" x="1814513" y="4681538"/>
          <p14:tracePt t="55594" x="1814513" y="4676775"/>
          <p14:tracePt t="55611" x="1809750" y="4657725"/>
          <p14:tracePt t="55628" x="1747838" y="4581525"/>
          <p14:tracePt t="55644" x="1643063" y="4495800"/>
          <p14:tracePt t="55661" x="1557338" y="4438650"/>
          <p14:tracePt t="55677" x="1433513" y="4419600"/>
          <p14:tracePt t="55694" x="1347788" y="4457700"/>
          <p14:tracePt t="55711" x="1276350" y="4538663"/>
          <p14:tracePt t="55727" x="1209675" y="4638675"/>
          <p14:tracePt t="55744" x="1147763" y="4900613"/>
          <p14:tracePt t="55761" x="1138238" y="5048250"/>
          <p14:tracePt t="55777" x="1162050" y="5143500"/>
          <p14:tracePt t="55794" x="1223963" y="5243513"/>
          <p14:tracePt t="55811" x="1338263" y="5362575"/>
          <p14:tracePt t="55827" x="1457325" y="5434013"/>
          <p14:tracePt t="55844" x="1585913" y="5486400"/>
          <p14:tracePt t="55861" x="1733550" y="5481638"/>
          <p14:tracePt t="55877" x="1824038" y="5443538"/>
          <p14:tracePt t="55895" x="1919288" y="5395913"/>
          <p14:tracePt t="55911" x="2000250" y="5329238"/>
          <p14:tracePt t="55927" x="2143125" y="5124450"/>
          <p14:tracePt t="55944" x="2185988" y="4953000"/>
          <p14:tracePt t="55961" x="2185988" y="4810125"/>
          <p14:tracePt t="55978" x="2128838" y="4624388"/>
          <p14:tracePt t="55995" x="1985963" y="4410075"/>
          <p14:tracePt t="56011" x="1914525" y="4348163"/>
          <p14:tracePt t="56027" x="1809750" y="4305300"/>
          <p14:tracePt t="56044" x="1643063" y="4343400"/>
          <p14:tracePt t="56061" x="1557338" y="4433888"/>
          <p14:tracePt t="56077" x="1504950" y="4505325"/>
          <p14:tracePt t="56094" x="1471613" y="4543425"/>
          <p14:tracePt t="56111" x="1462088" y="4567238"/>
          <p14:tracePt t="56127" x="1457325" y="4576763"/>
          <p14:tracePt t="56144" x="1457325" y="4581525"/>
          <p14:tracePt t="57617" x="1490663" y="4533900"/>
          <p14:tracePt t="57624" x="1538288" y="4448175"/>
          <p14:tracePt t="57631" x="1581150" y="4376738"/>
          <p14:tracePt t="57644" x="1624013" y="4329113"/>
          <p14:tracePt t="57661" x="1700213" y="4229100"/>
          <p14:tracePt t="57677" x="1743075" y="4191000"/>
          <p14:tracePt t="57711" x="1790700" y="4148138"/>
          <p14:tracePt t="57744" x="1809750" y="4129088"/>
          <p14:tracePt t="57761" x="1819275" y="4114800"/>
          <p14:tracePt t="57778" x="1847850" y="4033838"/>
          <p14:tracePt t="57794" x="1876425" y="3957638"/>
          <p14:tracePt t="57811" x="1905000" y="3890963"/>
          <p14:tracePt t="57827" x="1933575" y="3838575"/>
          <p14:tracePt t="57844" x="1971675" y="3752850"/>
          <p14:tracePt t="57861" x="2005013" y="3676650"/>
          <p14:tracePt t="57877" x="2033588" y="3624263"/>
          <p14:tracePt t="57894" x="2057400" y="3576638"/>
          <p14:tracePt t="57911" x="2085975" y="3500438"/>
          <p14:tracePt t="57927" x="2090738" y="3448050"/>
          <p14:tracePt t="57944" x="2085975" y="3390900"/>
          <p14:tracePt t="57961" x="2071688" y="3219450"/>
          <p14:tracePt t="57977" x="2009775" y="2981325"/>
          <p14:tracePt t="57994" x="1947863" y="2828925"/>
          <p14:tracePt t="58011" x="1862138" y="2647950"/>
          <p14:tracePt t="58027" x="1747838" y="2443163"/>
          <p14:tracePt t="58044" x="1681163" y="2333625"/>
          <p14:tracePt t="58061" x="1614488" y="2233613"/>
          <p14:tracePt t="58077" x="1585913" y="2190750"/>
          <p14:tracePt t="58094" x="1566863" y="2176463"/>
          <p14:tracePt t="58278" x="1524000" y="2119313"/>
          <p14:tracePt t="58284" x="1471613" y="2038350"/>
          <p14:tracePt t="58294" x="1376363" y="1924050"/>
          <p14:tracePt t="58311" x="1181100" y="1681163"/>
          <p14:tracePt t="58328" x="1052513" y="1547813"/>
          <p14:tracePt t="58344" x="876300" y="1404938"/>
          <p14:tracePt t="58361" x="747713" y="1319213"/>
          <p14:tracePt t="58377" x="633413" y="1252538"/>
          <p14:tracePt t="58394" x="547688" y="1200150"/>
          <p14:tracePt t="58411" x="471488" y="1147763"/>
          <p14:tracePt t="58427" x="438150" y="1114425"/>
          <p14:tracePt t="58444" x="414338" y="1090613"/>
          <p14:tracePt t="58461" x="385763" y="1062038"/>
          <p14:tracePt t="58477" x="381000" y="1052513"/>
          <p14:tracePt t="58494" x="376238" y="1042988"/>
          <p14:tracePt t="58511" x="366713" y="1042988"/>
          <p14:tracePt t="58527" x="352425" y="1195388"/>
          <p14:tracePt t="58544" x="352425" y="1404938"/>
          <p14:tracePt t="58561" x="371475" y="1738313"/>
          <p14:tracePt t="58577" x="381000" y="1966913"/>
          <p14:tracePt t="58594" x="409575" y="2409825"/>
          <p14:tracePt t="58611" x="428625" y="2609850"/>
          <p14:tracePt t="58627" x="457200" y="2833688"/>
          <p14:tracePt t="58644" x="471488" y="3024188"/>
          <p14:tracePt t="58660" x="490538" y="3128963"/>
          <p14:tracePt t="58677" x="495300" y="3228975"/>
          <p14:tracePt t="58694" x="509588" y="3305175"/>
          <p14:tracePt t="58711" x="509588" y="3362325"/>
          <p14:tracePt t="58727" x="509588" y="3386138"/>
          <p14:tracePt t="58744" x="509588" y="3400425"/>
          <p14:tracePt t="58761" x="509588" y="3405188"/>
          <p14:tracePt t="58777" x="509588" y="3409950"/>
          <p14:tracePt t="58998" x="509588" y="3433763"/>
          <p14:tracePt t="59004" x="509588" y="3457575"/>
          <p14:tracePt t="59012" x="509588" y="3476625"/>
          <p14:tracePt t="59027" x="509588" y="3500438"/>
          <p14:tracePt t="59044" x="514350" y="3519488"/>
          <p14:tracePt t="59060" x="514350" y="3529013"/>
          <p14:tracePt t="59077" x="514350" y="3538538"/>
          <p14:tracePt t="59094" x="514350" y="3543300"/>
          <p14:tracePt t="59111" x="514350" y="3552825"/>
          <p14:tracePt t="59336" x="519113" y="3557588"/>
          <p14:tracePt t="59342" x="533400" y="3557588"/>
          <p14:tracePt t="59350" x="542925" y="3562350"/>
          <p14:tracePt t="59360" x="561975" y="3567113"/>
          <p14:tracePt t="59377" x="619125" y="3567113"/>
          <p14:tracePt t="59394" x="757238" y="3557588"/>
          <p14:tracePt t="59411" x="909638" y="3505200"/>
          <p14:tracePt t="59427" x="1100138" y="3438525"/>
          <p14:tracePt t="59444" x="1276350" y="3338513"/>
          <p14:tracePt t="59460" x="1581150" y="3205163"/>
          <p14:tracePt t="59477" x="1743075" y="3138488"/>
          <p14:tracePt t="59494" x="1885950" y="3076575"/>
          <p14:tracePt t="59510" x="2114550" y="3009900"/>
          <p14:tracePt t="59527" x="2252663" y="2971800"/>
          <p14:tracePt t="59544" x="2357438" y="2967038"/>
          <p14:tracePt t="59560" x="2438400" y="2957513"/>
          <p14:tracePt t="59577" x="2533650" y="2943225"/>
          <p14:tracePt t="59594" x="2571750" y="2938463"/>
          <p14:tracePt t="59610" x="2586038" y="2933700"/>
          <p14:tracePt t="59627" x="2590800" y="2933700"/>
          <p14:tracePt t="59806" x="2714625" y="2833688"/>
          <p14:tracePt t="59812" x="2943225" y="2676525"/>
          <p14:tracePt t="59827" x="3524250" y="2343150"/>
          <p14:tracePt t="59844" x="4019550" y="2005013"/>
          <p14:tracePt t="59861" x="4433888" y="1790700"/>
          <p14:tracePt t="59878" x="4957763" y="1647825"/>
          <p14:tracePt t="59894" x="5195888" y="1619250"/>
          <p14:tracePt t="59911" x="5329238" y="1609725"/>
          <p14:tracePt t="59927" x="5453063" y="1609725"/>
          <p14:tracePt t="59944" x="5538788" y="1609725"/>
          <p14:tracePt t="59961" x="5557838" y="1609725"/>
          <p14:tracePt t="59977" x="5572125" y="1609725"/>
          <p14:tracePt t="60195" x="5619750" y="1600200"/>
          <p14:tracePt t="60201" x="5676900" y="1581150"/>
          <p14:tracePt t="60210" x="5734050" y="1566863"/>
          <p14:tracePt t="60228" x="5834063" y="1533525"/>
          <p14:tracePt t="60244" x="5895975" y="1519238"/>
          <p14:tracePt t="60260" x="5991225" y="1504950"/>
          <p14:tracePt t="60277" x="6034088" y="1500188"/>
          <p14:tracePt t="60294" x="6076950" y="1500188"/>
          <p14:tracePt t="60311" x="6110288" y="1500188"/>
          <p14:tracePt t="60312" x="6119813" y="1500188"/>
          <p14:tracePt t="60327" x="6143625" y="1500188"/>
          <p14:tracePt t="60344" x="6157913" y="1500188"/>
          <p14:tracePt t="60360" x="6167438" y="1495425"/>
          <p14:tracePt t="60377" x="6186488" y="1490663"/>
          <p14:tracePt t="60394" x="6210300" y="1476375"/>
          <p14:tracePt t="60411" x="6229350" y="1471613"/>
          <p14:tracePt t="60427" x="6267450" y="1466850"/>
          <p14:tracePt t="60444" x="6343650" y="1447800"/>
          <p14:tracePt t="60460" x="6396038" y="1428750"/>
          <p14:tracePt t="60477" x="6448425" y="1414463"/>
          <p14:tracePt t="60494" x="6500813" y="1400175"/>
          <p14:tracePt t="60510" x="6562725" y="1385888"/>
          <p14:tracePt t="60527" x="6600825" y="1385888"/>
          <p14:tracePt t="60544" x="6634163" y="1385888"/>
          <p14:tracePt t="60561" x="6667500" y="1385888"/>
          <p14:tracePt t="60577" x="6677025" y="1385888"/>
          <p14:tracePt t="60594" x="6691313" y="1385888"/>
          <p14:tracePt t="60611" x="6700838" y="1385888"/>
          <p14:tracePt t="60627" x="6710363" y="1390650"/>
          <p14:tracePt t="60644" x="6715125" y="1395413"/>
          <p14:tracePt t="60660" x="6724650" y="1400175"/>
          <p14:tracePt t="60677" x="6724650" y="1419225"/>
          <p14:tracePt t="60694" x="6715125" y="1447800"/>
          <p14:tracePt t="60710" x="6705600" y="1481138"/>
          <p14:tracePt t="60727" x="6667500" y="1509713"/>
          <p14:tracePt t="60744" x="6548438" y="1562100"/>
          <p14:tracePt t="60761" x="6362700" y="1614488"/>
          <p14:tracePt t="60777" x="6257925" y="1628775"/>
          <p14:tracePt t="60794" x="6153150" y="1638300"/>
          <p14:tracePt t="60810" x="6029325" y="1633538"/>
          <p14:tracePt t="60827" x="5967413" y="1619250"/>
          <p14:tracePt t="60844" x="5929313" y="1609725"/>
          <p14:tracePt t="60860" x="5891213" y="1585913"/>
          <p14:tracePt t="60877" x="5838825" y="1528763"/>
          <p14:tracePt t="60894" x="5815013" y="1471613"/>
          <p14:tracePt t="60910" x="5800725" y="1433513"/>
          <p14:tracePt t="60927" x="5791200" y="1400175"/>
          <p14:tracePt t="60944" x="5791200" y="1352550"/>
          <p14:tracePt t="60960" x="5791200" y="1295400"/>
          <p14:tracePt t="60977" x="5795963" y="1233488"/>
          <p14:tracePt t="60994" x="5810250" y="1147763"/>
          <p14:tracePt t="61010" x="5829300" y="1100138"/>
          <p14:tracePt t="61027" x="5848350" y="1066800"/>
          <p14:tracePt t="61044" x="5867400" y="1042988"/>
          <p14:tracePt t="61060" x="5929313" y="995363"/>
          <p14:tracePt t="61077" x="5995988" y="966788"/>
          <p14:tracePt t="61094" x="6048375" y="947738"/>
          <p14:tracePt t="61111" x="6100763" y="942975"/>
          <p14:tracePt t="61127" x="6167438" y="933450"/>
          <p14:tracePt t="61144" x="6219825" y="933450"/>
          <p14:tracePt t="61161" x="6276975" y="938213"/>
          <p14:tracePt t="61177" x="6348413" y="957263"/>
          <p14:tracePt t="61194" x="6434138" y="1014413"/>
          <p14:tracePt t="61210" x="6481763" y="1047750"/>
          <p14:tracePt t="61227" x="6515100" y="1085850"/>
          <p14:tracePt t="61244" x="6557963" y="1138238"/>
          <p14:tracePt t="61260" x="6577013" y="1166813"/>
          <p14:tracePt t="61277" x="6586538" y="1190625"/>
          <p14:tracePt t="61294" x="6596063" y="1223963"/>
          <p14:tracePt t="61310" x="6586538" y="1285875"/>
          <p14:tracePt t="61327" x="6548438" y="1362075"/>
          <p14:tracePt t="61344" x="6486525" y="1443038"/>
          <p14:tracePt t="61360" x="6391275" y="1519238"/>
          <p14:tracePt t="61377" x="6267450" y="1600200"/>
          <p14:tracePt t="61394" x="6219825" y="1619250"/>
          <p14:tracePt t="61410" x="6181725" y="1638300"/>
          <p14:tracePt t="61427" x="6167438" y="1643063"/>
          <p14:tracePt t="61444" x="6153150" y="1647825"/>
          <p14:tracePt t="61487" x="6153150" y="1643063"/>
          <p14:tracePt t="61494" x="6157913" y="1643063"/>
          <p14:tracePt t="61510" x="6205538" y="1624013"/>
          <p14:tracePt t="61527" x="6305550" y="1614488"/>
          <p14:tracePt t="61544" x="6419850" y="1600200"/>
          <p14:tracePt t="61560" x="6548438" y="1590675"/>
          <p14:tracePt t="61577" x="6648450" y="1590675"/>
          <p14:tracePt t="61593" x="6738938" y="1590675"/>
          <p14:tracePt t="61611" x="6829425" y="1595438"/>
          <p14:tracePt t="61627" x="6943725" y="1595438"/>
          <p14:tracePt t="61644" x="7000875" y="1595438"/>
          <p14:tracePt t="61660" x="7081838" y="1595438"/>
          <p14:tracePt t="61677" x="7172325" y="1595438"/>
          <p14:tracePt t="61694" x="7234238" y="1590675"/>
          <p14:tracePt t="61710" x="7291388" y="1581150"/>
          <p14:tracePt t="61727" x="7348538" y="1566863"/>
          <p14:tracePt t="61744" x="7410450" y="1547813"/>
          <p14:tracePt t="61761" x="7434263" y="1528763"/>
          <p14:tracePt t="61777" x="7458075" y="1519238"/>
          <p14:tracePt t="61794" x="7481888" y="1500188"/>
          <p14:tracePt t="61810" x="7500938" y="1471613"/>
          <p14:tracePt t="61827" x="7515225" y="1452563"/>
          <p14:tracePt t="61844" x="7524750" y="1404938"/>
          <p14:tracePt t="61861" x="7515225" y="1281113"/>
          <p14:tracePt t="61877" x="7481888" y="1143000"/>
          <p14:tracePt t="61894" x="7429500" y="1023938"/>
          <p14:tracePt t="61910" x="7367588" y="952500"/>
          <p14:tracePt t="61927" x="7205663" y="862013"/>
          <p14:tracePt t="61943" x="7067550" y="828675"/>
          <p14:tracePt t="61960" x="6924675" y="828675"/>
          <p14:tracePt t="61977" x="6743700" y="857250"/>
          <p14:tracePt t="61994" x="6534150" y="947738"/>
          <p14:tracePt t="62010" x="6453188" y="1028700"/>
          <p14:tracePt t="62027" x="6367463" y="1109663"/>
          <p14:tracePt t="62044" x="6329363" y="1152525"/>
          <p14:tracePt t="62060" x="6300788" y="1185863"/>
          <p14:tracePt t="62077" x="6296025" y="1195388"/>
          <p14:tracePt t="62094" x="6286500" y="1200150"/>
          <p14:tracePt t="62110" x="6286500" y="1209675"/>
          <p14:tracePt t="62229" x="6276975" y="1214438"/>
          <p14:tracePt t="62235" x="6257925" y="1228725"/>
          <p14:tracePt t="62247" x="6200775" y="1252538"/>
          <p14:tracePt t="62261" x="5981700" y="1395413"/>
          <p14:tracePt t="62277" x="5434013" y="1785938"/>
          <p14:tracePt t="62294" x="4391025" y="2543175"/>
          <p14:tracePt t="62311" x="3724275" y="3076575"/>
          <p14:tracePt t="62328" x="3157538" y="3595688"/>
          <p14:tracePt t="62345" x="2700338" y="3943350"/>
          <p14:tracePt t="62361" x="2362200" y="4205288"/>
          <p14:tracePt t="62378" x="2238375" y="4281488"/>
          <p14:tracePt t="62394" x="2171700" y="4319588"/>
          <p14:tracePt t="62411" x="2133600" y="4343400"/>
          <p14:tracePt t="62427" x="2109788" y="4343400"/>
          <p14:tracePt t="62444" x="2100263" y="4343400"/>
          <p14:tracePt t="62460" x="2095500" y="4343400"/>
          <p14:tracePt t="62668" x="2028825" y="4343400"/>
          <p14:tracePt t="62676" x="1938338" y="4333875"/>
          <p14:tracePt t="62683" x="1847850" y="4314825"/>
          <p14:tracePt t="62693" x="1766888" y="4295775"/>
          <p14:tracePt t="62710" x="1624013" y="4243388"/>
          <p14:tracePt t="62727" x="1476375" y="4162425"/>
          <p14:tracePt t="62743" x="1419225" y="4114800"/>
          <p14:tracePt t="62761" x="1381125" y="4086225"/>
          <p14:tracePt t="62778" x="1357313" y="4062413"/>
          <p14:tracePt t="62795" x="1338263" y="4038600"/>
          <p14:tracePt t="62810" x="1333500" y="4029075"/>
          <p14:tracePt t="62828" x="1328738" y="4024313"/>
          <p14:tracePt t="62844" x="1319213" y="4014788"/>
          <p14:tracePt t="62860" x="1300163" y="4005263"/>
          <p14:tracePt t="62877" x="1262063" y="4000500"/>
          <p14:tracePt t="62894" x="1223963" y="3995738"/>
          <p14:tracePt t="62910" x="1181100" y="3981450"/>
          <p14:tracePt t="62927" x="1104900" y="3981450"/>
          <p14:tracePt t="62943" x="1057275" y="3981450"/>
          <p14:tracePt t="62961" x="1023938" y="3981450"/>
          <p14:tracePt t="62977" x="995363" y="3981450"/>
          <p14:tracePt t="62994" x="990600" y="3981450"/>
          <p14:tracePt t="63010" x="985838" y="3981450"/>
          <p14:tracePt t="63027" x="985838" y="3976688"/>
          <p14:tracePt t="63044" x="1028700" y="3967163"/>
          <p14:tracePt t="63060" x="1100138" y="3952875"/>
          <p14:tracePt t="63077" x="1243013" y="3943350"/>
          <p14:tracePt t="63094" x="1414463" y="3924300"/>
          <p14:tracePt t="63110" x="1571625" y="3924300"/>
          <p14:tracePt t="63128" x="1662113" y="3910013"/>
          <p14:tracePt t="63144" x="1766888" y="3910013"/>
          <p14:tracePt t="63160" x="1924050" y="3910013"/>
          <p14:tracePt t="63177" x="2000250" y="3910013"/>
          <p14:tracePt t="63194" x="2076450" y="3895725"/>
          <p14:tracePt t="63210" x="2133600" y="3890963"/>
          <p14:tracePt t="63227" x="2176463" y="3871913"/>
          <p14:tracePt t="63243" x="2190750" y="3862388"/>
          <p14:tracePt t="63260" x="2195513" y="3848100"/>
          <p14:tracePt t="63278" x="2190750" y="3810000"/>
          <p14:tracePt t="63293" x="2128838" y="3743325"/>
          <p14:tracePt t="63310" x="2005013" y="3676650"/>
          <p14:tracePt t="63327" x="1866900" y="3619500"/>
          <p14:tracePt t="63344" x="1704975" y="3590925"/>
          <p14:tracePt t="63360" x="1600200" y="3581400"/>
          <p14:tracePt t="63377" x="1519238" y="3581400"/>
          <p14:tracePt t="63394" x="1476375" y="3590925"/>
          <p14:tracePt t="63410" x="1428750" y="3600450"/>
          <p14:tracePt t="63427" x="1414463" y="3605213"/>
          <p14:tracePt t="63444" x="1409700" y="3614738"/>
          <p14:tracePt t="63460" x="1400175" y="3614738"/>
          <p14:tracePt t="63477" x="1390650" y="3614738"/>
          <p14:tracePt t="63514" x="1390650" y="3619500"/>
          <p14:tracePt t="63527" x="1395413" y="3624263"/>
          <p14:tracePt t="63543" x="1419225" y="3638550"/>
          <p14:tracePt t="63560" x="1447800" y="3648075"/>
          <p14:tracePt t="63577" x="1476375" y="3662363"/>
          <p14:tracePt t="63593" x="1509713" y="3671888"/>
          <p14:tracePt t="63610" x="1524000" y="3676650"/>
          <p14:tracePt t="63627" x="1543050" y="3690938"/>
          <p14:tracePt t="63644" x="1552575" y="3738563"/>
          <p14:tracePt t="63660" x="1566863" y="3805238"/>
          <p14:tracePt t="63677" x="1566863" y="3833813"/>
          <p14:tracePt t="63694" x="1557338" y="3871913"/>
          <p14:tracePt t="63711" x="1547813" y="3905250"/>
          <p14:tracePt t="63727" x="1504950" y="3990975"/>
          <p14:tracePt t="63744" x="1476375" y="4052888"/>
          <p14:tracePt t="63760" x="1466850" y="4105275"/>
          <p14:tracePt t="63777" x="1438275" y="4162425"/>
          <p14:tracePt t="63793" x="1428750" y="4176713"/>
          <p14:tracePt t="63810" x="1423988" y="4191000"/>
          <p14:tracePt t="63827" x="1419225" y="4195763"/>
          <p14:tracePt t="63843" x="1419225" y="4205288"/>
          <p14:tracePt t="63860" x="1419225" y="4210050"/>
          <p14:tracePt t="65291" x="1485900" y="4200525"/>
          <p14:tracePt t="65298" x="1595438" y="4181475"/>
          <p14:tracePt t="65310" x="1747838" y="4171950"/>
          <p14:tracePt t="65327" x="2095500" y="4133850"/>
          <p14:tracePt t="65344" x="2366963" y="4124325"/>
          <p14:tracePt t="65360" x="2590800" y="4119563"/>
          <p14:tracePt t="65377" x="2843213" y="4119563"/>
          <p14:tracePt t="65410" x="3395663" y="4119563"/>
          <p14:tracePt t="65444" x="3662363" y="4119563"/>
          <p14:tracePt t="65460" x="3738563" y="4119563"/>
          <p14:tracePt t="65477" x="3757613" y="4119563"/>
          <p14:tracePt t="65493" x="3767138" y="4119563"/>
          <p14:tracePt t="65695" x="3819525" y="4105275"/>
          <p14:tracePt t="65702" x="3900488" y="4076700"/>
          <p14:tracePt t="65710" x="3976688" y="4057650"/>
          <p14:tracePt t="65727" x="4129088" y="4005263"/>
          <p14:tracePt t="65743" x="4233863" y="3971925"/>
          <p14:tracePt t="65760" x="4324350" y="3952875"/>
          <p14:tracePt t="65777" x="4343400" y="3948113"/>
          <p14:tracePt t="65793" x="4367213" y="3948113"/>
          <p14:tracePt t="65810" x="4376738" y="3948113"/>
          <p14:tracePt t="65827" x="4386263" y="3948113"/>
          <p14:tracePt t="65843" x="4391025" y="3948113"/>
          <p14:tracePt t="65877" x="4395788" y="3948113"/>
          <p14:tracePt t="65893" x="4405313" y="3948113"/>
          <p14:tracePt t="65910" x="4410075" y="3948113"/>
          <p14:tracePt t="65927" x="4414838" y="3948113"/>
          <p14:tracePt t="65943" x="4424363" y="3948113"/>
          <p14:tracePt t="65960" x="4429125" y="3948113"/>
          <p14:tracePt t="65977" x="4433888" y="3948113"/>
          <p14:tracePt t="65993" x="4438650" y="3948113"/>
          <p14:tracePt t="66010" x="4448175" y="3952875"/>
          <p14:tracePt t="66027" x="4452938" y="3952875"/>
          <p14:tracePt t="66060" x="4438650" y="3962400"/>
          <p14:tracePt t="66077" x="4029075" y="4090988"/>
          <p14:tracePt t="66094" x="3495675" y="4205288"/>
          <p14:tracePt t="66110" x="3009900" y="4295775"/>
          <p14:tracePt t="66127" x="2233613" y="4376738"/>
          <p14:tracePt t="66144" x="1862138" y="4357688"/>
          <p14:tracePt t="66161" x="1666875" y="4324350"/>
          <p14:tracePt t="66177" x="1557338" y="4262438"/>
          <p14:tracePt t="66193" x="1452563" y="4195763"/>
          <p14:tracePt t="66210" x="1419225" y="4162425"/>
          <p14:tracePt t="66227" x="1395413" y="4133850"/>
          <p14:tracePt t="66243" x="1381125" y="4114800"/>
          <p14:tracePt t="66260" x="1357313" y="4090988"/>
          <p14:tracePt t="66277" x="1343025" y="4071938"/>
          <p14:tracePt t="66293" x="1328738" y="4062413"/>
          <p14:tracePt t="66310" x="1319213" y="4057650"/>
          <p14:tracePt t="66312" x="1309688" y="4052888"/>
          <p14:tracePt t="66327" x="1300163" y="4048125"/>
          <p14:tracePt t="66343" x="1290638" y="4043363"/>
          <p14:tracePt t="66360" x="1285875" y="4033838"/>
          <p14:tracePt t="66377" x="1285875" y="3995738"/>
          <p14:tracePt t="66393" x="1309688" y="3948113"/>
          <p14:tracePt t="66410" x="1352550" y="3890963"/>
          <p14:tracePt t="66427" x="1395413" y="3843338"/>
          <p14:tracePt t="66443" x="1500188" y="3786188"/>
          <p14:tracePt t="66460" x="1571625" y="3771900"/>
          <p14:tracePt t="66477" x="1624013" y="3771900"/>
          <p14:tracePt t="66494" x="1662113" y="3776663"/>
          <p14:tracePt t="66510" x="1685925" y="3786188"/>
          <p14:tracePt t="66527" x="1690688" y="3790950"/>
          <p14:tracePt t="66543" x="1690688" y="3800475"/>
          <p14:tracePt t="66560" x="1685925" y="3824288"/>
          <p14:tracePt t="66577" x="1633538" y="3867150"/>
          <p14:tracePt t="66593" x="1581150" y="3886200"/>
          <p14:tracePt t="66610" x="1552575" y="3905250"/>
          <p14:tracePt t="66627" x="1524000" y="3914775"/>
          <p14:tracePt t="66660" x="1533525" y="3914775"/>
          <p14:tracePt t="66677" x="1643063" y="3914775"/>
          <p14:tracePt t="66693" x="2057400" y="3914775"/>
          <p14:tracePt t="66710" x="2471738" y="3919538"/>
          <p14:tracePt t="66727" x="2824163" y="3933825"/>
          <p14:tracePt t="66744" x="3324225" y="3976688"/>
          <p14:tracePt t="66760" x="3609975" y="3995738"/>
          <p14:tracePt t="66777" x="3848100" y="4019550"/>
          <p14:tracePt t="66793" x="4095750" y="4038600"/>
          <p14:tracePt t="66810" x="4410075" y="4057650"/>
          <p14:tracePt t="66827" x="4548188" y="4062413"/>
          <p14:tracePt t="66843" x="4638675" y="4062413"/>
          <p14:tracePt t="66860" x="4672013" y="4062413"/>
          <p14:tracePt t="66877" x="4695825" y="4062413"/>
          <p14:tracePt t="67119" x="4700588" y="4057650"/>
          <p14:tracePt t="67126" x="4700588" y="4048125"/>
          <p14:tracePt t="67141" x="4700588" y="4043363"/>
          <p14:tracePt t="67148" x="4700588" y="4038600"/>
          <p14:tracePt t="67161" x="4681538" y="4033838"/>
          <p14:tracePt t="67177" x="4610100" y="4010025"/>
          <p14:tracePt t="67210" x="4348163" y="3986213"/>
          <p14:tracePt t="67243" x="4276725" y="3986213"/>
          <p14:tracePt t="67260" x="4271963" y="3986213"/>
          <p14:tracePt t="67293" x="4295775" y="3981450"/>
          <p14:tracePt t="67310" x="4491038" y="3957638"/>
          <p14:tracePt t="67327" x="4657725" y="3919538"/>
          <p14:tracePt t="67343" x="4848225" y="3881438"/>
          <p14:tracePt t="67360" x="5038725" y="3867150"/>
          <p14:tracePt t="67377" x="5276850" y="3862388"/>
          <p14:tracePt t="67393" x="5434013" y="3871913"/>
          <p14:tracePt t="67410" x="5548313" y="3895725"/>
          <p14:tracePt t="67427" x="5643563" y="3910013"/>
          <p14:tracePt t="67443" x="5681663" y="3910013"/>
          <p14:tracePt t="67460" x="5695950" y="3910013"/>
          <p14:tracePt t="67476" x="5710238" y="3910013"/>
          <p14:tracePt t="67493" x="5719763" y="3910013"/>
          <p14:tracePt t="67510" x="5724525" y="3910013"/>
          <p14:tracePt t="67527" x="5729288" y="3910013"/>
          <p14:tracePt t="68910" x="5724525" y="3919538"/>
          <p14:tracePt t="68918" x="5695950" y="3933825"/>
          <p14:tracePt t="68926" x="5648325" y="3967163"/>
          <p14:tracePt t="68943" x="5505450" y="4038600"/>
          <p14:tracePt t="68960" x="5229225" y="4119563"/>
          <p14:tracePt t="68976" x="4786313" y="4214813"/>
          <p14:tracePt t="68993" x="4481513" y="4271963"/>
          <p14:tracePt t="69028" x="4143375" y="4343400"/>
          <p14:tracePt t="69060" x="3910013" y="4371975"/>
          <p14:tracePt t="69077" x="3886200" y="4371975"/>
          <p14:tracePt t="69094" x="3876675" y="4371975"/>
          <p14:tracePt t="69110" x="3871913" y="4371975"/>
          <p14:tracePt t="69330" x="3790950" y="4376738"/>
          <p14:tracePt t="69336" x="3619500" y="4391025"/>
          <p14:tracePt t="69344" x="3429000" y="4400550"/>
          <p14:tracePt t="69360" x="3033713" y="4424363"/>
          <p14:tracePt t="69376" x="2643188" y="4438650"/>
          <p14:tracePt t="69393" x="2419350" y="4433888"/>
          <p14:tracePt t="69410" x="2171700" y="4386263"/>
          <p14:tracePt t="69426" x="2085975" y="4371975"/>
          <p14:tracePt t="69443" x="2033588" y="4348163"/>
          <p14:tracePt t="69460" x="2000250" y="4333875"/>
          <p14:tracePt t="69476" x="1976438" y="4300538"/>
          <p14:tracePt t="69493" x="1957388" y="4248150"/>
          <p14:tracePt t="69510" x="1952625" y="4176713"/>
          <p14:tracePt t="69526" x="1938338" y="4095750"/>
          <p14:tracePt t="69543" x="1938338" y="4024313"/>
          <p14:tracePt t="69560" x="1938338" y="3995738"/>
          <p14:tracePt t="69576" x="1938338" y="3962400"/>
          <p14:tracePt t="69593" x="1938338" y="3933825"/>
          <p14:tracePt t="69610" x="1938338" y="3919538"/>
          <p14:tracePt t="69626" x="1938338" y="3914775"/>
          <p14:tracePt t="69643" x="1938338" y="3910013"/>
          <p14:tracePt t="69660" x="1938338" y="3900488"/>
          <p14:tracePt t="69676" x="1938338" y="3890963"/>
          <p14:tracePt t="69693" x="1938338" y="3886200"/>
          <p14:tracePt t="69710" x="1952625" y="3881438"/>
          <p14:tracePt t="69726" x="1976438" y="3876675"/>
          <p14:tracePt t="69743" x="1990725" y="3876675"/>
          <p14:tracePt t="69760" x="2005013" y="3876675"/>
          <p14:tracePt t="69777" x="2019300" y="3876675"/>
          <p14:tracePt t="69822" x="2014538" y="3876675"/>
          <p14:tracePt t="69829" x="2000250" y="3890963"/>
          <p14:tracePt t="69843" x="1938338" y="3910013"/>
          <p14:tracePt t="69860" x="1795463" y="3952875"/>
          <p14:tracePt t="69876" x="1647825" y="4000500"/>
          <p14:tracePt t="69893" x="1533525" y="4024313"/>
          <p14:tracePt t="69910" x="1381125" y="4048125"/>
          <p14:tracePt t="69926" x="1290638" y="4048125"/>
          <p14:tracePt t="69943" x="1209675" y="4038600"/>
          <p14:tracePt t="69960" x="1138238" y="4010025"/>
          <p14:tracePt t="69976" x="1104900" y="3995738"/>
          <p14:tracePt t="69993" x="1076325" y="3929063"/>
          <p14:tracePt t="70010" x="1071563" y="3814763"/>
          <p14:tracePt t="70026" x="1095375" y="3652838"/>
          <p14:tracePt t="70045" x="1133475" y="3586163"/>
          <p14:tracePt t="70060" x="1176338" y="3529013"/>
          <p14:tracePt t="70076" x="1238250" y="3476625"/>
          <p14:tracePt t="70093" x="1352550" y="3424238"/>
          <p14:tracePt t="70110" x="1452563" y="3424238"/>
          <p14:tracePt t="70127" x="1566863" y="3443288"/>
          <p14:tracePt t="70143" x="1666875" y="3476625"/>
          <p14:tracePt t="70160" x="1781175" y="3529013"/>
          <p14:tracePt t="70176" x="1838325" y="3590925"/>
          <p14:tracePt t="70193" x="1914525" y="3671888"/>
          <p14:tracePt t="70210" x="1990725" y="3781425"/>
          <p14:tracePt t="70226" x="2009775" y="3824288"/>
          <p14:tracePt t="70243" x="2024063" y="3852863"/>
          <p14:tracePt t="70260" x="2019300" y="3890963"/>
          <p14:tracePt t="70276" x="1981200" y="3967163"/>
          <p14:tracePt t="70293" x="1919288" y="4014788"/>
          <p14:tracePt t="70310" x="1790700" y="4076700"/>
          <p14:tracePt t="70327" x="1638300" y="4119563"/>
          <p14:tracePt t="70343" x="1462088" y="4129088"/>
          <p14:tracePt t="70360" x="1343025" y="4110038"/>
          <p14:tracePt t="70377" x="1238250" y="4076700"/>
          <p14:tracePt t="70393" x="1162050" y="4033838"/>
          <p14:tracePt t="70410" x="1133475" y="4000500"/>
          <p14:tracePt t="70426" x="1119188" y="3886200"/>
          <p14:tracePt t="70443" x="1152525" y="3738563"/>
          <p14:tracePt t="70461" x="1219200" y="3609975"/>
          <p14:tracePt t="70476" x="1281113" y="3548063"/>
          <p14:tracePt t="70493" x="1404938" y="3490913"/>
          <p14:tracePt t="70510" x="1528763" y="3467100"/>
          <p14:tracePt t="70526" x="1676400" y="3467100"/>
          <p14:tracePt t="70543" x="1743075" y="3490913"/>
          <p14:tracePt t="70560" x="1771650" y="3514725"/>
          <p14:tracePt t="70577" x="1819275" y="3586163"/>
          <p14:tracePt t="70593" x="1824038" y="3657600"/>
          <p14:tracePt t="70610" x="1814513" y="3709988"/>
          <p14:tracePt t="70626" x="1781175" y="3757613"/>
          <p14:tracePt t="70643" x="1662113" y="3833813"/>
          <p14:tracePt t="70660" x="1576388" y="3881438"/>
          <p14:tracePt t="70676" x="1514475" y="3905250"/>
          <p14:tracePt t="70693" x="1481138" y="3914775"/>
          <p14:tracePt t="70710" x="1457325" y="3914775"/>
          <p14:tracePt t="70726" x="1452563" y="3914775"/>
          <p14:tracePt t="70743" x="1443038" y="3914775"/>
          <p14:tracePt t="70798" x="1443038" y="3919538"/>
          <p14:tracePt t="71466" x="1524000" y="3852863"/>
          <p14:tracePt t="71477" x="1685925" y="3743325"/>
          <p14:tracePt t="71489" x="2000250" y="3533775"/>
          <p14:tracePt t="71500" x="2143125" y="3429000"/>
          <p14:tracePt t="71510" x="2538413" y="3205163"/>
          <p14:tracePt t="71527" x="2895600" y="3000375"/>
          <p14:tracePt t="71561" x="3781425" y="2686050"/>
          <p14:tracePt t="71594" x="4533900" y="2414588"/>
          <p14:tracePt t="71610" x="4833938" y="2314575"/>
          <p14:tracePt t="71627" x="5029200" y="2252663"/>
          <p14:tracePt t="71643" x="5272088" y="2162175"/>
          <p14:tracePt t="71660" x="5386388" y="2128838"/>
          <p14:tracePt t="71676" x="5472113" y="2109788"/>
          <p14:tracePt t="71693" x="5553075" y="2100263"/>
          <p14:tracePt t="71709" x="5567363" y="2090738"/>
          <p14:tracePt t="71726" x="5576888" y="2090738"/>
          <p14:tracePt t="71743" x="5581650" y="2090738"/>
          <p14:tracePt t="71958" x="5605463" y="2076450"/>
          <p14:tracePt t="71966" x="5624513" y="2062163"/>
          <p14:tracePt t="71976" x="5643563" y="2043113"/>
          <p14:tracePt t="71993" x="5672138" y="2024063"/>
          <p14:tracePt t="72009" x="5691188" y="2009775"/>
          <p14:tracePt t="72026" x="5700713" y="2005013"/>
          <p14:tracePt t="72082" x="5695950" y="2005013"/>
          <p14:tracePt t="72090" x="5691188" y="2005013"/>
          <p14:tracePt t="72097" x="5686425" y="2005013"/>
          <p14:tracePt t="72110" x="5676900" y="2005013"/>
          <p14:tracePt t="72126" x="5643563" y="2005013"/>
          <p14:tracePt t="72143" x="5634038" y="2005013"/>
          <p14:tracePt t="72159" x="5629275" y="2005013"/>
          <p14:tracePt t="72176" x="5624513" y="2005013"/>
          <p14:tracePt t="72193" x="5629275" y="2005013"/>
          <p14:tracePt t="72210" x="5657850" y="2005013"/>
          <p14:tracePt t="72226" x="5734050" y="2005013"/>
          <p14:tracePt t="72243" x="5872163" y="2005013"/>
          <p14:tracePt t="72260" x="6124575" y="2005013"/>
          <p14:tracePt t="72276" x="6248400" y="2005013"/>
          <p14:tracePt t="72293" x="6362700" y="1995488"/>
          <p14:tracePt t="72310" x="6496050" y="1985963"/>
          <p14:tracePt t="72326" x="6548438" y="1981200"/>
          <p14:tracePt t="72343" x="6600825" y="1981200"/>
          <p14:tracePt t="72360" x="6634163" y="1976438"/>
          <p14:tracePt t="72376" x="6667500" y="1976438"/>
          <p14:tracePt t="72393" x="6677025" y="1976438"/>
          <p14:tracePt t="72410" x="6691313" y="1976438"/>
          <p14:tracePt t="72426" x="6700838" y="1976438"/>
          <p14:tracePt t="72443" x="6710363" y="1976438"/>
          <p14:tracePt t="72460" x="6715125" y="1976438"/>
          <p14:tracePt t="72476" x="6724650" y="1976438"/>
          <p14:tracePt t="72936" x="6696075" y="1995488"/>
          <p14:tracePt t="72942" x="6662738" y="2038350"/>
          <p14:tracePt t="72949" x="6624638" y="2076450"/>
          <p14:tracePt t="72960" x="6581775" y="2119313"/>
          <p14:tracePt t="72976" x="6496050" y="2219325"/>
          <p14:tracePt t="72993" x="6376988" y="2381250"/>
          <p14:tracePt t="73026" x="6296025" y="2471738"/>
          <p14:tracePt t="73059" x="6234113" y="2533650"/>
          <p14:tracePt t="73076" x="6210300" y="2557463"/>
          <p14:tracePt t="73093" x="6200775" y="2590800"/>
          <p14:tracePt t="73110" x="6172200" y="2628900"/>
          <p14:tracePt t="73126" x="6134100" y="2695575"/>
          <p14:tracePt t="73143" x="6110288" y="2747963"/>
          <p14:tracePt t="73160" x="6096000" y="2786063"/>
          <p14:tracePt t="73176" x="6072188" y="2833688"/>
          <p14:tracePt t="73193" x="6053138" y="2857500"/>
          <p14:tracePt t="73209" x="6029325" y="2886075"/>
          <p14:tracePt t="73226" x="6005513" y="2924175"/>
          <p14:tracePt t="73243" x="5938838" y="3019425"/>
          <p14:tracePt t="73259" x="5876925" y="3100388"/>
          <p14:tracePt t="73276" x="5819775" y="3181350"/>
          <p14:tracePt t="73293" x="5762625" y="3233738"/>
          <p14:tracePt t="73309" x="5676900" y="3295650"/>
          <p14:tracePt t="73326" x="5610225" y="3324225"/>
          <p14:tracePt t="73343" x="5543550" y="3352800"/>
          <p14:tracePt t="73360" x="5476875" y="3381375"/>
          <p14:tracePt t="73376" x="5429250" y="3390900"/>
          <p14:tracePt t="73393" x="5400675" y="3405188"/>
          <p14:tracePt t="73410" x="5372100" y="3409950"/>
          <p14:tracePt t="73426" x="5343525" y="3414713"/>
          <p14:tracePt t="73443" x="5334000" y="3414713"/>
          <p14:tracePt t="73460" x="5329238" y="3414713"/>
          <p14:tracePt t="73476" x="5319713" y="3414713"/>
          <p14:tracePt t="73552" x="5338763" y="3414713"/>
          <p14:tracePt t="73562" x="5353050" y="3414713"/>
          <p14:tracePt t="73574" x="5434013" y="3414713"/>
          <p14:tracePt t="73582" x="5467350" y="3414713"/>
          <p14:tracePt t="73593" x="5505450" y="3414713"/>
          <p14:tracePt t="73609" x="5629275" y="3405188"/>
          <p14:tracePt t="73626" x="5743575" y="3390900"/>
          <p14:tracePt t="73643" x="5857875" y="3381375"/>
          <p14:tracePt t="73659" x="5962650" y="3371850"/>
          <p14:tracePt t="73676" x="6081713" y="3343275"/>
          <p14:tracePt t="73693" x="6143625" y="3328988"/>
          <p14:tracePt t="73710" x="6181725" y="3314700"/>
          <p14:tracePt t="73726" x="6210300" y="3309938"/>
          <p14:tracePt t="73743" x="6229350" y="3305175"/>
          <p14:tracePt t="73759" x="6234113" y="3305175"/>
          <p14:tracePt t="73776" x="6243638" y="3305175"/>
          <p14:tracePt t="74522" x="6153150" y="3324225"/>
          <p14:tracePt t="74529" x="5972175" y="3371850"/>
          <p14:tracePt t="74535" x="5815013" y="3405188"/>
          <p14:tracePt t="74544" x="5581650" y="3429000"/>
          <p14:tracePt t="74559" x="5143500" y="3509963"/>
          <p14:tracePt t="74576" x="4624388" y="3562350"/>
          <p14:tracePt t="74610" x="3781425" y="3571875"/>
          <p14:tracePt t="74643" x="3462338" y="3490913"/>
          <p14:tracePt t="74660" x="3338513" y="3452813"/>
          <p14:tracePt t="74676" x="3309938" y="3448050"/>
          <p14:tracePt t="74693" x="3300413" y="3448050"/>
          <p14:tracePt t="74910" x="3233738" y="3462338"/>
          <p14:tracePt t="74917" x="3143250" y="3490913"/>
          <p14:tracePt t="74926" x="3052763" y="3509963"/>
          <p14:tracePt t="74943" x="2900363" y="3543300"/>
          <p14:tracePt t="74959" x="2752725" y="3562350"/>
          <p14:tracePt t="74976" x="2595563" y="3548063"/>
          <p14:tracePt t="74993" x="2524125" y="3533775"/>
          <p14:tracePt t="75009" x="2476500" y="3524250"/>
          <p14:tracePt t="75026" x="2443163" y="3509963"/>
          <p14:tracePt t="75043" x="2386013" y="3500438"/>
          <p14:tracePt t="75059" x="2352675" y="3486150"/>
          <p14:tracePt t="75076" x="2314575" y="3481388"/>
          <p14:tracePt t="75093" x="2252663" y="3476625"/>
          <p14:tracePt t="75109" x="2209800" y="3462338"/>
          <p14:tracePt t="75126" x="2171700" y="3462338"/>
          <p14:tracePt t="75143" x="2128838" y="3462338"/>
          <p14:tracePt t="75159" x="2071688" y="3457575"/>
          <p14:tracePt t="75176" x="2033588" y="3457575"/>
          <p14:tracePt t="75193" x="1990725" y="3448050"/>
          <p14:tracePt t="75210" x="1957388" y="3448050"/>
          <p14:tracePt t="75226" x="1895475" y="3448050"/>
          <p14:tracePt t="75242" x="1857375" y="3448050"/>
          <p14:tracePt t="75259" x="1824038" y="3443288"/>
          <p14:tracePt t="75276" x="1800225" y="3438525"/>
          <p14:tracePt t="75293" x="1781175" y="3438525"/>
          <p14:tracePt t="75309" x="1771650" y="3438525"/>
          <p14:tracePt t="75326" x="1766888" y="3438525"/>
          <p14:tracePt t="75343" x="1757363" y="3438525"/>
          <p14:tracePt t="75395" x="1762125" y="3433763"/>
          <p14:tracePt t="75402" x="1776413" y="3429000"/>
          <p14:tracePt t="75410" x="1795463" y="3429000"/>
          <p14:tracePt t="75426" x="1847850" y="3419475"/>
          <p14:tracePt t="75443" x="1895475" y="3414713"/>
          <p14:tracePt t="75460" x="1947863" y="3400425"/>
          <p14:tracePt t="75476" x="2033588" y="3395663"/>
          <p14:tracePt t="75493" x="2100263" y="3395663"/>
          <p14:tracePt t="75509" x="2171700" y="3395663"/>
          <p14:tracePt t="75526" x="2276475" y="3409950"/>
          <p14:tracePt t="75543" x="2338388" y="3419475"/>
          <p14:tracePt t="75559" x="2395538" y="3424238"/>
          <p14:tracePt t="75576" x="2457450" y="3424238"/>
          <p14:tracePt t="75592" x="2547938" y="3424238"/>
          <p14:tracePt t="75609" x="2605088" y="3424238"/>
          <p14:tracePt t="75626" x="2667000" y="3429000"/>
          <p14:tracePt t="75643" x="2714625" y="3429000"/>
          <p14:tracePt t="75659" x="2800350" y="3438525"/>
          <p14:tracePt t="75676" x="2857500" y="3438525"/>
          <p14:tracePt t="75693" x="2919413" y="3443288"/>
          <p14:tracePt t="75709" x="2995613" y="3443288"/>
          <p14:tracePt t="75726" x="3014663" y="3443288"/>
          <p14:tracePt t="75742" x="3028950" y="3443288"/>
          <p14:tracePt t="75759" x="3038475" y="3443288"/>
          <p14:tracePt t="75982" x="3062288" y="3443288"/>
          <p14:tracePt t="75990" x="3105150" y="3443288"/>
          <p14:tracePt t="75997" x="3128963" y="3433763"/>
          <p14:tracePt t="76009" x="3167063" y="3433763"/>
          <p14:tracePt t="76026" x="3248025" y="3433763"/>
          <p14:tracePt t="76042" x="3300413" y="3443288"/>
          <p14:tracePt t="76059" x="3352800" y="3443288"/>
          <p14:tracePt t="76076" x="3400425" y="3443288"/>
          <p14:tracePt t="76093" x="3486150" y="3443288"/>
          <p14:tracePt t="76109" x="3543300" y="3452813"/>
          <p14:tracePt t="76126" x="3614738" y="3457575"/>
          <p14:tracePt t="76143" x="3662363" y="3457575"/>
          <p14:tracePt t="76159" x="3738563" y="3457575"/>
          <p14:tracePt t="76176" x="3790950" y="3462338"/>
          <p14:tracePt t="76193" x="3838575" y="3471863"/>
          <p14:tracePt t="76209" x="3900488" y="3471863"/>
          <p14:tracePt t="76226" x="3938588" y="3476625"/>
          <p14:tracePt t="76243" x="3981450" y="3476625"/>
          <p14:tracePt t="76259" x="4014788" y="3476625"/>
          <p14:tracePt t="76276" x="4052888" y="3476625"/>
          <p14:tracePt t="76293" x="4071938" y="3476625"/>
          <p14:tracePt t="76309" x="4081463" y="3476625"/>
          <p14:tracePt t="76311" x="4086225" y="3476625"/>
          <p14:tracePt t="76342" x="4095750" y="3476625"/>
          <p14:tracePt t="76359" x="4105275" y="3476625"/>
          <p14:tracePt t="77567" x="4052888" y="3533775"/>
          <p14:tracePt t="77575" x="3967163" y="3605213"/>
          <p14:tracePt t="77583" x="3871913" y="3681413"/>
          <p14:tracePt t="77592" x="3757613" y="3757613"/>
          <p14:tracePt t="77609" x="3519488" y="3890963"/>
          <p14:tracePt t="77626" x="3257550" y="4067175"/>
          <p14:tracePt t="77659" x="2943225" y="4257675"/>
          <p14:tracePt t="77693" x="2728913" y="4343400"/>
          <p14:tracePt t="77709" x="2657475" y="4367213"/>
          <p14:tracePt t="77726" x="2595563" y="4381500"/>
          <p14:tracePt t="77742" x="2543175" y="4386263"/>
          <p14:tracePt t="77759" x="2471738" y="4386263"/>
          <p14:tracePt t="77776" x="2433638" y="4386263"/>
          <p14:tracePt t="77792" x="2405063" y="4386263"/>
          <p14:tracePt t="77809" x="2381250" y="4386263"/>
          <p14:tracePt t="77826" x="2371725" y="4386263"/>
          <p14:tracePt t="77843" x="2362200" y="4386263"/>
          <p14:tracePt t="77859" x="2357438" y="4386263"/>
          <p14:tracePt t="77876" x="2333625" y="4391025"/>
          <p14:tracePt t="77892" x="2309813" y="4395788"/>
          <p14:tracePt t="77909" x="2262188" y="4410075"/>
          <p14:tracePt t="77926" x="2166938" y="4443413"/>
          <p14:tracePt t="77942" x="2000250" y="4519613"/>
          <p14:tracePt t="77959" x="1900238" y="4567238"/>
          <p14:tracePt t="77976" x="1781175" y="4619625"/>
          <p14:tracePt t="77993" x="1662113" y="4657725"/>
          <p14:tracePt t="78009" x="1533525" y="4700588"/>
          <p14:tracePt t="78026" x="1471613" y="4714875"/>
          <p14:tracePt t="78043" x="1400175" y="4714875"/>
          <p14:tracePt t="78059" x="1295400" y="4710113"/>
          <p14:tracePt t="78076" x="1233488" y="4691063"/>
          <p14:tracePt t="78092" x="1185863" y="4662488"/>
          <p14:tracePt t="78109" x="1157288" y="4638675"/>
          <p14:tracePt t="78126" x="1114425" y="4595813"/>
          <p14:tracePt t="78142" x="1100138" y="4552950"/>
          <p14:tracePt t="78159" x="1104900" y="4481513"/>
          <p14:tracePt t="78176" x="1143000" y="4376738"/>
          <p14:tracePt t="78192" x="1252538" y="4224338"/>
          <p14:tracePt t="78209" x="1352550" y="4148138"/>
          <p14:tracePt t="78226" x="1495425" y="4086225"/>
          <p14:tracePt t="78243" x="1652588" y="4048125"/>
          <p14:tracePt t="78259" x="1833563" y="4033838"/>
          <p14:tracePt t="78276" x="1952625" y="4062413"/>
          <p14:tracePt t="78292" x="2052638" y="4110038"/>
          <p14:tracePt t="78309" x="2162175" y="4214813"/>
          <p14:tracePt t="78326" x="2214563" y="4271963"/>
          <p14:tracePt t="78342" x="2247900" y="4310063"/>
          <p14:tracePt t="78359" x="2266950" y="4343400"/>
          <p14:tracePt t="78376" x="2276475" y="4376738"/>
          <p14:tracePt t="78392" x="2276475" y="4410075"/>
          <p14:tracePt t="78409" x="2247900" y="4457700"/>
          <p14:tracePt t="78426" x="2185988" y="4529138"/>
          <p14:tracePt t="78442" x="2014538" y="4629150"/>
          <p14:tracePt t="78459" x="1833563" y="4686300"/>
          <p14:tracePt t="78476" x="1676400" y="4700588"/>
          <p14:tracePt t="78492" x="1504950" y="4691063"/>
          <p14:tracePt t="78509" x="1428750" y="4662488"/>
          <p14:tracePt t="78526" x="1376363" y="4610100"/>
          <p14:tracePt t="78542" x="1333500" y="4552950"/>
          <p14:tracePt t="78559" x="1295400" y="4400550"/>
          <p14:tracePt t="78576" x="1314450" y="4286250"/>
          <p14:tracePt t="78592" x="1376363" y="4176713"/>
          <p14:tracePt t="78609" x="1457325" y="4100513"/>
          <p14:tracePt t="78626" x="1709738" y="3990975"/>
          <p14:tracePt t="78642" x="1857375" y="3967163"/>
          <p14:tracePt t="78659" x="2014538" y="3971925"/>
          <p14:tracePt t="78676" x="2214563" y="4029075"/>
          <p14:tracePt t="78692" x="2295525" y="4100513"/>
          <p14:tracePt t="78709" x="2347913" y="4162425"/>
          <p14:tracePt t="78726" x="2376488" y="4224338"/>
          <p14:tracePt t="78742" x="2381250" y="4310063"/>
          <p14:tracePt t="78759" x="2324100" y="4410075"/>
          <p14:tracePt t="78776" x="2238375" y="4510088"/>
          <p14:tracePt t="78792" x="2124075" y="4600575"/>
          <p14:tracePt t="78809" x="1928813" y="4719638"/>
          <p14:tracePt t="78826" x="1800225" y="4762500"/>
          <p14:tracePt t="78843" x="1709738" y="4781550"/>
          <p14:tracePt t="78859" x="1647825" y="4772025"/>
          <p14:tracePt t="78876" x="1595438" y="4719638"/>
          <p14:tracePt t="78892" x="1557338" y="4629150"/>
          <p14:tracePt t="78909" x="1547813" y="4562475"/>
          <p14:tracePt t="78926" x="1571625" y="4486275"/>
          <p14:tracePt t="78944" x="1643063" y="4424363"/>
          <p14:tracePt t="78959" x="1762125" y="4367213"/>
          <p14:tracePt t="78976" x="1881188" y="4324350"/>
          <p14:tracePt t="78992" x="2047875" y="4314825"/>
          <p14:tracePt t="79009" x="2143125" y="4343400"/>
          <p14:tracePt t="79026" x="2209800" y="4371975"/>
          <p14:tracePt t="79042" x="2238375" y="4395788"/>
          <p14:tracePt t="79059" x="2276475" y="4495800"/>
          <p14:tracePt t="79075" x="2257425" y="4600575"/>
          <p14:tracePt t="79093" x="2209800" y="4681538"/>
          <p14:tracePt t="79109" x="2066925" y="4776788"/>
          <p14:tracePt t="79126" x="1928813" y="4829175"/>
          <p14:tracePt t="79142" x="1790700" y="4857750"/>
          <p14:tracePt t="79159" x="1676400" y="4862513"/>
          <p14:tracePt t="79176" x="1576388" y="4848225"/>
          <p14:tracePt t="79192" x="1543050" y="4824413"/>
          <p14:tracePt t="79209" x="1509713" y="4781550"/>
          <p14:tracePt t="79226" x="1495425" y="4700588"/>
          <p14:tracePt t="79242" x="1519238" y="4591050"/>
          <p14:tracePt t="79260" x="1576388" y="4529138"/>
          <p14:tracePt t="79275" x="1700213" y="4452938"/>
          <p14:tracePt t="79293" x="1819275" y="4400550"/>
          <p14:tracePt t="79309" x="2024063" y="4376738"/>
          <p14:tracePt t="79326" x="2133600" y="4376738"/>
          <p14:tracePt t="79342" x="2209800" y="4391025"/>
          <p14:tracePt t="79359" x="2257425" y="4414838"/>
          <p14:tracePt t="79376" x="2262188" y="4424363"/>
          <p14:tracePt t="79392" x="2266950" y="4448175"/>
          <p14:tracePt t="79409" x="2262188" y="4491038"/>
          <p14:tracePt t="79426" x="2238375" y="4533900"/>
          <p14:tracePt t="79442" x="2224088" y="4543425"/>
          <p14:tracePt t="79459" x="2214563" y="4548188"/>
          <p14:tracePt t="79476" x="2214563" y="4552950"/>
          <p14:tracePt t="79492" x="2214563" y="4548188"/>
          <p14:tracePt t="79509" x="2224088" y="4519613"/>
          <p14:tracePt t="79526" x="2247900" y="4491038"/>
          <p14:tracePt t="79542" x="2281238" y="4438650"/>
          <p14:tracePt t="79559" x="2300288" y="4424363"/>
          <p14:tracePt t="79576" x="2305050" y="4410075"/>
          <p14:tracePt t="79592" x="2309813" y="4405313"/>
          <p14:tracePt t="79609" x="2300288" y="4381500"/>
          <p14:tracePt t="79627" x="2262188" y="4357688"/>
          <p14:tracePt t="79642" x="2176463" y="4329113"/>
          <p14:tracePt t="79659" x="2090738" y="4310063"/>
          <p14:tracePt t="79675" x="1966913" y="4310063"/>
          <p14:tracePt t="79692" x="1905000" y="4329113"/>
          <p14:tracePt t="79709" x="1838325" y="4348163"/>
          <p14:tracePt t="79726" x="1795463" y="4362450"/>
          <p14:tracePt t="79742" x="1747838" y="4386263"/>
          <p14:tracePt t="79759" x="1724025" y="4405313"/>
          <p14:tracePt t="79775" x="1700213" y="4419600"/>
          <p14:tracePt t="79792" x="1666875" y="4438650"/>
          <p14:tracePt t="79809" x="1643063" y="4448175"/>
          <p14:tracePt t="79826" x="1619250" y="4467225"/>
          <p14:tracePt t="79842" x="1590675" y="4481513"/>
          <p14:tracePt t="79859" x="1543050" y="4505325"/>
          <p14:tracePt t="79876" x="1500188" y="4514850"/>
          <p14:tracePt t="79892" x="1462088" y="4524375"/>
          <p14:tracePt t="79910" x="1414463" y="4529138"/>
          <p14:tracePt t="79926" x="1352550" y="4543425"/>
          <p14:tracePt t="79942" x="1309688" y="4543425"/>
          <p14:tracePt t="79959" x="1271588" y="4543425"/>
          <p14:tracePt t="79975" x="1233488" y="4533900"/>
          <p14:tracePt t="79992" x="1209675" y="4533900"/>
          <p14:tracePt t="80009" x="1195388" y="4533900"/>
          <p14:tracePt t="80026" x="1181100" y="4533900"/>
          <p14:tracePt t="80042" x="1171575" y="4533900"/>
          <p14:tracePt t="80059" x="1166813" y="4533900"/>
          <p14:tracePt t="80160" x="1171575" y="4533900"/>
          <p14:tracePt t="80170" x="1176338" y="4533900"/>
          <p14:tracePt t="80183" x="1209675" y="4543425"/>
          <p14:tracePt t="80192" x="1238250" y="4543425"/>
          <p14:tracePt t="80209" x="1314450" y="4543425"/>
          <p14:tracePt t="80225" x="1495425" y="4557713"/>
          <p14:tracePt t="80242" x="1595438" y="4557713"/>
          <p14:tracePt t="80259" x="1671638" y="4548188"/>
          <p14:tracePt t="80275" x="1738313" y="4548188"/>
          <p14:tracePt t="80292" x="1800225" y="4548188"/>
          <p14:tracePt t="80309" x="1833563" y="4548188"/>
          <p14:tracePt t="80326" x="1847850" y="4548188"/>
          <p14:tracePt t="80342" x="1866900" y="4548188"/>
          <p14:tracePt t="80359" x="1876425" y="4548188"/>
          <p14:tracePt t="80375" x="1881188" y="4548188"/>
          <p14:tracePt t="80392" x="1885950" y="4548188"/>
          <p14:tracePt t="80409" x="1890713" y="4548188"/>
          <p14:tracePt t="80638" x="1852613" y="4533900"/>
          <p14:tracePt t="80644" x="1795463" y="4519613"/>
          <p14:tracePt t="80656" x="1747838" y="4510088"/>
          <p14:tracePt t="80669" x="1657350" y="4495800"/>
          <p14:tracePt t="80677" x="1628775" y="4491038"/>
          <p14:tracePt t="80692" x="1581150" y="4491038"/>
          <p14:tracePt t="80709" x="1538288" y="4491038"/>
          <p14:tracePt t="80725" x="1476375" y="4510088"/>
          <p14:tracePt t="80742" x="1433513" y="4519613"/>
          <p14:tracePt t="80759" x="1400175" y="4533900"/>
          <p14:tracePt t="80776" x="1371600" y="4552950"/>
          <p14:tracePt t="80792" x="1343025" y="4576763"/>
          <p14:tracePt t="80809" x="1319213" y="4610100"/>
          <p14:tracePt t="80826" x="1300163" y="4652963"/>
          <p14:tracePt t="80842" x="1276350" y="4700588"/>
          <p14:tracePt t="80859" x="1271588" y="4724400"/>
          <p14:tracePt t="80875" x="1266825" y="4738688"/>
          <p14:tracePt t="80892" x="1266825" y="4743450"/>
          <p14:tracePt t="80909" x="1266825" y="4757738"/>
          <p14:tracePt t="80925" x="1266825" y="4772025"/>
          <p14:tracePt t="80942" x="1266825" y="4810125"/>
          <p14:tracePt t="80959" x="1281113" y="4862513"/>
          <p14:tracePt t="80976" x="1309688" y="4972050"/>
          <p14:tracePt t="80992" x="1338263" y="5038725"/>
          <p14:tracePt t="81009" x="1357313" y="5081588"/>
          <p14:tracePt t="81027" x="1381125" y="5105400"/>
          <p14:tracePt t="81042" x="1433513" y="5143500"/>
          <p14:tracePt t="81059" x="1481138" y="5186363"/>
          <p14:tracePt t="81076" x="1547813" y="5214938"/>
          <p14:tracePt t="81092" x="1666875" y="5233988"/>
          <p14:tracePt t="81109" x="1738313" y="5243513"/>
          <p14:tracePt t="81125" x="1814513" y="5243513"/>
          <p14:tracePt t="81142" x="1905000" y="5233988"/>
          <p14:tracePt t="81159" x="2038350" y="5200650"/>
          <p14:tracePt t="81175" x="2124075" y="5176838"/>
          <p14:tracePt t="81192" x="2176463" y="5153025"/>
          <p14:tracePt t="81209" x="2224088" y="5119688"/>
          <p14:tracePt t="81226" x="2286000" y="5038725"/>
          <p14:tracePt t="81242" x="2314575" y="4986338"/>
          <p14:tracePt t="81259" x="2333625" y="4933950"/>
          <p14:tracePt t="81276" x="2338388" y="4829175"/>
          <p14:tracePt t="81292" x="2305050" y="4724400"/>
          <p14:tracePt t="81310" x="2233613" y="4581525"/>
          <p14:tracePt t="81326" x="2157413" y="4481513"/>
          <p14:tracePt t="81342" x="2028825" y="4381500"/>
          <p14:tracePt t="81359" x="1938338" y="4333875"/>
          <p14:tracePt t="81376" x="1852613" y="4295775"/>
          <p14:tracePt t="81393" x="1724025" y="4281488"/>
          <p14:tracePt t="81409" x="1633538" y="4281488"/>
          <p14:tracePt t="81425" x="1581150" y="4295775"/>
          <p14:tracePt t="81442" x="1528763" y="4314825"/>
          <p14:tracePt t="81459" x="1462088" y="4376738"/>
          <p14:tracePt t="81475" x="1395413" y="4476750"/>
          <p14:tracePt t="81492" x="1343025" y="4586288"/>
          <p14:tracePt t="81509" x="1319213" y="4672013"/>
          <p14:tracePt t="81525" x="1300163" y="4772025"/>
          <p14:tracePt t="81542" x="1300163" y="4848225"/>
          <p14:tracePt t="81559" x="1300163" y="4919663"/>
          <p14:tracePt t="81575" x="1323975" y="4991100"/>
          <p14:tracePt t="81592" x="1352550" y="5057775"/>
          <p14:tracePt t="81609" x="1385888" y="5095875"/>
          <p14:tracePt t="81626" x="1462088" y="5133975"/>
          <p14:tracePt t="81642" x="1571625" y="5176838"/>
          <p14:tracePt t="81659" x="1728788" y="5191125"/>
          <p14:tracePt t="81676" x="1843088" y="5200650"/>
          <p14:tracePt t="81692" x="1957388" y="5195888"/>
          <p14:tracePt t="81709" x="2119313" y="5157788"/>
          <p14:tracePt t="81726" x="2209800" y="5114925"/>
          <p14:tracePt t="81742" x="2266950" y="5072063"/>
          <p14:tracePt t="81759" x="2319338" y="5014913"/>
          <p14:tracePt t="81775" x="2357438" y="4948238"/>
          <p14:tracePt t="81792" x="2371725" y="4895850"/>
          <p14:tracePt t="81809" x="2366963" y="4838700"/>
          <p14:tracePt t="81826" x="2328863" y="4738688"/>
          <p14:tracePt t="81842" x="2190750" y="4514850"/>
          <p14:tracePt t="81859" x="2100263" y="4419600"/>
          <p14:tracePt t="81875" x="1976438" y="4333875"/>
          <p14:tracePt t="81892" x="1828800" y="4262438"/>
          <p14:tracePt t="81909" x="1724025" y="4233863"/>
          <p14:tracePt t="81925" x="1633538" y="4233863"/>
          <p14:tracePt t="81942" x="1571625" y="4243388"/>
          <p14:tracePt t="81959" x="1495425" y="4305300"/>
          <p14:tracePt t="81976" x="1428750" y="4419600"/>
          <p14:tracePt t="81992" x="1385888" y="4538663"/>
          <p14:tracePt t="82009" x="1362075" y="4619625"/>
          <p14:tracePt t="82026" x="1352550" y="4800600"/>
          <p14:tracePt t="82042" x="1366838" y="4914900"/>
          <p14:tracePt t="82059" x="1385888" y="4991100"/>
          <p14:tracePt t="82076" x="1404938" y="5019675"/>
          <p14:tracePt t="82092" x="1481138" y="5067300"/>
          <p14:tracePt t="82109" x="1585913" y="5091113"/>
          <p14:tracePt t="82125" x="1690688" y="5100638"/>
          <p14:tracePt t="82142" x="1838325" y="5091113"/>
          <p14:tracePt t="82159" x="1943100" y="5057775"/>
          <p14:tracePt t="82176" x="2033588" y="5010150"/>
          <p14:tracePt t="82193" x="2081213" y="4957763"/>
          <p14:tracePt t="82209" x="2138363" y="4881563"/>
          <p14:tracePt t="82225" x="2152650" y="4833938"/>
          <p14:tracePt t="82242" x="2138363" y="4738688"/>
          <p14:tracePt t="82259" x="2062163" y="4614863"/>
          <p14:tracePt t="82275" x="1905000" y="4452938"/>
          <p14:tracePt t="82292" x="1781175" y="4362450"/>
          <p14:tracePt t="82309" x="1652588" y="4310063"/>
          <p14:tracePt t="82311" x="1595438" y="4295775"/>
          <p14:tracePt t="82325" x="1514475" y="4295775"/>
          <p14:tracePt t="82342" x="1447800" y="4329113"/>
          <p14:tracePt t="82359" x="1381125" y="4438650"/>
          <p14:tracePt t="82375" x="1338263" y="4543425"/>
          <p14:tracePt t="82392" x="1333500" y="4705350"/>
          <p14:tracePt t="82409" x="1366838" y="4843463"/>
          <p14:tracePt t="82425" x="1419225" y="4943475"/>
          <p14:tracePt t="82442" x="1476375" y="5000625"/>
          <p14:tracePt t="82459" x="1624013" y="5067300"/>
          <p14:tracePt t="82475" x="1728788" y="5086350"/>
          <p14:tracePt t="82492" x="1809750" y="5086350"/>
          <p14:tracePt t="82509" x="1900238" y="5062538"/>
          <p14:tracePt t="82526" x="1938338" y="5048250"/>
          <p14:tracePt t="82542" x="1957388" y="5033963"/>
          <p14:tracePt t="82559" x="1962150" y="5029200"/>
          <p14:tracePt t="82575" x="1971675" y="5019675"/>
          <p14:tracePt t="82811" x="2019300" y="5005388"/>
          <p14:tracePt t="82818" x="2090738" y="4967288"/>
          <p14:tracePt t="82826" x="2157413" y="4953000"/>
          <p14:tracePt t="82842" x="2309813" y="4910138"/>
          <p14:tracePt t="82859" x="2438400" y="4872038"/>
          <p14:tracePt t="82876" x="2552700" y="4848225"/>
          <p14:tracePt t="82892" x="2733675" y="4833938"/>
          <p14:tracePt t="82909" x="2847975" y="4814888"/>
          <p14:tracePt t="82925" x="2962275" y="4800600"/>
          <p14:tracePt t="82942" x="3057525" y="4781550"/>
          <p14:tracePt t="82959" x="3205163" y="4767263"/>
          <p14:tracePt t="82975" x="3309938" y="4743450"/>
          <p14:tracePt t="82992" x="3395663" y="4719638"/>
          <p14:tracePt t="83008" x="3486150" y="4691063"/>
          <p14:tracePt t="83025" x="3519488" y="4681538"/>
          <p14:tracePt t="83042" x="3552825" y="4667250"/>
          <p14:tracePt t="83059" x="3567113" y="4657725"/>
          <p14:tracePt t="83075" x="3581400" y="4652963"/>
          <p14:tracePt t="83092" x="3586163" y="4652963"/>
          <p14:tracePt t="83109" x="3590925" y="4652963"/>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제목 1"/>
          <p:cNvSpPr>
            <a:spLocks noGrp="1"/>
          </p:cNvSpPr>
          <p:nvPr>
            <p:ph type="title"/>
          </p:nvPr>
        </p:nvSpPr>
        <p:spPr/>
        <p:txBody>
          <a:bodyPr/>
          <a:lstStyle/>
          <a:p>
            <a:r>
              <a:rPr lang="en-US" altLang="ko-KR">
                <a:ea typeface="굴림" panose="020B0600000101010101" pitchFamily="50" charset="-127"/>
              </a:rPr>
              <a:t>The Most General Hander</a:t>
            </a:r>
            <a:endParaRPr lang="ko-KR" altLang="en-US">
              <a:ea typeface="굴림" panose="020B0600000101010101" pitchFamily="50" charset="-127"/>
            </a:endParaRPr>
          </a:p>
        </p:txBody>
      </p:sp>
      <p:sp>
        <p:nvSpPr>
          <p:cNvPr id="30723" name="내용 개체 틀 2"/>
          <p:cNvSpPr>
            <a:spLocks noGrp="1"/>
          </p:cNvSpPr>
          <p:nvPr>
            <p:ph idx="1"/>
          </p:nvPr>
        </p:nvSpPr>
        <p:spPr>
          <a:xfrm>
            <a:off x="457200" y="1214438"/>
            <a:ext cx="8229600" cy="1428750"/>
          </a:xfrm>
        </p:spPr>
        <p:txBody>
          <a:bodyPr/>
          <a:lstStyle/>
          <a:p>
            <a:pPr eaLnBrk="1" hangingPunct="1">
              <a:lnSpc>
                <a:spcPct val="90000"/>
              </a:lnSpc>
              <a:buFont typeface="Wingdings" panose="05000000000000000000" pitchFamily="2" charset="2"/>
              <a:buNone/>
            </a:pPr>
            <a:r>
              <a:rPr lang="th-TH" altLang="ko-KR" sz="1800"/>
              <a:t>catch (</a:t>
            </a:r>
            <a:r>
              <a:rPr lang="th-TH" altLang="ko-KR" sz="1800" b="1">
                <a:solidFill>
                  <a:srgbClr val="FF0000"/>
                </a:solidFill>
              </a:rPr>
              <a:t>Exception</a:t>
            </a:r>
            <a:r>
              <a:rPr lang="th-TH" altLang="ko-KR" sz="1800"/>
              <a:t> e) {</a:t>
            </a:r>
            <a:br>
              <a:rPr lang="th-TH" altLang="ko-KR" sz="1800"/>
            </a:br>
            <a:r>
              <a:rPr lang="th-TH" altLang="ko-KR" sz="1800"/>
              <a:t>  </a:t>
            </a:r>
            <a:r>
              <a:rPr lang="en-US" altLang="ko-KR" sz="1800"/>
              <a:t>…</a:t>
            </a:r>
          </a:p>
          <a:p>
            <a:pPr eaLnBrk="1" hangingPunct="1">
              <a:lnSpc>
                <a:spcPct val="90000"/>
              </a:lnSpc>
              <a:buFont typeface="Wingdings" panose="05000000000000000000" pitchFamily="2" charset="2"/>
              <a:buNone/>
            </a:pPr>
            <a:r>
              <a:rPr lang="th-TH" altLang="ko-KR" sz="1800"/>
              <a:t>}</a:t>
            </a:r>
            <a:endParaRPr lang="en-US" altLang="ko-KR" sz="1400"/>
          </a:p>
          <a:p>
            <a:pPr eaLnBrk="1" hangingPunct="1">
              <a:lnSpc>
                <a:spcPct val="90000"/>
              </a:lnSpc>
              <a:buFont typeface="Wingdings" panose="05000000000000000000" pitchFamily="2" charset="2"/>
              <a:buNone/>
            </a:pPr>
            <a:r>
              <a:rPr lang="th-TH" altLang="ko-KR" sz="1600"/>
              <a:t>can catch any exception because </a:t>
            </a:r>
            <a:r>
              <a:rPr lang="th-TH" altLang="ko-KR" sz="1600" b="1"/>
              <a:t>Exception</a:t>
            </a:r>
            <a:r>
              <a:rPr lang="th-TH" altLang="ko-KR" sz="1600"/>
              <a:t> is the superclass of all exception</a:t>
            </a:r>
            <a:r>
              <a:rPr lang="en-US" altLang="ko-KR" sz="1600">
                <a:ea typeface="굴림" panose="020B0600000101010101" pitchFamily="50" charset="-127"/>
              </a:rPr>
              <a:t> </a:t>
            </a:r>
            <a:r>
              <a:rPr lang="th-TH" altLang="ko-KR" sz="1600"/>
              <a:t>types</a:t>
            </a:r>
          </a:p>
          <a:p>
            <a:endParaRPr lang="ko-KR" altLang="en-US" sz="2000">
              <a:ea typeface="굴림" panose="020B0600000101010101" pitchFamily="50" charset="-127"/>
            </a:endParaRPr>
          </a:p>
        </p:txBody>
      </p:sp>
      <p:sp>
        <p:nvSpPr>
          <p:cNvPr id="30724"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9B03C7DD-5EC2-41EE-A554-5EBA98BD624F}" type="slidenum">
              <a:rPr lang="en-US" altLang="ko-KR" sz="1000" smtClean="0">
                <a:latin typeface="Verdana" panose="020B0604030504040204" pitchFamily="34" charset="0"/>
                <a:ea typeface="굴림" panose="020B0600000101010101" pitchFamily="50" charset="-127"/>
              </a:rPr>
              <a:pPr>
                <a:spcBef>
                  <a:spcPct val="0"/>
                </a:spcBef>
                <a:buClrTx/>
                <a:buFontTx/>
                <a:buNone/>
              </a:pPr>
              <a:t>18</a:t>
            </a:fld>
            <a:endParaRPr lang="en-US" altLang="ko-KR" sz="1000">
              <a:latin typeface="Verdana" panose="020B0604030504040204" pitchFamily="34" charset="0"/>
              <a:ea typeface="굴림" panose="020B0600000101010101" pitchFamily="50" charset="-127"/>
            </a:endParaRPr>
          </a:p>
        </p:txBody>
      </p:sp>
      <p:sp>
        <p:nvSpPr>
          <p:cNvPr id="30725" name="Rectangle 3"/>
          <p:cNvSpPr txBox="1">
            <a:spLocks noChangeArrowheads="1"/>
          </p:cNvSpPr>
          <p:nvPr/>
        </p:nvSpPr>
        <p:spPr bwMode="auto">
          <a:xfrm>
            <a:off x="642938" y="2571750"/>
            <a:ext cx="6161310" cy="243759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72000" tIns="0" rIns="72000" bIns="0">
            <a:spAutoFit/>
          </a:bodyPr>
          <a:lstStyle>
            <a:lvl1pPr>
              <a:spcBef>
                <a:spcPct val="20000"/>
              </a:spcBef>
              <a:buClr>
                <a:schemeClr val="hlink"/>
              </a:buClr>
              <a:buFont typeface="Wingdings" panose="05000000000000000000" pitchFamily="2" charset="2"/>
              <a:buChar char="v"/>
              <a:tabLst>
                <a:tab pos="82550" algn="l"/>
                <a:tab pos="273050" algn="l"/>
                <a:tab pos="450850" algn="l"/>
                <a:tab pos="628650" algn="l"/>
                <a:tab pos="903288" algn="l"/>
                <a:tab pos="10810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82550" algn="l"/>
                <a:tab pos="273050" algn="l"/>
                <a:tab pos="450850" algn="l"/>
                <a:tab pos="628650" algn="l"/>
                <a:tab pos="903288" algn="l"/>
                <a:tab pos="10810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en-US" altLang="ko-KR" sz="1600" dirty="0"/>
              <a:t>import </a:t>
            </a:r>
            <a:r>
              <a:rPr lang="en-US" altLang="ko-KR" sz="1600" dirty="0" err="1"/>
              <a:t>java.io</a:t>
            </a:r>
            <a:r>
              <a:rPr lang="en-US" altLang="ko-KR" sz="1600" dirty="0"/>
              <a:t>.*;</a:t>
            </a:r>
          </a:p>
          <a:p>
            <a:pPr eaLnBrk="1" hangingPunct="1">
              <a:lnSpc>
                <a:spcPct val="90000"/>
              </a:lnSpc>
              <a:spcBef>
                <a:spcPct val="0"/>
              </a:spcBef>
              <a:buClrTx/>
              <a:buFontTx/>
              <a:buNone/>
            </a:pPr>
            <a:r>
              <a:rPr lang="en-US" altLang="ko-KR" sz="1600" dirty="0"/>
              <a:t>public class </a:t>
            </a:r>
            <a:r>
              <a:rPr lang="en-US" altLang="ko-KR" sz="1600" dirty="0" err="1"/>
              <a:t>CatchingMultipleExceptions</a:t>
            </a:r>
            <a:r>
              <a:rPr lang="en-US" altLang="ko-KR" sz="1600" dirty="0">
                <a:latin typeface="Arial" panose="020B0604020202020204" pitchFamily="34" charset="0"/>
                <a:ea typeface="굴림" panose="020B0600000101010101" pitchFamily="50" charset="-127"/>
              </a:rPr>
              <a:t> </a:t>
            </a:r>
            <a:r>
              <a:rPr lang="en-US" altLang="ko-KR" sz="1600" dirty="0"/>
              <a:t>{</a:t>
            </a:r>
          </a:p>
          <a:p>
            <a:pPr eaLnBrk="1" hangingPunct="1">
              <a:lnSpc>
                <a:spcPct val="90000"/>
              </a:lnSpc>
              <a:spcBef>
                <a:spcPct val="0"/>
              </a:spcBef>
              <a:buClrTx/>
              <a:buFontTx/>
              <a:buNone/>
            </a:pPr>
            <a:r>
              <a:rPr lang="en-US" altLang="ko-KR" sz="1600" dirty="0"/>
              <a:t>	public static void main(String[] args) {</a:t>
            </a:r>
          </a:p>
          <a:p>
            <a:pPr eaLnBrk="1" hangingPunct="1">
              <a:lnSpc>
                <a:spcPct val="90000"/>
              </a:lnSpc>
              <a:spcBef>
                <a:spcPct val="0"/>
              </a:spcBef>
              <a:buClrTx/>
              <a:buFontTx/>
              <a:buNone/>
            </a:pPr>
            <a:r>
              <a:rPr lang="en-US" altLang="ko-KR" sz="1600" dirty="0"/>
              <a:t>		try {</a:t>
            </a:r>
          </a:p>
          <a:p>
            <a:pPr eaLnBrk="1" hangingPunct="1">
              <a:lnSpc>
                <a:spcPct val="90000"/>
              </a:lnSpc>
              <a:spcBef>
                <a:spcPct val="0"/>
              </a:spcBef>
              <a:buClrTx/>
              <a:buFontTx/>
              <a:buNone/>
            </a:pPr>
            <a:r>
              <a:rPr lang="en-US" altLang="ko-KR" sz="1600" b="1" dirty="0"/>
              <a:t>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b="1" dirty="0"/>
              <a:t>		</a:t>
            </a:r>
            <a:r>
              <a:rPr lang="en-US" altLang="ko-KR" sz="1600" b="1" dirty="0">
                <a:solidFill>
                  <a:srgbClr val="FF0000"/>
                </a:solidFill>
                <a:latin typeface="Arial" panose="020B0604020202020204" pitchFamily="34" charset="0"/>
                <a:ea typeface="굴림" panose="020B0600000101010101" pitchFamily="50" charset="-127"/>
              </a:rPr>
              <a:t>catch (Exception e) { System.out.println(e) ; }</a:t>
            </a:r>
            <a:endParaRPr lang="en-US" altLang="ko-KR" sz="1600" b="1" dirty="0">
              <a:solidFill>
                <a:srgbClr val="FF0000"/>
              </a:solidFill>
            </a:endParaRPr>
          </a:p>
          <a:p>
            <a:pPr eaLnBrk="1" hangingPunct="1">
              <a:lnSpc>
                <a:spcPct val="90000"/>
              </a:lnSpc>
              <a:spcBef>
                <a:spcPct val="0"/>
              </a:spcBef>
              <a:buClrTx/>
              <a:buFontTx/>
              <a:buNone/>
            </a:pPr>
            <a:r>
              <a:rPr lang="en-US" altLang="ko-KR" sz="1600" dirty="0"/>
              <a:t>		catch (</a:t>
            </a:r>
            <a:r>
              <a:rPr lang="en-US" altLang="ko-KR" sz="1600" b="1" dirty="0" err="1"/>
              <a:t>IOException</a:t>
            </a:r>
            <a:r>
              <a:rPr lang="en-US" altLang="ko-KR" sz="1600" dirty="0"/>
              <a:t> e) { System.out.println(e) ;  }</a:t>
            </a:r>
          </a:p>
          <a:p>
            <a:pPr eaLnBrk="1" hangingPunct="1">
              <a:lnSpc>
                <a:spcPct val="90000"/>
              </a:lnSpc>
              <a:spcBef>
                <a:spcPct val="0"/>
              </a:spcBef>
              <a:buClrTx/>
              <a:buFontTx/>
              <a:buNone/>
            </a:pPr>
            <a:r>
              <a:rPr lang="en-US" altLang="ko-KR" sz="1600" dirty="0"/>
              <a:t>		catch (</a:t>
            </a:r>
            <a:r>
              <a:rPr lang="en-US" altLang="ko-KR" sz="1600" b="1" dirty="0" err="1"/>
              <a:t>RuntimeException</a:t>
            </a:r>
            <a:r>
              <a:rPr lang="en-US" altLang="ko-KR" sz="1600" dirty="0"/>
              <a:t> e) { System.out.println(e) ; }</a:t>
            </a:r>
          </a:p>
          <a:p>
            <a:pPr eaLnBrk="1" hangingPunct="1">
              <a:lnSpc>
                <a:spcPct val="90000"/>
              </a:lnSpc>
              <a:spcBef>
                <a:spcPct val="0"/>
              </a:spcBef>
              <a:buClrTx/>
              <a:buFontTx/>
              <a:buNone/>
            </a:pPr>
            <a:r>
              <a:rPr lang="en-US" altLang="ko-KR" sz="1600" dirty="0"/>
              <a:t>	}</a:t>
            </a:r>
          </a:p>
          <a:p>
            <a:pPr eaLnBrk="1" hangingPunct="1">
              <a:lnSpc>
                <a:spcPct val="90000"/>
              </a:lnSpc>
              <a:spcBef>
                <a:spcPct val="0"/>
              </a:spcBef>
              <a:buClrTx/>
              <a:buFontTx/>
              <a:buNone/>
            </a:pPr>
            <a:r>
              <a:rPr lang="en-US" altLang="ko-KR" sz="1600" dirty="0"/>
              <a:t>}</a:t>
            </a:r>
          </a:p>
        </p:txBody>
      </p:sp>
      <p:sp>
        <p:nvSpPr>
          <p:cNvPr id="30726" name="직사각형 5"/>
          <p:cNvSpPr>
            <a:spLocks noChangeArrowheads="1"/>
          </p:cNvSpPr>
          <p:nvPr/>
        </p:nvSpPr>
        <p:spPr bwMode="auto">
          <a:xfrm>
            <a:off x="642938" y="5105400"/>
            <a:ext cx="7715250" cy="1323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tabLst>
                <a:tab pos="355600"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355600"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355600"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355600"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355600"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355600"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355600"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355600"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355600"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dirty="0">
                <a:latin typeface="Arial" panose="020B0604020202020204" pitchFamily="34" charset="0"/>
                <a:ea typeface="굴림" panose="020B0600000101010101" pitchFamily="50" charset="-127"/>
              </a:rPr>
              <a:t>Exception in thread "main" </a:t>
            </a:r>
            <a:r>
              <a:rPr lang="en-US" altLang="ko-KR" sz="1600" dirty="0" err="1">
                <a:latin typeface="Arial" panose="020B0604020202020204" pitchFamily="34" charset="0"/>
                <a:ea typeface="굴림" panose="020B0600000101010101" pitchFamily="50" charset="-127"/>
              </a:rPr>
              <a:t>java.lang.Error</a:t>
            </a:r>
            <a:r>
              <a:rPr lang="en-US" altLang="ko-KR" sz="1600" dirty="0">
                <a:latin typeface="Arial" panose="020B0604020202020204" pitchFamily="34" charset="0"/>
                <a:ea typeface="굴림" panose="020B0600000101010101" pitchFamily="50" charset="-127"/>
              </a:rPr>
              <a:t>: Unresolved compilation problems: </a:t>
            </a:r>
          </a:p>
          <a:p>
            <a:pPr eaLnBrk="1" hangingPunct="1">
              <a:spcBef>
                <a:spcPct val="0"/>
              </a:spcBef>
              <a:buClrTx/>
              <a:buFontTx/>
              <a:buNone/>
            </a:pPr>
            <a:r>
              <a:rPr lang="en-US" altLang="ko-KR" sz="1600" b="1" dirty="0">
                <a:latin typeface="Arial" panose="020B0604020202020204" pitchFamily="34" charset="0"/>
                <a:ea typeface="굴림" panose="020B0600000101010101" pitchFamily="50" charset="-127"/>
              </a:rPr>
              <a:t>	Unreachable catch block for </a:t>
            </a:r>
            <a:r>
              <a:rPr lang="en-US" altLang="ko-KR" sz="1600" b="1" dirty="0" err="1">
                <a:latin typeface="Arial" panose="020B0604020202020204" pitchFamily="34" charset="0"/>
                <a:ea typeface="굴림" panose="020B0600000101010101" pitchFamily="50" charset="-127"/>
              </a:rPr>
              <a:t>IOException</a:t>
            </a:r>
            <a:r>
              <a:rPr lang="en-US" altLang="ko-KR" sz="1600" dirty="0">
                <a:latin typeface="Arial" panose="020B0604020202020204" pitchFamily="34" charset="0"/>
                <a:ea typeface="굴림" panose="020B0600000101010101" pitchFamily="50" charset="-127"/>
              </a:rPr>
              <a:t>.</a:t>
            </a:r>
          </a:p>
          <a:p>
            <a:pPr eaLnBrk="1" hangingPunct="1">
              <a:spcBef>
                <a:spcPct val="0"/>
              </a:spcBef>
              <a:buClrTx/>
              <a:buFontTx/>
              <a:buNone/>
            </a:pPr>
            <a:r>
              <a:rPr lang="en-US" altLang="ko-KR" sz="1600" dirty="0">
                <a:latin typeface="Arial" panose="020B0604020202020204" pitchFamily="34" charset="0"/>
                <a:ea typeface="굴림" panose="020B0600000101010101" pitchFamily="50" charset="-127"/>
              </a:rPr>
              <a:t>	It is already handled by the catch block for Exception</a:t>
            </a:r>
          </a:p>
          <a:p>
            <a:pPr eaLnBrk="1" hangingPunct="1">
              <a:spcBef>
                <a:spcPct val="0"/>
              </a:spcBef>
              <a:buClrTx/>
              <a:buFontTx/>
              <a:buNone/>
            </a:pPr>
            <a:r>
              <a:rPr lang="en-US" altLang="ko-KR" sz="1600" b="1" dirty="0">
                <a:latin typeface="Arial" panose="020B0604020202020204" pitchFamily="34" charset="0"/>
                <a:ea typeface="굴림" panose="020B0600000101010101" pitchFamily="50" charset="-127"/>
              </a:rPr>
              <a:t>	Unreachable catch block for </a:t>
            </a:r>
            <a:r>
              <a:rPr lang="en-US" altLang="ko-KR" sz="1600" b="1" dirty="0" err="1">
                <a:latin typeface="Arial" panose="020B0604020202020204" pitchFamily="34" charset="0"/>
                <a:ea typeface="굴림" panose="020B0600000101010101" pitchFamily="50" charset="-127"/>
              </a:rPr>
              <a:t>RuntimeException</a:t>
            </a:r>
            <a:r>
              <a:rPr lang="en-US" altLang="ko-KR" sz="1600" dirty="0">
                <a:latin typeface="Arial" panose="020B0604020202020204" pitchFamily="34" charset="0"/>
                <a:ea typeface="굴림" panose="020B0600000101010101" pitchFamily="50" charset="-127"/>
              </a:rPr>
              <a:t>.</a:t>
            </a:r>
          </a:p>
          <a:p>
            <a:pPr eaLnBrk="1" hangingPunct="1">
              <a:spcBef>
                <a:spcPct val="0"/>
              </a:spcBef>
              <a:buClrTx/>
              <a:buFontTx/>
              <a:buNone/>
            </a:pPr>
            <a:r>
              <a:rPr lang="en-US" altLang="ko-KR" sz="1600" dirty="0">
                <a:latin typeface="Arial" panose="020B0604020202020204" pitchFamily="34" charset="0"/>
                <a:ea typeface="굴림" panose="020B0600000101010101" pitchFamily="50" charset="-127"/>
              </a:rPr>
              <a:t>	It is already handled by the catch block for Exception</a:t>
            </a:r>
            <a:endParaRPr lang="ko-KR" altLang="en-US" sz="1600" dirty="0">
              <a:latin typeface="Arial" panose="020B0604020202020204" pitchFamily="34" charset="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112670"/>
    </mc:Choice>
    <mc:Fallback xmlns="">
      <p:transition spd="slow" advTm="112670"/>
    </mc:Fallback>
  </mc:AlternateContent>
  <p:extLst>
    <p:ext uri="{3A86A75C-4F4B-4683-9AE1-C65F6400EC91}">
      <p14:laserTraceLst xmlns:p14="http://schemas.microsoft.com/office/powerpoint/2010/main">
        <p14:tracePtLst>
          <p14:tracePt t="849" x="3600450" y="4519613"/>
          <p14:tracePt t="859" x="3629025" y="4176713"/>
          <p14:tracePt t="870" x="3676650" y="3509963"/>
          <p14:tracePt t="881" x="3705225" y="3205163"/>
          <p14:tracePt t="898" x="3790950" y="2252663"/>
          <p14:tracePt t="915" x="3833813" y="1652588"/>
          <p14:tracePt t="949" x="3871913" y="1185863"/>
          <p14:tracePt t="981" x="3876675" y="919163"/>
          <p14:tracePt t="998" x="3871913" y="890588"/>
          <p14:tracePt t="1014" x="3871913" y="881063"/>
          <p14:tracePt t="1031" x="3871913" y="866775"/>
          <p14:tracePt t="1048" x="3871913" y="862013"/>
          <p14:tracePt t="1064" x="3871913" y="857250"/>
          <p14:tracePt t="1295" x="3862388" y="876300"/>
          <p14:tracePt t="1301" x="3833813" y="895350"/>
          <p14:tracePt t="1314" x="3805238" y="923925"/>
          <p14:tracePt t="1331" x="3695700" y="1000125"/>
          <p14:tracePt t="1347" x="3619500" y="1038225"/>
          <p14:tracePt t="1364" x="3543300" y="1071563"/>
          <p14:tracePt t="1381" x="3490913" y="1090613"/>
          <p14:tracePt t="1397" x="3429000" y="1114425"/>
          <p14:tracePt t="1414" x="3400425" y="1119188"/>
          <p14:tracePt t="1431" x="3376613" y="1128713"/>
          <p14:tracePt t="1448" x="3367088" y="1138238"/>
          <p14:tracePt t="1464" x="3352800" y="1138238"/>
          <p14:tracePt t="1481" x="3348038" y="1138238"/>
          <p14:tracePt t="1497" x="3338513" y="1138238"/>
          <p14:tracePt t="1516" x="3324225" y="1143000"/>
          <p14:tracePt t="1531" x="3300413" y="1147763"/>
          <p14:tracePt t="1547" x="3271838" y="1157288"/>
          <p14:tracePt t="1564" x="3228975" y="1166813"/>
          <p14:tracePt t="1581" x="3162300" y="1171575"/>
          <p14:tracePt t="1597" x="3124200" y="1171575"/>
          <p14:tracePt t="1614" x="3109913" y="1171575"/>
          <p14:tracePt t="1631" x="3105150" y="1171575"/>
          <p14:tracePt t="1647" x="3095625" y="1171575"/>
          <p14:tracePt t="1912" x="3067050" y="1181100"/>
          <p14:tracePt t="1918" x="3028950" y="1200150"/>
          <p14:tracePt t="1931" x="2981325" y="1214438"/>
          <p14:tracePt t="1947" x="2886075" y="1257300"/>
          <p14:tracePt t="1964" x="2852738" y="1271588"/>
          <p14:tracePt t="1981" x="2833688" y="1281113"/>
          <p14:tracePt t="1997" x="2828925" y="1281113"/>
          <p14:tracePt t="2014" x="2819400" y="1281113"/>
          <p14:tracePt t="2031" x="2814638" y="1281113"/>
          <p14:tracePt t="2047" x="2809875" y="1281113"/>
          <p14:tracePt t="2081" x="2805113" y="1281113"/>
          <p14:tracePt t="2155" x="2800350" y="1281113"/>
          <p14:tracePt t="2161" x="2795588" y="1285875"/>
          <p14:tracePt t="2168" x="2795588" y="1290638"/>
          <p14:tracePt t="2181" x="2790825" y="1290638"/>
          <p14:tracePt t="2197" x="2767013" y="1300163"/>
          <p14:tracePt t="2214" x="2752725" y="1309688"/>
          <p14:tracePt t="2231" x="2743200" y="1314450"/>
          <p14:tracePt t="2247" x="2728913" y="1323975"/>
          <p14:tracePt t="2264" x="2705100" y="1333500"/>
          <p14:tracePt t="2281" x="2695575" y="1343025"/>
          <p14:tracePt t="2298" x="2686050" y="1347788"/>
          <p14:tracePt t="2314" x="2676525" y="1347788"/>
          <p14:tracePt t="2331" x="2667000" y="1347788"/>
          <p14:tracePt t="2347" x="2662238" y="1347788"/>
          <p14:tracePt t="2388" x="2657475" y="1347788"/>
          <p14:tracePt t="2404" x="2652713" y="1347788"/>
          <p14:tracePt t="2414" x="2647950" y="1347788"/>
          <p14:tracePt t="2431" x="2643188" y="1347788"/>
          <p14:tracePt t="2447" x="2624138" y="1347788"/>
          <p14:tracePt t="2464" x="2600325" y="1347788"/>
          <p14:tracePt t="2481" x="2581275" y="1343025"/>
          <p14:tracePt t="2498" x="2547938" y="1338263"/>
          <p14:tracePt t="2514" x="2500313" y="1328738"/>
          <p14:tracePt t="2531" x="2471738" y="1323975"/>
          <p14:tracePt t="2547" x="2452688" y="1309688"/>
          <p14:tracePt t="2565" x="2419350" y="1300163"/>
          <p14:tracePt t="2581" x="2400300" y="1295400"/>
          <p14:tracePt t="2597" x="2390775" y="1290638"/>
          <p14:tracePt t="2614" x="2381250" y="1290638"/>
          <p14:tracePt t="2631" x="2371725" y="1290638"/>
          <p14:tracePt t="2647" x="2366963" y="1290638"/>
          <p14:tracePt t="2664" x="2362200" y="1290638"/>
          <p14:tracePt t="2681" x="2357438" y="1290638"/>
          <p14:tracePt t="2697" x="2347913" y="1290638"/>
          <p14:tracePt t="2714" x="2343150" y="1290638"/>
          <p14:tracePt t="2771" x="2343150" y="1285875"/>
          <p14:tracePt t="2778" x="2343150" y="1281113"/>
          <p14:tracePt t="2792" x="2347913" y="1276350"/>
          <p14:tracePt t="2799" x="2352675" y="1271588"/>
          <p14:tracePt t="2814" x="2381250" y="1252538"/>
          <p14:tracePt t="2831" x="2433638" y="1243013"/>
          <p14:tracePt t="2847" x="2514600" y="1233488"/>
          <p14:tracePt t="2864" x="2595563" y="1233488"/>
          <p14:tracePt t="2881" x="2709863" y="1233488"/>
          <p14:tracePt t="2897" x="2757488" y="1233488"/>
          <p14:tracePt t="2914" x="2786063" y="1233488"/>
          <p14:tracePt t="2931" x="2800350" y="1233488"/>
          <p14:tracePt t="2947" x="2809875" y="1233488"/>
          <p14:tracePt t="2964" x="2819400" y="1233488"/>
          <p14:tracePt t="2998" x="2828925" y="1233488"/>
          <p14:tracePt t="3234" x="2809875" y="1247775"/>
          <p14:tracePt t="3240" x="2762250" y="1271588"/>
          <p14:tracePt t="3249" x="2724150" y="1295400"/>
          <p14:tracePt t="3264" x="2643188" y="1347788"/>
          <p14:tracePt t="3281" x="2552700" y="1404938"/>
          <p14:tracePt t="3297" x="2443163" y="1466850"/>
          <p14:tracePt t="3314" x="2309813" y="1519238"/>
          <p14:tracePt t="3331" x="2257425" y="1533525"/>
          <p14:tracePt t="3347" x="2224088" y="1547813"/>
          <p14:tracePt t="3364" x="2205038" y="1557338"/>
          <p14:tracePt t="3381" x="2190750" y="1557338"/>
          <p14:tracePt t="3397" x="2181225" y="1557338"/>
          <p14:tracePt t="3414" x="2176463" y="1557338"/>
          <p14:tracePt t="3431" x="2171700" y="1557338"/>
          <p14:tracePt t="3464" x="2162175" y="1557338"/>
          <p14:tracePt t="3480" x="2157413" y="1566863"/>
          <p14:tracePt t="3497" x="2143125" y="1576388"/>
          <p14:tracePt t="3514" x="2128838" y="1581150"/>
          <p14:tracePt t="3530" x="2114550" y="1585913"/>
          <p14:tracePt t="3548" x="2105025" y="1600200"/>
          <p14:tracePt t="3564" x="2076450" y="1609725"/>
          <p14:tracePt t="3580" x="2062163" y="1614488"/>
          <p14:tracePt t="3597" x="2047875" y="1624013"/>
          <p14:tracePt t="3615" x="2014538" y="1638300"/>
          <p14:tracePt t="3631" x="1995488" y="1638300"/>
          <p14:tracePt t="3647" x="1971675" y="1638300"/>
          <p14:tracePt t="3664" x="1952625" y="1638300"/>
          <p14:tracePt t="3681" x="1919288" y="1638300"/>
          <p14:tracePt t="3697" x="1890713" y="1628775"/>
          <p14:tracePt t="3714" x="1862138" y="1624013"/>
          <p14:tracePt t="3731" x="1824038" y="1619250"/>
          <p14:tracePt t="3747" x="1776413" y="1604963"/>
          <p14:tracePt t="3764" x="1747838" y="1595438"/>
          <p14:tracePt t="3781" x="1709738" y="1595438"/>
          <p14:tracePt t="3798" x="1681163" y="1590675"/>
          <p14:tracePt t="3814" x="1633538" y="1581150"/>
          <p14:tracePt t="3831" x="1600200" y="1571625"/>
          <p14:tracePt t="3848" x="1576388" y="1566863"/>
          <p14:tracePt t="3865" x="1552575" y="1557338"/>
          <p14:tracePt t="3897" x="1509713" y="1538288"/>
          <p14:tracePt t="3914" x="1495425" y="1514475"/>
          <p14:tracePt t="3931" x="1476375" y="1452563"/>
          <p14:tracePt t="3947" x="1476375" y="1404938"/>
          <p14:tracePt t="3964" x="1476375" y="1352550"/>
          <p14:tracePt t="3981" x="1490663" y="1323975"/>
          <p14:tracePt t="3997" x="1519238" y="1285875"/>
          <p14:tracePt t="4014" x="1557338" y="1257300"/>
          <p14:tracePt t="4031" x="1595438" y="1228725"/>
          <p14:tracePt t="4048" x="1643063" y="1204913"/>
          <p14:tracePt t="4064" x="1695450" y="1181100"/>
          <p14:tracePt t="4081" x="1724025" y="1176338"/>
          <p14:tracePt t="4097" x="1747838" y="1162050"/>
          <p14:tracePt t="4100" x="1757363" y="1162050"/>
          <p14:tracePt t="4114" x="1781175" y="1157288"/>
          <p14:tracePt t="4131" x="1800225" y="1157288"/>
          <p14:tracePt t="4147" x="1824038" y="1157288"/>
          <p14:tracePt t="4164" x="1847850" y="1157288"/>
          <p14:tracePt t="4181" x="1881188" y="1171575"/>
          <p14:tracePt t="4197" x="1900238" y="1181100"/>
          <p14:tracePt t="4214" x="1924050" y="1185863"/>
          <p14:tracePt t="4231" x="1938338" y="1190625"/>
          <p14:tracePt t="4247" x="1962150" y="1200150"/>
          <p14:tracePt t="4264" x="1976438" y="1214438"/>
          <p14:tracePt t="4281" x="1985963" y="1223963"/>
          <p14:tracePt t="4298" x="1995488" y="1238250"/>
          <p14:tracePt t="4314" x="2005013" y="1243013"/>
          <p14:tracePt t="4331" x="2009775" y="1252538"/>
          <p14:tracePt t="4347" x="2009775" y="1257300"/>
          <p14:tracePt t="4364" x="2014538" y="1271588"/>
          <p14:tracePt t="4380" x="2014538" y="1285875"/>
          <p14:tracePt t="4397" x="2014538" y="1314450"/>
          <p14:tracePt t="4414" x="2014538" y="1343025"/>
          <p14:tracePt t="4431" x="2014538" y="1381125"/>
          <p14:tracePt t="4447" x="2005013" y="1400175"/>
          <p14:tracePt t="4464" x="2005013" y="1409700"/>
          <p14:tracePt t="4481" x="2005013" y="1419225"/>
          <p14:tracePt t="4497" x="2005013" y="1428750"/>
          <p14:tracePt t="4533" x="2005013" y="1433513"/>
          <p14:tracePt t="4548" x="2005013" y="1438275"/>
          <p14:tracePt t="4564" x="2005013" y="1447800"/>
          <p14:tracePt t="4581" x="2005013" y="1452563"/>
          <p14:tracePt t="4622" x="2005013" y="1457325"/>
          <p14:tracePt t="4665" x="2000250" y="1462088"/>
          <p14:tracePt t="4672" x="1995488" y="1466850"/>
          <p14:tracePt t="4688" x="1990725" y="1471613"/>
          <p14:tracePt t="4697" x="1985963" y="1476375"/>
          <p14:tracePt t="4714" x="1981200" y="1481138"/>
          <p14:tracePt t="4731" x="1976438" y="1485900"/>
          <p14:tracePt t="4827" x="1976438" y="1490663"/>
          <p14:tracePt t="4834" x="1971675" y="1495425"/>
          <p14:tracePt t="4841" x="1966913" y="1495425"/>
          <p14:tracePt t="4849" x="1966913" y="1500188"/>
          <p14:tracePt t="4864" x="1957388" y="1504950"/>
          <p14:tracePt t="4881" x="1952625" y="1514475"/>
          <p14:tracePt t="4897" x="1947863" y="1519238"/>
          <p14:tracePt t="4914" x="1947863" y="1524000"/>
          <p14:tracePt t="5129" x="1943100" y="1528763"/>
          <p14:tracePt t="5136" x="1933575" y="1533525"/>
          <p14:tracePt t="5147" x="1928813" y="1538288"/>
          <p14:tracePt t="5164" x="1914525" y="1547813"/>
          <p14:tracePt t="5180" x="1909763" y="1547813"/>
          <p14:tracePt t="5197" x="1905000" y="1547813"/>
          <p14:tracePt t="5214" x="1895475" y="1547813"/>
          <p14:tracePt t="5312" x="1890713" y="1547813"/>
          <p14:tracePt t="7176" x="1905000" y="1547813"/>
          <p14:tracePt t="7184" x="1919288" y="1547813"/>
          <p14:tracePt t="7191" x="1933575" y="1538288"/>
          <p14:tracePt t="7200" x="1943100" y="1533525"/>
          <p14:tracePt t="7214" x="1966913" y="1528763"/>
          <p14:tracePt t="7230" x="1976438" y="1528763"/>
          <p14:tracePt t="7247" x="1985963" y="1528763"/>
          <p14:tracePt t="7280" x="1995488" y="1528763"/>
          <p14:tracePt t="7354" x="1985963" y="1528763"/>
          <p14:tracePt t="7360" x="1966913" y="1528763"/>
          <p14:tracePt t="7368" x="1943100" y="1533525"/>
          <p14:tracePt t="7380" x="1914525" y="1543050"/>
          <p14:tracePt t="7397" x="1814513" y="1571625"/>
          <p14:tracePt t="7414" x="1752600" y="1585913"/>
          <p14:tracePt t="7431" x="1704975" y="1590675"/>
          <p14:tracePt t="7447" x="1662113" y="1590675"/>
          <p14:tracePt t="7464" x="1619250" y="1590675"/>
          <p14:tracePt t="7480" x="1600200" y="1585913"/>
          <p14:tracePt t="7497" x="1576388" y="1576388"/>
          <p14:tracePt t="7514" x="1557338" y="1557338"/>
          <p14:tracePt t="7530" x="1538288" y="1504950"/>
          <p14:tracePt t="7547" x="1524000" y="1414463"/>
          <p14:tracePt t="7563" x="1524000" y="1319213"/>
          <p14:tracePt t="7582" x="1562100" y="1228725"/>
          <p14:tracePt t="7597" x="1585913" y="1190625"/>
          <p14:tracePt t="7614" x="1609725" y="1171575"/>
          <p14:tracePt t="7630" x="1638300" y="1157288"/>
          <p14:tracePt t="7647" x="1695450" y="1138238"/>
          <p14:tracePt t="7664" x="1752600" y="1138238"/>
          <p14:tracePt t="7680" x="1814513" y="1138238"/>
          <p14:tracePt t="7697" x="1895475" y="1181100"/>
          <p14:tracePt t="7713" x="1933575" y="1204913"/>
          <p14:tracePt t="7730" x="1985963" y="1271588"/>
          <p14:tracePt t="7747" x="2024063" y="1338263"/>
          <p14:tracePt t="7764" x="2047875" y="1409700"/>
          <p14:tracePt t="7780" x="2052638" y="1452563"/>
          <p14:tracePt t="7797" x="2052638" y="1490663"/>
          <p14:tracePt t="7814" x="2038350" y="1543050"/>
          <p14:tracePt t="7830" x="1981200" y="1624013"/>
          <p14:tracePt t="7847" x="1943100" y="1676400"/>
          <p14:tracePt t="7864" x="1862138" y="1728788"/>
          <p14:tracePt t="7880" x="1795463" y="1766888"/>
          <p14:tracePt t="7897" x="1695450" y="1795463"/>
          <p14:tracePt t="7914" x="1633538" y="1785938"/>
          <p14:tracePt t="7930" x="1576388" y="1752600"/>
          <p14:tracePt t="7947" x="1509713" y="1681163"/>
          <p14:tracePt t="7964" x="1471613" y="1614488"/>
          <p14:tracePt t="7980" x="1447800" y="1500188"/>
          <p14:tracePt t="7997" x="1443038" y="1338263"/>
          <p14:tracePt t="8014" x="1481138" y="1176338"/>
          <p14:tracePt t="8032" x="1509713" y="1128713"/>
          <p14:tracePt t="8047" x="1533525" y="1100138"/>
          <p14:tracePt t="8064" x="1557338" y="1076325"/>
          <p14:tracePt t="8080" x="1604963" y="1042988"/>
          <p14:tracePt t="8097" x="1633538" y="1038225"/>
          <p14:tracePt t="8114" x="1676400" y="1042988"/>
          <p14:tracePt t="8131" x="1800225" y="1081088"/>
          <p14:tracePt t="8147" x="1866900" y="1133475"/>
          <p14:tracePt t="8164" x="1928813" y="1185863"/>
          <p14:tracePt t="8180" x="1971675" y="1243013"/>
          <p14:tracePt t="8197" x="2009775" y="1300163"/>
          <p14:tracePt t="8214" x="2019300" y="1323975"/>
          <p14:tracePt t="8230" x="2024063" y="1343025"/>
          <p14:tracePt t="8247" x="2024063" y="1362075"/>
          <p14:tracePt t="8264" x="2014538" y="1395413"/>
          <p14:tracePt t="8280" x="1990725" y="1423988"/>
          <p14:tracePt t="8297" x="1919288" y="1476375"/>
          <p14:tracePt t="8315" x="1843088" y="1524000"/>
          <p14:tracePt t="8330" x="1709738" y="1562100"/>
          <p14:tracePt t="8347" x="1652588" y="1571625"/>
          <p14:tracePt t="8364" x="1595438" y="1562100"/>
          <p14:tracePt t="8380" x="1533525" y="1538288"/>
          <p14:tracePt t="8397" x="1509713" y="1524000"/>
          <p14:tracePt t="8414" x="1495425" y="1471613"/>
          <p14:tracePt t="8430" x="1490663" y="1338263"/>
          <p14:tracePt t="8447" x="1552575" y="1157288"/>
          <p14:tracePt t="8465" x="1585913" y="1100138"/>
          <p14:tracePt t="8480" x="1609725" y="1076325"/>
          <p14:tracePt t="8497" x="1662113" y="1052513"/>
          <p14:tracePt t="8514" x="1781175" y="1038225"/>
          <p14:tracePt t="8530" x="1843088" y="1042988"/>
          <p14:tracePt t="8547" x="1881188" y="1071563"/>
          <p14:tracePt t="8565" x="1919288" y="1100138"/>
          <p14:tracePt t="8580" x="1957388" y="1185863"/>
          <p14:tracePt t="8597" x="1981200" y="1238250"/>
          <p14:tracePt t="8613" x="1985963" y="1271588"/>
          <p14:tracePt t="8630" x="1985963" y="1343025"/>
          <p14:tracePt t="8647" x="1962150" y="1404938"/>
          <p14:tracePt t="8664" x="1928813" y="1462088"/>
          <p14:tracePt t="8683" x="1885950" y="1509713"/>
          <p14:tracePt t="8697" x="1809750" y="1566863"/>
          <p14:tracePt t="8714" x="1747838" y="1595438"/>
          <p14:tracePt t="8730" x="1685925" y="1600200"/>
          <p14:tracePt t="8747" x="1643063" y="1595438"/>
          <p14:tracePt t="8764" x="1590675" y="1557338"/>
          <p14:tracePt t="8780" x="1562100" y="1519238"/>
          <p14:tracePt t="8797" x="1547813" y="1447800"/>
          <p14:tracePt t="8814" x="1566863" y="1243013"/>
          <p14:tracePt t="8832" x="1619250" y="1133475"/>
          <p14:tracePt t="8847" x="1652588" y="1085850"/>
          <p14:tracePt t="8863" x="1690688" y="1062038"/>
          <p14:tracePt t="8880" x="1809750" y="1066800"/>
          <p14:tracePt t="8897" x="1885950" y="1109663"/>
          <p14:tracePt t="8913" x="1943100" y="1162050"/>
          <p14:tracePt t="8930" x="1985963" y="1219200"/>
          <p14:tracePt t="8947" x="2019300" y="1285875"/>
          <p14:tracePt t="8963" x="2033588" y="1328738"/>
          <p14:tracePt t="8980" x="2028825" y="1376363"/>
          <p14:tracePt t="8997" x="2005013" y="1447800"/>
          <p14:tracePt t="9014" x="1966913" y="1485900"/>
          <p14:tracePt t="9031" x="1885950" y="1533525"/>
          <p14:tracePt t="9047" x="1790700" y="1566863"/>
          <p14:tracePt t="9063" x="1662113" y="1571625"/>
          <p14:tracePt t="9080" x="1590675" y="1547813"/>
          <p14:tracePt t="9097" x="1538288" y="1509713"/>
          <p14:tracePt t="9113" x="1504950" y="1462088"/>
          <p14:tracePt t="9130" x="1476375" y="1343025"/>
          <p14:tracePt t="9147" x="1490663" y="1214438"/>
          <p14:tracePt t="9163" x="1543050" y="1104900"/>
          <p14:tracePt t="9180" x="1595438" y="1038225"/>
          <p14:tracePt t="9197" x="1719263" y="976313"/>
          <p14:tracePt t="9214" x="1833563" y="990600"/>
          <p14:tracePt t="9230" x="1957388" y="1038225"/>
          <p14:tracePt t="9247" x="2062163" y="1123950"/>
          <p14:tracePt t="9264" x="2105025" y="1171575"/>
          <p14:tracePt t="9280" x="2128838" y="1209675"/>
          <p14:tracePt t="9297" x="2147888" y="1238250"/>
          <p14:tracePt t="9314" x="2157413" y="1276350"/>
          <p14:tracePt t="9330" x="2157413" y="1295400"/>
          <p14:tracePt t="9347" x="2157413" y="1309688"/>
          <p14:tracePt t="9364" x="2147888" y="1333500"/>
          <p14:tracePt t="9380" x="2105025" y="1371600"/>
          <p14:tracePt t="9397" x="2043113" y="1390650"/>
          <p14:tracePt t="9414" x="1995488" y="1404938"/>
          <p14:tracePt t="9430" x="1957388" y="1414463"/>
          <p14:tracePt t="9447" x="1947863" y="1414463"/>
          <p14:tracePt t="9464" x="1943100" y="1414463"/>
          <p14:tracePt t="9480" x="1938338" y="1414463"/>
          <p14:tracePt t="9520" x="1943100" y="1414463"/>
          <p14:tracePt t="9535" x="1952625" y="1414463"/>
          <p14:tracePt t="9550" x="1957388" y="1414463"/>
          <p14:tracePt t="9564" x="1981200" y="1419225"/>
          <p14:tracePt t="9580" x="1990725" y="1423988"/>
          <p14:tracePt t="9597" x="1995488" y="1423988"/>
          <p14:tracePt t="9600" x="2000250" y="1423988"/>
          <p14:tracePt t="9637" x="2000250" y="1428750"/>
          <p14:tracePt t="9644" x="2000250" y="1433513"/>
          <p14:tracePt t="9651" x="1995488" y="1447800"/>
          <p14:tracePt t="9663" x="1995488" y="1452563"/>
          <p14:tracePt t="9680" x="1976438" y="1466850"/>
          <p14:tracePt t="9697" x="1971675" y="1476375"/>
          <p14:tracePt t="9713" x="1966913" y="1481138"/>
          <p14:tracePt t="9730" x="1957388" y="1485900"/>
          <p14:tracePt t="9747" x="1952625" y="1485900"/>
          <p14:tracePt t="10063" x="1938338" y="1485900"/>
          <p14:tracePt t="10070" x="1928813" y="1485900"/>
          <p14:tracePt t="10080" x="1909763" y="1485900"/>
          <p14:tracePt t="10097" x="1881188" y="1476375"/>
          <p14:tracePt t="10114" x="1847850" y="1466850"/>
          <p14:tracePt t="10130" x="1828800" y="1443038"/>
          <p14:tracePt t="10147" x="1804988" y="1404938"/>
          <p14:tracePt t="10164" x="1781175" y="1357313"/>
          <p14:tracePt t="10180" x="1757363" y="1304925"/>
          <p14:tracePt t="10197" x="1747838" y="1285875"/>
          <p14:tracePt t="10213" x="1743075" y="1271588"/>
          <p14:tracePt t="10231" x="1733550" y="1266825"/>
          <p14:tracePt t="10247" x="1724025" y="1257300"/>
          <p14:tracePt t="10298" x="1719263" y="1257300"/>
          <p14:tracePt t="10305" x="1714500" y="1266825"/>
          <p14:tracePt t="10313" x="1709738" y="1295400"/>
          <p14:tracePt t="10330" x="1685925" y="1390650"/>
          <p14:tracePt t="10347" x="1676400" y="1457325"/>
          <p14:tracePt t="10363" x="1681163" y="1519238"/>
          <p14:tracePt t="10380" x="1685925" y="1543050"/>
          <p14:tracePt t="10397" x="1700213" y="1552575"/>
          <p14:tracePt t="10414" x="1724025" y="1571625"/>
          <p14:tracePt t="10430" x="1790700" y="1590675"/>
          <p14:tracePt t="10447" x="1843088" y="1600200"/>
          <p14:tracePt t="10464" x="1924050" y="1600200"/>
          <p14:tracePt t="10480" x="1990725" y="1600200"/>
          <p14:tracePt t="10497" x="2100263" y="1590675"/>
          <p14:tracePt t="10513" x="2147888" y="1581150"/>
          <p14:tracePt t="10530" x="2185988" y="1566863"/>
          <p14:tracePt t="10547" x="2228850" y="1543050"/>
          <p14:tracePt t="10563" x="2243138" y="1533525"/>
          <p14:tracePt t="10580" x="2252663" y="1524000"/>
          <p14:tracePt t="10597" x="2262188" y="1519238"/>
          <p14:tracePt t="10599" x="2262188" y="1514475"/>
          <p14:tracePt t="10614" x="2271713" y="1504950"/>
          <p14:tracePt t="10631" x="2271713" y="1466850"/>
          <p14:tracePt t="10647" x="2262188" y="1414463"/>
          <p14:tracePt t="10664" x="2243138" y="1371600"/>
          <p14:tracePt t="10680" x="2176463" y="1309688"/>
          <p14:tracePt t="10697" x="2109788" y="1266825"/>
          <p14:tracePt t="10714" x="2043113" y="1238250"/>
          <p14:tracePt t="10731" x="1943100" y="1214438"/>
          <p14:tracePt t="10747" x="1900238" y="1214438"/>
          <p14:tracePt t="10763" x="1866900" y="1214438"/>
          <p14:tracePt t="10780" x="1838325" y="1214438"/>
          <p14:tracePt t="10797" x="1824038" y="1214438"/>
          <p14:tracePt t="10813" x="1819275" y="1214438"/>
          <p14:tracePt t="10830" x="1814513" y="1214438"/>
          <p14:tracePt t="10847" x="1804988" y="1214438"/>
          <p14:tracePt t="10863" x="1785938" y="1238250"/>
          <p14:tracePt t="10880" x="1766888" y="1266825"/>
          <p14:tracePt t="10897" x="1747838" y="1295400"/>
          <p14:tracePt t="10914" x="1724025" y="1357313"/>
          <p14:tracePt t="10930" x="1709738" y="1381125"/>
          <p14:tracePt t="10947" x="1700213" y="1390650"/>
          <p14:tracePt t="10963" x="1700213" y="1400175"/>
          <p14:tracePt t="10980" x="1700213" y="1409700"/>
          <p14:tracePt t="11085" x="1704975" y="1409700"/>
          <p14:tracePt t="11093" x="1709738" y="1409700"/>
          <p14:tracePt t="11099" x="1714500" y="1409700"/>
          <p14:tracePt t="11114" x="1728788" y="1409700"/>
          <p14:tracePt t="11130" x="1733550" y="1409700"/>
          <p14:tracePt t="11147" x="1743075" y="1409700"/>
          <p14:tracePt t="11164" x="1752600" y="1409700"/>
          <p14:tracePt t="11635" x="1719263" y="1414463"/>
          <p14:tracePt t="11642" x="1676400" y="1423988"/>
          <p14:tracePt t="11649" x="1638300" y="1423988"/>
          <p14:tracePt t="11663" x="1557338" y="1438275"/>
          <p14:tracePt t="11680" x="1509713" y="1438275"/>
          <p14:tracePt t="11713" x="1428750" y="1438275"/>
          <p14:tracePt t="11747" x="1362075" y="1438275"/>
          <p14:tracePt t="11763" x="1323975" y="1438275"/>
          <p14:tracePt t="11780" x="1266825" y="1438275"/>
          <p14:tracePt t="11797" x="1195388" y="1428750"/>
          <p14:tracePt t="11814" x="1143000" y="1428750"/>
          <p14:tracePt t="11830" x="1095375" y="1423988"/>
          <p14:tracePt t="11847" x="1023938" y="1409700"/>
          <p14:tracePt t="11863" x="995363" y="1404938"/>
          <p14:tracePt t="11880" x="966788" y="1395413"/>
          <p14:tracePt t="11897" x="942975" y="1381125"/>
          <p14:tracePt t="11913" x="914400" y="1366838"/>
          <p14:tracePt t="11930" x="900113" y="1362075"/>
          <p14:tracePt t="11947" x="890588" y="1352550"/>
          <p14:tracePt t="11964" x="885825" y="1347788"/>
          <p14:tracePt t="11980" x="876300" y="1343025"/>
          <p14:tracePt t="11997" x="866775" y="1343025"/>
          <p14:tracePt t="12030" x="857250" y="1366838"/>
          <p14:tracePt t="12047" x="842963" y="1447800"/>
          <p14:tracePt t="12063" x="828675" y="1495425"/>
          <p14:tracePt t="12080" x="814388" y="1571625"/>
          <p14:tracePt t="12097" x="800100" y="1709738"/>
          <p14:tracePt t="12114" x="781050" y="1824038"/>
          <p14:tracePt t="12130" x="781050" y="1890713"/>
          <p14:tracePt t="12147" x="771525" y="1933575"/>
          <p14:tracePt t="12163" x="762000" y="1990725"/>
          <p14:tracePt t="12180" x="757238" y="2009775"/>
          <p14:tracePt t="12197" x="757238" y="2019300"/>
          <p14:tracePt t="12213" x="757238" y="2028825"/>
          <p14:tracePt t="12230" x="757238" y="2033588"/>
          <p14:tracePt t="12247" x="757238" y="2038350"/>
          <p14:tracePt t="12263" x="757238" y="2043113"/>
          <p14:tracePt t="12297" x="757238" y="2047875"/>
          <p14:tracePt t="12332" x="757238" y="2052638"/>
          <p14:tracePt t="12405" x="757238" y="2057400"/>
          <p14:tracePt t="12427" x="757238" y="2062163"/>
          <p14:tracePt t="12508" x="752475" y="2062163"/>
          <p14:tracePt t="12515" x="747713" y="2062163"/>
          <p14:tracePt t="12530" x="747713" y="2047875"/>
          <p14:tracePt t="12537" x="747713" y="2005013"/>
          <p14:tracePt t="12546" x="747713" y="1905000"/>
          <p14:tracePt t="12563" x="762000" y="1728788"/>
          <p14:tracePt t="12580" x="771525" y="1581150"/>
          <p14:tracePt t="12597" x="781050" y="1366838"/>
          <p14:tracePt t="12613" x="781050" y="1300163"/>
          <p14:tracePt t="12630" x="781050" y="1276350"/>
          <p14:tracePt t="12646" x="781050" y="1257300"/>
          <p14:tracePt t="12685" x="776288" y="1262063"/>
          <p14:tracePt t="12697" x="771525" y="1290638"/>
          <p14:tracePt t="12713" x="757238" y="1404938"/>
          <p14:tracePt t="12730" x="738188" y="1543050"/>
          <p14:tracePt t="12747" x="723900" y="1700213"/>
          <p14:tracePt t="12763" x="704850" y="1814513"/>
          <p14:tracePt t="12780" x="690563" y="1909763"/>
          <p14:tracePt t="12797" x="681038" y="1962150"/>
          <p14:tracePt t="12813" x="681038" y="1995488"/>
          <p14:tracePt t="12830" x="681038" y="2028825"/>
          <p14:tracePt t="12847" x="681038" y="2047875"/>
          <p14:tracePt t="12863" x="681038" y="2057400"/>
          <p14:tracePt t="12880" x="671513" y="2085975"/>
          <p14:tracePt t="12896" x="666750" y="2114550"/>
          <p14:tracePt t="12913" x="666750" y="2128838"/>
          <p14:tracePt t="12930" x="666750" y="2138363"/>
          <p14:tracePt t="12947" x="666750" y="2143125"/>
          <p14:tracePt t="12963" x="666750" y="2152650"/>
          <p14:tracePt t="13529" x="685800" y="2143125"/>
          <p14:tracePt t="13536" x="714375" y="2128838"/>
          <p14:tracePt t="13547" x="738188" y="2124075"/>
          <p14:tracePt t="13563" x="795338" y="2105025"/>
          <p14:tracePt t="13580" x="862013" y="2090738"/>
          <p14:tracePt t="13597" x="900113" y="2085975"/>
          <p14:tracePt t="13630" x="942975" y="2085975"/>
          <p14:tracePt t="13663" x="990600" y="2090738"/>
          <p14:tracePt t="13680" x="1028700" y="2109788"/>
          <p14:tracePt t="13696" x="1100138" y="2157413"/>
          <p14:tracePt t="13713" x="1147763" y="2190750"/>
          <p14:tracePt t="13731" x="1195388" y="2214563"/>
          <p14:tracePt t="13747" x="1228725" y="2233613"/>
          <p14:tracePt t="13763" x="1285875" y="2262188"/>
          <p14:tracePt t="13780" x="1323975" y="2276475"/>
          <p14:tracePt t="13796" x="1366838" y="2290763"/>
          <p14:tracePt t="13814" x="1414463" y="2314575"/>
          <p14:tracePt t="13830" x="1447800" y="2338388"/>
          <p14:tracePt t="13846" x="1462088" y="2352675"/>
          <p14:tracePt t="13863" x="1466850" y="2357438"/>
          <p14:tracePt t="13880" x="1476375" y="2362200"/>
          <p14:tracePt t="13896" x="1481138" y="2362200"/>
          <p14:tracePt t="13962" x="1485900" y="2362200"/>
          <p14:tracePt t="13976" x="1490663" y="2362200"/>
          <p14:tracePt t="13984" x="1495425" y="2362200"/>
          <p14:tracePt t="13998" x="1504950" y="2362200"/>
          <p14:tracePt t="14013" x="1547813" y="2357438"/>
          <p14:tracePt t="14030" x="1576388" y="2347913"/>
          <p14:tracePt t="14047" x="1619250" y="2333625"/>
          <p14:tracePt t="14063" x="1700213" y="2300288"/>
          <p14:tracePt t="14080" x="1738313" y="2286000"/>
          <p14:tracePt t="14097" x="1766888" y="2276475"/>
          <p14:tracePt t="14113" x="1781175" y="2266950"/>
          <p14:tracePt t="14130" x="1790700" y="2266950"/>
          <p14:tracePt t="14146" x="1795463" y="2266950"/>
          <p14:tracePt t="14163" x="1800225" y="2266950"/>
          <p14:tracePt t="14225" x="1804988" y="2266950"/>
          <p14:tracePt t="14241" x="1809750" y="2262188"/>
          <p14:tracePt t="14476" x="1862138" y="2262188"/>
          <p14:tracePt t="14483" x="1919288" y="2262188"/>
          <p14:tracePt t="14490" x="1976438" y="2271713"/>
          <p14:tracePt t="14498" x="2024063" y="2271713"/>
          <p14:tracePt t="14513" x="2114550" y="2281238"/>
          <p14:tracePt t="14530" x="2209800" y="2295525"/>
          <p14:tracePt t="14563" x="2466975" y="2352675"/>
          <p14:tracePt t="14597" x="2652713" y="2390775"/>
          <p14:tracePt t="14614" x="2738438" y="2395538"/>
          <p14:tracePt t="14630" x="2852738" y="2405063"/>
          <p14:tracePt t="14646" x="2900363" y="2405063"/>
          <p14:tracePt t="14663" x="2938463" y="2395538"/>
          <p14:tracePt t="14680" x="2952750" y="2390775"/>
          <p14:tracePt t="14696" x="2967038" y="2386013"/>
          <p14:tracePt t="14713" x="2971800" y="2386013"/>
          <p14:tracePt t="14730" x="2971800" y="2371725"/>
          <p14:tracePt t="14746" x="2900363" y="2295525"/>
          <p14:tracePt t="14763" x="2786063" y="2195513"/>
          <p14:tracePt t="14780" x="2628900" y="2066925"/>
          <p14:tracePt t="14796" x="2466975" y="1985963"/>
          <p14:tracePt t="14813" x="2295525" y="1943100"/>
          <p14:tracePt t="14830" x="2200275" y="1962150"/>
          <p14:tracePt t="14846" x="2100263" y="2014538"/>
          <p14:tracePt t="14864" x="2009775" y="2071688"/>
          <p14:tracePt t="14880" x="1914525" y="2143125"/>
          <p14:tracePt t="14896" x="1871663" y="2185988"/>
          <p14:tracePt t="14913" x="1838325" y="2238375"/>
          <p14:tracePt t="14930" x="1809750" y="2328863"/>
          <p14:tracePt t="14946" x="1809750" y="2371725"/>
          <p14:tracePt t="14963" x="1814513" y="2409825"/>
          <p14:tracePt t="14980" x="1828800" y="2433638"/>
          <p14:tracePt t="14996" x="1876425" y="2457450"/>
          <p14:tracePt t="15013" x="1919288" y="2462213"/>
          <p14:tracePt t="15030" x="1981200" y="2462213"/>
          <p14:tracePt t="15046" x="2062163" y="2452688"/>
          <p14:tracePt t="15063" x="2185988" y="2414588"/>
          <p14:tracePt t="15080" x="2238375" y="2395538"/>
          <p14:tracePt t="15096" x="2276475" y="2376488"/>
          <p14:tracePt t="15113" x="2295525" y="2371725"/>
          <p14:tracePt t="15130" x="2314575" y="2362200"/>
          <p14:tracePt t="15146" x="2319338" y="2362200"/>
          <p14:tracePt t="15163" x="2328863" y="2362200"/>
          <p14:tracePt t="15629" x="2343150" y="2362200"/>
          <p14:tracePt t="15635" x="2362200" y="2366963"/>
          <p14:tracePt t="15646" x="2386013" y="2366963"/>
          <p14:tracePt t="15664" x="2414588" y="2371725"/>
          <p14:tracePt t="15680" x="2443163" y="2376488"/>
          <p14:tracePt t="15713" x="2462213" y="2376488"/>
          <p14:tracePt t="15746" x="2476500" y="2376488"/>
          <p14:tracePt t="15797" x="2481263" y="2376488"/>
          <p14:tracePt t="15812" x="2486025" y="2376488"/>
          <p14:tracePt t="15820" x="2490788" y="2376488"/>
          <p14:tracePt t="15834" x="2500313" y="2381250"/>
          <p14:tracePt t="15846" x="2505075" y="2381250"/>
          <p14:tracePt t="15863" x="2528888" y="2381250"/>
          <p14:tracePt t="15880" x="2557463" y="2381250"/>
          <p14:tracePt t="15896" x="2586038" y="2381250"/>
          <p14:tracePt t="15913" x="2614613" y="2381250"/>
          <p14:tracePt t="15930" x="2643188" y="2381250"/>
          <p14:tracePt t="15946" x="2652713" y="2381250"/>
          <p14:tracePt t="15963" x="2662238" y="2381250"/>
          <p14:tracePt t="15980" x="2671763" y="2381250"/>
          <p14:tracePt t="16760" x="2605088" y="2343150"/>
          <p14:tracePt t="16766" x="2514600" y="2276475"/>
          <p14:tracePt t="16773" x="2405063" y="2209800"/>
          <p14:tracePt t="16782" x="2309813" y="2143125"/>
          <p14:tracePt t="16796" x="2090738" y="2005013"/>
          <p14:tracePt t="16813" x="1909763" y="1862138"/>
          <p14:tracePt t="16846" x="1600200" y="1585913"/>
          <p14:tracePt t="16880" x="1428750" y="1457325"/>
          <p14:tracePt t="16897" x="1385888" y="1433513"/>
          <p14:tracePt t="16913" x="1352550" y="1409700"/>
          <p14:tracePt t="16930" x="1343025" y="1409700"/>
          <p14:tracePt t="16946" x="1328738" y="1409700"/>
          <p14:tracePt t="16963" x="1319213" y="1409700"/>
          <p14:tracePt t="16980" x="1276350" y="1452563"/>
          <p14:tracePt t="16996" x="1219200" y="1576388"/>
          <p14:tracePt t="17013" x="1143000" y="1757363"/>
          <p14:tracePt t="17030" x="1085850" y="1933575"/>
          <p14:tracePt t="17046" x="1052513" y="2052638"/>
          <p14:tracePt t="17063" x="1028700" y="2147888"/>
          <p14:tracePt t="17080" x="1023938" y="2200275"/>
          <p14:tracePt t="17096" x="1019175" y="2238375"/>
          <p14:tracePt t="17113" x="1019175" y="2247900"/>
          <p14:tracePt t="17130" x="1019175" y="2252663"/>
          <p14:tracePt t="17163" x="1019175" y="2224088"/>
          <p14:tracePt t="17180" x="1042988" y="2138363"/>
          <p14:tracePt t="17196" x="1081088" y="1933575"/>
          <p14:tracePt t="17214" x="1095375" y="1643063"/>
          <p14:tracePt t="17230" x="1085850" y="1562100"/>
          <p14:tracePt t="17246" x="1081088" y="1500188"/>
          <p14:tracePt t="17263" x="1076325" y="1481138"/>
          <p14:tracePt t="17280" x="1052513" y="1462088"/>
          <p14:tracePt t="17296" x="1033463" y="1462088"/>
          <p14:tracePt t="17313" x="990600" y="1476375"/>
          <p14:tracePt t="17330" x="938213" y="1547813"/>
          <p14:tracePt t="17346" x="828675" y="1747838"/>
          <p14:tracePt t="17363" x="795338" y="1814513"/>
          <p14:tracePt t="17380" x="771525" y="1876425"/>
          <p14:tracePt t="17396" x="752475" y="1933575"/>
          <p14:tracePt t="17413" x="738188" y="2009775"/>
          <p14:tracePt t="17430" x="733425" y="2052638"/>
          <p14:tracePt t="17446" x="733425" y="2085975"/>
          <p14:tracePt t="17463" x="733425" y="2133600"/>
          <p14:tracePt t="17480" x="733425" y="2143125"/>
          <p14:tracePt t="17496" x="733425" y="2152650"/>
          <p14:tracePt t="17513" x="733425" y="2157413"/>
          <p14:tracePt t="17529" x="733425" y="2162175"/>
          <p14:tracePt t="17611" x="733425" y="2166938"/>
          <p14:tracePt t="17633" x="733425" y="2171700"/>
          <p14:tracePt t="18059" x="809625" y="2133600"/>
          <p14:tracePt t="18065" x="919163" y="2071688"/>
          <p14:tracePt t="18073" x="1023938" y="2014538"/>
          <p14:tracePt t="18082" x="1147763" y="1962150"/>
          <p14:tracePt t="18096" x="1500188" y="1828800"/>
          <p14:tracePt t="18113" x="1724025" y="1709738"/>
          <p14:tracePt t="18146" x="2228850" y="1514475"/>
          <p14:tracePt t="18180" x="2547938" y="1443038"/>
          <p14:tracePt t="18197" x="2671763" y="1423988"/>
          <p14:tracePt t="18213" x="2790825" y="1409700"/>
          <p14:tracePt t="18230" x="2847975" y="1395413"/>
          <p14:tracePt t="18246" x="2909888" y="1395413"/>
          <p14:tracePt t="18263" x="2990850" y="1395413"/>
          <p14:tracePt t="18279" x="3048000" y="1395413"/>
          <p14:tracePt t="18296" x="3090863" y="1395413"/>
          <p14:tracePt t="18313" x="3119438" y="1395413"/>
          <p14:tracePt t="18330" x="3152775" y="1395413"/>
          <p14:tracePt t="18346" x="3162300" y="1395413"/>
          <p14:tracePt t="18363" x="3167063" y="1395413"/>
          <p14:tracePt t="18380" x="3171825" y="1395413"/>
          <p14:tracePt t="18668" x="3186113" y="1381125"/>
          <p14:tracePt t="18675" x="3195638" y="1352550"/>
          <p14:tracePt t="18682" x="3219450" y="1323975"/>
          <p14:tracePt t="18697" x="3281363" y="1271588"/>
          <p14:tracePt t="18729" x="3467100" y="1181100"/>
          <p14:tracePt t="18763" x="3805238" y="1138238"/>
          <p14:tracePt t="18780" x="3919538" y="1128713"/>
          <p14:tracePt t="18796" x="4043363" y="1128713"/>
          <p14:tracePt t="18813" x="4152900" y="1123950"/>
          <p14:tracePt t="18829" x="4291013" y="1114425"/>
          <p14:tracePt t="18846" x="4367213" y="1100138"/>
          <p14:tracePt t="18863" x="4414838" y="1095375"/>
          <p14:tracePt t="18880" x="4467225" y="1085850"/>
          <p14:tracePt t="18896" x="4557713" y="1085850"/>
          <p14:tracePt t="18913" x="4624388" y="1085850"/>
          <p14:tracePt t="18929" x="4695825" y="1085850"/>
          <p14:tracePt t="18946" x="4743450" y="1085850"/>
          <p14:tracePt t="18963" x="4805363" y="1076325"/>
          <p14:tracePt t="18979" x="4829175" y="1076325"/>
          <p14:tracePt t="18996" x="4838700" y="1076325"/>
          <p14:tracePt t="19204" x="4895850" y="1066800"/>
          <p14:tracePt t="19211" x="4986338" y="1062038"/>
          <p14:tracePt t="19219" x="5067300" y="1042988"/>
          <p14:tracePt t="19229" x="5133975" y="1033463"/>
          <p14:tracePt t="19246" x="5281613" y="1009650"/>
          <p14:tracePt t="19263" x="5524500" y="1009650"/>
          <p14:tracePt t="19279" x="5657850" y="1009650"/>
          <p14:tracePt t="19296" x="5762625" y="1009650"/>
          <p14:tracePt t="19313" x="5834063" y="1009650"/>
          <p14:tracePt t="19329" x="5924550" y="1009650"/>
          <p14:tracePt t="19346" x="5967413" y="1014413"/>
          <p14:tracePt t="19363" x="6005513" y="1014413"/>
          <p14:tracePt t="19379" x="6029325" y="1014413"/>
          <p14:tracePt t="19396" x="6043613" y="1014413"/>
          <p14:tracePt t="19413" x="6048375" y="1014413"/>
          <p14:tracePt t="19429" x="6057900" y="1014413"/>
          <p14:tracePt t="19446" x="6062663" y="1014413"/>
          <p14:tracePt t="19865" x="5886450" y="1014413"/>
          <p14:tracePt t="19872" x="5657850" y="1014413"/>
          <p14:tracePt t="19879" x="5338763" y="1028700"/>
          <p14:tracePt t="19896" x="4810125" y="1057275"/>
          <p14:tracePt t="19913" x="4329113" y="1071563"/>
          <p14:tracePt t="19930" x="4067175" y="1071563"/>
          <p14:tracePt t="19963" x="3638550" y="1042988"/>
          <p14:tracePt t="19996" x="3581400" y="1042988"/>
          <p14:tracePt t="20335" x="3576638" y="1042988"/>
          <p14:tracePt t="20343" x="3567113" y="1042988"/>
          <p14:tracePt t="20349" x="3552825" y="1047750"/>
          <p14:tracePt t="20363" x="3548063" y="1047750"/>
          <p14:tracePt t="20379" x="3533775" y="1057275"/>
          <p14:tracePt t="20396" x="3529013" y="1057275"/>
          <p14:tracePt t="20413" x="3524250" y="1057275"/>
          <p14:tracePt t="20429" x="3514725" y="1057275"/>
          <p14:tracePt t="20548" x="3509963" y="1057275"/>
          <p14:tracePt t="20555" x="3505200" y="1057275"/>
          <p14:tracePt t="20563" x="3495675" y="1062038"/>
          <p14:tracePt t="20579" x="3443288" y="1071563"/>
          <p14:tracePt t="20596" x="3333750" y="1071563"/>
          <p14:tracePt t="20598" x="3267075" y="1071563"/>
          <p14:tracePt t="20613" x="3109913" y="1071563"/>
          <p14:tracePt t="20629" x="2967038" y="1071563"/>
          <p14:tracePt t="20646" x="2819400" y="1071563"/>
          <p14:tracePt t="20663" x="2686050" y="1071563"/>
          <p14:tracePt t="20679" x="2562225" y="1071563"/>
          <p14:tracePt t="20696" x="2519363" y="1071563"/>
          <p14:tracePt t="20713" x="2490788" y="1071563"/>
          <p14:tracePt t="20729" x="2476500" y="1071563"/>
          <p14:tracePt t="20746" x="2466975" y="1071563"/>
          <p14:tracePt t="20763" x="2462213" y="1071563"/>
          <p14:tracePt t="20779" x="2457450" y="1071563"/>
          <p14:tracePt t="20813" x="2452688" y="1071563"/>
          <p14:tracePt t="21370" x="2443163" y="1081088"/>
          <p14:tracePt t="21377" x="2428875" y="1090613"/>
          <p14:tracePt t="21384" x="2419350" y="1109663"/>
          <p14:tracePt t="21396" x="2395538" y="1138238"/>
          <p14:tracePt t="21414" x="2362200" y="1195388"/>
          <p14:tracePt t="21429" x="2300288" y="1290638"/>
          <p14:tracePt t="21463" x="2247900" y="1381125"/>
          <p14:tracePt t="21496" x="2185988" y="1485900"/>
          <p14:tracePt t="21513" x="2143125" y="1547813"/>
          <p14:tracePt t="21529" x="2105025" y="1647825"/>
          <p14:tracePt t="21546" x="2047875" y="1733550"/>
          <p14:tracePt t="21563" x="2005013" y="1771650"/>
          <p14:tracePt t="21579" x="1976438" y="1809750"/>
          <p14:tracePt t="21596" x="1938338" y="1847850"/>
          <p14:tracePt t="21598" x="1914525" y="1866900"/>
          <p14:tracePt t="21613" x="1866900" y="1914525"/>
          <p14:tracePt t="21629" x="1804988" y="1985963"/>
          <p14:tracePt t="21646" x="1743075" y="2047875"/>
          <p14:tracePt t="21663" x="1662113" y="2128838"/>
          <p14:tracePt t="21679" x="1619250" y="2162175"/>
          <p14:tracePt t="21696" x="1581150" y="2185988"/>
          <p14:tracePt t="21713" x="1552575" y="2205038"/>
          <p14:tracePt t="21729" x="1514475" y="2228850"/>
          <p14:tracePt t="21746" x="1495425" y="2233613"/>
          <p14:tracePt t="21763" x="1471613" y="2238375"/>
          <p14:tracePt t="21779" x="1443038" y="2252663"/>
          <p14:tracePt t="21796" x="1395413" y="2262188"/>
          <p14:tracePt t="21813" x="1343025" y="2266950"/>
          <p14:tracePt t="21829" x="1281113" y="2276475"/>
          <p14:tracePt t="21846" x="1190625" y="2276475"/>
          <p14:tracePt t="21862" x="1143000" y="2276475"/>
          <p14:tracePt t="21879" x="1095375" y="2266950"/>
          <p14:tracePt t="21896" x="1052513" y="2257425"/>
          <p14:tracePt t="21913" x="1004888" y="2219325"/>
          <p14:tracePt t="21929" x="981075" y="2195513"/>
          <p14:tracePt t="21946" x="962025" y="2171700"/>
          <p14:tracePt t="21963" x="947738" y="2162175"/>
          <p14:tracePt t="21979" x="938213" y="2152650"/>
          <p14:tracePt t="21996" x="933450" y="2143125"/>
          <p14:tracePt t="22013" x="928688" y="2138363"/>
          <p14:tracePt t="22030" x="923925" y="2133600"/>
          <p14:tracePt t="22046" x="923925" y="2124075"/>
          <p14:tracePt t="22079" x="923925" y="2114550"/>
          <p14:tracePt t="22096" x="923925" y="2109788"/>
          <p14:tracePt t="22332" x="928688" y="2085975"/>
          <p14:tracePt t="22339" x="933450" y="2062163"/>
          <p14:tracePt t="22347" x="947738" y="2033588"/>
          <p14:tracePt t="22362" x="962025" y="1990725"/>
          <p14:tracePt t="22379" x="966788" y="1952625"/>
          <p14:tracePt t="22396" x="966788" y="1919288"/>
          <p14:tracePt t="22412" x="966788" y="1857375"/>
          <p14:tracePt t="22429" x="952500" y="1828800"/>
          <p14:tracePt t="22446" x="942975" y="1800225"/>
          <p14:tracePt t="22463" x="933450" y="1776413"/>
          <p14:tracePt t="22479" x="914400" y="1743075"/>
          <p14:tracePt t="22496" x="904875" y="1719263"/>
          <p14:tracePt t="22513" x="900113" y="1709738"/>
          <p14:tracePt t="22529" x="881063" y="1690688"/>
          <p14:tracePt t="22546" x="871538" y="1671638"/>
          <p14:tracePt t="22563" x="847725" y="1657350"/>
          <p14:tracePt t="22579" x="819150" y="1643063"/>
          <p14:tracePt t="22596" x="771525" y="1638300"/>
          <p14:tracePt t="22613" x="752475" y="1638300"/>
          <p14:tracePt t="22629" x="728663" y="1638300"/>
          <p14:tracePt t="22647" x="714375" y="1638300"/>
          <p14:tracePt t="22662" x="704850" y="1638300"/>
          <p14:tracePt t="22679" x="700088" y="1638300"/>
          <p14:tracePt t="22696" x="695325" y="1638300"/>
          <p14:tracePt t="22919" x="700088" y="1633538"/>
          <p14:tracePt t="22927" x="719138" y="1628775"/>
          <p14:tracePt t="22934" x="738188" y="1628775"/>
          <p14:tracePt t="22946" x="747713" y="1619250"/>
          <p14:tracePt t="22963" x="790575" y="1609725"/>
          <p14:tracePt t="22979" x="809625" y="1604963"/>
          <p14:tracePt t="22996" x="828675" y="1590675"/>
          <p14:tracePt t="23012" x="842963" y="1590675"/>
          <p14:tracePt t="23029" x="862013" y="1585913"/>
          <p14:tracePt t="23046" x="871538" y="1581150"/>
          <p14:tracePt t="23062" x="881063" y="1581150"/>
          <p14:tracePt t="23079" x="895350" y="1581150"/>
          <p14:tracePt t="23096" x="909638" y="1581150"/>
          <p14:tracePt t="23112" x="919163" y="1581150"/>
          <p14:tracePt t="23129" x="928688" y="1581150"/>
          <p14:tracePt t="23146" x="938213" y="1581150"/>
          <p14:tracePt t="23162" x="942975" y="1581150"/>
          <p14:tracePt t="23588" x="976313" y="1571625"/>
          <p14:tracePt t="23594" x="1009650" y="1562100"/>
          <p14:tracePt t="23605" x="1057275" y="1557338"/>
          <p14:tracePt t="23618" x="1133475" y="1533525"/>
          <p14:tracePt t="23629" x="1181100" y="1524000"/>
          <p14:tracePt t="23646" x="1271588" y="1519238"/>
          <p14:tracePt t="23679" x="1352550" y="1519238"/>
          <p14:tracePt t="23712" x="1404938" y="1519238"/>
          <p14:tracePt t="23729" x="1419225" y="1519238"/>
          <p14:tracePt t="23746" x="1433513" y="1519238"/>
          <p14:tracePt t="23763" x="1443038" y="1519238"/>
          <p14:tracePt t="23779" x="1452563" y="1519238"/>
          <p14:tracePt t="23796" x="1462088" y="1519238"/>
          <p14:tracePt t="23829" x="1471613" y="1519238"/>
          <p14:tracePt t="23846" x="1481138" y="1519238"/>
          <p14:tracePt t="23863" x="1495425" y="1519238"/>
          <p14:tracePt t="23879" x="1514475" y="1519238"/>
          <p14:tracePt t="23896" x="1524000" y="1519238"/>
          <p14:tracePt t="23912" x="1533525" y="1519238"/>
          <p14:tracePt t="23962" x="1538288" y="1519238"/>
          <p14:tracePt t="23977" x="1543050" y="1519238"/>
          <p14:tracePt t="23984" x="1547813" y="1519238"/>
          <p14:tracePt t="23999" x="1552575" y="1519238"/>
          <p14:tracePt t="24012" x="1557338" y="1519238"/>
          <p14:tracePt t="24315" x="1552575" y="1519238"/>
          <p14:tracePt t="24321" x="1547813" y="1519238"/>
          <p14:tracePt t="24336" x="1543050" y="1519238"/>
          <p14:tracePt t="24346" x="1538288" y="1519238"/>
          <p14:tracePt t="24623" x="1547813" y="1519238"/>
          <p14:tracePt t="24630" x="1566863" y="1519238"/>
          <p14:tracePt t="24638" x="1590675" y="1528763"/>
          <p14:tracePt t="24645" x="1600200" y="1528763"/>
          <p14:tracePt t="24662" x="1633538" y="1538288"/>
          <p14:tracePt t="24680" x="1647825" y="1538288"/>
          <p14:tracePt t="24696" x="1657350" y="1538288"/>
          <p14:tracePt t="24712" x="1662113" y="1538288"/>
          <p14:tracePt t="24729" x="1666875" y="1538288"/>
          <p14:tracePt t="24814" x="1671638" y="1538288"/>
          <p14:tracePt t="24820" x="1676400" y="1538288"/>
          <p14:tracePt t="24836" x="1681163" y="1538288"/>
          <p14:tracePt t="24845" x="1685925" y="1538288"/>
          <p14:tracePt t="24862" x="1695450" y="1533525"/>
          <p14:tracePt t="24879" x="1714500" y="1524000"/>
          <p14:tracePt t="24896" x="1733550" y="1519238"/>
          <p14:tracePt t="24913" x="1757363" y="1514475"/>
          <p14:tracePt t="24929" x="1776413" y="1509713"/>
          <p14:tracePt t="24946" x="1809750" y="1500188"/>
          <p14:tracePt t="24962" x="1833563" y="1500188"/>
          <p14:tracePt t="24979" x="1852613" y="1500188"/>
          <p14:tracePt t="24996" x="1876425" y="1500188"/>
          <p14:tracePt t="25012" x="1890713" y="1500188"/>
          <p14:tracePt t="25029" x="1895475" y="1500188"/>
          <p14:tracePt t="25046" x="1905000" y="1500188"/>
          <p14:tracePt t="25062" x="1909763" y="1500188"/>
          <p14:tracePt t="25607" x="1938338" y="1495425"/>
          <p14:tracePt t="25615" x="1976438" y="1490663"/>
          <p14:tracePt t="25621" x="2014538" y="1471613"/>
          <p14:tracePt t="25629" x="2038350" y="1471613"/>
          <p14:tracePt t="25646" x="2081213" y="1466850"/>
          <p14:tracePt t="25663" x="2100263" y="1466850"/>
          <p14:tracePt t="25695" x="2128838" y="1466850"/>
          <p14:tracePt t="25729" x="2133600" y="1466850"/>
          <p14:tracePt t="25746" x="2119313" y="1466850"/>
          <p14:tracePt t="25762" x="2076450" y="1485900"/>
          <p14:tracePt t="25779" x="1990725" y="1509713"/>
          <p14:tracePt t="25796" x="1905000" y="1538288"/>
          <p14:tracePt t="25812" x="1814513" y="1581150"/>
          <p14:tracePt t="25829" x="1776413" y="1595438"/>
          <p14:tracePt t="25846" x="1762125" y="1604963"/>
          <p14:tracePt t="25863" x="1752600" y="1609725"/>
          <p14:tracePt t="25879" x="1747838" y="1609725"/>
          <p14:tracePt t="25908" x="1757363" y="1609725"/>
          <p14:tracePt t="25915" x="1781175" y="1609725"/>
          <p14:tracePt t="25929" x="1871663" y="1604963"/>
          <p14:tracePt t="25946" x="1985963" y="1600200"/>
          <p14:tracePt t="25962" x="2076450" y="1590675"/>
          <p14:tracePt t="25979" x="2128838" y="1576388"/>
          <p14:tracePt t="25995" x="2181225" y="1566863"/>
          <p14:tracePt t="26012" x="2195513" y="1562100"/>
          <p14:tracePt t="26029" x="2209800" y="1562100"/>
          <p14:tracePt t="26046" x="2219325" y="1562100"/>
          <p14:tracePt t="26121" x="2219325" y="1571625"/>
          <p14:tracePt t="26128" x="2219325" y="1576388"/>
          <p14:tracePt t="26135" x="2214563" y="1581150"/>
          <p14:tracePt t="26146" x="2214563" y="1590675"/>
          <p14:tracePt t="26162" x="2205038" y="1600200"/>
          <p14:tracePt t="26179" x="2195513" y="1609725"/>
          <p14:tracePt t="26196" x="2195513" y="1614488"/>
          <p14:tracePt t="28418" x="2185988" y="1662113"/>
          <p14:tracePt t="28425" x="2181225" y="1719263"/>
          <p14:tracePt t="28433" x="2162175" y="1776413"/>
          <p14:tracePt t="28445" x="2152650" y="1824038"/>
          <p14:tracePt t="28463" x="2128838" y="1914525"/>
          <p14:tracePt t="28479" x="2100263" y="1966913"/>
          <p14:tracePt t="28512" x="2028825" y="2128838"/>
          <p14:tracePt t="28545" x="1943100" y="2300288"/>
          <p14:tracePt t="28562" x="1928813" y="2338388"/>
          <p14:tracePt t="28579" x="1909763" y="2362200"/>
          <p14:tracePt t="28595" x="1895475" y="2386013"/>
          <p14:tracePt t="28612" x="1890713" y="2395538"/>
          <p14:tracePt t="28629" x="1881188" y="2419350"/>
          <p14:tracePt t="28645" x="1866900" y="2443163"/>
          <p14:tracePt t="28662" x="1857375" y="2476500"/>
          <p14:tracePt t="28679" x="1852613" y="2490788"/>
          <p14:tracePt t="28695" x="1843088" y="2505075"/>
          <p14:tracePt t="28712" x="1833563" y="2514600"/>
          <p14:tracePt t="28729" x="1833563" y="2519363"/>
          <p14:tracePt t="28794" x="1828800" y="2519363"/>
          <p14:tracePt t="28808" x="1824038" y="2519363"/>
          <p14:tracePt t="28815" x="1824038" y="2524125"/>
          <p14:tracePt t="28829" x="1819275" y="2524125"/>
          <p14:tracePt t="28845" x="1804988" y="2533650"/>
          <p14:tracePt t="28862" x="1795463" y="2543175"/>
          <p14:tracePt t="28879" x="1771650" y="2552700"/>
          <p14:tracePt t="28895" x="1724025" y="2557463"/>
          <p14:tracePt t="28912" x="1695450" y="2557463"/>
          <p14:tracePt t="28929" x="1657350" y="2547938"/>
          <p14:tracePt t="28945" x="1614488" y="2538413"/>
          <p14:tracePt t="28963" x="1552575" y="2509838"/>
          <p14:tracePt t="28979" x="1509713" y="2500313"/>
          <p14:tracePt t="28995" x="1471613" y="2486025"/>
          <p14:tracePt t="29012" x="1443038" y="2476500"/>
          <p14:tracePt t="29029" x="1409700" y="2462213"/>
          <p14:tracePt t="29045" x="1395413" y="2457450"/>
          <p14:tracePt t="29062" x="1381125" y="2452688"/>
          <p14:tracePt t="29079" x="1376363" y="2452688"/>
          <p14:tracePt t="29096" x="1366838" y="2452688"/>
          <p14:tracePt t="29112" x="1362075" y="2452688"/>
          <p14:tracePt t="29129" x="1357313" y="2452688"/>
          <p14:tracePt t="29543" x="1343025" y="2457450"/>
          <p14:tracePt t="29550" x="1333500" y="2471738"/>
          <p14:tracePt t="29562" x="1319213" y="2481263"/>
          <p14:tracePt t="29579" x="1285875" y="2524125"/>
          <p14:tracePt t="29596" x="1262063" y="2547938"/>
          <p14:tracePt t="29612" x="1247775" y="2571750"/>
          <p14:tracePt t="29645" x="1209675" y="2614613"/>
          <p14:tracePt t="29679" x="1195388" y="2638425"/>
          <p14:tracePt t="29696" x="1185863" y="2647950"/>
          <p14:tracePt t="29712" x="1176338" y="2657475"/>
          <p14:tracePt t="29729" x="1171575" y="2667000"/>
          <p14:tracePt t="29745" x="1166813" y="2671763"/>
          <p14:tracePt t="29799" x="1166813" y="2676525"/>
          <p14:tracePt t="29807" x="1176338" y="2676525"/>
          <p14:tracePt t="29814" x="1195388" y="2681288"/>
          <p14:tracePt t="29829" x="1266825" y="2686050"/>
          <p14:tracePt t="29845" x="1366838" y="2686050"/>
          <p14:tracePt t="29862" x="1524000" y="2695575"/>
          <p14:tracePt t="29879" x="1714500" y="2705100"/>
          <p14:tracePt t="29895" x="1947863" y="2724150"/>
          <p14:tracePt t="29912" x="2076450" y="2738438"/>
          <p14:tracePt t="29929" x="2185988" y="2738438"/>
          <p14:tracePt t="29945" x="2305050" y="2752725"/>
          <p14:tracePt t="29962" x="2357438" y="2767013"/>
          <p14:tracePt t="29979" x="2390775" y="2767013"/>
          <p14:tracePt t="29995" x="2405063" y="2767013"/>
          <p14:tracePt t="30012" x="2419350" y="2767013"/>
          <p14:tracePt t="30225" x="2476500" y="2738438"/>
          <p14:tracePt t="30233" x="2557463" y="2690813"/>
          <p14:tracePt t="30245" x="2628900" y="2657475"/>
          <p14:tracePt t="30262" x="2805113" y="2590800"/>
          <p14:tracePt t="30279" x="2924175" y="2547938"/>
          <p14:tracePt t="30295" x="3028950" y="2524125"/>
          <p14:tracePt t="30312" x="3114675" y="2505075"/>
          <p14:tracePt t="30329" x="3209925" y="2490788"/>
          <p14:tracePt t="30345" x="3252788" y="2490788"/>
          <p14:tracePt t="30362" x="3281363" y="2490788"/>
          <p14:tracePt t="30379" x="3314700" y="2490788"/>
          <p14:tracePt t="30395" x="3376613" y="2490788"/>
          <p14:tracePt t="30412" x="3414713" y="2486025"/>
          <p14:tracePt t="30429" x="3462338" y="2481263"/>
          <p14:tracePt t="30445" x="3538538" y="2466975"/>
          <p14:tracePt t="30462" x="3576638" y="2462213"/>
          <p14:tracePt t="30478" x="3619500" y="2462213"/>
          <p14:tracePt t="30495" x="3662363" y="2462213"/>
          <p14:tracePt t="30512" x="3724275" y="2447925"/>
          <p14:tracePt t="30529" x="3771900" y="2443163"/>
          <p14:tracePt t="30545" x="3810000" y="2428875"/>
          <p14:tracePt t="30563" x="3857625" y="2419350"/>
          <p14:tracePt t="30578" x="3881438" y="2419350"/>
          <p14:tracePt t="30595" x="3895725" y="2414588"/>
          <p14:tracePt t="30612" x="3910013" y="2414588"/>
          <p14:tracePt t="30629" x="3919538" y="2414588"/>
          <p14:tracePt t="30666" x="3914775" y="2414588"/>
          <p14:tracePt t="30678" x="3900488" y="2419350"/>
          <p14:tracePt t="30695" x="3724275" y="2495550"/>
          <p14:tracePt t="30712" x="3424238" y="2605088"/>
          <p14:tracePt t="30729" x="3119438" y="2771775"/>
          <p14:tracePt t="30746" x="2743200" y="2976563"/>
          <p14:tracePt t="30762" x="2405063" y="3138488"/>
          <p14:tracePt t="30779" x="2247900" y="3267075"/>
          <p14:tracePt t="30796" x="2109788" y="3424238"/>
          <p14:tracePt t="30812" x="1985963" y="3557588"/>
          <p14:tracePt t="30828" x="1928813" y="3609975"/>
          <p14:tracePt t="30845" x="1895475" y="3652838"/>
          <p14:tracePt t="30862" x="1862138" y="3700463"/>
          <p14:tracePt t="30878" x="1814513" y="3776663"/>
          <p14:tracePt t="30895" x="1795463" y="3829050"/>
          <p14:tracePt t="30912" x="1766888" y="3876675"/>
          <p14:tracePt t="30929" x="1743075" y="3914775"/>
          <p14:tracePt t="30945" x="1724025" y="3952875"/>
          <p14:tracePt t="30962" x="1709738" y="3976688"/>
          <p14:tracePt t="30978" x="1690688" y="3986213"/>
          <p14:tracePt t="30995" x="1657350" y="4014788"/>
          <p14:tracePt t="31012" x="1633538" y="4033838"/>
          <p14:tracePt t="31028" x="1604963" y="4052888"/>
          <p14:tracePt t="31045" x="1576388" y="4067175"/>
          <p14:tracePt t="31062" x="1547813" y="4081463"/>
          <p14:tracePt t="31078" x="1533525" y="4086225"/>
          <p14:tracePt t="31095" x="1524000" y="4090988"/>
          <p14:tracePt t="31112" x="1509713" y="4100513"/>
          <p14:tracePt t="31128" x="1485900" y="4110038"/>
          <p14:tracePt t="31145" x="1471613" y="4119563"/>
          <p14:tracePt t="31162" x="1462088" y="4124325"/>
          <p14:tracePt t="31179" x="1438275" y="4133850"/>
          <p14:tracePt t="31195" x="1419225" y="4143375"/>
          <p14:tracePt t="31212" x="1400175" y="4143375"/>
          <p14:tracePt t="31228" x="1381125" y="4143375"/>
          <p14:tracePt t="31245" x="1347788" y="4143375"/>
          <p14:tracePt t="31262" x="1323975" y="4143375"/>
          <p14:tracePt t="31278" x="1304925" y="4138613"/>
          <p14:tracePt t="31295" x="1281113" y="4133850"/>
          <p14:tracePt t="31312" x="1243013" y="4124325"/>
          <p14:tracePt t="31328" x="1219200" y="4110038"/>
          <p14:tracePt t="31345" x="1195388" y="4105275"/>
          <p14:tracePt t="31362" x="1176338" y="4100513"/>
          <p14:tracePt t="31378" x="1147763" y="4090988"/>
          <p14:tracePt t="31395" x="1138238" y="4081463"/>
          <p14:tracePt t="31412" x="1133475" y="4081463"/>
          <p14:tracePt t="31428" x="1128713" y="4076700"/>
          <p14:tracePt t="31445" x="1128713" y="4071938"/>
          <p14:tracePt t="31462" x="1133475" y="4062413"/>
          <p14:tracePt t="31478" x="1181100" y="4038600"/>
          <p14:tracePt t="31495" x="1366838" y="3990975"/>
          <p14:tracePt t="31512" x="1514475" y="3962400"/>
          <p14:tracePt t="31528" x="1714500" y="3938588"/>
          <p14:tracePt t="31545" x="1895475" y="3929063"/>
          <p14:tracePt t="31562" x="2119313" y="3910013"/>
          <p14:tracePt t="31578" x="2243138" y="3910013"/>
          <p14:tracePt t="31595" x="2357438" y="3914775"/>
          <p14:tracePt t="31612" x="2433638" y="3924300"/>
          <p14:tracePt t="31629" x="2452688" y="3933825"/>
          <p14:tracePt t="31646" x="2476500" y="3943350"/>
          <p14:tracePt t="31662" x="2481263" y="3948113"/>
          <p14:tracePt t="31680" x="2486025" y="3962400"/>
          <p14:tracePt t="31696" x="2457450" y="3990975"/>
          <p14:tracePt t="31712" x="2357438" y="4048125"/>
          <p14:tracePt t="31729" x="2219325" y="4110038"/>
          <p14:tracePt t="31745" x="1962150" y="4200525"/>
          <p14:tracePt t="31763" x="1804988" y="4233863"/>
          <p14:tracePt t="31781" x="1681163" y="4252913"/>
          <p14:tracePt t="31795" x="1585913" y="4262438"/>
          <p14:tracePt t="31812" x="1504950" y="4267200"/>
          <p14:tracePt t="31828" x="1462088" y="4267200"/>
          <p14:tracePt t="31845" x="1433513" y="4267200"/>
          <p14:tracePt t="31862" x="1419225" y="4267200"/>
          <p14:tracePt t="31878" x="1409700" y="4267200"/>
          <p14:tracePt t="31895" x="1404938" y="4267200"/>
          <p14:tracePt t="31928" x="1423988" y="4262438"/>
          <p14:tracePt t="31945" x="1495425" y="4248150"/>
          <p14:tracePt t="31962" x="1633538" y="4229100"/>
          <p14:tracePt t="31979" x="1785938" y="4229100"/>
          <p14:tracePt t="31995" x="2000250" y="4243388"/>
          <p14:tracePt t="32012" x="2100263" y="4276725"/>
          <p14:tracePt t="32029" x="2166938" y="4295775"/>
          <p14:tracePt t="32045" x="2209800" y="4314825"/>
          <p14:tracePt t="32062" x="2233613" y="4324350"/>
          <p14:tracePt t="32078" x="2243138" y="4329113"/>
          <p14:tracePt t="32095" x="2247900" y="4333875"/>
          <p14:tracePt t="32097" x="2257425" y="4343400"/>
          <p14:tracePt t="32112" x="2257425" y="4357688"/>
          <p14:tracePt t="32128" x="2257425" y="4367213"/>
          <p14:tracePt t="32145" x="2257425" y="4371975"/>
          <p14:tracePt t="32162" x="2257425" y="4381500"/>
          <p14:tracePt t="32179" x="2257425" y="4395788"/>
          <p14:tracePt t="32196" x="2257425" y="4400550"/>
          <p14:tracePt t="32212" x="2247900" y="4405313"/>
          <p14:tracePt t="32229" x="2243138" y="4414838"/>
          <p14:tracePt t="32245" x="2233613" y="4424363"/>
          <p14:tracePt t="32262" x="2228850" y="4429125"/>
          <p14:tracePt t="32279" x="2228850" y="4433888"/>
          <p14:tracePt t="32295" x="2228850" y="4443413"/>
          <p14:tracePt t="32553" x="2176463" y="4443413"/>
          <p14:tracePt t="32560" x="2085975" y="4443413"/>
          <p14:tracePt t="32568" x="2019300" y="4443413"/>
          <p14:tracePt t="32578" x="1952625" y="4438650"/>
          <p14:tracePt t="32595" x="1833563" y="4414838"/>
          <p14:tracePt t="32597" x="1785938" y="4405313"/>
          <p14:tracePt t="32612" x="1704975" y="4391025"/>
          <p14:tracePt t="32628" x="1633538" y="4376738"/>
          <p14:tracePt t="32645" x="1562100" y="4362450"/>
          <p14:tracePt t="32662" x="1476375" y="4348163"/>
          <p14:tracePt t="32679" x="1433513" y="4343400"/>
          <p14:tracePt t="32695" x="1395413" y="4333875"/>
          <p14:tracePt t="32712" x="1366838" y="4324350"/>
          <p14:tracePt t="32729" x="1319213" y="4300538"/>
          <p14:tracePt t="32745" x="1285875" y="4281488"/>
          <p14:tracePt t="32762" x="1252538" y="4257675"/>
          <p14:tracePt t="32778" x="1219200" y="4238625"/>
          <p14:tracePt t="32795" x="1181100" y="4214813"/>
          <p14:tracePt t="32812" x="1166813" y="4205288"/>
          <p14:tracePt t="32828" x="1157288" y="4195763"/>
          <p14:tracePt t="32845" x="1152525" y="4181475"/>
          <p14:tracePt t="32862" x="1162050" y="4148138"/>
          <p14:tracePt t="32880" x="1190625" y="4119563"/>
          <p14:tracePt t="32895" x="1266825" y="4081463"/>
          <p14:tracePt t="32912" x="1476375" y="4038600"/>
          <p14:tracePt t="32928" x="1643063" y="4029075"/>
          <p14:tracePt t="32945" x="1766888" y="4033838"/>
          <p14:tracePt t="32962" x="1890713" y="4048125"/>
          <p14:tracePt t="32978" x="2043113" y="4071938"/>
          <p14:tracePt t="32995" x="2100263" y="4076700"/>
          <p14:tracePt t="33012" x="2157413" y="4100513"/>
          <p14:tracePt t="33029" x="2176463" y="4110038"/>
          <p14:tracePt t="33045" x="2200275" y="4119563"/>
          <p14:tracePt t="33062" x="2205038" y="4124325"/>
          <p14:tracePt t="33079" x="2205038" y="4138613"/>
          <p14:tracePt t="33095" x="2176463" y="4171950"/>
          <p14:tracePt t="33112" x="2081213" y="4214813"/>
          <p14:tracePt t="33128" x="1962150" y="4257675"/>
          <p14:tracePt t="33146" x="1790700" y="4300538"/>
          <p14:tracePt t="33167" x="1566863" y="4343400"/>
          <p14:tracePt t="33178" x="1462088" y="4352925"/>
          <p14:tracePt t="33195" x="1381125" y="4362450"/>
          <p14:tracePt t="33212" x="1328738" y="4367213"/>
          <p14:tracePt t="33228" x="1295400" y="4367213"/>
          <p14:tracePt t="33245" x="1285875" y="4367213"/>
          <p14:tracePt t="33262" x="1276350" y="4367213"/>
          <p14:tracePt t="33278" x="1271588" y="4367213"/>
          <p14:tracePt t="33312" x="1276350" y="4367213"/>
          <p14:tracePt t="33328" x="1319213" y="4367213"/>
          <p14:tracePt t="33345" x="1471613" y="4367213"/>
          <p14:tracePt t="33362" x="1595438" y="4371975"/>
          <p14:tracePt t="33378" x="1681163" y="4376738"/>
          <p14:tracePt t="33395" x="1728788" y="4381500"/>
          <p14:tracePt t="33412" x="1776413" y="4395788"/>
          <p14:tracePt t="33428" x="1790700" y="4400550"/>
          <p14:tracePt t="33445" x="1795463" y="4410075"/>
          <p14:tracePt t="33462" x="1795463" y="4424363"/>
          <p14:tracePt t="33478" x="1795463" y="4457700"/>
          <p14:tracePt t="33495" x="1771650" y="4471988"/>
          <p14:tracePt t="33512" x="1743075" y="4500563"/>
          <p14:tracePt t="33528" x="1662113" y="4533900"/>
          <p14:tracePt t="33545" x="1609725" y="4543425"/>
          <p14:tracePt t="33562" x="1585913" y="4557713"/>
          <p14:tracePt t="33578" x="1576388" y="4557713"/>
          <p14:tracePt t="33595" x="1566863" y="4562475"/>
          <p14:tracePt t="33612" x="1557338" y="4562475"/>
          <p14:tracePt t="33645" x="1552575" y="4562475"/>
          <p14:tracePt t="33757" x="1552575" y="4567238"/>
          <p14:tracePt t="33992" x="1543050" y="4567238"/>
          <p14:tracePt t="33999" x="1524000" y="4567238"/>
          <p14:tracePt t="34012" x="1504950" y="4557713"/>
          <p14:tracePt t="34028" x="1457325" y="4529138"/>
          <p14:tracePt t="34045" x="1414463" y="4481513"/>
          <p14:tracePt t="34062" x="1371600" y="4424363"/>
          <p14:tracePt t="34095" x="1257300" y="4124325"/>
          <p14:tracePt t="34128" x="1190625" y="3924300"/>
          <p14:tracePt t="34145" x="1166813" y="3862388"/>
          <p14:tracePt t="34161" x="1152525" y="3829050"/>
          <p14:tracePt t="34178" x="1143000" y="3814763"/>
          <p14:tracePt t="34195" x="1138238" y="3800475"/>
          <p14:tracePt t="34212" x="1128713" y="3790950"/>
          <p14:tracePt t="34228" x="1123950" y="3786188"/>
          <p14:tracePt t="34245" x="1123950" y="3781425"/>
          <p14:tracePt t="34286" x="1119188" y="3781425"/>
          <p14:tracePt t="34295" x="1114425" y="3781425"/>
          <p14:tracePt t="34312" x="1109663" y="3786188"/>
          <p14:tracePt t="34329" x="1090613" y="3814763"/>
          <p14:tracePt t="34345" x="1047750" y="3957638"/>
          <p14:tracePt t="34361" x="1014413" y="4062413"/>
          <p14:tracePt t="34378" x="1000125" y="4133850"/>
          <p14:tracePt t="34395" x="985838" y="4186238"/>
          <p14:tracePt t="34411" x="971550" y="4305300"/>
          <p14:tracePt t="34428" x="962025" y="4376738"/>
          <p14:tracePt t="34445" x="957263" y="4410075"/>
          <p14:tracePt t="34462" x="947738" y="4467225"/>
          <p14:tracePt t="34478" x="938213" y="4500563"/>
          <p14:tracePt t="34495" x="933450" y="4524375"/>
          <p14:tracePt t="34512" x="933450" y="4543425"/>
          <p14:tracePt t="34528" x="923925" y="4567238"/>
          <p14:tracePt t="34545" x="923925" y="4576763"/>
          <p14:tracePt t="34562" x="923925" y="4581525"/>
          <p14:tracePt t="34579" x="923925" y="4586288"/>
          <p14:tracePt t="34595" x="923925" y="4595813"/>
          <p14:tracePt t="34612" x="923925" y="4605338"/>
          <p14:tracePt t="34628" x="923925" y="4624388"/>
          <p14:tracePt t="34645" x="923925" y="4643438"/>
          <p14:tracePt t="34661" x="923925" y="4667250"/>
          <p14:tracePt t="34678" x="923925" y="4681538"/>
          <p14:tracePt t="36049" x="933450" y="4614863"/>
          <p14:tracePt t="36055" x="942975" y="4538663"/>
          <p14:tracePt t="36064" x="962025" y="4424363"/>
          <p14:tracePt t="36078" x="1014413" y="4124325"/>
          <p14:tracePt t="36095" x="1047750" y="3957638"/>
          <p14:tracePt t="36111" x="1081088" y="3829050"/>
          <p14:tracePt t="36115" x="1090613" y="3762375"/>
          <p14:tracePt t="36145" x="1128713" y="3571875"/>
          <p14:tracePt t="36178" x="1147763" y="3500438"/>
          <p14:tracePt t="36195" x="1152525" y="3471863"/>
          <p14:tracePt t="36212" x="1152525" y="3462338"/>
          <p14:tracePt t="36228" x="1157288" y="3457575"/>
          <p14:tracePt t="36245" x="1157288" y="3448050"/>
          <p14:tracePt t="36262" x="1157288" y="3443288"/>
          <p14:tracePt t="36320" x="1157288" y="3438525"/>
          <p14:tracePt t="36334" x="1157288" y="3433763"/>
          <p14:tracePt t="36342" x="1157288" y="3429000"/>
          <p14:tracePt t="36356" x="1157288" y="3424238"/>
          <p14:tracePt t="36363" x="1162050" y="3419475"/>
          <p14:tracePt t="36378" x="1162050" y="3405188"/>
          <p14:tracePt t="36395" x="1162050" y="3395663"/>
          <p14:tracePt t="36411" x="1162050" y="3390900"/>
          <p14:tracePt t="36428" x="1162050" y="3386138"/>
          <p14:tracePt t="36445" x="1162050" y="3381375"/>
          <p14:tracePt t="36504" x="1162050" y="3386138"/>
          <p14:tracePt t="36518" x="1162050" y="3390900"/>
          <p14:tracePt t="36525" x="1162050" y="3395663"/>
          <p14:tracePt t="36532" x="1157288" y="3395663"/>
          <p14:tracePt t="36545" x="1157288" y="3405188"/>
          <p14:tracePt t="36561" x="1138238" y="3429000"/>
          <p14:tracePt t="36578" x="1119188" y="3438525"/>
          <p14:tracePt t="36595" x="1114425" y="3443288"/>
          <p14:tracePt t="36611" x="1100138" y="3448050"/>
          <p14:tracePt t="36628" x="1090613" y="3448050"/>
          <p14:tracePt t="36645" x="1081088" y="3448050"/>
          <p14:tracePt t="36661" x="1071563" y="3438525"/>
          <p14:tracePt t="36679" x="1062038" y="3424238"/>
          <p14:tracePt t="36695" x="1052513" y="3414713"/>
          <p14:tracePt t="36711" x="1047750" y="3409950"/>
          <p14:tracePt t="36753" x="1042988" y="3409950"/>
          <p14:tracePt t="36761" x="1038225" y="3429000"/>
          <p14:tracePt t="36778" x="1028700" y="3586163"/>
          <p14:tracePt t="36795" x="1028700" y="3709988"/>
          <p14:tracePt t="36811" x="1028700" y="3967163"/>
          <p14:tracePt t="36828" x="1028700" y="4143375"/>
          <p14:tracePt t="36845" x="1028700" y="4233863"/>
          <p14:tracePt t="36862" x="1028700" y="4324350"/>
          <p14:tracePt t="36878" x="1028700" y="4448175"/>
          <p14:tracePt t="36895" x="1028700" y="4529138"/>
          <p14:tracePt t="36912" x="1028700" y="4576763"/>
          <p14:tracePt t="36928" x="1028700" y="4629150"/>
          <p14:tracePt t="36945" x="1028700" y="4648200"/>
          <p14:tracePt t="36961" x="1028700" y="4662488"/>
          <p14:tracePt t="36978" x="1028700" y="4672013"/>
          <p14:tracePt t="36995" x="1028700" y="4681538"/>
          <p14:tracePt t="37011" x="1028700" y="4686300"/>
          <p14:tracePt t="37028" x="1028700" y="4691063"/>
          <p14:tracePt t="37105" x="1028700" y="4686300"/>
          <p14:tracePt t="37112" x="1042988" y="4657725"/>
          <p14:tracePt t="37119" x="1052513" y="4610100"/>
          <p14:tracePt t="37128" x="1066800" y="4552950"/>
          <p14:tracePt t="37145" x="1100138" y="4433888"/>
          <p14:tracePt t="37161" x="1138238" y="4357688"/>
          <p14:tracePt t="37178" x="1209675" y="4252913"/>
          <p14:tracePt t="37195" x="1243013" y="4195763"/>
          <p14:tracePt t="37211" x="1266825" y="4171950"/>
          <p14:tracePt t="37228" x="1281113" y="4152900"/>
          <p14:tracePt t="37245" x="1290638" y="4143375"/>
          <p14:tracePt t="37261" x="1300163" y="4138613"/>
          <p14:tracePt t="37278" x="1300163" y="4133850"/>
          <p14:tracePt t="37311" x="1300163" y="4129088"/>
          <p14:tracePt t="37328" x="1300163" y="4124325"/>
          <p14:tracePt t="37370" x="1300163" y="4119563"/>
          <p14:tracePt t="37392" x="1300163" y="4110038"/>
          <p14:tracePt t="37398" x="1300163" y="4100513"/>
          <p14:tracePt t="37411" x="1300163" y="4090988"/>
          <p14:tracePt t="37428" x="1285875" y="4057650"/>
          <p14:tracePt t="37445" x="1271588" y="4038600"/>
          <p14:tracePt t="37461" x="1262063" y="4029075"/>
          <p14:tracePt t="37479" x="1238250" y="4024313"/>
          <p14:tracePt t="37495" x="1219200" y="4019550"/>
          <p14:tracePt t="37511" x="1209675" y="4019550"/>
          <p14:tracePt t="37528" x="1200150" y="4019550"/>
          <p14:tracePt t="37545" x="1190625" y="4019550"/>
          <p14:tracePt t="37561" x="1181100" y="4019550"/>
          <p14:tracePt t="37578" x="1176338" y="4019550"/>
          <p14:tracePt t="37853" x="1223963" y="4019550"/>
          <p14:tracePt t="37861" x="1290638" y="4019550"/>
          <p14:tracePt t="37869" x="1366838" y="4019550"/>
          <p14:tracePt t="37878" x="1447800" y="4019550"/>
          <p14:tracePt t="37895" x="1643063" y="4019550"/>
          <p14:tracePt t="37912" x="1790700" y="4019550"/>
          <p14:tracePt t="37928" x="2000250" y="4019550"/>
          <p14:tracePt t="37945" x="2143125" y="4019550"/>
          <p14:tracePt t="37961" x="2266950" y="4019550"/>
          <p14:tracePt t="37978" x="2414588" y="4019550"/>
          <p14:tracePt t="37995" x="2505075" y="4019550"/>
          <p14:tracePt t="38011" x="2586038" y="4019550"/>
          <p14:tracePt t="38028" x="2647950" y="4029075"/>
          <p14:tracePt t="38044" x="2700338" y="4038600"/>
          <p14:tracePt t="38061" x="2728913" y="4048125"/>
          <p14:tracePt t="38078" x="2738438" y="4052888"/>
          <p14:tracePt t="38095" x="2747963" y="4062413"/>
          <p14:tracePt t="38111" x="2747963" y="4071938"/>
          <p14:tracePt t="38128" x="2738438" y="4081463"/>
          <p14:tracePt t="38145" x="2676525" y="4110038"/>
          <p14:tracePt t="38161" x="2576513" y="4143375"/>
          <p14:tracePt t="38178" x="2338388" y="4205288"/>
          <p14:tracePt t="38195" x="2157413" y="4219575"/>
          <p14:tracePt t="38211" x="2014538" y="4219575"/>
          <p14:tracePt t="38228" x="1800225" y="4200525"/>
          <p14:tracePt t="38245" x="1685925" y="4186238"/>
          <p14:tracePt t="38262" x="1609725" y="4167188"/>
          <p14:tracePt t="38278" x="1576388" y="4162425"/>
          <p14:tracePt t="38295" x="1547813" y="4162425"/>
          <p14:tracePt t="38312" x="1543050" y="4162425"/>
          <p14:tracePt t="38328" x="1538288" y="4162425"/>
          <p14:tracePt t="38368" x="1557338" y="4162425"/>
          <p14:tracePt t="38378" x="1581150" y="4162425"/>
          <p14:tracePt t="38395" x="1671638" y="4162425"/>
          <p14:tracePt t="38411" x="1862138" y="4162425"/>
          <p14:tracePt t="38428" x="2047875" y="4152900"/>
          <p14:tracePt t="38445" x="2205038" y="4133850"/>
          <p14:tracePt t="38461" x="2338388" y="4133850"/>
          <p14:tracePt t="38478" x="2519363" y="4133850"/>
          <p14:tracePt t="38495" x="2609850" y="4133850"/>
          <p14:tracePt t="38511" x="2662238" y="4143375"/>
          <p14:tracePt t="38529" x="2695575" y="4148138"/>
          <p14:tracePt t="38545" x="2724150" y="4148138"/>
          <p14:tracePt t="38561" x="2728913" y="4152900"/>
          <p14:tracePt t="38578" x="2733675" y="4162425"/>
          <p14:tracePt t="38595" x="2733675" y="4191000"/>
          <p14:tracePt t="38597" x="2724150" y="4214813"/>
          <p14:tracePt t="38611" x="2681288" y="4271963"/>
          <p14:tracePt t="38628" x="2590800" y="4338638"/>
          <p14:tracePt t="38645" x="2462213" y="4410075"/>
          <p14:tracePt t="38661" x="2185988" y="4510088"/>
          <p14:tracePt t="38678" x="2038350" y="4543425"/>
          <p14:tracePt t="38695" x="1928813" y="4576763"/>
          <p14:tracePt t="38711" x="1866900" y="4605338"/>
          <p14:tracePt t="38728" x="1814513" y="4638675"/>
          <p14:tracePt t="38744" x="1800225" y="4652963"/>
          <p14:tracePt t="38761" x="1795463" y="4662488"/>
          <p14:tracePt t="38778" x="1790700" y="4667250"/>
          <p14:tracePt t="38795" x="1800225" y="4681538"/>
          <p14:tracePt t="38811" x="1833563" y="4691063"/>
          <p14:tracePt t="38828" x="1924050" y="4705350"/>
          <p14:tracePt t="38845" x="2033588" y="4705350"/>
          <p14:tracePt t="38861" x="2176463" y="4710113"/>
          <p14:tracePt t="38878" x="2224088" y="4710113"/>
          <p14:tracePt t="38895" x="2257425" y="4710113"/>
          <p14:tracePt t="38912" x="2305050" y="4710113"/>
          <p14:tracePt t="38928" x="2319338" y="4710113"/>
          <p14:tracePt t="38945" x="2328863" y="4710113"/>
          <p14:tracePt t="38962" x="2333625" y="4710113"/>
          <p14:tracePt t="38978" x="2343150" y="4710113"/>
          <p14:tracePt t="38994" x="2347913" y="4710113"/>
          <p14:tracePt t="39331" x="2347913" y="4705350"/>
          <p14:tracePt t="39337" x="2343150" y="4700588"/>
          <p14:tracePt t="39353" x="2333625" y="4676775"/>
          <p14:tracePt t="39362" x="2319338" y="4662488"/>
          <p14:tracePt t="39378" x="2295525" y="4638675"/>
          <p14:tracePt t="39396" x="2262188" y="4586288"/>
          <p14:tracePt t="39411" x="2181225" y="4438650"/>
          <p14:tracePt t="39445" x="2128838" y="4324350"/>
          <p14:tracePt t="39478" x="2128838" y="4248150"/>
          <p14:tracePt t="39495" x="2138363" y="4219575"/>
          <p14:tracePt t="39511" x="2152650" y="4191000"/>
          <p14:tracePt t="39528" x="2176463" y="4152900"/>
          <p14:tracePt t="39545" x="2195513" y="4129088"/>
          <p14:tracePt t="39561" x="2205038" y="4119563"/>
          <p14:tracePt t="39579" x="2214563" y="4110038"/>
          <p14:tracePt t="39595" x="2233613" y="4100513"/>
          <p14:tracePt t="39611" x="2238375" y="4090988"/>
          <p14:tracePt t="39628" x="2247900" y="4086225"/>
          <p14:tracePt t="39645" x="2262188" y="4076700"/>
          <p14:tracePt t="39661" x="2281238" y="4057650"/>
          <p14:tracePt t="39678" x="2300288" y="4038600"/>
          <p14:tracePt t="39694" x="2319338" y="4014788"/>
          <p14:tracePt t="39711" x="2357438" y="3976688"/>
          <p14:tracePt t="39728" x="2381250" y="3957638"/>
          <p14:tracePt t="39745" x="2405063" y="3943350"/>
          <p14:tracePt t="39761" x="2419350" y="3938588"/>
          <p14:tracePt t="39778" x="2438400" y="3929063"/>
          <p14:tracePt t="39795" x="2443163" y="3929063"/>
          <p14:tracePt t="39811" x="2452688" y="3929063"/>
          <p14:tracePt t="39828" x="2457450" y="3929063"/>
          <p14:tracePt t="39889" x="2457450" y="3933825"/>
          <p14:tracePt t="39895" x="2447925" y="3938588"/>
          <p14:tracePt t="39903" x="2443163" y="3948113"/>
          <p14:tracePt t="39911" x="2428875" y="3962400"/>
          <p14:tracePt t="39928" x="2400300" y="3986213"/>
          <p14:tracePt t="39945" x="2362200" y="4024313"/>
          <p14:tracePt t="39961" x="2305050" y="4057650"/>
          <p14:tracePt t="39978" x="2271713" y="4071938"/>
          <p14:tracePt t="39995" x="2238375" y="4081463"/>
          <p14:tracePt t="40011" x="2214563" y="4086225"/>
          <p14:tracePt t="40028" x="2166938" y="4095750"/>
          <p14:tracePt t="40044" x="2133600" y="4095750"/>
          <p14:tracePt t="40061" x="2090738" y="4095750"/>
          <p14:tracePt t="40078" x="2028825" y="4090988"/>
          <p14:tracePt t="40095" x="1981200" y="4071938"/>
          <p14:tracePt t="40111" x="1952625" y="4052888"/>
          <p14:tracePt t="40128" x="1924050" y="4038600"/>
          <p14:tracePt t="40144" x="1885950" y="3990975"/>
          <p14:tracePt t="40161" x="1876425" y="3967163"/>
          <p14:tracePt t="40178" x="1857375" y="3933825"/>
          <p14:tracePt t="40195" x="1852613" y="3895725"/>
          <p14:tracePt t="40211" x="1852613" y="3810000"/>
          <p14:tracePt t="40228" x="1876425" y="3714750"/>
          <p14:tracePt t="40244" x="1909763" y="3619500"/>
          <p14:tracePt t="40261" x="1952625" y="3557588"/>
          <p14:tracePt t="40278" x="2019300" y="3500438"/>
          <p14:tracePt t="40294" x="2076450" y="3462338"/>
          <p14:tracePt t="40311" x="2128838" y="3448050"/>
          <p14:tracePt t="40328" x="2176463" y="3448050"/>
          <p14:tracePt t="40344" x="2243138" y="3471863"/>
          <p14:tracePt t="40361" x="2281238" y="3500438"/>
          <p14:tracePt t="40378" x="2324100" y="3571875"/>
          <p14:tracePt t="40394" x="2371725" y="3652838"/>
          <p14:tracePt t="40411" x="2390775" y="3690938"/>
          <p14:tracePt t="40428" x="2400300" y="3729038"/>
          <p14:tracePt t="40445" x="2405063" y="3762375"/>
          <p14:tracePt t="40461" x="2405063" y="3805238"/>
          <p14:tracePt t="40478" x="2395538" y="3838575"/>
          <p14:tracePt t="40495" x="2386013" y="3871913"/>
          <p14:tracePt t="40512" x="2376488" y="3905250"/>
          <p14:tracePt t="40528" x="2357438" y="3924300"/>
          <p14:tracePt t="40545" x="2352675" y="3943350"/>
          <p14:tracePt t="40561" x="2343150" y="3957638"/>
          <p14:tracePt t="40578" x="2333625" y="3971925"/>
          <p14:tracePt t="40595" x="2333625" y="3976688"/>
          <p14:tracePt t="40611" x="2333625" y="3981450"/>
          <p14:tracePt t="41416" x="2333625" y="3986213"/>
          <p14:tracePt t="41422" x="2338388" y="3990975"/>
          <p14:tracePt t="41430" x="2343150" y="3995738"/>
          <p14:tracePt t="41444" x="2347913" y="4010025"/>
          <p14:tracePt t="41461" x="2347913" y="4024313"/>
          <p14:tracePt t="41478" x="2347913" y="4038600"/>
          <p14:tracePt t="41496" x="2338388" y="4062413"/>
          <p14:tracePt t="41528" x="2262188" y="4143375"/>
          <p14:tracePt t="41561" x="2114550" y="4243388"/>
          <p14:tracePt t="41578" x="2057400" y="4271963"/>
          <p14:tracePt t="41594" x="2019300" y="4286250"/>
          <p14:tracePt t="41611" x="1976438" y="4300538"/>
          <p14:tracePt t="41628" x="1914525" y="4324350"/>
          <p14:tracePt t="41645" x="1871663" y="4333875"/>
          <p14:tracePt t="41661" x="1833563" y="4352925"/>
          <p14:tracePt t="41678" x="1790700" y="4367213"/>
          <p14:tracePt t="41694" x="1747838" y="4376738"/>
          <p14:tracePt t="41711" x="1733550" y="4386263"/>
          <p14:tracePt t="41728" x="1724025" y="4386263"/>
          <p14:tracePt t="41745" x="1719263" y="4386263"/>
          <p14:tracePt t="41761" x="1709738" y="4386263"/>
          <p14:tracePt t="41778" x="1704975" y="4386263"/>
          <p14:tracePt t="41827" x="1709738" y="4386263"/>
          <p14:tracePt t="41833" x="1719263" y="4391025"/>
          <p14:tracePt t="41844" x="1738313" y="4395788"/>
          <p14:tracePt t="41863" x="1785938" y="4395788"/>
          <p14:tracePt t="41878" x="1871663" y="4395788"/>
          <p14:tracePt t="41894" x="1938338" y="4395788"/>
          <p14:tracePt t="41911" x="2033588" y="4386263"/>
          <p14:tracePt t="41930" x="2114550" y="4386263"/>
          <p14:tracePt t="41944" x="2205038" y="4386263"/>
          <p14:tracePt t="41961" x="2266950" y="4386263"/>
          <p14:tracePt t="41978" x="2314575" y="4386263"/>
          <p14:tracePt t="41994" x="2371725" y="4386263"/>
          <p14:tracePt t="42011" x="2447925" y="4386263"/>
          <p14:tracePt t="42028" x="2500313" y="4371975"/>
          <p14:tracePt t="42044" x="2543175" y="4367213"/>
          <p14:tracePt t="42061" x="2595563" y="4362450"/>
          <p14:tracePt t="42078" x="2624138" y="4362450"/>
          <p14:tracePt t="42094" x="2647950" y="4362450"/>
          <p14:tracePt t="42113" x="2657475" y="4362450"/>
          <p14:tracePt t="42128" x="2671763" y="4362450"/>
          <p14:tracePt t="42144" x="2676525" y="4362450"/>
          <p14:tracePt t="42161" x="2686050" y="4362450"/>
          <p14:tracePt t="42201" x="2690813" y="4357688"/>
          <p14:tracePt t="42437" x="2662238" y="4376738"/>
          <p14:tracePt t="42443" x="2600325" y="4429125"/>
          <p14:tracePt t="42451" x="2547938" y="4462463"/>
          <p14:tracePt t="42461" x="2500313" y="4495800"/>
          <p14:tracePt t="42478" x="2400300" y="4552950"/>
          <p14:tracePt t="42494" x="2271713" y="4624388"/>
          <p14:tracePt t="42511" x="2200275" y="4657725"/>
          <p14:tracePt t="42528" x="2133600" y="4676775"/>
          <p14:tracePt t="42544" x="2090738" y="4681538"/>
          <p14:tracePt t="42561" x="2038350" y="4691063"/>
          <p14:tracePt t="42578" x="2009775" y="4691063"/>
          <p14:tracePt t="42594" x="1985963" y="4691063"/>
          <p14:tracePt t="42613" x="1957388" y="4691063"/>
          <p14:tracePt t="42628" x="1914525" y="4695825"/>
          <p14:tracePt t="42644" x="1881188" y="4700588"/>
          <p14:tracePt t="42661" x="1847850" y="4700588"/>
          <p14:tracePt t="42678" x="1800225" y="4700588"/>
          <p14:tracePt t="42694" x="1771650" y="4700588"/>
          <p14:tracePt t="42711" x="1757363" y="4700588"/>
          <p14:tracePt t="42728" x="1743075" y="4700588"/>
          <p14:tracePt t="42744" x="1733550" y="4700588"/>
          <p14:tracePt t="42761" x="1728788" y="4700588"/>
          <p14:tracePt t="42778" x="1724025" y="4700588"/>
          <p14:tracePt t="42987" x="1728788" y="4700588"/>
          <p14:tracePt t="42995" x="1738313" y="4700588"/>
          <p14:tracePt t="43001" x="1743075" y="4700588"/>
          <p14:tracePt t="43011" x="1747838" y="4700588"/>
          <p14:tracePt t="43028" x="1771650" y="4705350"/>
          <p14:tracePt t="43045" x="1790700" y="4705350"/>
          <p14:tracePt t="43061" x="1809750" y="4705350"/>
          <p14:tracePt t="43078" x="1828800" y="4705350"/>
          <p14:tracePt t="43094" x="1852613" y="4705350"/>
          <p14:tracePt t="43097" x="1871663" y="4705350"/>
          <p14:tracePt t="43111" x="1905000" y="4705350"/>
          <p14:tracePt t="43128" x="1957388" y="4705350"/>
          <p14:tracePt t="43144" x="2014538" y="4705350"/>
          <p14:tracePt t="43161" x="2066925" y="4705350"/>
          <p14:tracePt t="43177" x="2157413" y="4705350"/>
          <p14:tracePt t="43194" x="2238375" y="4705350"/>
          <p14:tracePt t="43211" x="2328863" y="4705350"/>
          <p14:tracePt t="43228" x="2419350" y="4705350"/>
          <p14:tracePt t="43244" x="2524125" y="4714875"/>
          <p14:tracePt t="43261" x="2586038" y="4729163"/>
          <p14:tracePt t="43278" x="2638425" y="4748213"/>
          <p14:tracePt t="43294" x="2719388" y="4776788"/>
          <p14:tracePt t="43311" x="2771775" y="4795838"/>
          <p14:tracePt t="43328" x="2809875" y="4819650"/>
          <p14:tracePt t="43344" x="2847975" y="4848225"/>
          <p14:tracePt t="43361" x="2895600" y="4872038"/>
          <p14:tracePt t="43378" x="2914650" y="4886325"/>
          <p14:tracePt t="43394" x="2928938" y="4891088"/>
          <p14:tracePt t="43411" x="2938463" y="4900613"/>
          <p14:tracePt t="43428" x="2947988" y="4910138"/>
          <p14:tracePt t="43444" x="2952750" y="4910138"/>
          <p14:tracePt t="43461" x="2957513" y="4910138"/>
          <p14:tracePt t="43758" x="2933700" y="4914900"/>
          <p14:tracePt t="43765" x="2862263" y="4924425"/>
          <p14:tracePt t="43772" x="2795588" y="4943475"/>
          <p14:tracePt t="43779" x="2728913" y="4943475"/>
          <p14:tracePt t="43794" x="2581275" y="4943475"/>
          <p14:tracePt t="43811" x="2414588" y="4943475"/>
          <p14:tracePt t="43828" x="2281238" y="4919663"/>
          <p14:tracePt t="43844" x="2185988" y="4895850"/>
          <p14:tracePt t="43861" x="2081213" y="4838700"/>
          <p14:tracePt t="43878" x="2024063" y="4810125"/>
          <p14:tracePt t="43894" x="2000250" y="4791075"/>
          <p14:tracePt t="43911" x="1966913" y="4767263"/>
          <p14:tracePt t="43927" x="1943100" y="4757738"/>
          <p14:tracePt t="43944" x="1919288" y="4748213"/>
          <p14:tracePt t="43961" x="1900238" y="4733925"/>
          <p14:tracePt t="43977" x="1866900" y="4724400"/>
          <p14:tracePt t="43994" x="1843088" y="4719638"/>
          <p14:tracePt t="44011" x="1814513" y="4705350"/>
          <p14:tracePt t="44028" x="1790700" y="4700588"/>
          <p14:tracePt t="44044" x="1757363" y="4691063"/>
          <p14:tracePt t="44061" x="1743075" y="4676775"/>
          <p14:tracePt t="44077" x="1724025" y="4662488"/>
          <p14:tracePt t="44094" x="1709738" y="4652963"/>
          <p14:tracePt t="44096" x="1704975" y="4638675"/>
          <p14:tracePt t="44111" x="1685925" y="4586288"/>
          <p14:tracePt t="44128" x="1662113" y="4514850"/>
          <p14:tracePt t="44144" x="1657350" y="4433888"/>
          <p14:tracePt t="44161" x="1647825" y="4357688"/>
          <p14:tracePt t="44178" x="1647825" y="4319588"/>
          <p14:tracePt t="44194" x="1647825" y="4276725"/>
          <p14:tracePt t="44211" x="1647825" y="4229100"/>
          <p14:tracePt t="44228" x="1657350" y="4152900"/>
          <p14:tracePt t="44244" x="1657350" y="4110038"/>
          <p14:tracePt t="44261" x="1657350" y="4076700"/>
          <p14:tracePt t="44278" x="1657350" y="4052888"/>
          <p14:tracePt t="44294" x="1657350" y="4033838"/>
          <p14:tracePt t="44311" x="1657350" y="4024313"/>
          <p14:tracePt t="44327" x="1657350" y="4019550"/>
          <p14:tracePt t="44344" x="1657350" y="4010025"/>
          <p14:tracePt t="44361" x="1657350" y="4000500"/>
          <p14:tracePt t="44456" x="1657350" y="4005263"/>
          <p14:tracePt t="44463" x="1657350" y="4014788"/>
          <p14:tracePt t="44469" x="1657350" y="4048125"/>
          <p14:tracePt t="44478" x="1657350" y="4095750"/>
          <p14:tracePt t="44494" x="1657350" y="4186238"/>
          <p14:tracePt t="44511" x="1662113" y="4252913"/>
          <p14:tracePt t="44528" x="1671638" y="4367213"/>
          <p14:tracePt t="44544" x="1681163" y="4524375"/>
          <p14:tracePt t="44561" x="1681163" y="4595813"/>
          <p14:tracePt t="44577" x="1681163" y="4629150"/>
          <p14:tracePt t="44594" x="1685925" y="4676775"/>
          <p14:tracePt t="44611" x="1690688" y="4705350"/>
          <p14:tracePt t="44628" x="1700213" y="4762500"/>
          <p14:tracePt t="44644" x="1704975" y="4833938"/>
          <p14:tracePt t="44661" x="1704975" y="4929188"/>
          <p14:tracePt t="44677" x="1704975" y="4962525"/>
          <p14:tracePt t="44694" x="1704975" y="4981575"/>
          <p14:tracePt t="44711" x="1704975" y="4991100"/>
          <p14:tracePt t="44728" x="1704975" y="5000625"/>
          <p14:tracePt t="44744" x="1704975" y="5010150"/>
          <p14:tracePt t="44761" x="1704975" y="5014913"/>
          <p14:tracePt t="44778" x="1704975" y="5024438"/>
          <p14:tracePt t="44794" x="1704975" y="5033963"/>
          <p14:tracePt t="44811" x="1704975" y="5038725"/>
          <p14:tracePt t="44827" x="1704975" y="5048250"/>
          <p14:tracePt t="44844" x="1704975" y="5053013"/>
          <p14:tracePt t="44895" x="1704975" y="5057775"/>
          <p14:tracePt t="45402" x="1666875" y="4991100"/>
          <p14:tracePt t="45409" x="1581150" y="4833938"/>
          <p14:tracePt t="45416" x="1514475" y="4705350"/>
          <p14:tracePt t="45427" x="1481138" y="4614863"/>
          <p14:tracePt t="45444" x="1381125" y="4391025"/>
          <p14:tracePt t="45461" x="1319213" y="4143375"/>
          <p14:tracePt t="45494" x="1247775" y="3905250"/>
          <p14:tracePt t="45527" x="1219200" y="3786188"/>
          <p14:tracePt t="45544" x="1209675" y="3757613"/>
          <p14:tracePt t="45561" x="1209675" y="3733800"/>
          <p14:tracePt t="45577" x="1209675" y="3719513"/>
          <p14:tracePt t="45594" x="1200150" y="3695700"/>
          <p14:tracePt t="45611" x="1195388" y="3681413"/>
          <p14:tracePt t="45627" x="1185863" y="3671888"/>
          <p14:tracePt t="45644" x="1176338" y="3652838"/>
          <p14:tracePt t="45661" x="1171575" y="3633788"/>
          <p14:tracePt t="45677" x="1166813" y="3619500"/>
          <p14:tracePt t="45694" x="1157288" y="3609975"/>
          <p14:tracePt t="45711" x="1147763" y="3586163"/>
          <p14:tracePt t="45727" x="1143000" y="3562350"/>
          <p14:tracePt t="45744" x="1138238" y="3519488"/>
          <p14:tracePt t="45761" x="1123950" y="3486150"/>
          <p14:tracePt t="45777" x="1114425" y="3452813"/>
          <p14:tracePt t="45794" x="1114425" y="3443288"/>
          <p14:tracePt t="45811" x="1114425" y="3438525"/>
          <p14:tracePt t="45828" x="1104900" y="3429000"/>
          <p14:tracePt t="45844" x="1100138" y="3419475"/>
          <p14:tracePt t="45861" x="1085850" y="3409950"/>
          <p14:tracePt t="45877" x="1076325" y="3390900"/>
          <p14:tracePt t="45894" x="1052513" y="3381375"/>
          <p14:tracePt t="45911" x="1038225" y="3376613"/>
          <p14:tracePt t="45927" x="1023938" y="3371850"/>
          <p14:tracePt t="45944" x="1014413" y="3371850"/>
          <p14:tracePt t="45961" x="1004888" y="3371850"/>
          <p14:tracePt t="45977" x="1000125" y="3371850"/>
          <p14:tracePt t="45994" x="995363" y="3371850"/>
          <p14:tracePt t="46040" x="1000125" y="3371850"/>
          <p14:tracePt t="46048" x="1023938" y="3371850"/>
          <p14:tracePt t="46060" x="1052513" y="3371850"/>
          <p14:tracePt t="46077" x="1185863" y="3362325"/>
          <p14:tracePt t="46094" x="1266825" y="3348038"/>
          <p14:tracePt t="46111" x="1338263" y="3333750"/>
          <p14:tracePt t="46127" x="1390650" y="3319463"/>
          <p14:tracePt t="46144" x="1452563" y="3309938"/>
          <p14:tracePt t="46161" x="1466850" y="3309938"/>
          <p14:tracePt t="46177" x="1476375" y="3309938"/>
          <p14:tracePt t="46194" x="1481138" y="3309938"/>
          <p14:tracePt t="46232" x="1476375" y="3314700"/>
          <p14:tracePt t="46244" x="1466850" y="3324225"/>
          <p14:tracePt t="46261" x="1414463" y="3376613"/>
          <p14:tracePt t="46277" x="1347788" y="3424238"/>
          <p14:tracePt t="46294" x="1266825" y="3462338"/>
          <p14:tracePt t="46311" x="1195388" y="3490913"/>
          <p14:tracePt t="46327" x="1133475" y="3509963"/>
          <p14:tracePt t="46344" x="1109663" y="3514725"/>
          <p14:tracePt t="46361" x="1100138" y="3514725"/>
          <p14:tracePt t="46377" x="1090613" y="3514725"/>
          <p14:tracePt t="46394" x="1081088" y="3514725"/>
          <p14:tracePt t="46427" x="1076325" y="3514725"/>
          <p14:tracePt t="46474" x="1076325" y="3519488"/>
          <p14:tracePt t="46481" x="1076325" y="3524250"/>
          <p14:tracePt t="46494" x="1081088" y="3524250"/>
          <p14:tracePt t="46511" x="1095375" y="3533775"/>
          <p14:tracePt t="46527" x="1100138" y="3543300"/>
          <p14:tracePt t="46544" x="1104900" y="3552825"/>
          <p14:tracePt t="46561" x="1109663" y="3581400"/>
          <p14:tracePt t="46577" x="1109663" y="3686175"/>
          <p14:tracePt t="46594" x="1076325" y="3781425"/>
          <p14:tracePt t="46611" x="1052513" y="3857625"/>
          <p14:tracePt t="46627" x="1033463" y="3900488"/>
          <p14:tracePt t="46644" x="1019175" y="3957638"/>
          <p14:tracePt t="46660" x="1009650" y="3976688"/>
          <p14:tracePt t="46677" x="1000125" y="3986213"/>
          <p14:tracePt t="46694" x="1000125" y="3995738"/>
          <p14:tracePt t="46710" x="1000125" y="4005263"/>
          <p14:tracePt t="46727" x="1000125" y="4010025"/>
          <p14:tracePt t="46760" x="1000125" y="4014788"/>
          <p14:tracePt t="47142" x="1023938" y="3981450"/>
          <p14:tracePt t="47150" x="1057275" y="3943350"/>
          <p14:tracePt t="47161" x="1085850" y="3900488"/>
          <p14:tracePt t="47177" x="1152525" y="3810000"/>
          <p14:tracePt t="47194" x="1228725" y="3705225"/>
          <p14:tracePt t="47211" x="1271588" y="3662363"/>
          <p14:tracePt t="47244" x="1347788" y="3605213"/>
          <p14:tracePt t="47277" x="1404938" y="3571875"/>
          <p14:tracePt t="47294" x="1414463" y="3562350"/>
          <p14:tracePt t="47311" x="1433513" y="3552825"/>
          <p14:tracePt t="47327" x="1457325" y="3548063"/>
          <p14:tracePt t="47344" x="1466850" y="3543300"/>
          <p14:tracePt t="47360" x="1485900" y="3529013"/>
          <p14:tracePt t="47377" x="1504950" y="3519488"/>
          <p14:tracePt t="47394" x="1519238" y="3514725"/>
          <p14:tracePt t="47411" x="1528763" y="3509963"/>
          <p14:tracePt t="47427" x="1543050" y="3500438"/>
          <p14:tracePt t="47444" x="1566863" y="3481388"/>
          <p14:tracePt t="47461" x="1581150" y="3462338"/>
          <p14:tracePt t="47477" x="1590675" y="3452813"/>
          <p14:tracePt t="47494" x="1595438" y="3448050"/>
          <p14:tracePt t="47511" x="1604963" y="3438525"/>
          <p14:tracePt t="47527" x="1609725" y="3429000"/>
          <p14:tracePt t="47601" x="1604963" y="3429000"/>
          <p14:tracePt t="47620" x="1543050" y="3452813"/>
          <p14:tracePt t="47635" x="1476375" y="3476625"/>
          <p14:tracePt t="47644" x="1452563" y="3490913"/>
          <p14:tracePt t="47661" x="1404938" y="3500438"/>
          <p14:tracePt t="47677" x="1385888" y="3509963"/>
          <p14:tracePt t="47694" x="1376363" y="3509963"/>
          <p14:tracePt t="47727" x="1381125" y="3486150"/>
          <p14:tracePt t="47744" x="1428750" y="3409950"/>
          <p14:tracePt t="47761" x="1462088" y="3371850"/>
          <p14:tracePt t="47777" x="1485900" y="3343275"/>
          <p14:tracePt t="47794" x="1509713" y="3333750"/>
          <p14:tracePt t="47810" x="1528763" y="3324225"/>
          <p14:tracePt t="47827" x="1533525" y="3324225"/>
          <p14:tracePt t="47844" x="1538288" y="3324225"/>
          <p14:tracePt t="47861" x="1538288" y="3338513"/>
          <p14:tracePt t="47877" x="1524000" y="3376613"/>
          <p14:tracePt t="47894" x="1485900" y="3424238"/>
          <p14:tracePt t="47911" x="1409700" y="3500438"/>
          <p14:tracePt t="47927" x="1328738" y="3571875"/>
          <p14:tracePt t="47944" x="1276350" y="3624263"/>
          <p14:tracePt t="47961" x="1252538" y="3633788"/>
          <p14:tracePt t="47994" x="1271588" y="3600450"/>
          <p14:tracePt t="48011" x="1352550" y="3529013"/>
          <p14:tracePt t="48027" x="1433513" y="3438525"/>
          <p14:tracePt t="48044" x="1495425" y="3367088"/>
          <p14:tracePt t="48060" x="1557338" y="3314700"/>
          <p14:tracePt t="48077" x="1566863" y="3305175"/>
          <p14:tracePt t="48111" x="1552575" y="3333750"/>
          <p14:tracePt t="48127" x="1419225" y="3486150"/>
          <p14:tracePt t="48144" x="1233488" y="3705225"/>
          <p14:tracePt t="48161" x="1114425" y="3843338"/>
          <p14:tracePt t="48178" x="1033463" y="3924300"/>
          <p14:tracePt t="48194" x="1019175" y="3938588"/>
          <p14:tracePt t="48210" x="1014413" y="3943350"/>
          <p14:tracePt t="48244" x="1157288" y="3790950"/>
          <p14:tracePt t="48260" x="1295400" y="3652838"/>
          <p14:tracePt t="48277" x="1428750" y="3514725"/>
          <p14:tracePt t="48294" x="1538288" y="3390900"/>
          <p14:tracePt t="48311" x="1609725" y="3300413"/>
          <p14:tracePt t="48327" x="1633538" y="3276600"/>
          <p14:tracePt t="48362" x="1628775" y="3290888"/>
          <p14:tracePt t="48377" x="1566863" y="3367088"/>
          <p14:tracePt t="48394" x="1457325" y="3514725"/>
          <p14:tracePt t="48410" x="1304925" y="3709988"/>
          <p14:tracePt t="48427" x="1176338" y="3852863"/>
          <p14:tracePt t="48444" x="1147763" y="3876675"/>
          <p14:tracePt t="48461" x="1133475" y="3895725"/>
          <p14:tracePt t="48494" x="1190625" y="3833813"/>
          <p14:tracePt t="48510" x="1309688" y="3709988"/>
          <p14:tracePt t="48527" x="1414463" y="3605213"/>
          <p14:tracePt t="48545" x="1519238" y="3481388"/>
          <p14:tracePt t="48561" x="1619250" y="3367088"/>
          <p14:tracePt t="48577" x="1638300" y="3343275"/>
          <p14:tracePt t="48594" x="1647825" y="3333750"/>
          <p14:tracePt t="48619" x="1643063" y="3338513"/>
          <p14:tracePt t="48627" x="1624013" y="3357563"/>
          <p14:tracePt t="48644" x="1562100" y="3429000"/>
          <p14:tracePt t="48660" x="1447800" y="3552825"/>
          <p14:tracePt t="48677" x="1276350" y="3771900"/>
          <p14:tracePt t="48694" x="1214438" y="3843338"/>
          <p14:tracePt t="48711" x="1181100" y="3881438"/>
          <p14:tracePt t="48728" x="1162050" y="3895725"/>
          <p14:tracePt t="48744" x="1147763" y="3910013"/>
          <p14:tracePt t="48760" x="1143000" y="3914775"/>
          <p14:tracePt t="48794" x="1176338" y="3862388"/>
          <p14:tracePt t="48810" x="1247775" y="3743325"/>
          <p14:tracePt t="48827" x="1328738" y="3652838"/>
          <p14:tracePt t="48844" x="1419225" y="3529013"/>
          <p14:tracePt t="48860" x="1533525" y="3338513"/>
          <p14:tracePt t="48877" x="1576388" y="3267075"/>
          <p14:tracePt t="48894" x="1595438" y="3238500"/>
          <p14:tracePt t="48911" x="1600200" y="3228975"/>
          <p14:tracePt t="48927" x="1600200" y="3224213"/>
          <p14:tracePt t="48944" x="1590675" y="3233738"/>
          <p14:tracePt t="48961" x="1528763" y="3295650"/>
          <p14:tracePt t="48978" x="1404938" y="3400425"/>
          <p14:tracePt t="48994" x="1195388" y="3562350"/>
          <p14:tracePt t="49010" x="1085850" y="3667125"/>
          <p14:tracePt t="49027" x="990600" y="3748088"/>
          <p14:tracePt t="49044" x="923925" y="3805238"/>
          <p14:tracePt t="49061" x="900113" y="3824288"/>
          <p14:tracePt t="49077" x="890588" y="3829050"/>
          <p14:tracePt t="49110" x="895350" y="3800475"/>
          <p14:tracePt t="49127" x="933450" y="3724275"/>
          <p14:tracePt t="49144" x="990600" y="3633788"/>
          <p14:tracePt t="49161" x="1109663" y="3457575"/>
          <p14:tracePt t="49177" x="1266825" y="3219450"/>
          <p14:tracePt t="49194" x="1328738" y="3143250"/>
          <p14:tracePt t="49210" x="1362075" y="3109913"/>
          <p14:tracePt t="49228" x="1381125" y="3081338"/>
          <p14:tracePt t="49244" x="1385888" y="3081338"/>
          <p14:tracePt t="49277" x="1343025" y="3152775"/>
          <p14:tracePt t="49294" x="1200150" y="3357563"/>
          <p14:tracePt t="49311" x="1138238" y="3438525"/>
          <p14:tracePt t="49327" x="1076325" y="3505200"/>
          <p14:tracePt t="49344" x="1047750" y="3543300"/>
          <p14:tracePt t="49361" x="1028700" y="3567113"/>
          <p14:tracePt t="49377" x="1023938" y="3576638"/>
          <p14:tracePt t="49394" x="1019175" y="3581400"/>
          <p14:tracePt t="49411" x="1014413" y="3586163"/>
          <p14:tracePt t="49427" x="1014413" y="3590925"/>
          <p14:tracePt t="49522" x="1009650" y="3590925"/>
          <p14:tracePt t="49529" x="1009650" y="3595688"/>
          <p14:tracePt t="49632" x="1009650" y="3600450"/>
          <p14:tracePt t="50645" x="1019175" y="3609975"/>
          <p14:tracePt t="50653" x="1038225" y="3624263"/>
          <p14:tracePt t="50660" x="1066800" y="3633788"/>
          <p14:tracePt t="50677" x="1119188" y="3657600"/>
          <p14:tracePt t="50711" x="1219200" y="3719513"/>
          <p14:tracePt t="50744" x="1276350" y="3752850"/>
          <p14:tracePt t="50760" x="1290638" y="3762375"/>
          <p14:tracePt t="50777" x="1304925" y="3771900"/>
          <p14:tracePt t="50794" x="1314450" y="3776663"/>
          <p14:tracePt t="50810" x="1328738" y="3790950"/>
          <p14:tracePt t="50827" x="1338263" y="3805238"/>
          <p14:tracePt t="50844" x="1362075" y="3824288"/>
          <p14:tracePt t="50860" x="1381125" y="3838575"/>
          <p14:tracePt t="50877" x="1395413" y="3848100"/>
          <p14:tracePt t="50894" x="1423988" y="3862388"/>
          <p14:tracePt t="50910" x="1438275" y="3867150"/>
          <p14:tracePt t="50927" x="1452563" y="3871913"/>
          <p14:tracePt t="50943" x="1471613" y="3881438"/>
          <p14:tracePt t="50960" x="1490663" y="3890963"/>
          <p14:tracePt t="50977" x="1509713" y="3895725"/>
          <p14:tracePt t="50994" x="1528763" y="3905250"/>
          <p14:tracePt t="51010" x="1543050" y="3914775"/>
          <p14:tracePt t="51027" x="1576388" y="3924300"/>
          <p14:tracePt t="51044" x="1595438" y="3924300"/>
          <p14:tracePt t="51060" x="1619250" y="3924300"/>
          <p14:tracePt t="51077" x="1633538" y="3929063"/>
          <p14:tracePt t="51094" x="1652588" y="3933825"/>
          <p14:tracePt t="51110" x="1666875" y="3933825"/>
          <p14:tracePt t="51127" x="1676400" y="3933825"/>
          <p14:tracePt t="51144" x="1681163" y="3933825"/>
          <p14:tracePt t="51160" x="1685925" y="3933825"/>
          <p14:tracePt t="51417" x="1695450" y="3933825"/>
          <p14:tracePt t="51424" x="1700213" y="3938588"/>
          <p14:tracePt t="51430" x="1704975" y="3943350"/>
          <p14:tracePt t="51444" x="1719263" y="3943350"/>
          <p14:tracePt t="51460" x="1738313" y="3952875"/>
          <p14:tracePt t="51477" x="1747838" y="3962400"/>
          <p14:tracePt t="51511" x="1776413" y="3967163"/>
          <p14:tracePt t="51543" x="1804988" y="3971925"/>
          <p14:tracePt t="51560" x="1824038" y="3976688"/>
          <p14:tracePt t="51577" x="1857375" y="3990975"/>
          <p14:tracePt t="51594" x="1895475" y="4000500"/>
          <p14:tracePt t="51611" x="1933575" y="4010025"/>
          <p14:tracePt t="51627" x="1966913" y="4014788"/>
          <p14:tracePt t="51644" x="2028825" y="4029075"/>
          <p14:tracePt t="51660" x="2057400" y="4029075"/>
          <p14:tracePt t="51677" x="2095500" y="4029075"/>
          <p14:tracePt t="51694" x="2128838" y="4029075"/>
          <p14:tracePt t="51710" x="2190750" y="4029075"/>
          <p14:tracePt t="51727" x="2238375" y="4029075"/>
          <p14:tracePt t="51744" x="2290763" y="4024313"/>
          <p14:tracePt t="51760" x="2357438" y="4014788"/>
          <p14:tracePt t="51777" x="2405063" y="4005263"/>
          <p14:tracePt t="51794" x="2452688" y="3995738"/>
          <p14:tracePt t="51810" x="2490788" y="3995738"/>
          <p14:tracePt t="51827" x="2557463" y="3981450"/>
          <p14:tracePt t="51844" x="2595563" y="3981450"/>
          <p14:tracePt t="51860" x="2624138" y="3971925"/>
          <p14:tracePt t="51877" x="2662238" y="3962400"/>
          <p14:tracePt t="51894" x="2695575" y="3952875"/>
          <p14:tracePt t="51910" x="2724150" y="3948113"/>
          <p14:tracePt t="51927" x="2743200" y="3938588"/>
          <p14:tracePt t="51944" x="2771775" y="3929063"/>
          <p14:tracePt t="51960" x="2781300" y="3929063"/>
          <p14:tracePt t="51977" x="2790825" y="3929063"/>
          <p14:tracePt t="51993" x="2795588" y="3929063"/>
          <p14:tracePt t="52010" x="2800350" y="3929063"/>
          <p14:tracePt t="52062" x="2795588" y="3924300"/>
          <p14:tracePt t="52069" x="2781300" y="3919538"/>
          <p14:tracePt t="52077" x="2771775" y="3919538"/>
          <p14:tracePt t="52094" x="2719388" y="3914775"/>
          <p14:tracePt t="52110" x="2662238" y="3914775"/>
          <p14:tracePt t="52127" x="2605088" y="3914775"/>
          <p14:tracePt t="52144" x="2543175" y="3914775"/>
          <p14:tracePt t="52160" x="2500313" y="3929063"/>
          <p14:tracePt t="52177" x="2462213" y="3929063"/>
          <p14:tracePt t="52194" x="2409825" y="3929063"/>
          <p14:tracePt t="52210" x="2366963" y="3929063"/>
          <p14:tracePt t="52227" x="2324100" y="3929063"/>
          <p14:tracePt t="52243" x="2281238" y="3929063"/>
          <p14:tracePt t="52260" x="2214563" y="3929063"/>
          <p14:tracePt t="52277" x="2162175" y="3929063"/>
          <p14:tracePt t="52293" x="2114550" y="3929063"/>
          <p14:tracePt t="52311" x="2052638" y="3924300"/>
          <p14:tracePt t="52327" x="1985963" y="3919538"/>
          <p14:tracePt t="52344" x="1952625" y="3919538"/>
          <p14:tracePt t="52360" x="1924050" y="3919538"/>
          <p14:tracePt t="52377" x="1895475" y="3919538"/>
          <p14:tracePt t="52394" x="1862138" y="3924300"/>
          <p14:tracePt t="52410" x="1843088" y="3924300"/>
          <p14:tracePt t="52427" x="1828800" y="3929063"/>
          <p14:tracePt t="52443" x="1814513" y="3933825"/>
          <p14:tracePt t="52460" x="1809750" y="3933825"/>
          <p14:tracePt t="52477" x="1804988" y="3933825"/>
          <p14:tracePt t="52494" x="1800225" y="3943350"/>
          <p14:tracePt t="52510" x="1800225" y="3952875"/>
          <p14:tracePt t="52527" x="1800225" y="3957638"/>
          <p14:tracePt t="52544" x="1814513" y="3967163"/>
          <p14:tracePt t="52561" x="1833563" y="3981450"/>
          <p14:tracePt t="52577" x="1914525" y="4005263"/>
          <p14:tracePt t="52594" x="1981200" y="4014788"/>
          <p14:tracePt t="52610" x="2043113" y="4019550"/>
          <p14:tracePt t="52627" x="2147888" y="4029075"/>
          <p14:tracePt t="52644" x="2228850" y="4029075"/>
          <p14:tracePt t="52660" x="2295525" y="4029075"/>
          <p14:tracePt t="52677" x="2366963" y="4029075"/>
          <p14:tracePt t="52693" x="2443163" y="4029075"/>
          <p14:tracePt t="52710" x="2476500" y="4024313"/>
          <p14:tracePt t="52727" x="2514600" y="4019550"/>
          <p14:tracePt t="52744" x="2547938" y="4014788"/>
          <p14:tracePt t="52760" x="2605088" y="4000500"/>
          <p14:tracePt t="52777" x="2643188" y="3995738"/>
          <p14:tracePt t="52794" x="2671763" y="3990975"/>
          <p14:tracePt t="52810" x="2719388" y="3976688"/>
          <p14:tracePt t="52827" x="2738438" y="3967163"/>
          <p14:tracePt t="52843" x="2762250" y="3962400"/>
          <p14:tracePt t="52860" x="2776538" y="3962400"/>
          <p14:tracePt t="52877" x="2795588" y="3962400"/>
          <p14:tracePt t="52894" x="2809875" y="3962400"/>
          <p14:tracePt t="52910" x="2814638" y="3962400"/>
          <p14:tracePt t="52927" x="2819400" y="3962400"/>
          <p14:tracePt t="52944" x="2828925" y="3962400"/>
          <p14:tracePt t="53502" x="2790825" y="3962400"/>
          <p14:tracePt t="53508" x="2733675" y="3962400"/>
          <p14:tracePt t="53516" x="2676525" y="3971925"/>
          <p14:tracePt t="53527" x="2633663" y="3971925"/>
          <p14:tracePt t="53544" x="2552700" y="3971925"/>
          <p14:tracePt t="53560" x="2466975" y="3971925"/>
          <p14:tracePt t="53594" x="2390775" y="3971925"/>
          <p14:tracePt t="53596" x="2371725" y="3971925"/>
          <p14:tracePt t="53627" x="2286000" y="3976688"/>
          <p14:tracePt t="53643" x="2233613" y="3990975"/>
          <p14:tracePt t="53660" x="2185988" y="3990975"/>
          <p14:tracePt t="53677" x="2109788" y="3995738"/>
          <p14:tracePt t="53693" x="2057400" y="4000500"/>
          <p14:tracePt t="53711" x="2005013" y="4014788"/>
          <p14:tracePt t="53727" x="1957388" y="4019550"/>
          <p14:tracePt t="53743" x="1885950" y="4033838"/>
          <p14:tracePt t="53760" x="1852613" y="4038600"/>
          <p14:tracePt t="53777" x="1809750" y="4038600"/>
          <p14:tracePt t="53794" x="1747838" y="4038600"/>
          <p14:tracePt t="53810" x="1714500" y="4038600"/>
          <p14:tracePt t="53827" x="1671638" y="4038600"/>
          <p14:tracePt t="53844" x="1633538" y="4038600"/>
          <p14:tracePt t="53860" x="1566863" y="4038600"/>
          <p14:tracePt t="53877" x="1528763" y="4038600"/>
          <p14:tracePt t="53893" x="1481138" y="4038600"/>
          <p14:tracePt t="53910" x="1447800" y="4038600"/>
          <p14:tracePt t="53927" x="1390650" y="4038600"/>
          <p14:tracePt t="53943" x="1362075" y="4038600"/>
          <p14:tracePt t="53960" x="1328738" y="4048125"/>
          <p14:tracePt t="53977" x="1304925" y="4048125"/>
          <p14:tracePt t="53993" x="1281113" y="4048125"/>
          <p14:tracePt t="54010" x="1266825" y="4048125"/>
          <p14:tracePt t="54027" x="1262063" y="4048125"/>
          <p14:tracePt t="54044" x="1252538" y="4048125"/>
          <p14:tracePt t="54060" x="1247775" y="4048125"/>
          <p14:tracePt t="54077" x="1238250" y="4048125"/>
          <p14:tracePt t="54162" x="1243013" y="4048125"/>
          <p14:tracePt t="54169" x="1252538" y="4048125"/>
          <p14:tracePt t="54178" x="1262063" y="4048125"/>
          <p14:tracePt t="54193" x="1290638" y="4048125"/>
          <p14:tracePt t="54210" x="1333500" y="4048125"/>
          <p14:tracePt t="54227" x="1366838" y="4048125"/>
          <p14:tracePt t="54244" x="1428750" y="4048125"/>
          <p14:tracePt t="54260" x="1466850" y="4048125"/>
          <p14:tracePt t="54277" x="1495425" y="4048125"/>
          <p14:tracePt t="54294" x="1533525" y="4052888"/>
          <p14:tracePt t="54310" x="1566863" y="4052888"/>
          <p14:tracePt t="54327" x="1590675" y="4052888"/>
          <p14:tracePt t="54344" x="1628775" y="4057650"/>
          <p14:tracePt t="54360" x="1671638" y="4057650"/>
          <p14:tracePt t="54377" x="1700213" y="4057650"/>
          <p14:tracePt t="54393" x="1728788" y="4057650"/>
          <p14:tracePt t="54410" x="1766888" y="4057650"/>
          <p14:tracePt t="54427" x="1819275" y="4057650"/>
          <p14:tracePt t="54444" x="1847850" y="4057650"/>
          <p14:tracePt t="54460" x="1866900" y="4057650"/>
          <p14:tracePt t="54477" x="1914525" y="4057650"/>
          <p14:tracePt t="54493" x="1952625" y="4057650"/>
          <p14:tracePt t="54510" x="1981200" y="4057650"/>
          <p14:tracePt t="54527" x="2000250" y="4057650"/>
          <p14:tracePt t="54544" x="2043113" y="4043363"/>
          <p14:tracePt t="54560" x="2071688" y="4043363"/>
          <p14:tracePt t="54577" x="2090738" y="4043363"/>
          <p14:tracePt t="54594" x="2114550" y="4043363"/>
          <p14:tracePt t="54596" x="2124075" y="4043363"/>
          <p14:tracePt t="54611" x="2143125" y="4043363"/>
          <p14:tracePt t="54627" x="2166938" y="4043363"/>
          <p14:tracePt t="54644" x="2185988" y="4043363"/>
          <p14:tracePt t="54660" x="2209800" y="4043363"/>
          <p14:tracePt t="54677" x="2233613" y="4043363"/>
          <p14:tracePt t="54694" x="2257425" y="4043363"/>
          <p14:tracePt t="54710" x="2276475" y="4043363"/>
          <p14:tracePt t="54727" x="2309813" y="4043363"/>
          <p14:tracePt t="54743" x="2338388" y="4043363"/>
          <p14:tracePt t="54760" x="2357438" y="4043363"/>
          <p14:tracePt t="54777" x="2381250" y="4052888"/>
          <p14:tracePt t="54793" x="2400300" y="4052888"/>
          <p14:tracePt t="54810" x="2409825" y="4052888"/>
          <p14:tracePt t="54827" x="2414588" y="4052888"/>
          <p14:tracePt t="54844" x="2419350" y="4052888"/>
          <p14:tracePt t="54882" x="2414588" y="4052888"/>
          <p14:tracePt t="54893" x="2405063" y="4052888"/>
          <p14:tracePt t="54910" x="2343150" y="4038600"/>
          <p14:tracePt t="54927" x="2271713" y="4029075"/>
          <p14:tracePt t="54943" x="2181225" y="4024313"/>
          <p14:tracePt t="54960" x="2081213" y="4024313"/>
          <p14:tracePt t="54977" x="1943100" y="4024313"/>
          <p14:tracePt t="54994" x="1871663" y="4033838"/>
          <p14:tracePt t="55010" x="1809750" y="4038600"/>
          <p14:tracePt t="55027" x="1752600" y="4048125"/>
          <p14:tracePt t="55043" x="1690688" y="4048125"/>
          <p14:tracePt t="55060" x="1643063" y="4048125"/>
          <p14:tracePt t="55077" x="1571625" y="4048125"/>
          <p14:tracePt t="55093" x="1514475" y="4048125"/>
          <p14:tracePt t="55095" x="1481138" y="4048125"/>
          <p14:tracePt t="55110" x="1414463" y="4048125"/>
          <p14:tracePt t="55127" x="1357313" y="4048125"/>
          <p14:tracePt t="55143" x="1295400" y="4043363"/>
          <p14:tracePt t="55160" x="1228725" y="4043363"/>
          <p14:tracePt t="55177" x="1200150" y="4038600"/>
          <p14:tracePt t="55193" x="1171575" y="4038600"/>
          <p14:tracePt t="55210" x="1152525" y="4038600"/>
          <p14:tracePt t="55227" x="1143000" y="4038600"/>
          <p14:tracePt t="55243" x="1138238" y="4038600"/>
          <p14:tracePt t="55260" x="1133475" y="4038600"/>
          <p14:tracePt t="55322" x="1143000" y="4038600"/>
          <p14:tracePt t="55329" x="1147763" y="4038600"/>
          <p14:tracePt t="55343" x="1166813" y="4038600"/>
          <p14:tracePt t="55360" x="1195388" y="4038600"/>
          <p14:tracePt t="55377" x="1214438" y="4038600"/>
          <p14:tracePt t="55393" x="1238250" y="4038600"/>
          <p14:tracePt t="55410" x="1271588" y="4038600"/>
          <p14:tracePt t="55427" x="1290638" y="4038600"/>
          <p14:tracePt t="55443" x="1314450" y="4038600"/>
          <p14:tracePt t="55461" x="1333500" y="4048125"/>
          <p14:tracePt t="55477" x="1381125" y="4048125"/>
          <p14:tracePt t="55493" x="1419225" y="4057650"/>
          <p14:tracePt t="55510" x="1447800" y="4057650"/>
          <p14:tracePt t="55527" x="1476375" y="4057650"/>
          <p14:tracePt t="55543" x="1528763" y="4057650"/>
          <p14:tracePt t="55560" x="1557338" y="4057650"/>
          <p14:tracePt t="55577" x="1585913" y="4057650"/>
          <p14:tracePt t="55594" x="1619250" y="4057650"/>
          <p14:tracePt t="55610" x="1633538" y="4057650"/>
          <p14:tracePt t="55627" x="1652588" y="4057650"/>
          <p14:tracePt t="55643" x="1681163" y="4057650"/>
          <p14:tracePt t="55660" x="1752600" y="4067175"/>
          <p14:tracePt t="55677" x="1819275" y="4076700"/>
          <p14:tracePt t="55693" x="1914525" y="4090988"/>
          <p14:tracePt t="55710" x="2009775" y="4090988"/>
          <p14:tracePt t="55727" x="2057400" y="4090988"/>
          <p14:tracePt t="55743" x="2109788" y="4081463"/>
          <p14:tracePt t="55760" x="2181225" y="4071938"/>
          <p14:tracePt t="55777" x="2290763" y="4048125"/>
          <p14:tracePt t="55793" x="2357438" y="4038600"/>
          <p14:tracePt t="55810" x="2405063" y="4029075"/>
          <p14:tracePt t="55827" x="2438400" y="4019550"/>
          <p14:tracePt t="55843" x="2476500" y="4014788"/>
          <p14:tracePt t="55860" x="2500313" y="4014788"/>
          <p14:tracePt t="55877" x="2514600" y="4014788"/>
          <p14:tracePt t="55894" x="2538413" y="4014788"/>
          <p14:tracePt t="55910" x="2562225" y="4010025"/>
          <p14:tracePt t="55927" x="2590800" y="4010025"/>
          <p14:tracePt t="55944" x="2619375" y="4010025"/>
          <p14:tracePt t="55960" x="2652713" y="4010025"/>
          <p14:tracePt t="55976" x="2671763" y="4010025"/>
          <p14:tracePt t="55993" x="2695575" y="4010025"/>
          <p14:tracePt t="56010" x="2705100" y="4010025"/>
          <p14:tracePt t="56027" x="2724150" y="4010025"/>
          <p14:tracePt t="56043" x="2728913" y="4010025"/>
          <p14:tracePt t="56060" x="2733675" y="4010025"/>
          <p14:tracePt t="56077" x="2743200" y="4010025"/>
          <p14:tracePt t="56174" x="2738438" y="4005263"/>
          <p14:tracePt t="56181" x="2714625" y="4005263"/>
          <p14:tracePt t="56193" x="2690813" y="4000500"/>
          <p14:tracePt t="56210" x="2509838" y="3981450"/>
          <p14:tracePt t="56227" x="2338388" y="3962400"/>
          <p14:tracePt t="56243" x="2171700" y="3957638"/>
          <p14:tracePt t="56260" x="2047875" y="3948113"/>
          <p14:tracePt t="56277" x="1900238" y="3948113"/>
          <p14:tracePt t="56293" x="1824038" y="3948113"/>
          <p14:tracePt t="56310" x="1752600" y="3948113"/>
          <p14:tracePt t="56327" x="1700213" y="3948113"/>
          <p14:tracePt t="56343" x="1633538" y="3948113"/>
          <p14:tracePt t="56360" x="1600200" y="3962400"/>
          <p14:tracePt t="56377" x="1552575" y="3967163"/>
          <p14:tracePt t="56395" x="1476375" y="3981450"/>
          <p14:tracePt t="56410" x="1419225" y="3986213"/>
          <p14:tracePt t="56426" x="1366838" y="4000500"/>
          <p14:tracePt t="56443" x="1323975" y="4005263"/>
          <p14:tracePt t="56460" x="1266825" y="4019550"/>
          <p14:tracePt t="56476" x="1238250" y="4019550"/>
          <p14:tracePt t="56493" x="1228725" y="4019550"/>
          <p14:tracePt t="56510" x="1219200" y="4019550"/>
          <p14:tracePt t="56526" x="1209675" y="4019550"/>
          <p14:tracePt t="56543" x="1200150" y="4019550"/>
          <p14:tracePt t="56560" x="1195388" y="4019550"/>
          <p14:tracePt t="56606" x="1200150" y="4019550"/>
          <p14:tracePt t="56613" x="1219200" y="4019550"/>
          <p14:tracePt t="56627" x="1252538" y="4005263"/>
          <p14:tracePt t="56643" x="1400175" y="3986213"/>
          <p14:tracePt t="56660" x="1504950" y="3971925"/>
          <p14:tracePt t="56677" x="1628775" y="3971925"/>
          <p14:tracePt t="56693" x="1762125" y="3971925"/>
          <p14:tracePt t="56710" x="1909763" y="3971925"/>
          <p14:tracePt t="56727" x="1990725" y="3981450"/>
          <p14:tracePt t="56743" x="2052638" y="3986213"/>
          <p14:tracePt t="56760" x="2166938" y="3995738"/>
          <p14:tracePt t="56776" x="2233613" y="3995738"/>
          <p14:tracePt t="56793" x="2290763" y="3995738"/>
          <p14:tracePt t="56810" x="2352675" y="4000500"/>
          <p14:tracePt t="56827" x="2428875" y="4000500"/>
          <p14:tracePt t="56843" x="2476500" y="4000500"/>
          <p14:tracePt t="56860" x="2528888" y="4000500"/>
          <p14:tracePt t="56877" x="2581275" y="4010025"/>
          <p14:tracePt t="56893" x="2652713" y="4014788"/>
          <p14:tracePt t="56910" x="2705100" y="4014788"/>
          <p14:tracePt t="56927" x="2747963" y="4019550"/>
          <p14:tracePt t="56945" x="2795588" y="4019550"/>
          <p14:tracePt t="56960" x="2824163" y="4029075"/>
          <p14:tracePt t="56977" x="2857500" y="4029075"/>
          <p14:tracePt t="56993" x="2895600" y="4029075"/>
          <p14:tracePt t="57010" x="2928938" y="4033838"/>
          <p14:tracePt t="57027" x="2976563" y="4033838"/>
          <p14:tracePt t="57043" x="3005138" y="4038600"/>
          <p14:tracePt t="57060" x="3033713" y="4043363"/>
          <p14:tracePt t="57076" x="3071813" y="4043363"/>
          <p14:tracePt t="57093" x="3100388" y="4052888"/>
          <p14:tracePt t="57110" x="3124200" y="4052888"/>
          <p14:tracePt t="57127" x="3138488" y="4052888"/>
          <p14:tracePt t="57143" x="3162300" y="4052888"/>
          <p14:tracePt t="57160" x="3181350" y="4052888"/>
          <p14:tracePt t="57176" x="3195638" y="4052888"/>
          <p14:tracePt t="57194" x="3200400" y="4052888"/>
          <p14:tracePt t="57211" x="3205163" y="4052888"/>
          <p14:tracePt t="57488" x="3157538" y="4057650"/>
          <p14:tracePt t="57496" x="3076575" y="4067175"/>
          <p14:tracePt t="57502" x="2986088" y="4086225"/>
          <p14:tracePt t="57511" x="2905125" y="4100513"/>
          <p14:tracePt t="57526" x="2762250" y="4119563"/>
          <p14:tracePt t="57543" x="2605088" y="4129088"/>
          <p14:tracePt t="57562" x="2424113" y="4124325"/>
          <p14:tracePt t="57593" x="2138363" y="4086225"/>
          <p14:tracePt t="57627" x="1990725" y="4038600"/>
          <p14:tracePt t="57628" x="1966913" y="4033838"/>
          <p14:tracePt t="57643" x="1919288" y="4019550"/>
          <p14:tracePt t="57660" x="1881188" y="4005263"/>
          <p14:tracePt t="57676" x="1852613" y="4005263"/>
          <p14:tracePt t="57693" x="1824038" y="4005263"/>
          <p14:tracePt t="57711" x="1814513" y="4005263"/>
          <p14:tracePt t="57727" x="1809750" y="4005263"/>
          <p14:tracePt t="57743" x="1804988" y="4005263"/>
          <p14:tracePt t="57760" x="1795463" y="4005263"/>
          <p14:tracePt t="57796" x="1800225" y="4005263"/>
          <p14:tracePt t="57810" x="1819275" y="4014788"/>
          <p14:tracePt t="57826" x="1943100" y="4057650"/>
          <p14:tracePt t="57843" x="2057400" y="4076700"/>
          <p14:tracePt t="57860" x="2219325" y="4090988"/>
          <p14:tracePt t="57876" x="2452688" y="4095750"/>
          <p14:tracePt t="57893" x="2576513" y="4090988"/>
          <p14:tracePt t="57910" x="2709863" y="4081463"/>
          <p14:tracePt t="57926" x="2867025" y="4071938"/>
          <p14:tracePt t="57943" x="3048000" y="4071938"/>
          <p14:tracePt t="57960" x="3157538" y="4071938"/>
          <p14:tracePt t="57976" x="3271838" y="4076700"/>
          <p14:tracePt t="57994" x="3386138" y="4076700"/>
          <p14:tracePt t="58010" x="3519488" y="4076700"/>
          <p14:tracePt t="58028" x="3600450" y="4081463"/>
          <p14:tracePt t="58043" x="3690938" y="4081463"/>
          <p14:tracePt t="58060" x="3829050" y="4081463"/>
          <p14:tracePt t="58076" x="3895725" y="4081463"/>
          <p14:tracePt t="58093" x="3967163" y="4081463"/>
          <p14:tracePt t="58110" x="4014788" y="4076700"/>
          <p14:tracePt t="58126" x="4110038" y="4067175"/>
          <p14:tracePt t="58143" x="4162425" y="4052888"/>
          <p14:tracePt t="58160" x="4233863" y="4038600"/>
          <p14:tracePt t="58176" x="4286250" y="4033838"/>
          <p14:tracePt t="58193" x="4362450" y="4033838"/>
          <p14:tracePt t="58210" x="4405313" y="4033838"/>
          <p14:tracePt t="58226" x="4448175" y="4033838"/>
          <p14:tracePt t="58243" x="4500563" y="4043363"/>
          <p14:tracePt t="58260" x="4567238" y="4048125"/>
          <p14:tracePt t="58276" x="4610100" y="4048125"/>
          <p14:tracePt t="58293" x="4652963" y="4048125"/>
          <p14:tracePt t="58310" x="4691063" y="4048125"/>
          <p14:tracePt t="58327" x="4700588" y="4048125"/>
          <p14:tracePt t="58343" x="4710113" y="4048125"/>
          <p14:tracePt t="58575" x="4757738" y="4048125"/>
          <p14:tracePt t="58582" x="4814888" y="4043363"/>
          <p14:tracePt t="58593" x="4857750" y="4038600"/>
          <p14:tracePt t="58610" x="4948238" y="4038600"/>
          <p14:tracePt t="58626" x="5086350" y="4038600"/>
          <p14:tracePt t="58660" x="5229225" y="4048125"/>
          <p14:tracePt t="58693" x="5338763" y="4057650"/>
          <p14:tracePt t="58710" x="5367338" y="4057650"/>
          <p14:tracePt t="58726" x="5395913" y="4057650"/>
          <p14:tracePt t="58743" x="5434013" y="4057650"/>
          <p14:tracePt t="58760" x="5457825" y="4057650"/>
          <p14:tracePt t="58776" x="5476875" y="4057650"/>
          <p14:tracePt t="58793" x="5491163" y="4057650"/>
          <p14:tracePt t="58810" x="5500688" y="4057650"/>
          <p14:tracePt t="58826" x="5510213" y="4057650"/>
          <p14:tracePt t="58843" x="5514975" y="4057650"/>
          <p14:tracePt t="58861" x="5519738" y="4057650"/>
          <p14:tracePt t="59552" x="5462588" y="4086225"/>
          <p14:tracePt t="59558" x="5372100" y="4124325"/>
          <p14:tracePt t="59566" x="5272088" y="4162425"/>
          <p14:tracePt t="59576" x="5153025" y="4200525"/>
          <p14:tracePt t="59593" x="4991100" y="4262438"/>
          <p14:tracePt t="59596" x="4924425" y="4286250"/>
          <p14:tracePt t="59610" x="4838700" y="4310063"/>
          <p14:tracePt t="59643" x="4733925" y="4319588"/>
          <p14:tracePt t="59676" x="4681538" y="4319588"/>
          <p14:tracePt t="59693" x="4662488" y="4319588"/>
          <p14:tracePt t="59710" x="4643438" y="4314825"/>
          <p14:tracePt t="59727" x="4605338" y="4314825"/>
          <p14:tracePt t="59743" x="4567238" y="4314825"/>
          <p14:tracePt t="59760" x="4524375" y="4305300"/>
          <p14:tracePt t="59776" x="4457700" y="4305300"/>
          <p14:tracePt t="59793" x="4257675" y="4305300"/>
          <p14:tracePt t="59810" x="4100513" y="4305300"/>
          <p14:tracePt t="59826" x="3957638" y="4305300"/>
          <p14:tracePt t="59843" x="3781425" y="4305300"/>
          <p14:tracePt t="59860" x="3557588" y="4310063"/>
          <p14:tracePt t="59877" x="3462338" y="4319588"/>
          <p14:tracePt t="59893" x="3390900" y="4324350"/>
          <p14:tracePt t="59910" x="3348038" y="4338638"/>
          <p14:tracePt t="59926" x="3314700" y="4338638"/>
          <p14:tracePt t="59943" x="3305175" y="4343400"/>
          <p14:tracePt t="60228" x="3252788" y="4357688"/>
          <p14:tracePt t="60234" x="3181350" y="4381500"/>
          <p14:tracePt t="60243" x="3124200" y="4400550"/>
          <p14:tracePt t="60260" x="3019425" y="4424363"/>
          <p14:tracePt t="60276" x="2895600" y="4433888"/>
          <p14:tracePt t="60293" x="2747963" y="4433888"/>
          <p14:tracePt t="60310" x="2690813" y="4433888"/>
          <p14:tracePt t="60326" x="2628900" y="4429125"/>
          <p14:tracePt t="60343" x="2586038" y="4424363"/>
          <p14:tracePt t="60359" x="2519363" y="4410075"/>
          <p14:tracePt t="60376" x="2481263" y="4405313"/>
          <p14:tracePt t="60393" x="2438400" y="4391025"/>
          <p14:tracePt t="60410" x="2366963" y="4381500"/>
          <p14:tracePt t="60426" x="2324100" y="4371975"/>
          <p14:tracePt t="60443" x="2276475" y="4367213"/>
          <p14:tracePt t="60460" x="2247900" y="4367213"/>
          <p14:tracePt t="60476" x="2147888" y="4367213"/>
          <p14:tracePt t="60493" x="2090738" y="4367213"/>
          <p14:tracePt t="60510" x="2033588" y="4352925"/>
          <p14:tracePt t="60526" x="1990725" y="4348163"/>
          <p14:tracePt t="60543" x="1947863" y="4329113"/>
          <p14:tracePt t="60559" x="1924050" y="4314825"/>
          <p14:tracePt t="60576" x="1900238" y="4281488"/>
          <p14:tracePt t="60593" x="1885950" y="4214813"/>
          <p14:tracePt t="60610" x="1909763" y="4157663"/>
          <p14:tracePt t="60628" x="1957388" y="4071938"/>
          <p14:tracePt t="60643" x="2033588" y="3981450"/>
          <p14:tracePt t="60660" x="2114550" y="3900488"/>
          <p14:tracePt t="60676" x="2166938" y="3862388"/>
          <p14:tracePt t="60693" x="2219325" y="3862388"/>
          <p14:tracePt t="60710" x="2271713" y="3871913"/>
          <p14:tracePt t="60726" x="2319338" y="3914775"/>
          <p14:tracePt t="60743" x="2352675" y="3938588"/>
          <p14:tracePt t="60760" x="2366963" y="3962400"/>
          <p14:tracePt t="60777" x="2386013" y="3971925"/>
          <p14:tracePt t="60793" x="2395538" y="3990975"/>
          <p14:tracePt t="60810" x="2400300" y="3995738"/>
          <p14:tracePt t="60826" x="2400300" y="4005263"/>
          <p14:tracePt t="61050" x="2400300" y="4033838"/>
          <p14:tracePt t="61056" x="2400300" y="4057650"/>
          <p14:tracePt t="61064" x="2400300" y="4081463"/>
          <p14:tracePt t="61076" x="2400300" y="4100513"/>
          <p14:tracePt t="61093" x="2376488" y="4186238"/>
          <p14:tracePt t="61110" x="2366963" y="4238625"/>
          <p14:tracePt t="61126" x="2343150" y="4291013"/>
          <p14:tracePt t="61144" x="2324100" y="4329113"/>
          <p14:tracePt t="61160" x="2300288" y="4371975"/>
          <p14:tracePt t="61176" x="2276475" y="4395788"/>
          <p14:tracePt t="61193" x="2247900" y="4410075"/>
          <p14:tracePt t="61210" x="2190750" y="4433888"/>
          <p14:tracePt t="61226" x="2152650" y="4452938"/>
          <p14:tracePt t="61243" x="2119313" y="4471988"/>
          <p14:tracePt t="61260" x="2095500" y="4486275"/>
          <p14:tracePt t="61276" x="2066925" y="4500563"/>
          <p14:tracePt t="61293" x="2052638" y="4510088"/>
          <p14:tracePt t="61310" x="2047875" y="4524375"/>
          <p14:tracePt t="61327" x="2043113" y="4548188"/>
          <p14:tracePt t="61343" x="2033588" y="4624388"/>
          <p14:tracePt t="61360" x="2038350" y="4672013"/>
          <p14:tracePt t="61376" x="2047875" y="4719638"/>
          <p14:tracePt t="61393" x="2066925" y="4752975"/>
          <p14:tracePt t="61409" x="2090738" y="4795838"/>
          <p14:tracePt t="61426" x="2109788" y="4819650"/>
          <p14:tracePt t="61443" x="2147888" y="4843463"/>
          <p14:tracePt t="61460" x="2252663" y="4872038"/>
          <p14:tracePt t="61476" x="2338388" y="4886325"/>
          <p14:tracePt t="61493" x="2409825" y="4895850"/>
          <p14:tracePt t="61509" x="2457450" y="4895850"/>
          <p14:tracePt t="61528" x="2528888" y="4867275"/>
          <p14:tracePt t="61543" x="2557463" y="4843463"/>
          <p14:tracePt t="61560" x="2590800" y="4791075"/>
          <p14:tracePt t="61576" x="2624138" y="4724400"/>
          <p14:tracePt t="61593" x="2624138" y="4657725"/>
          <p14:tracePt t="61609" x="2609850" y="4624388"/>
          <p14:tracePt t="61626" x="2590800" y="4605338"/>
          <p14:tracePt t="61643" x="2552700" y="4586288"/>
          <p14:tracePt t="61660" x="2514600" y="4562475"/>
          <p14:tracePt t="61676" x="2476500" y="4562475"/>
          <p14:tracePt t="61693" x="2457450" y="4562475"/>
          <p14:tracePt t="61709" x="2428875" y="4562475"/>
          <p14:tracePt t="61726" x="2419350" y="4562475"/>
          <p14:tracePt t="61743" x="2414588" y="4562475"/>
          <p14:tracePt t="61760" x="2405063" y="4562475"/>
          <p14:tracePt t="61776" x="2395538" y="4562475"/>
          <p14:tracePt t="62018" x="2343150" y="4548188"/>
          <p14:tracePt t="62026" x="2295525" y="4533900"/>
          <p14:tracePt t="62033" x="2238375" y="4514850"/>
          <p14:tracePt t="62043" x="2176463" y="4481513"/>
          <p14:tracePt t="62059" x="2047875" y="4429125"/>
          <p14:tracePt t="62077" x="1909763" y="4362450"/>
          <p14:tracePt t="62093" x="1862138" y="4343400"/>
          <p14:tracePt t="62126" x="1804988" y="4319588"/>
          <p14:tracePt t="62159" x="1757363" y="4300538"/>
          <p14:tracePt t="62176" x="1743075" y="4295775"/>
          <p14:tracePt t="62193" x="1733550" y="4286250"/>
          <p14:tracePt t="62210" x="1714500" y="4276725"/>
          <p14:tracePt t="62227" x="1695450" y="4271963"/>
          <p14:tracePt t="62243" x="1681163" y="4257675"/>
          <p14:tracePt t="62260" x="1671638" y="4252913"/>
          <p14:tracePt t="62276" x="1666875" y="4252913"/>
          <p14:tracePt t="62294" x="1662113" y="4252913"/>
          <p14:tracePt t="62357" x="1666875" y="4252913"/>
          <p14:tracePt t="62362" x="1671638" y="4248150"/>
          <p14:tracePt t="62376" x="1690688" y="4248150"/>
          <p14:tracePt t="62393" x="1785938" y="4238625"/>
          <p14:tracePt t="62409" x="1909763" y="4238625"/>
          <p14:tracePt t="62426" x="2019300" y="4238625"/>
          <p14:tracePt t="62443" x="2124075" y="4238625"/>
          <p14:tracePt t="62459" x="2295525" y="4219575"/>
          <p14:tracePt t="62476" x="2405063" y="4219575"/>
          <p14:tracePt t="62493" x="2495550" y="4214813"/>
          <p14:tracePt t="62509" x="2624138" y="4205288"/>
          <p14:tracePt t="62526" x="2728913" y="4195763"/>
          <p14:tracePt t="62543" x="2819400" y="4191000"/>
          <p14:tracePt t="62559" x="2909888" y="4191000"/>
          <p14:tracePt t="62576" x="3000375" y="4191000"/>
          <p14:tracePt t="62593" x="3062288" y="4191000"/>
          <p14:tracePt t="62609" x="3119438" y="4181475"/>
          <p14:tracePt t="62626" x="3171825" y="4176713"/>
          <p14:tracePt t="62643" x="3248025" y="4171950"/>
          <p14:tracePt t="62659" x="3295650" y="4171950"/>
          <p14:tracePt t="62676" x="3338513" y="4171950"/>
          <p14:tracePt t="62693" x="3400425" y="4171950"/>
          <p14:tracePt t="62709" x="3433763" y="4171950"/>
          <p14:tracePt t="62726" x="3471863" y="4171950"/>
          <p14:tracePt t="62743" x="3500438" y="4171950"/>
          <p14:tracePt t="62759" x="3548063" y="4157663"/>
          <p14:tracePt t="62776" x="3581400" y="4152900"/>
          <p14:tracePt t="62793" x="3609975" y="4152900"/>
          <p14:tracePt t="62810" x="3633788" y="4152900"/>
          <p14:tracePt t="62826" x="3662363" y="4152900"/>
          <p14:tracePt t="62842" x="3681413" y="4152900"/>
          <p14:tracePt t="62859" x="3690938" y="4152900"/>
          <p14:tracePt t="62877" x="3709988" y="4148138"/>
          <p14:tracePt t="62893" x="3714750" y="4148138"/>
          <p14:tracePt t="62909" x="3719513" y="4148138"/>
          <p14:tracePt t="62959" x="3705225" y="4152900"/>
          <p14:tracePt t="62965" x="3681413" y="4167188"/>
          <p14:tracePt t="62976" x="3643313" y="4191000"/>
          <p14:tracePt t="62993" x="3514725" y="4233863"/>
          <p14:tracePt t="63009" x="3271838" y="4305300"/>
          <p14:tracePt t="63026" x="3133725" y="4338638"/>
          <p14:tracePt t="63043" x="3038475" y="4371975"/>
          <p14:tracePt t="63060" x="2981325" y="4400550"/>
          <p14:tracePt t="63076" x="2933700" y="4424363"/>
          <p14:tracePt t="63093" x="2919413" y="4433888"/>
          <p14:tracePt t="63110" x="2905125" y="4438650"/>
          <p14:tracePt t="63126" x="2895600" y="4443413"/>
          <p14:tracePt t="63143" x="2890838" y="4443413"/>
          <p14:tracePt t="63159" x="2886075" y="4443413"/>
          <p14:tracePt t="63216" x="2886075" y="4448175"/>
          <p14:tracePt t="63222" x="2886075" y="4452938"/>
          <p14:tracePt t="63237" x="2886075" y="4457700"/>
          <p14:tracePt t="63245" x="2886075" y="4462463"/>
          <p14:tracePt t="63259" x="2900363" y="4471988"/>
          <p14:tracePt t="63276" x="2943225" y="4495800"/>
          <p14:tracePt t="63293" x="3019425" y="4529138"/>
          <p14:tracePt t="63310" x="3105150" y="4543425"/>
          <p14:tracePt t="63326" x="3200400" y="4548188"/>
          <p14:tracePt t="63343" x="3271838" y="4538663"/>
          <p14:tracePt t="63359" x="3319463" y="4533900"/>
          <p14:tracePt t="63376" x="3381375" y="4533900"/>
          <p14:tracePt t="63393" x="3400425" y="4533900"/>
          <p14:tracePt t="63409" x="3409950" y="4533900"/>
          <p14:tracePt t="63428" x="3414713" y="4533900"/>
          <p14:tracePt t="63664" x="3467100" y="4533900"/>
          <p14:tracePt t="63670" x="3533775" y="4533900"/>
          <p14:tracePt t="63677" x="3600450" y="4533900"/>
          <p14:tracePt t="63693" x="3714750" y="4533900"/>
          <p14:tracePt t="63709" x="3781425" y="4533900"/>
          <p14:tracePt t="63726" x="3843338" y="4533900"/>
          <p14:tracePt t="63743" x="3910013" y="4538663"/>
          <p14:tracePt t="63759" x="3948113" y="4548188"/>
          <p14:tracePt t="63776" x="3976688" y="4552950"/>
          <p14:tracePt t="63793" x="3990975" y="4552950"/>
          <p14:tracePt t="63809" x="4010025" y="4552950"/>
          <p14:tracePt t="63826" x="4019550" y="4552950"/>
          <p14:tracePt t="63843" x="4024313" y="4552950"/>
          <p14:tracePt t="63859" x="4029075" y="4552950"/>
          <p14:tracePt t="63876" x="4033838" y="4552950"/>
          <p14:tracePt t="63893" x="4038600" y="4552950"/>
          <p14:tracePt t="67254" x="4038600" y="4576763"/>
          <p14:tracePt t="67262" x="4038600" y="4600575"/>
          <p14:tracePt t="67268" x="4038600" y="4633913"/>
          <p14:tracePt t="67276" x="4033838" y="4657725"/>
          <p14:tracePt t="67292" x="4005263" y="4714875"/>
          <p14:tracePt t="67309" x="3957638" y="4781550"/>
          <p14:tracePt t="67327" x="3900488" y="4872038"/>
          <p14:tracePt t="67359" x="3700463" y="5114925"/>
          <p14:tracePt t="67392" x="3581400" y="5229225"/>
          <p14:tracePt t="67409" x="3567113" y="5243513"/>
          <p14:tracePt t="67426" x="3557588" y="5257800"/>
          <p14:tracePt t="67443" x="3557588" y="5267325"/>
          <p14:tracePt t="67459" x="3586163" y="5281613"/>
          <p14:tracePt t="67476" x="3629025" y="5295900"/>
          <p14:tracePt t="67492" x="3681413" y="5310188"/>
          <p14:tracePt t="67509" x="3724275" y="5324475"/>
          <p14:tracePt t="67526" x="3771900" y="5334000"/>
          <p14:tracePt t="67542" x="3795713" y="5338763"/>
          <p14:tracePt t="67559" x="3805238" y="5343525"/>
          <p14:tracePt t="67820" x="3838575" y="5343525"/>
          <p14:tracePt t="67826" x="3910013" y="5338763"/>
          <p14:tracePt t="67833" x="3967163" y="5334000"/>
          <p14:tracePt t="67842" x="4043363" y="5334000"/>
          <p14:tracePt t="67859" x="4200525" y="5338763"/>
          <p14:tracePt t="67876" x="4324350" y="5343525"/>
          <p14:tracePt t="67892" x="4505325" y="5372100"/>
          <p14:tracePt t="67909" x="4633913" y="5395913"/>
          <p14:tracePt t="67926" x="4757738" y="5405438"/>
          <p14:tracePt t="67943" x="4848225" y="5405438"/>
          <p14:tracePt t="67959" x="4981575" y="5405438"/>
          <p14:tracePt t="67976" x="5095875" y="5405438"/>
          <p14:tracePt t="67992" x="5210175" y="5400675"/>
          <p14:tracePt t="68009" x="5324475" y="5391150"/>
          <p14:tracePt t="68026" x="5395913" y="5386388"/>
          <p14:tracePt t="68042" x="5462588" y="5386388"/>
          <p14:tracePt t="68059" x="5529263" y="5386388"/>
          <p14:tracePt t="68076" x="5624513" y="5386388"/>
          <p14:tracePt t="68092" x="5672138" y="5386388"/>
          <p14:tracePt t="68109" x="5710238" y="5386388"/>
          <p14:tracePt t="68126" x="5729288" y="5386388"/>
          <p14:tracePt t="68143" x="5762625" y="5386388"/>
          <p14:tracePt t="68159" x="5781675" y="5386388"/>
          <p14:tracePt t="68176" x="5795963" y="5386388"/>
          <p14:tracePt t="68193" x="5819775" y="5386388"/>
          <p14:tracePt t="68209" x="5834063" y="5386388"/>
          <p14:tracePt t="68226" x="5843588" y="5386388"/>
          <p14:tracePt t="68242" x="5848350" y="5386388"/>
          <p14:tracePt t="68259" x="5857875" y="5386388"/>
          <p14:tracePt t="68276" x="5862638" y="5386388"/>
          <p14:tracePt t="68292" x="5872163" y="5386388"/>
          <p14:tracePt t="68670" x="5805488" y="5362575"/>
          <p14:tracePt t="68678" x="5676900" y="5324475"/>
          <p14:tracePt t="68685" x="5495925" y="5276850"/>
          <p14:tracePt t="68709" x="5019675" y="5153025"/>
          <p14:tracePt t="68743" x="4352925" y="5000625"/>
          <p14:tracePt t="68760" x="4029075" y="4948238"/>
          <p14:tracePt t="68776" x="3881438" y="4929188"/>
          <p14:tracePt t="68792" x="3790950" y="4924425"/>
          <p14:tracePt t="68809" x="3724275" y="4914900"/>
          <p14:tracePt t="68826" x="3671888" y="4914900"/>
          <p14:tracePt t="68842" x="3662363" y="4914900"/>
          <p14:tracePt t="69075" x="3595688" y="4981575"/>
          <p14:tracePt t="69081" x="3524250" y="5053013"/>
          <p14:tracePt t="69092" x="3429000" y="5129213"/>
          <p14:tracePt t="69109" x="3181350" y="5281613"/>
          <p14:tracePt t="69126" x="2919413" y="5400675"/>
          <p14:tracePt t="69142" x="2714625" y="5453063"/>
          <p14:tracePt t="69159" x="2533650" y="5510213"/>
          <p14:tracePt t="69176" x="2347913" y="5562600"/>
          <p14:tracePt t="69192" x="2109788" y="5634038"/>
          <p14:tracePt t="69209" x="1981200" y="5653088"/>
          <p14:tracePt t="69226" x="1881188" y="5667375"/>
          <p14:tracePt t="69243" x="1790700" y="5667375"/>
          <p14:tracePt t="69259" x="1638300" y="5643563"/>
          <p14:tracePt t="69276" x="1552575" y="5619750"/>
          <p14:tracePt t="69292" x="1485900" y="5581650"/>
          <p14:tracePt t="69309" x="1423988" y="5529263"/>
          <p14:tracePt t="69326" x="1381125" y="5453063"/>
          <p14:tracePt t="69342" x="1338263" y="5343525"/>
          <p14:tracePt t="69359" x="1314450" y="5272088"/>
          <p14:tracePt t="69376" x="1304925" y="5233988"/>
          <p14:tracePt t="69392" x="1300163" y="5224463"/>
          <p14:tracePt t="69409" x="1300163" y="5229225"/>
          <p14:tracePt t="69426" x="1300163" y="5291138"/>
          <p14:tracePt t="69442" x="1304925" y="5472113"/>
          <p14:tracePt t="69459" x="1314450" y="5657850"/>
          <p14:tracePt t="69476" x="1319213" y="5781675"/>
          <p14:tracePt t="69492" x="1338263" y="5900738"/>
          <p14:tracePt t="69509" x="1352550" y="5972175"/>
          <p14:tracePt t="69525" x="1357313" y="6024563"/>
          <p14:tracePt t="69542" x="1362075" y="6072188"/>
          <p14:tracePt t="69559" x="1362075" y="6148388"/>
          <p14:tracePt t="69576" x="1366838" y="6176963"/>
          <p14:tracePt t="69592" x="1366838" y="6200775"/>
          <p14:tracePt t="69609" x="1366838" y="6215063"/>
          <p14:tracePt t="69626" x="1366838" y="6224588"/>
          <p14:tracePt t="69642" x="1366838" y="6229350"/>
          <p14:tracePt t="69659" x="1366838" y="6234113"/>
          <p14:tracePt t="69692" x="1371600" y="6234113"/>
          <p14:tracePt t="69709" x="1390650" y="6196013"/>
          <p14:tracePt t="69726" x="1452563" y="6096000"/>
          <p14:tracePt t="69742" x="1552575" y="5934075"/>
          <p14:tracePt t="69759" x="1643063" y="5762625"/>
          <p14:tracePt t="69776" x="1738313" y="5562600"/>
          <p14:tracePt t="69792" x="1804988" y="5443538"/>
          <p14:tracePt t="69809" x="1900238" y="5291138"/>
          <p14:tracePt t="69826" x="1957388" y="5205413"/>
          <p14:tracePt t="69842" x="1990725" y="5148263"/>
          <p14:tracePt t="69860" x="2009775" y="5124450"/>
          <p14:tracePt t="69875" x="2033588" y="5091113"/>
          <p14:tracePt t="69892" x="2047875" y="5067300"/>
          <p14:tracePt t="69909" x="2066925" y="5029200"/>
          <p14:tracePt t="69926" x="2105025" y="4981575"/>
          <p14:tracePt t="69942" x="2138363" y="4938713"/>
          <p14:tracePt t="69959" x="2176463" y="4862513"/>
          <p14:tracePt t="69975" x="2224088" y="4767263"/>
          <p14:tracePt t="69992" x="2262188" y="4662488"/>
          <p14:tracePt t="70009" x="2271713" y="4619625"/>
          <p14:tracePt t="70026" x="2281238" y="4591050"/>
          <p14:tracePt t="70042" x="2281238" y="4572000"/>
          <p14:tracePt t="70060" x="2281238" y="4548188"/>
          <p14:tracePt t="70076" x="2281238" y="4543425"/>
          <p14:tracePt t="70092" x="2281238" y="4533900"/>
          <p14:tracePt t="70110" x="2281238" y="4524375"/>
          <p14:tracePt t="70125" x="2276475" y="4519613"/>
          <p14:tracePt t="70142" x="2262188" y="4505325"/>
          <p14:tracePt t="70159" x="2247900" y="4481513"/>
          <p14:tracePt t="70176" x="2209800" y="4452938"/>
          <p14:tracePt t="70192" x="2190750" y="4438650"/>
          <p14:tracePt t="70209" x="2166938" y="4424363"/>
          <p14:tracePt t="70225" x="2143125" y="4405313"/>
          <p14:tracePt t="70242" x="2114550" y="4386263"/>
          <p14:tracePt t="70259" x="2090738" y="4367213"/>
          <p14:tracePt t="70275" x="2076450" y="4357688"/>
          <p14:tracePt t="70293" x="2062163" y="4348163"/>
          <p14:tracePt t="70309" x="2033588" y="4333875"/>
          <p14:tracePt t="70326" x="2019300" y="4324350"/>
          <p14:tracePt t="70342" x="1995488" y="4319588"/>
          <p14:tracePt t="70359" x="1976438" y="4310063"/>
          <p14:tracePt t="70375" x="1952625" y="4305300"/>
          <p14:tracePt t="70392" x="1933575" y="4295775"/>
          <p14:tracePt t="70409" x="1919288" y="4291013"/>
          <p14:tracePt t="70425" x="1890713" y="4276725"/>
          <p14:tracePt t="70442" x="1866900" y="4271963"/>
          <p14:tracePt t="70459" x="1862138" y="4267200"/>
          <p14:tracePt t="70476" x="1843088" y="4262438"/>
          <p14:tracePt t="70492" x="1828800" y="4262438"/>
          <p14:tracePt t="70509" x="1824038" y="4262438"/>
          <p14:tracePt t="70526" x="1819275" y="4262438"/>
          <p14:tracePt t="70542" x="1809750" y="4262438"/>
          <p14:tracePt t="70559" x="1804988" y="4262438"/>
          <p14:tracePt t="70592" x="1800225" y="4262438"/>
          <p14:tracePt t="71044" x="1804988" y="4262438"/>
          <p14:tracePt t="71049" x="1814513" y="4262438"/>
          <p14:tracePt t="71059" x="1819275" y="4262438"/>
          <p14:tracePt t="71076" x="1843088" y="4267200"/>
          <p14:tracePt t="71093" x="1866900" y="4276725"/>
          <p14:tracePt t="71095" x="1876425" y="4281488"/>
          <p14:tracePt t="71109" x="1890713" y="4286250"/>
          <p14:tracePt t="71125" x="1900238" y="4291013"/>
          <p14:tracePt t="71159" x="1914525" y="4291013"/>
          <p14:tracePt t="71209" x="1914525" y="4300538"/>
          <p14:tracePt t="71226" x="1881188" y="4310063"/>
          <p14:tracePt t="71242" x="1847850" y="4324350"/>
          <p14:tracePt t="71259" x="1795463" y="4338638"/>
          <p14:tracePt t="71275" x="1757363" y="4348163"/>
          <p14:tracePt t="71292" x="1719263" y="4352925"/>
          <p14:tracePt t="71309" x="1704975" y="4352925"/>
          <p14:tracePt t="71326" x="1700213" y="4352925"/>
          <p14:tracePt t="71342" x="1695450" y="4352925"/>
          <p14:tracePt t="71396" x="1700213" y="4352925"/>
          <p14:tracePt t="71403" x="1709738" y="4352925"/>
          <p14:tracePt t="71409" x="1733550" y="4348163"/>
          <p14:tracePt t="71425" x="1785938" y="4343400"/>
          <p14:tracePt t="71442" x="1866900" y="4329113"/>
          <p14:tracePt t="71459" x="1981200" y="4319588"/>
          <p14:tracePt t="71476" x="2190750" y="4310063"/>
          <p14:tracePt t="71492" x="2314575" y="4310063"/>
          <p14:tracePt t="71509" x="2419350" y="4300538"/>
          <p14:tracePt t="71526" x="2486025" y="4300538"/>
          <p14:tracePt t="71542" x="2605088" y="4314825"/>
          <p14:tracePt t="71559" x="2662238" y="4319588"/>
          <p14:tracePt t="71576" x="2714625" y="4319588"/>
          <p14:tracePt t="71592" x="2757488" y="4319588"/>
          <p14:tracePt t="71594" x="2776538" y="4319588"/>
          <p14:tracePt t="71609" x="2819400" y="4314825"/>
          <p14:tracePt t="71626" x="2852738" y="4305300"/>
          <p14:tracePt t="71642" x="2886075" y="4300538"/>
          <p14:tracePt t="71659" x="2924175" y="4300538"/>
          <p14:tracePt t="71675" x="2938463" y="4300538"/>
          <p14:tracePt t="71692" x="2943225" y="4300538"/>
          <p14:tracePt t="71946" x="2971800" y="4300538"/>
          <p14:tracePt t="71953" x="3019425" y="4300538"/>
          <p14:tracePt t="71960" x="3062288" y="4291013"/>
          <p14:tracePt t="71975" x="3143250" y="4286250"/>
          <p14:tracePt t="71992" x="3214688" y="4286250"/>
          <p14:tracePt t="72009" x="3290888" y="4286250"/>
          <p14:tracePt t="72026" x="3371850" y="4286250"/>
          <p14:tracePt t="72042" x="3495675" y="4286250"/>
          <p14:tracePt t="72059" x="3567113" y="4286250"/>
          <p14:tracePt t="72075" x="3614738" y="4286250"/>
          <p14:tracePt t="72092" x="3676650" y="4286250"/>
          <p14:tracePt t="72109" x="3709988" y="4286250"/>
          <p14:tracePt t="72125" x="3752850" y="4286250"/>
          <p14:tracePt t="72142" x="3805238" y="4286250"/>
          <p14:tracePt t="72159" x="3895725" y="4286250"/>
          <p14:tracePt t="72175" x="3957638" y="4286250"/>
          <p14:tracePt t="72192" x="4014788" y="4286250"/>
          <p14:tracePt t="72209" x="4067175" y="4295775"/>
          <p14:tracePt t="72225" x="4124325" y="4295775"/>
          <p14:tracePt t="72242" x="4176713" y="4295775"/>
          <p14:tracePt t="72259" x="4210050" y="4295775"/>
          <p14:tracePt t="72276" x="4252913" y="4295775"/>
          <p14:tracePt t="72292" x="4305300" y="4295775"/>
          <p14:tracePt t="72309" x="4338638" y="4286250"/>
          <p14:tracePt t="72325" x="4357688" y="4281488"/>
          <p14:tracePt t="72342" x="4386263" y="4276725"/>
          <p14:tracePt t="72359" x="4395788" y="4267200"/>
          <p14:tracePt t="72564" x="4343400" y="4333875"/>
          <p14:tracePt t="72570" x="4243388" y="4457700"/>
          <p14:tracePt t="72577" x="4133850" y="4562475"/>
          <p14:tracePt t="72592" x="3910013" y="4752975"/>
          <p14:tracePt t="72609" x="3662363" y="4967288"/>
          <p14:tracePt t="72626" x="3381375" y="5191125"/>
          <p14:tracePt t="72643" x="3100388" y="5372100"/>
          <p14:tracePt t="72659" x="2967038" y="5453063"/>
          <p14:tracePt t="72676" x="2838450" y="5524500"/>
          <p14:tracePt t="72692" x="2714625" y="5591175"/>
          <p14:tracePt t="72709" x="2576513" y="5681663"/>
          <p14:tracePt t="72725" x="2509838" y="5729288"/>
          <p14:tracePt t="72742" x="2433638" y="5767388"/>
          <p14:tracePt t="72759" x="2366963" y="5786438"/>
          <p14:tracePt t="72775" x="2266950" y="5815013"/>
          <p14:tracePt t="72792" x="2224088" y="5824538"/>
          <p14:tracePt t="72809" x="2181225" y="5829300"/>
          <p14:tracePt t="72825" x="2147888" y="5829300"/>
          <p14:tracePt t="72842" x="2100263" y="5834063"/>
          <p14:tracePt t="72859" x="2076450" y="5834063"/>
          <p14:tracePt t="72875" x="2057400" y="5834063"/>
          <p14:tracePt t="72892" x="2038350" y="5834063"/>
          <p14:tracePt t="72909" x="2019300" y="5824538"/>
          <p14:tracePt t="72925" x="2000250" y="5819775"/>
          <p14:tracePt t="72942" x="1976438" y="5815013"/>
          <p14:tracePt t="72959" x="1938338" y="5800725"/>
          <p14:tracePt t="72975" x="1900238" y="5791200"/>
          <p14:tracePt t="72992" x="1871663" y="5781675"/>
          <p14:tracePt t="73009" x="1843088" y="5776913"/>
          <p14:tracePt t="73025" x="1795463" y="5767388"/>
          <p14:tracePt t="73042" x="1766888" y="5753100"/>
          <p14:tracePt t="73059" x="1738313" y="5753100"/>
          <p14:tracePt t="73076" x="1685925" y="5748338"/>
          <p14:tracePt t="73092" x="1609725" y="5738813"/>
          <p14:tracePt t="73109" x="1562100" y="5729288"/>
          <p14:tracePt t="73125" x="1519238" y="5719763"/>
          <p14:tracePt t="73142" x="1481138" y="5715000"/>
          <p14:tracePt t="73159" x="1438275" y="5705475"/>
          <p14:tracePt t="73175" x="1419225" y="5691188"/>
          <p14:tracePt t="73192" x="1395413" y="5686425"/>
          <p14:tracePt t="73209" x="1376363" y="5676900"/>
          <p14:tracePt t="73225" x="1362075" y="5672138"/>
          <p14:tracePt t="73242" x="1357313" y="5667375"/>
          <p14:tracePt t="73259" x="1347788" y="5667375"/>
          <p14:tracePt t="73275" x="1338263" y="5667375"/>
          <p14:tracePt t="73292" x="1333500" y="5667375"/>
          <p14:tracePt t="73309" x="1328738" y="5667375"/>
          <p14:tracePt t="73364" x="1328738" y="5662613"/>
          <p14:tracePt t="73378" x="1333500" y="5657850"/>
          <p14:tracePt t="73385" x="1343025" y="5653088"/>
          <p14:tracePt t="73393" x="1352550" y="5653088"/>
          <p14:tracePt t="73409" x="1376363" y="5638800"/>
          <p14:tracePt t="73425" x="1419225" y="5634038"/>
          <p14:tracePt t="73442" x="1466850" y="5629275"/>
          <p14:tracePt t="73459" x="1543050" y="5629275"/>
          <p14:tracePt t="73475" x="1585913" y="5629275"/>
          <p14:tracePt t="73492" x="1624013" y="5629275"/>
          <p14:tracePt t="73509" x="1657350" y="5629275"/>
          <p14:tracePt t="73525" x="1714500" y="5634038"/>
          <p14:tracePt t="73542" x="1738313" y="5634038"/>
          <p14:tracePt t="73559" x="1776413" y="5634038"/>
          <p14:tracePt t="73575" x="1824038" y="5634038"/>
          <p14:tracePt t="73592" x="1857375" y="5634038"/>
          <p14:tracePt t="73609" x="1895475" y="5634038"/>
          <p14:tracePt t="73625" x="1924050" y="5634038"/>
          <p14:tracePt t="73642" x="1962150" y="5643563"/>
          <p14:tracePt t="73658" x="2000250" y="5648325"/>
          <p14:tracePt t="73675" x="2019300" y="5648325"/>
          <p14:tracePt t="73692" x="2047875" y="5648325"/>
          <p14:tracePt t="73708" x="2081213" y="5648325"/>
          <p14:tracePt t="73725" x="2100263" y="5648325"/>
          <p14:tracePt t="73742" x="2124075" y="5648325"/>
          <p14:tracePt t="73759" x="2138363" y="5648325"/>
          <p14:tracePt t="73775" x="2166938" y="5648325"/>
          <p14:tracePt t="73792" x="2200275" y="5648325"/>
          <p14:tracePt t="73809" x="2228850" y="5638800"/>
          <p14:tracePt t="73825" x="2276475" y="5629275"/>
          <p14:tracePt t="73842" x="2295525" y="5629275"/>
          <p14:tracePt t="73859" x="2319338" y="5619750"/>
          <p14:tracePt t="73875" x="2343150" y="5610225"/>
          <p14:tracePt t="73892" x="2371725" y="5605463"/>
          <p14:tracePt t="73909" x="2395538" y="5605463"/>
          <p14:tracePt t="73925" x="2409825" y="5605463"/>
          <p14:tracePt t="73942" x="2424113" y="5605463"/>
          <p14:tracePt t="73958" x="2443163" y="5605463"/>
          <p14:tracePt t="73975" x="2452688" y="5605463"/>
          <p14:tracePt t="73992" x="2457450" y="5605463"/>
          <p14:tracePt t="74009" x="2466975" y="5605463"/>
          <p14:tracePt t="74025" x="2471738" y="5605463"/>
          <p14:tracePt t="74098" x="2476500" y="5605463"/>
          <p14:tracePt t="74855" x="2509838" y="5495925"/>
          <p14:tracePt t="74860" x="2595563" y="5243513"/>
          <p14:tracePt t="74875" x="2700338" y="5000625"/>
          <p14:tracePt t="74892" x="2790825" y="4857750"/>
          <p14:tracePt t="74909" x="2857500" y="4714875"/>
          <p14:tracePt t="74925" x="2928938" y="4605338"/>
          <p14:tracePt t="74958" x="3009900" y="4486275"/>
          <p14:tracePt t="74992" x="3057525" y="4429125"/>
          <p14:tracePt t="75008" x="3081338" y="4410075"/>
          <p14:tracePt t="75025" x="3100388" y="4395788"/>
          <p14:tracePt t="75042" x="3124200" y="4371975"/>
          <p14:tracePt t="75059" x="3167063" y="4333875"/>
          <p14:tracePt t="75075" x="3190875" y="4319588"/>
          <p14:tracePt t="75092" x="3209925" y="4300538"/>
          <p14:tracePt t="75111" x="3219450" y="4295775"/>
          <p14:tracePt t="75125" x="3228975" y="4286250"/>
          <p14:tracePt t="75142" x="3238500" y="4281488"/>
          <p14:tracePt t="75192" x="3243263" y="4281488"/>
          <p14:tracePt t="75199" x="3248025" y="4281488"/>
          <p14:tracePt t="75208" x="3248025" y="4276725"/>
          <p14:tracePt t="75225" x="3252788" y="4276725"/>
          <p14:tracePt t="75265" x="3252788" y="4271963"/>
          <p14:tracePt t="75279" x="3252788" y="4267200"/>
          <p14:tracePt t="75286" x="3252788" y="4262438"/>
          <p14:tracePt t="75294" x="3252788" y="4257675"/>
          <p14:tracePt t="75308" x="3248025" y="4248150"/>
          <p14:tracePt t="75325" x="3233738" y="4233863"/>
          <p14:tracePt t="75342" x="3209925" y="4214813"/>
          <p14:tracePt t="75359" x="3186113" y="4210050"/>
          <p14:tracePt t="75375" x="3167063" y="4210050"/>
          <p14:tracePt t="75392" x="3157538" y="4210050"/>
          <p14:tracePt t="75408" x="3148013" y="4210050"/>
          <p14:tracePt t="75471" x="3152775" y="4210050"/>
          <p14:tracePt t="75478" x="3162300" y="4210050"/>
          <p14:tracePt t="75492" x="3200400" y="4214813"/>
          <p14:tracePt t="75508" x="3233738" y="4229100"/>
          <p14:tracePt t="75525" x="3271838" y="4238625"/>
          <p14:tracePt t="75542" x="3309938" y="4248150"/>
          <p14:tracePt t="75558" x="3343275" y="4252913"/>
          <p14:tracePt t="75575" x="3357563" y="4252913"/>
          <p14:tracePt t="75592" x="3362325" y="4252913"/>
          <p14:tracePt t="75609" x="3371850" y="4252913"/>
          <p14:tracePt t="75838" x="3409950" y="4243388"/>
          <p14:tracePt t="75845" x="3476625" y="4233863"/>
          <p14:tracePt t="75858" x="3533775" y="4229100"/>
          <p14:tracePt t="75875" x="3652838" y="4214813"/>
          <p14:tracePt t="75892" x="3705225" y="4205288"/>
          <p14:tracePt t="75908" x="3748088" y="4205288"/>
          <p14:tracePt t="75925" x="3805238" y="4205288"/>
          <p14:tracePt t="75942" x="3848100" y="4205288"/>
          <p14:tracePt t="75959" x="3890963" y="4205288"/>
          <p14:tracePt t="75975" x="3933825" y="4205288"/>
          <p14:tracePt t="75992" x="3995738" y="4205288"/>
          <p14:tracePt t="76008" x="4038600" y="4205288"/>
          <p14:tracePt t="76025" x="4067175" y="4205288"/>
          <p14:tracePt t="76042" x="4095750" y="4200525"/>
          <p14:tracePt t="76058" x="4138613" y="4195763"/>
          <p14:tracePt t="76075" x="4167188" y="4191000"/>
          <p14:tracePt t="76092" x="4186238" y="4191000"/>
          <p14:tracePt t="76108" x="4219575" y="4181475"/>
          <p14:tracePt t="76125" x="4238625" y="4181475"/>
          <p14:tracePt t="76142" x="4257675" y="4181475"/>
          <p14:tracePt t="76158" x="4271963" y="4181475"/>
          <p14:tracePt t="76175" x="4305300" y="4176713"/>
          <p14:tracePt t="76192" x="4324350" y="4176713"/>
          <p14:tracePt t="76208" x="4348163" y="4176713"/>
          <p14:tracePt t="76225" x="4376738" y="4171950"/>
          <p14:tracePt t="76242" x="4405313" y="4171950"/>
          <p14:tracePt t="76258" x="4429125" y="4171950"/>
          <p14:tracePt t="76275" x="4448175" y="4171950"/>
          <p14:tracePt t="76292" x="4462463" y="4171950"/>
          <p14:tracePt t="76308" x="4476750" y="4171950"/>
          <p14:tracePt t="76325" x="4481513" y="4171950"/>
          <p14:tracePt t="76342" x="4491038" y="4171950"/>
          <p14:tracePt t="76358" x="4500563" y="4171950"/>
          <p14:tracePt t="77924" x="4500563" y="4219575"/>
          <p14:tracePt t="77930" x="4500563" y="4295775"/>
          <p14:tracePt t="77942" x="4500563" y="4376738"/>
          <p14:tracePt t="77960" x="4500563" y="4586288"/>
          <p14:tracePt t="77975" x="4500563" y="4805363"/>
          <p14:tracePt t="77991" x="4500563" y="4986338"/>
          <p14:tracePt t="78009" x="4462463" y="5167313"/>
          <p14:tracePt t="78041" x="4319588" y="5476875"/>
          <p14:tracePt t="78075" x="4295775" y="5505450"/>
          <p14:tracePt t="78253" x="4343400" y="5553075"/>
          <p14:tracePt t="78261" x="4414838" y="5600700"/>
          <p14:tracePt t="78268" x="4486275" y="5634038"/>
          <p14:tracePt t="78275" x="4548188" y="5667375"/>
          <p14:tracePt t="78292" x="4667250" y="5729288"/>
          <p14:tracePt t="78308" x="4762500" y="5767388"/>
          <p14:tracePt t="78326" x="4862513" y="5829300"/>
          <p14:tracePt t="78342" x="4981575" y="5915025"/>
          <p14:tracePt t="78358" x="5038725" y="5943600"/>
          <p14:tracePt t="78375" x="5081588" y="5953125"/>
          <p14:tracePt t="78392" x="5114925" y="5953125"/>
          <p14:tracePt t="78408" x="5162550" y="5934075"/>
          <p14:tracePt t="78425" x="5195888" y="5924550"/>
          <p14:tracePt t="78441" x="5224463" y="5905500"/>
          <p14:tracePt t="78458" x="5281613" y="5872163"/>
          <p14:tracePt t="78475" x="5319713" y="5862638"/>
          <p14:tracePt t="78492" x="5353050" y="5843588"/>
          <p14:tracePt t="78508" x="5376863" y="5824538"/>
          <p14:tracePt t="78525" x="5400675" y="5805488"/>
          <p14:tracePt t="78542" x="5414963" y="5791200"/>
          <p14:tracePt t="78558" x="5419725" y="5767388"/>
          <p14:tracePt t="78575" x="5424488" y="5753100"/>
          <p14:tracePt t="78591" x="5414963" y="5738813"/>
          <p14:tracePt t="78610" x="5386388" y="5738813"/>
          <p14:tracePt t="78625" x="5348288" y="5762625"/>
          <p14:tracePt t="78642" x="5291138" y="5795963"/>
          <p14:tracePt t="78658" x="5272088" y="5810250"/>
          <p14:tracePt t="78675" x="5257800" y="5819775"/>
          <p14:tracePt t="78692" x="5243513" y="5819775"/>
          <p14:tracePt t="78708" x="5181600" y="5795963"/>
          <p14:tracePt t="78725" x="5033963" y="5648325"/>
          <p14:tracePt t="78742" x="4714875" y="5410200"/>
          <p14:tracePt t="78760" x="4214813" y="5053013"/>
          <p14:tracePt t="78776" x="3438525" y="4519613"/>
          <p14:tracePt t="78792" x="2962275" y="4295775"/>
          <p14:tracePt t="78809" x="2562225" y="4124325"/>
          <p14:tracePt t="78826" x="2328863" y="4033838"/>
          <p14:tracePt t="78842" x="2257425" y="4014788"/>
          <p14:tracePt t="78858" x="2233613" y="4000500"/>
          <p14:tracePt t="78875" x="2219325" y="3995738"/>
          <p14:tracePt t="78892" x="2209800" y="3986213"/>
          <p14:tracePt t="78908" x="2205038" y="3981450"/>
          <p14:tracePt t="78925" x="2195513" y="3976688"/>
          <p14:tracePt t="78941" x="2190750" y="3971925"/>
          <p14:tracePt t="78958" x="2181225" y="3962400"/>
          <p14:tracePt t="78975" x="2171700" y="3952875"/>
          <p14:tracePt t="78991" x="2157413" y="3952875"/>
          <p14:tracePt t="79008" x="2133600" y="3952875"/>
          <p14:tracePt t="79025" x="2066925" y="3962400"/>
          <p14:tracePt t="79041" x="2005013" y="3981450"/>
          <p14:tracePt t="79058" x="1928813" y="4014788"/>
          <p14:tracePt t="79075" x="1804988" y="4057650"/>
          <p14:tracePt t="79091" x="1728788" y="4090988"/>
          <p14:tracePt t="79108" x="1676400" y="4110038"/>
          <p14:tracePt t="79125" x="1638300" y="4119563"/>
          <p14:tracePt t="79141" x="1614488" y="4133850"/>
          <p14:tracePt t="79158" x="1600200" y="4133850"/>
          <p14:tracePt t="79175" x="1595438" y="4133850"/>
          <p14:tracePt t="79191" x="1590675" y="4133850"/>
          <p14:tracePt t="79208" x="1581150" y="4133850"/>
          <p14:tracePt t="79225" x="1576388" y="4133850"/>
          <p14:tracePt t="79274" x="1581150" y="4133850"/>
          <p14:tracePt t="79281" x="1595438" y="4133850"/>
          <p14:tracePt t="79291" x="1624013" y="4124325"/>
          <p14:tracePt t="79308" x="1695450" y="4110038"/>
          <p14:tracePt t="79325" x="1828800" y="4071938"/>
          <p14:tracePt t="79341" x="1928813" y="4052888"/>
          <p14:tracePt t="79358" x="2043113" y="4048125"/>
          <p14:tracePt t="79375" x="2147888" y="4038600"/>
          <p14:tracePt t="79391" x="2252663" y="4038600"/>
          <p14:tracePt t="79408" x="2319338" y="4038600"/>
          <p14:tracePt t="79425" x="2376488" y="4038600"/>
          <p14:tracePt t="79442" x="2457450" y="4038600"/>
          <p14:tracePt t="79458" x="2562225" y="4029075"/>
          <p14:tracePt t="79475" x="2624138" y="4024313"/>
          <p14:tracePt t="79491" x="2657475" y="4019550"/>
          <p14:tracePt t="79508" x="2690813" y="4019550"/>
          <p14:tracePt t="79525" x="2705100" y="4019550"/>
          <p14:tracePt t="79541" x="2709863" y="4019550"/>
          <p14:tracePt t="79558" x="2714625" y="4019550"/>
          <p14:tracePt t="79591" x="2709863" y="4019550"/>
          <p14:tracePt t="79608" x="2647950" y="4019550"/>
          <p14:tracePt t="79625" x="2524125" y="4048125"/>
          <p14:tracePt t="79642" x="2328863" y="4081463"/>
          <p14:tracePt t="79659" x="2171700" y="4105275"/>
          <p14:tracePt t="79675" x="2052638" y="4133850"/>
          <p14:tracePt t="79692" x="1947863" y="4148138"/>
          <p14:tracePt t="79708" x="1909763" y="4157663"/>
          <p14:tracePt t="79725" x="1895475" y="4157663"/>
          <p14:tracePt t="79741" x="1881188" y="4157663"/>
          <p14:tracePt t="79758" x="1876425" y="4157663"/>
          <p14:tracePt t="79775" x="1871663" y="4157663"/>
          <p14:tracePt t="79811" x="1881188" y="4157663"/>
          <p14:tracePt t="79825" x="1933575" y="4152900"/>
          <p14:tracePt t="79841" x="2043113" y="4143375"/>
          <p14:tracePt t="79858" x="2133600" y="4143375"/>
          <p14:tracePt t="79875" x="2247900" y="4133850"/>
          <p14:tracePt t="79891" x="2452688" y="4119563"/>
          <p14:tracePt t="79908" x="2566988" y="4100513"/>
          <p14:tracePt t="79925" x="2657475" y="4095750"/>
          <p14:tracePt t="79942" x="2743200" y="4086225"/>
          <p14:tracePt t="79958" x="2786063" y="4086225"/>
          <p14:tracePt t="79975" x="2814638" y="4086225"/>
          <p14:tracePt t="79991" x="2828925" y="4086225"/>
          <p14:tracePt t="80008" x="2838450" y="4086225"/>
          <p14:tracePt t="80041" x="2833688" y="4076700"/>
          <p14:tracePt t="80058" x="2805113" y="4067175"/>
          <p14:tracePt t="80075" x="2605088" y="4048125"/>
          <p14:tracePt t="80091" x="2438400" y="4052888"/>
          <p14:tracePt t="80108" x="2290763" y="4081463"/>
          <p14:tracePt t="80125" x="2085975" y="4114800"/>
          <p14:tracePt t="80141" x="2005013" y="4129088"/>
          <p14:tracePt t="80158" x="1966913" y="4129088"/>
          <p14:tracePt t="80175" x="1952625" y="4129088"/>
          <p14:tracePt t="80191" x="1938338" y="4129088"/>
          <p14:tracePt t="80225" x="1938338" y="4124325"/>
          <p14:tracePt t="80241" x="1943100" y="4114800"/>
          <p14:tracePt t="80258" x="2043113" y="4095750"/>
          <p14:tracePt t="80275" x="2133600" y="4086225"/>
          <p14:tracePt t="80292" x="2266950" y="4086225"/>
          <p14:tracePt t="80308" x="2400300" y="4086225"/>
          <p14:tracePt t="80325" x="2538413" y="4095750"/>
          <p14:tracePt t="80341" x="2600325" y="4095750"/>
          <p14:tracePt t="80358" x="2633663" y="4095750"/>
          <p14:tracePt t="80375" x="2657475" y="4095750"/>
          <p14:tracePt t="80391" x="2676525" y="4095750"/>
          <p14:tracePt t="80435" x="2671763" y="4095750"/>
          <p14:tracePt t="80442" x="2652713" y="4095750"/>
          <p14:tracePt t="80458" x="2562225" y="4090988"/>
          <p14:tracePt t="80475" x="2405063" y="4086225"/>
          <p14:tracePt t="80491" x="2290763" y="4086225"/>
          <p14:tracePt t="80508" x="2090738" y="4105275"/>
          <p14:tracePt t="80526" x="1995488" y="4119563"/>
          <p14:tracePt t="80541" x="1943100" y="4129088"/>
          <p14:tracePt t="80559" x="1914525" y="4129088"/>
          <p14:tracePt t="80575" x="1900238" y="4129088"/>
          <p14:tracePt t="80618" x="1905000" y="4124325"/>
          <p14:tracePt t="80625" x="1924050" y="4124325"/>
          <p14:tracePt t="80641" x="1985963" y="4110038"/>
          <p14:tracePt t="80658" x="2076450" y="4090988"/>
          <p14:tracePt t="80675" x="2190750" y="4090988"/>
          <p14:tracePt t="80691" x="2390775" y="4090988"/>
          <p14:tracePt t="80708" x="2481263" y="4095750"/>
          <p14:tracePt t="80725" x="2552700" y="4105275"/>
          <p14:tracePt t="80742" x="2605088" y="4105275"/>
          <p14:tracePt t="80758" x="2662238" y="4105275"/>
          <p14:tracePt t="80775" x="2690813" y="4105275"/>
          <p14:tracePt t="80792" x="2700338" y="4105275"/>
          <p14:tracePt t="80808" x="2709863" y="4105275"/>
          <p14:tracePt t="80841" x="2705100" y="4105275"/>
          <p14:tracePt t="80858" x="2671763" y="4095750"/>
          <p14:tracePt t="80875" x="2509838" y="4081463"/>
          <p14:tracePt t="80891" x="2366963" y="4081463"/>
          <p14:tracePt t="80908" x="2238375" y="4100513"/>
          <p14:tracePt t="80925" x="2133600" y="4124325"/>
          <p14:tracePt t="80941" x="2014538" y="4143375"/>
          <p14:tracePt t="80958" x="1985963" y="4148138"/>
          <p14:tracePt t="80975" x="1971675" y="4148138"/>
          <p14:tracePt t="80991" x="1962150" y="4148138"/>
          <p14:tracePt t="81008" x="1962150" y="4143375"/>
          <p14:tracePt t="81025" x="1966913" y="4129088"/>
          <p14:tracePt t="81041" x="1990725" y="4105275"/>
          <p14:tracePt t="81058" x="2081213" y="4062413"/>
          <p14:tracePt t="81075" x="2195513" y="4048125"/>
          <p14:tracePt t="81091" x="2333625" y="4038600"/>
          <p14:tracePt t="81108" x="2443163" y="4038600"/>
          <p14:tracePt t="81125" x="2590800" y="4038600"/>
          <p14:tracePt t="81141" x="2695575" y="4038600"/>
          <p14:tracePt t="81158" x="2786063" y="4038600"/>
          <p14:tracePt t="81175" x="2862263" y="4038600"/>
          <p14:tracePt t="81191" x="2938463" y="4038600"/>
          <p14:tracePt t="81208" x="2976563" y="4038600"/>
          <p14:tracePt t="81225" x="3000375" y="4033838"/>
          <p14:tracePt t="81241" x="3033713" y="4024313"/>
          <p14:tracePt t="81258" x="3043238" y="4019550"/>
          <p14:tracePt t="81274" x="3048000" y="4014788"/>
          <p14:tracePt t="81291" x="3057525" y="4014788"/>
          <p14:tracePt t="81308" x="3067050" y="4014788"/>
          <p14:tracePt t="81434" x="3071813" y="4014788"/>
          <p14:tracePt t="81904" x="3071813" y="4052888"/>
          <p14:tracePt t="81910" x="3067050" y="4119563"/>
          <p14:tracePt t="81926" x="3048000" y="4224338"/>
          <p14:tracePt t="81945" x="2981325" y="4552950"/>
          <p14:tracePt t="81958" x="2909888" y="4738688"/>
          <p14:tracePt t="81976" x="2819400" y="4976813"/>
          <p14:tracePt t="82008" x="2609850" y="5386388"/>
          <p14:tracePt t="82042" x="2419350" y="5710238"/>
          <p14:tracePt t="82058" x="2366963" y="5772150"/>
          <p14:tracePt t="82075" x="2295525" y="5815013"/>
          <p14:tracePt t="82091" x="2228850" y="5862638"/>
          <p14:tracePt t="82108" x="2124075" y="5915025"/>
          <p14:tracePt t="82125" x="2052638" y="5929313"/>
          <p14:tracePt t="82141" x="1981200" y="5943600"/>
          <p14:tracePt t="82158" x="1909763" y="5943600"/>
          <p14:tracePt t="82175" x="1843088" y="5938838"/>
          <p14:tracePt t="82191" x="1809750" y="5938838"/>
          <p14:tracePt t="82208" x="1785938" y="5938838"/>
          <p14:tracePt t="82225" x="1771650" y="5943600"/>
          <p14:tracePt t="82241" x="1738313" y="5962650"/>
          <p14:tracePt t="82258" x="1714500" y="5972175"/>
          <p14:tracePt t="82275" x="1685925" y="6000750"/>
          <p14:tracePt t="82291" x="1638300" y="6038850"/>
          <p14:tracePt t="82308" x="1562100" y="6096000"/>
          <p14:tracePt t="82325" x="1504950" y="6119813"/>
          <p14:tracePt t="82341" x="1462088" y="6143625"/>
          <p14:tracePt t="82358" x="1400175" y="6157913"/>
          <p14:tracePt t="82375" x="1371600" y="6157913"/>
          <p14:tracePt t="82391" x="1343025" y="6157913"/>
          <p14:tracePt t="82408" x="1319213" y="6153150"/>
          <p14:tracePt t="82424" x="1290638" y="6143625"/>
          <p14:tracePt t="82441" x="1281113" y="6138863"/>
          <p14:tracePt t="82458" x="1276350" y="6138863"/>
          <p14:tracePt t="82475" x="1266825" y="6138863"/>
          <p14:tracePt t="82491" x="1257300" y="6138863"/>
          <p14:tracePt t="82557" x="1262063" y="6134100"/>
          <p14:tracePt t="82564" x="1276350" y="6134100"/>
          <p14:tracePt t="82575" x="1300163" y="6124575"/>
          <p14:tracePt t="82591" x="1385888" y="6100763"/>
          <p14:tracePt t="82608" x="1576388" y="6067425"/>
          <p14:tracePt t="82624" x="1690688" y="6053138"/>
          <p14:tracePt t="82641" x="1838325" y="6034088"/>
          <p14:tracePt t="82658" x="2009775" y="6005513"/>
          <p14:tracePt t="82674" x="2224088" y="5962650"/>
          <p14:tracePt t="82691" x="2371725" y="5938838"/>
          <p14:tracePt t="82708" x="2533650" y="5910263"/>
          <p14:tracePt t="82724" x="2714625" y="5905500"/>
          <p14:tracePt t="82741" x="2805113" y="5895975"/>
          <p14:tracePt t="82758" x="2867025" y="5891213"/>
          <p14:tracePt t="82774" x="2909888" y="5881688"/>
          <p14:tracePt t="82791" x="2943225" y="5881688"/>
          <p14:tracePt t="82808" x="2947988" y="5881688"/>
          <p14:tracePt t="82825" x="2957513" y="5881688"/>
          <p14:tracePt t="82859" x="2957513" y="5872163"/>
          <p14:tracePt t="82876" x="2938463" y="5791200"/>
          <p14:tracePt t="82892" x="2890838" y="5567363"/>
          <p14:tracePt t="82908" x="2795588" y="5262563"/>
          <p14:tracePt t="82924" x="2728913" y="5043488"/>
          <p14:tracePt t="82941" x="2686050" y="4924425"/>
          <p14:tracePt t="82958" x="2652713" y="4867275"/>
          <p14:tracePt t="82974" x="2614613" y="4824413"/>
          <p14:tracePt t="82991" x="2586038" y="4800600"/>
          <p14:tracePt t="83008" x="2552700" y="4776788"/>
          <p14:tracePt t="83024" x="2519363" y="4762500"/>
          <p14:tracePt t="83041" x="2462213" y="4752975"/>
          <p14:tracePt t="83058" x="2419350" y="4743450"/>
          <p14:tracePt t="83074" x="2376488" y="4743450"/>
          <p14:tracePt t="83092" x="2328863" y="4743450"/>
          <p14:tracePt t="83093" x="2309813" y="4743450"/>
          <p14:tracePt t="83108" x="2266950" y="4743450"/>
          <p14:tracePt t="83125" x="2228850" y="4743450"/>
          <p14:tracePt t="83141" x="2200275" y="4738688"/>
          <p14:tracePt t="83158" x="2152650" y="4733925"/>
          <p14:tracePt t="83174" x="2124075" y="4729163"/>
          <p14:tracePt t="83191" x="2095500" y="4714875"/>
          <p14:tracePt t="83208" x="2062163" y="4710113"/>
          <p14:tracePt t="83224" x="2014538" y="4691063"/>
          <p14:tracePt t="83241" x="1990725" y="4681538"/>
          <p14:tracePt t="83258" x="1962150" y="4667250"/>
          <p14:tracePt t="83275" x="1938338" y="4662488"/>
          <p14:tracePt t="83291" x="1905000" y="4652963"/>
          <p14:tracePt t="83308" x="1885950" y="4643438"/>
          <p14:tracePt t="83326" x="1871663" y="4633913"/>
          <p14:tracePt t="83343" x="1857375" y="4629150"/>
          <p14:tracePt t="83358" x="1843088" y="4619625"/>
          <p14:tracePt t="83374" x="1838325" y="4614863"/>
          <p14:tracePt t="83391" x="1828800" y="4614863"/>
          <p14:tracePt t="83408" x="1824038" y="4614863"/>
          <p14:tracePt t="83849" x="1824038" y="4610100"/>
          <p14:tracePt t="83864" x="1824038" y="4605338"/>
          <p14:tracePt t="83871" x="1824038" y="4600575"/>
          <p14:tracePt t="83892" x="1833563" y="4591050"/>
          <p14:tracePt t="83924" x="1933575" y="4538663"/>
          <p14:tracePt t="83941" x="1990725" y="4519613"/>
          <p14:tracePt t="83958" x="2038350" y="4505325"/>
          <p14:tracePt t="83974" x="2128838" y="4495800"/>
          <p14:tracePt t="83991" x="2195513" y="4481513"/>
          <p14:tracePt t="84008" x="2257425" y="4471988"/>
          <p14:tracePt t="84024" x="2333625" y="4467225"/>
          <p14:tracePt t="84041" x="2376488" y="4467225"/>
          <p14:tracePt t="84058" x="2405063" y="4467225"/>
          <p14:tracePt t="84074" x="2447925" y="4457700"/>
          <p14:tracePt t="84091" x="2509838" y="4457700"/>
          <p14:tracePt t="84108" x="2557463" y="4452938"/>
          <p14:tracePt t="84124" x="2609850" y="4452938"/>
          <p14:tracePt t="84141" x="2667000" y="4452938"/>
          <p14:tracePt t="84158" x="2733675" y="4452938"/>
          <p14:tracePt t="84174" x="2762250" y="4452938"/>
          <p14:tracePt t="84191" x="2790825" y="4452938"/>
          <p14:tracePt t="84208" x="2819400" y="4452938"/>
          <p14:tracePt t="84224" x="2871788" y="4452938"/>
          <p14:tracePt t="84241" x="2914650" y="4452938"/>
          <p14:tracePt t="84258" x="2967038" y="4452938"/>
          <p14:tracePt t="84274" x="3038475" y="4452938"/>
          <p14:tracePt t="84291" x="3076575" y="4452938"/>
          <p14:tracePt t="84308" x="3119438" y="4452938"/>
          <p14:tracePt t="84324" x="3152775" y="4452938"/>
          <p14:tracePt t="84341" x="3205163" y="4452938"/>
          <p14:tracePt t="84358" x="3257550" y="4452938"/>
          <p14:tracePt t="84374" x="3324225" y="4452938"/>
          <p14:tracePt t="84391" x="3390900" y="4452938"/>
          <p14:tracePt t="84408" x="3476625" y="4452938"/>
          <p14:tracePt t="84424" x="3524250" y="4452938"/>
          <p14:tracePt t="84441" x="3576638" y="4452938"/>
          <p14:tracePt t="84458" x="3643313" y="4452938"/>
          <p14:tracePt t="84474" x="3690938" y="4452938"/>
          <p14:tracePt t="84491" x="3729038" y="4452938"/>
          <p14:tracePt t="84508" x="3776663" y="4452938"/>
          <p14:tracePt t="84524" x="3838575" y="4452938"/>
          <p14:tracePt t="84541" x="3871913" y="4452938"/>
          <p14:tracePt t="84558" x="3900488" y="4452938"/>
          <p14:tracePt t="84575" x="3933825" y="4452938"/>
          <p14:tracePt t="84591" x="3957638" y="4452938"/>
          <p14:tracePt t="84608" x="3971925" y="4452938"/>
          <p14:tracePt t="84624" x="3976688" y="4452938"/>
          <p14:tracePt t="84641" x="3986213" y="4452938"/>
          <p14:tracePt t="84893" x="4024313" y="4452938"/>
          <p14:tracePt t="84899" x="4062413" y="4448175"/>
          <p14:tracePt t="84908" x="4095750" y="4448175"/>
          <p14:tracePt t="84925" x="4162425" y="4448175"/>
          <p14:tracePt t="84942" x="4233863" y="4457700"/>
          <p14:tracePt t="84958" x="4338638" y="4462463"/>
          <p14:tracePt t="84991" x="4471988" y="4481513"/>
          <p14:tracePt t="85024" x="4581525" y="4481513"/>
          <p14:tracePt t="85041" x="4633913" y="4481513"/>
          <p14:tracePt t="85058" x="4681538" y="4481513"/>
          <p14:tracePt t="85074" x="4752975" y="4481513"/>
          <p14:tracePt t="85091" x="4795838" y="4476750"/>
          <p14:tracePt t="85109" x="4829175" y="4462463"/>
          <p14:tracePt t="85125" x="4867275" y="4462463"/>
          <p14:tracePt t="85141" x="4886325" y="4452938"/>
          <p14:tracePt t="85158" x="4900613" y="4448175"/>
          <p14:tracePt t="85174" x="4905375" y="4448175"/>
          <p14:tracePt t="85191" x="4914900" y="4448175"/>
          <p14:tracePt t="85237" x="4910138" y="4448175"/>
          <p14:tracePt t="85244" x="4886325" y="4452938"/>
          <p14:tracePt t="85258" x="4748213" y="4491038"/>
          <p14:tracePt t="85274" x="4543425" y="4543425"/>
          <p14:tracePt t="85291" x="4243388" y="4610100"/>
          <p14:tracePt t="85308" x="4043363" y="4652963"/>
          <p14:tracePt t="85324" x="3786188" y="4681538"/>
          <p14:tracePt t="85341" x="3681413" y="4676775"/>
          <p14:tracePt t="85358" x="3609975" y="4667250"/>
          <p14:tracePt t="85374" x="3571875" y="4652963"/>
          <p14:tracePt t="85391" x="3543300" y="4629150"/>
          <p14:tracePt t="85408" x="3538538" y="4624388"/>
          <p14:tracePt t="85424" x="3529013" y="4619625"/>
          <p14:tracePt t="85441" x="3524250" y="4619625"/>
          <p14:tracePt t="85458" x="3524250" y="4614863"/>
          <p14:tracePt t="85474" x="3524250" y="4610100"/>
          <p14:tracePt t="85491" x="3538538" y="4600575"/>
          <p14:tracePt t="85508" x="3633788" y="4600575"/>
          <p14:tracePt t="85524" x="3709988" y="4600575"/>
          <p14:tracePt t="85541" x="3814763" y="4600575"/>
          <p14:tracePt t="85558" x="3929063" y="4605338"/>
          <p14:tracePt t="85574" x="4110038" y="4624388"/>
          <p14:tracePt t="85591" x="4210050" y="4629150"/>
          <p14:tracePt t="85608" x="4281488" y="4643438"/>
          <p14:tracePt t="85625" x="4343400" y="4643438"/>
          <p14:tracePt t="85641" x="4433888" y="4643438"/>
          <p14:tracePt t="85658" x="4486275" y="4643438"/>
          <p14:tracePt t="85675" x="4533900" y="4643438"/>
          <p14:tracePt t="85691" x="4600575" y="4643438"/>
          <p14:tracePt t="85708" x="4648200" y="4643438"/>
          <p14:tracePt t="85724" x="4676775" y="4638675"/>
          <p14:tracePt t="85741" x="4705350" y="4638675"/>
          <p14:tracePt t="85757" x="4743450" y="4624388"/>
          <p14:tracePt t="85774" x="4767263" y="4619625"/>
          <p14:tracePt t="85791" x="4781550" y="4614863"/>
          <p14:tracePt t="85807" x="4805363" y="4600575"/>
          <p14:tracePt t="85824" x="4814888" y="4595813"/>
          <p14:tracePt t="85841" x="4824413" y="4595813"/>
          <p14:tracePt t="85858" x="4829175" y="4595813"/>
          <p14:tracePt t="85891" x="4829175" y="4591050"/>
          <p14:tracePt t="85908" x="4805363" y="4581525"/>
          <p14:tracePt t="85924" x="4738688" y="4567238"/>
          <p14:tracePt t="85941" x="4514850" y="4548188"/>
          <p14:tracePt t="85958" x="4367213" y="4543425"/>
          <p14:tracePt t="85974" x="4233863" y="4543425"/>
          <p14:tracePt t="85991" x="4110038" y="4543425"/>
          <p14:tracePt t="86008" x="4014788" y="4557713"/>
          <p14:tracePt t="86024" x="3962400" y="4557713"/>
          <p14:tracePt t="86041" x="3933825" y="4562475"/>
          <p14:tracePt t="86058" x="3914775" y="4562475"/>
          <p14:tracePt t="86074" x="3871913" y="4562475"/>
          <p14:tracePt t="86091" x="3843338" y="4562475"/>
          <p14:tracePt t="86108" x="3800475" y="4557713"/>
          <p14:tracePt t="86125" x="3738563" y="4548188"/>
          <p14:tracePt t="86141" x="3705225" y="4548188"/>
          <p14:tracePt t="86158" x="3681413" y="4543425"/>
          <p14:tracePt t="86176" x="3671888" y="4538663"/>
          <p14:tracePt t="86191" x="3662363" y="4538663"/>
          <p14:tracePt t="86208" x="3652838" y="4538663"/>
          <p14:tracePt t="86258" x="3657600" y="4538663"/>
          <p14:tracePt t="86265" x="3671888" y="4538663"/>
          <p14:tracePt t="86274" x="3681413" y="4538663"/>
          <p14:tracePt t="86291" x="3748088" y="4538663"/>
          <p14:tracePt t="86308" x="3848100" y="4538663"/>
          <p14:tracePt t="86324" x="4062413" y="4529138"/>
          <p14:tracePt t="86341" x="4195763" y="4524375"/>
          <p14:tracePt t="86358" x="4291013" y="4505325"/>
          <p14:tracePt t="86374" x="4429125" y="4491038"/>
          <p14:tracePt t="86391" x="4510088" y="4481513"/>
          <p14:tracePt t="86408" x="4572000" y="4471988"/>
          <p14:tracePt t="86424" x="4610100" y="4462463"/>
          <p14:tracePt t="86441" x="4648200" y="4457700"/>
          <p14:tracePt t="86458" x="4662488" y="4448175"/>
          <p14:tracePt t="86474" x="4672013" y="4448175"/>
          <p14:tracePt t="86493" x="4681538" y="4443413"/>
          <p14:tracePt t="86508" x="4691063" y="4443413"/>
          <p14:tracePt t="86524" x="4700588" y="4443413"/>
          <p14:tracePt t="86640" x="4695825" y="4467225"/>
          <p14:tracePt t="86647" x="4662488" y="4524375"/>
          <p14:tracePt t="86658" x="4605338" y="4586288"/>
          <p14:tracePt t="86674" x="4452938" y="4772025"/>
          <p14:tracePt t="86691" x="4033838" y="5253038"/>
          <p14:tracePt t="86708" x="3729038" y="5486400"/>
          <p14:tracePt t="86725" x="3481388" y="5695950"/>
          <p14:tracePt t="86741" x="3195638" y="5938838"/>
          <p14:tracePt t="86758" x="2890838" y="6129338"/>
          <p14:tracePt t="86775" x="2752725" y="6200775"/>
          <p14:tracePt t="86791" x="2600325" y="6243638"/>
          <p14:tracePt t="86808" x="2419350" y="6276975"/>
          <p14:tracePt t="86824" x="2338388" y="6286500"/>
          <p14:tracePt t="86841" x="2262188" y="6300788"/>
          <p14:tracePt t="86858" x="2185988" y="6300788"/>
          <p14:tracePt t="86874" x="2071688" y="6300788"/>
          <p14:tracePt t="86891" x="2000250" y="6300788"/>
          <p14:tracePt t="86908" x="1952625" y="6305550"/>
          <p14:tracePt t="86925" x="1900238" y="6305550"/>
          <p14:tracePt t="86941" x="1833563" y="6305550"/>
          <p14:tracePt t="86958" x="1781175" y="6300788"/>
          <p14:tracePt t="86975" x="1719263" y="6276975"/>
          <p14:tracePt t="86991" x="1638300" y="6253163"/>
          <p14:tracePt t="87007" x="1585913" y="6224588"/>
          <p14:tracePt t="87024" x="1547813" y="6210300"/>
          <p14:tracePt t="87041" x="1524000" y="6200775"/>
          <p14:tracePt t="87057" x="1490663" y="6191250"/>
          <p14:tracePt t="87074" x="1476375" y="6176963"/>
          <p14:tracePt t="87091" x="1462088" y="6172200"/>
          <p14:tracePt t="87108" x="1457325" y="6167438"/>
          <p14:tracePt t="87124" x="1447800" y="6167438"/>
          <p14:tracePt t="87141" x="1443038" y="6167438"/>
          <p14:tracePt t="87158" x="1443038" y="6162675"/>
          <p14:tracePt t="87175" x="1452563" y="6148388"/>
          <p14:tracePt t="87191" x="1514475" y="6119813"/>
          <p14:tracePt t="87207" x="1652588" y="6086475"/>
          <p14:tracePt t="87224" x="1800225" y="6057900"/>
          <p14:tracePt t="87241" x="2019300" y="6034088"/>
          <p14:tracePt t="87258" x="2152650" y="6015038"/>
          <p14:tracePt t="87274" x="2266950" y="6000750"/>
          <p14:tracePt t="87291" x="2338388" y="6000750"/>
          <p14:tracePt t="87308" x="2409825" y="6000750"/>
          <p14:tracePt t="87324" x="2452688" y="6000750"/>
          <p14:tracePt t="87341" x="2481263" y="6000750"/>
          <p14:tracePt t="87358" x="2514600" y="6000750"/>
          <p14:tracePt t="87374" x="2519363" y="6000750"/>
          <p14:tracePt t="87391" x="2524125" y="6000750"/>
          <p14:tracePt t="87408" x="2533650" y="6000750"/>
          <p14:tracePt t="87499" x="2538413" y="6000750"/>
          <p14:tracePt t="87505" x="2543175" y="6000750"/>
          <p14:tracePt t="87521" x="2547938" y="6005513"/>
          <p14:tracePt t="88196" x="2600325" y="6005513"/>
          <p14:tracePt t="88203" x="2667000" y="6015038"/>
          <p14:tracePt t="88210" x="2738438" y="6019800"/>
          <p14:tracePt t="88225" x="2833688" y="6019800"/>
          <p14:tracePt t="88241" x="3138488" y="6048375"/>
          <p14:tracePt t="88258" x="3338513" y="6067425"/>
          <p14:tracePt t="88291" x="3848100" y="6176963"/>
          <p14:tracePt t="88325" x="4186238" y="6267450"/>
          <p14:tracePt t="88342" x="4324350" y="6296025"/>
          <p14:tracePt t="88358" x="4486275" y="6324600"/>
          <p14:tracePt t="88374" x="4581525" y="6343650"/>
          <p14:tracePt t="88391" x="4652963" y="6348413"/>
          <p14:tracePt t="88408" x="4714875" y="6357938"/>
          <p14:tracePt t="88424" x="4781550" y="6357938"/>
          <p14:tracePt t="88441" x="4810125" y="6357938"/>
          <p14:tracePt t="88458" x="4838700" y="6357938"/>
          <p14:tracePt t="88474" x="4872038" y="6353175"/>
          <p14:tracePt t="88491" x="4895850" y="6343650"/>
          <p14:tracePt t="88507" x="4914900" y="6334125"/>
          <p14:tracePt t="88524" x="4953000" y="6319838"/>
          <p14:tracePt t="88541" x="5000625" y="6315075"/>
          <p14:tracePt t="88557" x="5043488" y="6319838"/>
          <p14:tracePt t="88574" x="5081588" y="6329363"/>
          <p14:tracePt t="88591" x="5110163" y="6334125"/>
          <p14:tracePt t="88593" x="5119688" y="6338888"/>
          <p14:tracePt t="88608" x="5129213" y="6343650"/>
          <p14:tracePt t="88624" x="5138738" y="6343650"/>
          <p14:tracePt t="88641" x="5148263" y="6348413"/>
          <p14:tracePt t="88658" x="5148263" y="6357938"/>
          <p14:tracePt t="88674" x="5143500" y="6372225"/>
          <p14:tracePt t="88691" x="5081588" y="6400800"/>
          <p14:tracePt t="88707" x="4962525" y="6434138"/>
          <p14:tracePt t="88724" x="4824413" y="6443663"/>
          <p14:tracePt t="88741" x="4781550" y="6429375"/>
          <p14:tracePt t="88757" x="4762500" y="6405563"/>
          <p14:tracePt t="88774" x="4757738" y="6353175"/>
          <p14:tracePt t="88791" x="4776788" y="6305550"/>
          <p14:tracePt t="88809" x="4805363" y="6281738"/>
          <p14:tracePt t="88824" x="4838700" y="6257925"/>
          <p14:tracePt t="88841" x="4857750" y="6248400"/>
          <p14:tracePt t="88857" x="4862513" y="6248400"/>
          <p14:tracePt t="88874" x="4862513" y="6243638"/>
          <p14:tracePt t="88891" x="4805363" y="6229350"/>
          <p14:tracePt t="88908" x="4519613" y="6138863"/>
          <p14:tracePt t="88924" x="4305300" y="6019800"/>
          <p14:tracePt t="88941" x="4014788" y="5762625"/>
          <p14:tracePt t="88959" x="3762375" y="5486400"/>
          <p14:tracePt t="88974" x="3429000" y="4814888"/>
          <p14:tracePt t="88991" x="3281363" y="4376738"/>
          <p14:tracePt t="89008" x="3219450" y="4195763"/>
          <p14:tracePt t="89024" x="3152775" y="4019550"/>
          <p14:tracePt t="89041" x="3119438" y="3943350"/>
          <p14:tracePt t="89057" x="3095625" y="3895725"/>
          <p14:tracePt t="89074" x="3071813" y="3867150"/>
          <p14:tracePt t="89091" x="3019425" y="3819525"/>
          <p14:tracePt t="89107" x="2957513" y="3790950"/>
          <p14:tracePt t="89124" x="2871788" y="3771900"/>
          <p14:tracePt t="89141" x="2776538" y="3752850"/>
          <p14:tracePt t="89157" x="2643188" y="3752850"/>
          <p14:tracePt t="89174" x="2586038" y="3752850"/>
          <p14:tracePt t="89191" x="2533650" y="3752850"/>
          <p14:tracePt t="89208" x="2490788" y="3752850"/>
          <p14:tracePt t="89224" x="2433638" y="3752850"/>
          <p14:tracePt t="89241" x="2386013" y="3762375"/>
          <p14:tracePt t="89257" x="2343150" y="3776663"/>
          <p14:tracePt t="89275" x="2305050" y="3800475"/>
          <p14:tracePt t="89291" x="2219325" y="3862388"/>
          <p14:tracePt t="89307" x="2152650" y="3900488"/>
          <p14:tracePt t="89324" x="2100263" y="3929063"/>
          <p14:tracePt t="89341" x="2019300" y="3962400"/>
          <p14:tracePt t="89357" x="1966913" y="3976688"/>
          <p14:tracePt t="89374" x="1933575" y="3981450"/>
          <p14:tracePt t="89391" x="1900238" y="3986213"/>
          <p14:tracePt t="89407" x="1881188" y="3986213"/>
          <p14:tracePt t="89424" x="1871663" y="3986213"/>
          <p14:tracePt t="89474" x="1876425" y="3986213"/>
          <p14:tracePt t="89481" x="1905000" y="3986213"/>
          <p14:tracePt t="89490" x="1928813" y="3986213"/>
          <p14:tracePt t="89507" x="1995488" y="3986213"/>
          <p14:tracePt t="89524" x="2195513" y="3976688"/>
          <p14:tracePt t="89541" x="2343150" y="3976688"/>
          <p14:tracePt t="89557" x="2452688" y="3976688"/>
          <p14:tracePt t="89574" x="2566988" y="3976688"/>
          <p14:tracePt t="89591" x="2700338" y="3976688"/>
          <p14:tracePt t="89607" x="2762250" y="3981450"/>
          <p14:tracePt t="89624" x="2786063" y="3981450"/>
          <p14:tracePt t="89641" x="2800350" y="3981450"/>
          <p14:tracePt t="89657" x="2809875" y="3981450"/>
          <p14:tracePt t="89674" x="2814638" y="3981450"/>
          <p14:tracePt t="91280" x="2809875" y="3986213"/>
          <p14:tracePt t="91287" x="2800350" y="3990975"/>
          <p14:tracePt t="91302" x="2795588" y="3995738"/>
          <p14:tracePt t="91310" x="2790825" y="3995738"/>
          <p14:tracePt t="91537" x="2705100" y="4010025"/>
          <p14:tracePt t="91544" x="2552700" y="4019550"/>
          <p14:tracePt t="91558" x="2386013" y="4029075"/>
          <p14:tracePt t="91591" x="1895475" y="4052888"/>
          <p14:tracePt t="91624" x="1619250" y="4005263"/>
          <p14:tracePt t="91641" x="1566863" y="3990975"/>
          <p14:tracePt t="91657" x="1524000" y="3976688"/>
          <p14:tracePt t="91674" x="1481138" y="3971925"/>
          <p14:tracePt t="91690" x="1419225" y="3957638"/>
          <p14:tracePt t="91707" x="1366838" y="3952875"/>
          <p14:tracePt t="91724" x="1314450" y="3938588"/>
          <p14:tracePt t="91741" x="1271588" y="3933825"/>
          <p14:tracePt t="91757" x="1233488" y="3914775"/>
          <p14:tracePt t="91774" x="1204913" y="3886200"/>
          <p14:tracePt t="91790" x="1171575" y="3800475"/>
          <p14:tracePt t="91808" x="1152525" y="3709988"/>
          <p14:tracePt t="91824" x="1138238" y="3609975"/>
          <p14:tracePt t="91841" x="1138238" y="3581400"/>
          <p14:tracePt t="91857" x="1138238" y="3571875"/>
          <p14:tracePt t="91874" x="1138238" y="3562350"/>
          <p14:tracePt t="91907" x="1138238" y="3609975"/>
          <p14:tracePt t="91924" x="1119188" y="3843338"/>
          <p14:tracePt t="91940" x="1095375" y="4443413"/>
          <p14:tracePt t="91958" x="1057275" y="4729163"/>
          <p14:tracePt t="91974" x="1019175" y="5043488"/>
          <p14:tracePt t="91991" x="1004888" y="5176838"/>
          <p14:tracePt t="92007" x="981075" y="5295900"/>
          <p14:tracePt t="92024" x="976313" y="5338763"/>
          <p14:tracePt t="92041" x="971550" y="5362575"/>
          <p14:tracePt t="92057" x="971550" y="5376863"/>
          <p14:tracePt t="92074" x="971550" y="5381625"/>
          <p14:tracePt t="92090" x="971550" y="5386388"/>
          <p14:tracePt t="92278" x="1028700" y="5372100"/>
          <p14:tracePt t="92285" x="1104900" y="5353050"/>
          <p14:tracePt t="92294" x="1176338" y="5334000"/>
          <p14:tracePt t="92307" x="1357313" y="5300663"/>
          <p14:tracePt t="92324" x="1524000" y="5272088"/>
          <p14:tracePt t="92341" x="1662113" y="5257800"/>
          <p14:tracePt t="92358" x="1795463" y="5248275"/>
          <p14:tracePt t="92374" x="1976438" y="5248275"/>
          <p14:tracePt t="92390" x="2043113" y="5248275"/>
          <p14:tracePt t="92407" x="2081213" y="5248275"/>
          <p14:tracePt t="92424" x="2095500" y="5248275"/>
          <p14:tracePt t="92440" x="2100263" y="5248275"/>
          <p14:tracePt t="92697" x="2105025" y="5248275"/>
          <p14:tracePt t="92704" x="2109788" y="5253038"/>
          <p14:tracePt t="92712" x="2119313" y="5262563"/>
          <p14:tracePt t="92724" x="2124075" y="5262563"/>
          <p14:tracePt t="92740" x="2133600" y="5276850"/>
          <p14:tracePt t="92757" x="2138363" y="5286375"/>
          <p14:tracePt t="92774" x="2147888" y="5291138"/>
          <p14:tracePt t="92790" x="2152650" y="5300663"/>
          <p14:tracePt t="92807" x="2152650" y="5305425"/>
          <p14:tracePt t="92824" x="2157413" y="5305425"/>
          <p14:tracePt t="93461" x="2157413" y="5310188"/>
          <p14:tracePt t="93674" x="2152650" y="5305425"/>
          <p14:tracePt t="93680" x="2147888" y="5300663"/>
          <p14:tracePt t="93690" x="2147888" y="5291138"/>
          <p14:tracePt t="93707" x="2138363" y="5238750"/>
          <p14:tracePt t="93725" x="2105025" y="5119688"/>
          <p14:tracePt t="93740" x="2028825" y="4962525"/>
          <p14:tracePt t="93774" x="1885950" y="4691063"/>
          <p14:tracePt t="93807" x="1757363" y="4452938"/>
          <p14:tracePt t="93824" x="1719263" y="4386263"/>
          <p14:tracePt t="93840" x="1671638" y="4286250"/>
          <p14:tracePt t="93857" x="1604963" y="4152900"/>
          <p14:tracePt t="93874" x="1566863" y="4076700"/>
          <p14:tracePt t="93890" x="1543050" y="4038600"/>
          <p14:tracePt t="93907" x="1524000" y="4010025"/>
          <p14:tracePt t="93924" x="1519238" y="3995738"/>
          <p14:tracePt t="94195" x="1509713" y="3995738"/>
          <p14:tracePt t="94202" x="1490663" y="3995738"/>
          <p14:tracePt t="94209" x="1471613" y="3995738"/>
          <p14:tracePt t="94224" x="1438275" y="4014788"/>
          <p14:tracePt t="94240" x="1390650" y="4024313"/>
          <p14:tracePt t="94257" x="1347788" y="4052888"/>
          <p14:tracePt t="94274" x="1300163" y="4076700"/>
          <p14:tracePt t="94290" x="1238250" y="4114800"/>
          <p14:tracePt t="94307" x="1209675" y="4138613"/>
          <p14:tracePt t="94324" x="1176338" y="4157663"/>
          <p14:tracePt t="94341" x="1147763" y="4171950"/>
          <p14:tracePt t="94357" x="1109663" y="4181475"/>
          <p14:tracePt t="94374" x="1071563" y="4181475"/>
          <p14:tracePt t="94390" x="1042988" y="4176713"/>
          <p14:tracePt t="94407" x="995363" y="4152900"/>
          <p14:tracePt t="94424" x="971550" y="4133850"/>
          <p14:tracePt t="94440" x="957263" y="4129088"/>
          <p14:tracePt t="94457" x="942975" y="4119563"/>
          <p14:tracePt t="94474" x="933450" y="4119563"/>
          <p14:tracePt t="94507" x="933450" y="4114800"/>
          <p14:tracePt t="94524" x="952500" y="4110038"/>
          <p14:tracePt t="94540" x="1052513" y="4081463"/>
          <p14:tracePt t="94557" x="1219200" y="4052888"/>
          <p14:tracePt t="94574" x="1400175" y="4038600"/>
          <p14:tracePt t="94591" x="1614488" y="4010025"/>
          <p14:tracePt t="94607" x="1738313" y="4000500"/>
          <p14:tracePt t="94623" x="1862138" y="4000500"/>
          <p14:tracePt t="94640" x="1938338" y="4000500"/>
          <p14:tracePt t="94657" x="2033588" y="4000500"/>
          <p14:tracePt t="94673" x="2085975" y="4005263"/>
          <p14:tracePt t="94690" x="2138363" y="4010025"/>
          <p14:tracePt t="94707" x="2171700" y="4024313"/>
          <p14:tracePt t="94724" x="2195513" y="4024313"/>
          <p14:tracePt t="94740" x="2205038" y="4024313"/>
          <p14:tracePt t="94773" x="2205038" y="4029075"/>
          <p14:tracePt t="94790" x="2200275" y="4038600"/>
          <p14:tracePt t="94807" x="2162175" y="4052888"/>
          <p14:tracePt t="94825" x="2043113" y="4095750"/>
          <p14:tracePt t="94840" x="1790700" y="4157663"/>
          <p14:tracePt t="94857" x="1657350" y="4186238"/>
          <p14:tracePt t="94873" x="1509713" y="4195763"/>
          <p14:tracePt t="94893" x="1376363" y="4195763"/>
          <p14:tracePt t="94915" x="1214438" y="4181475"/>
          <p14:tracePt t="94934" x="1176338" y="4181475"/>
          <p14:tracePt t="94944" x="1157288" y="4181475"/>
          <p14:tracePt t="94957" x="1152525" y="4181475"/>
          <p14:tracePt t="94973" x="1138238" y="4181475"/>
          <p14:tracePt t="94990" x="1133475" y="4181475"/>
          <p14:tracePt t="95007" x="1128713" y="4181475"/>
          <p14:tracePt t="95063" x="1143000" y="4181475"/>
          <p14:tracePt t="95084" x="1276350" y="4181475"/>
          <p14:tracePt t="95094" x="1333500" y="4181475"/>
          <p14:tracePt t="95107" x="1457325" y="4176713"/>
          <p14:tracePt t="95123" x="1581150" y="4167188"/>
          <p14:tracePt t="95140" x="1704975" y="4171950"/>
          <p14:tracePt t="95158" x="1862138" y="4176713"/>
          <p14:tracePt t="95178" x="1957388" y="4210050"/>
          <p14:tracePt t="95191" x="1981200" y="4224338"/>
          <p14:tracePt t="95207" x="2043113" y="4262438"/>
          <p14:tracePt t="95224" x="2057400" y="4276725"/>
          <p14:tracePt t="95240" x="2071688" y="4291013"/>
          <p14:tracePt t="95258" x="2076450" y="4305300"/>
          <p14:tracePt t="95274" x="2076450" y="4338638"/>
          <p14:tracePt t="95290" x="2057400" y="4362450"/>
          <p14:tracePt t="95307" x="2019300" y="4386263"/>
          <p14:tracePt t="95324" x="1900238" y="4438650"/>
          <p14:tracePt t="95340" x="1671638" y="4491038"/>
          <p14:tracePt t="95357" x="1557338" y="4514850"/>
          <p14:tracePt t="95373" x="1452563" y="4548188"/>
          <p14:tracePt t="95392" x="1338263" y="4591050"/>
          <p14:tracePt t="95414" x="1281113" y="4614863"/>
          <p14:tracePt t="95428" x="1271588" y="4624388"/>
          <p14:tracePt t="95440" x="1252538" y="4629150"/>
          <p14:tracePt t="95457" x="1243013" y="4638675"/>
          <p14:tracePt t="95474" x="1238250" y="4638675"/>
          <p14:tracePt t="95508" x="1243013" y="4638675"/>
          <p14:tracePt t="95524" x="1319213" y="4638675"/>
          <p14:tracePt t="95541" x="1390650" y="4633913"/>
          <p14:tracePt t="95558" x="1471613" y="4629150"/>
          <p14:tracePt t="95575" x="1562100" y="4629150"/>
          <p14:tracePt t="95591" x="1643063" y="4629150"/>
          <p14:tracePt t="95607" x="1681163" y="4629150"/>
          <p14:tracePt t="95612" x="1690688" y="4629150"/>
          <p14:tracePt t="95624" x="1695450" y="4629150"/>
          <p14:tracePt t="95641" x="1709738" y="4633913"/>
          <p14:tracePt t="95657" x="1714500" y="4638675"/>
          <p14:tracePt t="95674" x="1714500" y="4648200"/>
          <p14:tracePt t="95692" x="1714500" y="4657725"/>
          <p14:tracePt t="95708" x="1714500" y="4667250"/>
          <p14:tracePt t="95724" x="1704975" y="4681538"/>
          <p14:tracePt t="95741" x="1690688" y="4695825"/>
          <p14:tracePt t="95759" x="1652588" y="4710113"/>
          <p14:tracePt t="95774" x="1576388" y="4700588"/>
          <p14:tracePt t="95790" x="1524000" y="4667250"/>
          <p14:tracePt t="95807" x="1457325" y="4595813"/>
          <p14:tracePt t="95825" x="1400175" y="4495800"/>
          <p14:tracePt t="95841" x="1314450" y="4262438"/>
          <p14:tracePt t="95857" x="1276350" y="4114800"/>
          <p14:tracePt t="95874" x="1271588" y="4052888"/>
          <p14:tracePt t="95890" x="1271588" y="4010025"/>
          <p14:tracePt t="95907" x="1271588" y="3990975"/>
          <p14:tracePt t="95924" x="1271588" y="3986213"/>
          <p14:tracePt t="95942" x="1271588" y="3976688"/>
          <p14:tracePt t="95987" x="1266825" y="3976688"/>
          <p14:tracePt t="96003" x="1262063" y="3976688"/>
          <p14:tracePt t="96020" x="1252538" y="3986213"/>
          <p14:tracePt t="96037" x="1233488" y="4029075"/>
          <p14:tracePt t="96046" x="1200150" y="4114800"/>
          <p14:tracePt t="96057" x="1195388" y="4162425"/>
          <p14:tracePt t="96074" x="1166813" y="4262438"/>
          <p14:tracePt t="96090" x="1157288" y="4333875"/>
          <p14:tracePt t="96108" x="1143000" y="4424363"/>
          <p14:tracePt t="96127" x="1143000" y="4572000"/>
          <p14:tracePt t="96143" x="1143000" y="4629150"/>
          <p14:tracePt t="96157" x="1143000" y="4681538"/>
          <p14:tracePt t="96174" x="1143000" y="4729163"/>
          <p14:tracePt t="96190" x="1143000" y="4800600"/>
          <p14:tracePt t="96207" x="1143000" y="4891088"/>
          <p14:tracePt t="96224" x="1143000" y="4933950"/>
          <p14:tracePt t="96240" x="1143000" y="4962525"/>
          <p14:tracePt t="96257" x="1143000" y="4981575"/>
          <p14:tracePt t="96274" x="1143000" y="4991100"/>
          <p14:tracePt t="96290" x="1143000" y="4995863"/>
          <p14:tracePt t="96307" x="1143000" y="5005388"/>
          <p14:tracePt t="97654" x="1152525" y="5000625"/>
          <p14:tracePt t="97662" x="1171575" y="4981575"/>
          <p14:tracePt t="97673" x="1185863" y="4972050"/>
          <p14:tracePt t="97707" x="1219200" y="4938713"/>
          <p14:tracePt t="97740" x="1228725" y="4924425"/>
          <p14:tracePt t="97757" x="1238250" y="4924425"/>
          <p14:tracePt t="97773" x="1243013" y="4924425"/>
          <p14:tracePt t="97790" x="1247775" y="4924425"/>
          <p14:tracePt t="97807" x="1257300" y="4924425"/>
          <p14:tracePt t="97851" x="1257300" y="4929188"/>
          <p14:tracePt t="97858" x="1257300" y="4938713"/>
          <p14:tracePt t="97873" x="1257300" y="4953000"/>
          <p14:tracePt t="97890" x="1257300" y="4976813"/>
          <p14:tracePt t="97907" x="1247775" y="4995863"/>
          <p14:tracePt t="97924" x="1243013" y="5014913"/>
          <p14:tracePt t="97940" x="1233488" y="5033963"/>
          <p14:tracePt t="97957" x="1228725" y="5043488"/>
          <p14:tracePt t="97974" x="1223963" y="5048250"/>
          <p14:tracePt t="97990" x="1223963" y="5053013"/>
          <p14:tracePt t="98023" x="1219200" y="5053013"/>
          <p14:tracePt t="98307" x="1214438" y="5057775"/>
          <p14:tracePt t="98314" x="1209675" y="5057775"/>
          <p14:tracePt t="98323" x="1209675" y="5062538"/>
          <p14:tracePt t="98340" x="1204913" y="5067300"/>
          <p14:tracePt t="106224" x="1204913" y="5057775"/>
          <p14:tracePt t="106231" x="1204913" y="5029200"/>
          <p14:tracePt t="106239" x="1204913" y="5005388"/>
          <p14:tracePt t="106257" x="1204913" y="4905375"/>
          <p14:tracePt t="106274" x="1204913" y="4738688"/>
          <p14:tracePt t="106289" x="1204913" y="4672013"/>
          <p14:tracePt t="106323" x="1209675" y="4581525"/>
          <p14:tracePt t="106356" x="1228725" y="4476750"/>
          <p14:tracePt t="106373" x="1228725" y="4438650"/>
          <p14:tracePt t="106389" x="1238250" y="4391025"/>
          <p14:tracePt t="106406" x="1238250" y="4333875"/>
          <p14:tracePt t="106423" x="1238250" y="4305300"/>
          <p14:tracePt t="106439" x="1238250" y="4281488"/>
          <p14:tracePt t="106456" x="1238250" y="4262438"/>
          <p14:tracePt t="106473" x="1243013" y="4233863"/>
          <p14:tracePt t="106489" x="1243013" y="4219575"/>
          <p14:tracePt t="106506" x="1247775" y="4205288"/>
          <p14:tracePt t="106523" x="1247775" y="4186238"/>
          <p14:tracePt t="106539" x="1247775" y="4167188"/>
          <p14:tracePt t="106556" x="1247775" y="4157663"/>
          <p14:tracePt t="106573" x="1247775" y="4143375"/>
          <p14:tracePt t="106589" x="1247775" y="4124325"/>
          <p14:tracePt t="106606" x="1243013" y="4110038"/>
          <p14:tracePt t="106623" x="1233488" y="4100513"/>
          <p14:tracePt t="106640" x="1219200" y="4086225"/>
          <p14:tracePt t="106656" x="1190625" y="4062413"/>
          <p14:tracePt t="106673" x="1152525" y="4052888"/>
          <p14:tracePt t="106690" x="1123950" y="4043363"/>
          <p14:tracePt t="106706" x="1095375" y="4038600"/>
          <p14:tracePt t="106723" x="1057275" y="4029075"/>
          <p14:tracePt t="106739" x="1042988" y="4024313"/>
          <p14:tracePt t="106756" x="1038225" y="4019550"/>
          <p14:tracePt t="106773" x="1028700" y="4010025"/>
          <p14:tracePt t="106789" x="1028700" y="4005263"/>
          <p14:tracePt t="106806" x="1028700" y="3990975"/>
          <p14:tracePt t="106823" x="1052513" y="3976688"/>
          <p14:tracePt t="106839" x="1171575" y="3933825"/>
          <p14:tracePt t="106856" x="1300163" y="3905250"/>
          <p14:tracePt t="106873" x="1423988" y="3890963"/>
          <p14:tracePt t="106890" x="1538288" y="3881438"/>
          <p14:tracePt t="106906" x="1652588" y="3876675"/>
          <p14:tracePt t="106923" x="1724025" y="3876675"/>
          <p14:tracePt t="106940" x="1766888" y="3886200"/>
          <p14:tracePt t="106956" x="1814513" y="3895725"/>
          <p14:tracePt t="106973" x="1824038" y="3900488"/>
          <p14:tracePt t="106989" x="1833563" y="3905250"/>
          <p14:tracePt t="107006" x="1833563" y="3910013"/>
          <p14:tracePt t="107023" x="1828800" y="3933825"/>
          <p14:tracePt t="107039" x="1790700" y="3967163"/>
          <p14:tracePt t="107056" x="1709738" y="4029075"/>
          <p14:tracePt t="107073" x="1600200" y="4100513"/>
          <p14:tracePt t="107089" x="1409700" y="4176713"/>
          <p14:tracePt t="107106" x="1314450" y="4200525"/>
          <p14:tracePt t="107123" x="1262063" y="4214813"/>
          <p14:tracePt t="107139" x="1228725" y="4219575"/>
          <p14:tracePt t="107156" x="1200150" y="4219575"/>
          <p14:tracePt t="107173" x="1195388" y="4219575"/>
          <p14:tracePt t="107189" x="1185863" y="4219575"/>
          <p14:tracePt t="107235" x="1190625" y="4214813"/>
          <p14:tracePt t="107243" x="1219200" y="4200525"/>
          <p14:tracePt t="107256" x="1257300" y="4176713"/>
          <p14:tracePt t="107273" x="1423988" y="4110038"/>
          <p14:tracePt t="107289" x="1533525" y="4076700"/>
          <p14:tracePt t="107306" x="1604963" y="4062413"/>
          <p14:tracePt t="107323" x="1681163" y="4062413"/>
          <p14:tracePt t="107339" x="1709738" y="4062413"/>
          <p14:tracePt t="107356" x="1719263" y="4062413"/>
          <p14:tracePt t="107373" x="1728788" y="4062413"/>
          <p14:tracePt t="107389" x="1733550" y="4062413"/>
          <p14:tracePt t="107407" x="1728788" y="4071938"/>
          <p14:tracePt t="107423" x="1700213" y="4090988"/>
          <p14:tracePt t="107439" x="1643063" y="4124325"/>
          <p14:tracePt t="107456" x="1466850" y="4210050"/>
          <p14:tracePt t="107473" x="1366838" y="4243388"/>
          <p14:tracePt t="107489" x="1304925" y="4271963"/>
          <p14:tracePt t="107506" x="1276350" y="4286250"/>
          <p14:tracePt t="107523" x="1262063" y="4291013"/>
          <p14:tracePt t="107559" x="1271588" y="4281488"/>
          <p14:tracePt t="107573" x="1323975" y="4262438"/>
          <p14:tracePt t="107589" x="1376363" y="4248150"/>
          <p14:tracePt t="107606" x="1428750" y="4229100"/>
          <p14:tracePt t="107622" x="1466850" y="4224338"/>
          <p14:tracePt t="107639" x="1504950" y="4219575"/>
          <p14:tracePt t="107656" x="1519238" y="4219575"/>
          <p14:tracePt t="107673" x="1524000" y="4219575"/>
          <p14:tracePt t="107690" x="1533525" y="4219575"/>
          <p14:tracePt t="107949" x="1533525" y="4224338"/>
          <p14:tracePt t="107956" x="1533525" y="4229100"/>
          <p14:tracePt t="107963" x="1533525" y="4238625"/>
          <p14:tracePt t="107972" x="1533525" y="4248150"/>
          <p14:tracePt t="107989" x="1533525" y="4276725"/>
          <p14:tracePt t="108006" x="1528763" y="4329113"/>
          <p14:tracePt t="108023" x="1514475" y="4381500"/>
          <p14:tracePt t="108039" x="1509713" y="4424363"/>
          <p14:tracePt t="108056" x="1500188" y="4462463"/>
          <p14:tracePt t="108073" x="1485900" y="4505325"/>
          <p14:tracePt t="108089" x="1481138" y="4519613"/>
          <p14:tracePt t="108106" x="1471613" y="4529138"/>
          <p14:tracePt t="108123" x="1466850" y="4538663"/>
          <p14:tracePt t="108139" x="1466850" y="4548188"/>
          <p14:tracePt t="108156" x="1466850" y="4552950"/>
          <p14:tracePt t="108189" x="1466850" y="4557713"/>
          <p14:tracePt t="108874" x="1471613" y="4562475"/>
          <p14:tracePt t="108880" x="1481138" y="4567238"/>
          <p14:tracePt t="108889" x="1495425" y="4576763"/>
          <p14:tracePt t="108907" x="1519238" y="4595813"/>
          <p14:tracePt t="108922" x="1538288" y="4614863"/>
          <p14:tracePt t="108939" x="1566863" y="4638675"/>
          <p14:tracePt t="108956" x="1585913" y="4648200"/>
          <p14:tracePt t="108989" x="1604963" y="4657725"/>
          <p14:tracePt t="109022" x="1624013" y="4676775"/>
          <p14:tracePt t="109039" x="1633538" y="4681538"/>
          <p14:tracePt t="109056" x="1657350" y="4691063"/>
          <p14:tracePt t="109073" x="1671638" y="4695825"/>
          <p14:tracePt t="109089" x="1681163" y="4705350"/>
          <p14:tracePt t="109106" x="1690688" y="4710113"/>
          <p14:tracePt t="109122" x="1700213" y="4719638"/>
          <p14:tracePt t="109139" x="1704975" y="4719638"/>
          <p14:tracePt t="109156" x="1709738" y="4729163"/>
          <p14:tracePt t="109189" x="1709738" y="4738688"/>
          <p14:tracePt t="109206" x="1709738" y="4748213"/>
          <p14:tracePt t="109223" x="1709738" y="4752975"/>
          <p14:tracePt t="109239" x="1709738" y="4762500"/>
          <p14:tracePt t="109256" x="1709738" y="4776788"/>
          <p14:tracePt t="109273" x="1709738" y="4786313"/>
          <p14:tracePt t="109289" x="1709738" y="4795838"/>
          <p14:tracePt t="109306" x="1700213" y="4805363"/>
          <p14:tracePt t="109322" x="1695450" y="4810125"/>
          <p14:tracePt t="109339" x="1690688" y="4814888"/>
          <p14:tracePt t="109356" x="1685925" y="4824413"/>
          <p14:tracePt t="109372" x="1685925" y="4829175"/>
          <p14:tracePt t="109389" x="1685925" y="4833938"/>
          <p14:tracePt t="109498" x="1681163" y="4833938"/>
          <p14:tracePt t="109505" x="1676400" y="4838700"/>
          <p14:tracePt t="109512" x="1676400" y="4843463"/>
          <p14:tracePt t="109522" x="1671638" y="4843463"/>
          <p14:tracePt t="109539" x="1666875" y="4843463"/>
          <p14:tracePt t="109556" x="1657350" y="4852988"/>
          <p14:tracePt t="109675" x="1657350" y="4848225"/>
          <p14:tracePt t="109685" x="1657350" y="4838700"/>
          <p14:tracePt t="109693" x="1662113" y="4824413"/>
          <p14:tracePt t="109706" x="1676400" y="4791075"/>
          <p14:tracePt t="109722" x="1690688" y="4767263"/>
          <p14:tracePt t="109739" x="1709738" y="4738688"/>
          <p14:tracePt t="109756" x="1719263" y="4724400"/>
          <p14:tracePt t="109772" x="1724025" y="4719638"/>
          <p14:tracePt t="109789" x="1728788" y="4714875"/>
          <p14:tracePt t="109806" x="1728788" y="4705350"/>
          <p14:tracePt t="109822" x="1724025" y="4695825"/>
          <p14:tracePt t="109839" x="1714500" y="4691063"/>
          <p14:tracePt t="109856" x="1681163" y="4686300"/>
          <p14:tracePt t="109872" x="1571625" y="4657725"/>
          <p14:tracePt t="109889" x="1500188" y="4633913"/>
          <p14:tracePt t="109906" x="1447800" y="4619625"/>
          <p14:tracePt t="109923" x="1409700" y="4610100"/>
          <p14:tracePt t="109939" x="1376363" y="4595813"/>
          <p14:tracePt t="109956" x="1362075" y="4595813"/>
          <p14:tracePt t="109972" x="1347788" y="4595813"/>
          <p14:tracePt t="109989" x="1328738" y="4595813"/>
          <p14:tracePt t="110006" x="1319213" y="4595813"/>
          <p14:tracePt t="110022" x="1304925" y="4595813"/>
          <p14:tracePt t="110040" x="1285875" y="4595813"/>
          <p14:tracePt t="110056" x="1276350" y="4586288"/>
          <p14:tracePt t="110072" x="1271588" y="4581525"/>
          <p14:tracePt t="110089" x="1266825" y="4576763"/>
          <p14:tracePt t="110106" x="1257300" y="4576763"/>
          <p14:tracePt t="110167" x="1257300" y="4581525"/>
          <p14:tracePt t="110173" x="1257300" y="4600575"/>
          <p14:tracePt t="110180" x="1257300" y="4619625"/>
          <p14:tracePt t="110189" x="1262063" y="4643438"/>
          <p14:tracePt t="110206" x="1276350" y="4738688"/>
          <p14:tracePt t="110222" x="1295400" y="4872038"/>
          <p14:tracePt t="110239" x="1300163" y="5000625"/>
          <p14:tracePt t="110256" x="1300163" y="5048250"/>
          <p14:tracePt t="110272" x="1300163" y="5086350"/>
          <p14:tracePt t="110289" x="1300163" y="5114925"/>
          <p14:tracePt t="110306" x="1300163" y="5167313"/>
          <p14:tracePt t="110322" x="1300163" y="5186363"/>
          <p14:tracePt t="110339" x="1300163" y="5195888"/>
          <p14:tracePt t="110356" x="1300163" y="5205413"/>
          <p14:tracePt t="110372" x="1300163" y="5214938"/>
          <p14:tracePt t="110467" x="1300163" y="5219700"/>
          <p14:tracePt t="110512" x="1300163" y="5224463"/>
          <p14:tracePt t="110526" x="1300163" y="5229225"/>
          <p14:tracePt t="110533" x="1300163" y="5233988"/>
          <p14:tracePt t="110540" x="1304925" y="5233988"/>
          <p14:tracePt t="110556" x="1309688" y="5243513"/>
          <p14:tracePt t="110572" x="1328738" y="5257800"/>
          <p14:tracePt t="110589" x="1338263" y="5267325"/>
          <p14:tracePt t="110606" x="1343025" y="5272088"/>
          <p14:tracePt t="110623" x="1352550" y="5276850"/>
          <p14:tracePt t="110864" x="1433513" y="5272088"/>
          <p14:tracePt t="110871" x="1576388" y="5248275"/>
          <p14:tracePt t="110878" x="1709738" y="5219700"/>
          <p14:tracePt t="110889" x="1862138" y="5186363"/>
          <p14:tracePt t="110906" x="2286000" y="5095875"/>
          <p14:tracePt t="110923" x="2838450" y="5038725"/>
          <p14:tracePt t="110939" x="3124200" y="5014913"/>
          <p14:tracePt t="110956" x="3433763" y="4995863"/>
          <p14:tracePt t="110973" x="3667125" y="4995863"/>
          <p14:tracePt t="110989" x="3890963" y="4986338"/>
          <p14:tracePt t="111006" x="3952875" y="4986338"/>
          <p14:tracePt t="111022" x="3981450" y="4986338"/>
          <p14:tracePt t="111039" x="3990975" y="4986338"/>
          <p14:tracePt t="111202" x="4090988" y="4948238"/>
          <p14:tracePt t="111209" x="4233863" y="4891088"/>
          <p14:tracePt t="111222" x="4614863" y="4805363"/>
          <p14:tracePt t="111239" x="4881563" y="4757738"/>
          <p14:tracePt t="111256" x="5133975" y="4714875"/>
          <p14:tracePt t="111272" x="5353050" y="4700588"/>
          <p14:tracePt t="111289" x="5567363" y="4681538"/>
          <p14:tracePt t="111306" x="5672138" y="4667250"/>
          <p14:tracePt t="111322" x="5743575" y="4667250"/>
          <p14:tracePt t="111340" x="5795963" y="4652963"/>
          <p14:tracePt t="111355" x="5824538" y="4652963"/>
          <p14:tracePt t="111372" x="5834063" y="4652963"/>
          <p14:tracePt t="111389" x="5834063" y="4643438"/>
          <p14:tracePt t="111569" x="5915025" y="4605338"/>
          <p14:tracePt t="111576" x="6015038" y="4562475"/>
          <p14:tracePt t="111589" x="6119813" y="4514850"/>
          <p14:tracePt t="111591" x="6200775" y="4467225"/>
          <p14:tracePt t="111606" x="6353175" y="4395788"/>
          <p14:tracePt t="111622" x="6505575" y="4352925"/>
          <p14:tracePt t="111639" x="6619875" y="4319588"/>
          <p14:tracePt t="111656" x="6715125" y="4314825"/>
          <p14:tracePt t="111672" x="6738938" y="4314825"/>
          <p14:tracePt t="111689" x="6753225" y="4314825"/>
          <p14:tracePt t="111706" x="6757988" y="4314825"/>
          <p14:tracePt t="111722" x="6767513" y="4314825"/>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제목 1"/>
          <p:cNvSpPr>
            <a:spLocks noGrp="1"/>
          </p:cNvSpPr>
          <p:nvPr>
            <p:ph type="title"/>
          </p:nvPr>
        </p:nvSpPr>
        <p:spPr/>
        <p:txBody>
          <a:bodyPr/>
          <a:lstStyle/>
          <a:p>
            <a:r>
              <a:rPr lang="en-US" altLang="ko-KR">
                <a:ea typeface="굴림" panose="020B0600000101010101" pitchFamily="50" charset="-127"/>
              </a:rPr>
              <a:t>Subclasses of Exception</a:t>
            </a:r>
            <a:endParaRPr lang="ko-KR" altLang="en-US">
              <a:ea typeface="굴림" panose="020B0600000101010101" pitchFamily="50" charset="-127"/>
            </a:endParaRPr>
          </a:p>
        </p:txBody>
      </p:sp>
      <p:sp>
        <p:nvSpPr>
          <p:cNvPr id="31747"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3273DF6-2D7B-4FAB-B7B1-A4F73EB49869}" type="slidenum">
              <a:rPr lang="en-US" altLang="ko-KR" sz="1000" smtClean="0">
                <a:latin typeface="Verdana" panose="020B0604030504040204" pitchFamily="34" charset="0"/>
                <a:ea typeface="굴림" panose="020B0600000101010101" pitchFamily="50" charset="-127"/>
              </a:rPr>
              <a:pPr>
                <a:spcBef>
                  <a:spcPct val="0"/>
                </a:spcBef>
                <a:buClrTx/>
                <a:buFontTx/>
                <a:buNone/>
              </a:pPr>
              <a:t>19</a:t>
            </a:fld>
            <a:endParaRPr lang="en-US" altLang="ko-KR" sz="1000">
              <a:latin typeface="Verdana" panose="020B0604030504040204" pitchFamily="34" charset="0"/>
              <a:ea typeface="굴림" panose="020B0600000101010101" pitchFamily="50" charset="-127"/>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285875"/>
            <a:ext cx="833437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9739"/>
    </mc:Choice>
    <mc:Fallback xmlns="">
      <p:transition spd="slow" advTm="29739"/>
    </mc:Fallback>
  </mc:AlternateContent>
  <p:extLst>
    <p:ext uri="{3A86A75C-4F4B-4683-9AE1-C65F6400EC91}">
      <p14:laserTraceLst xmlns:p14="http://schemas.microsoft.com/office/powerpoint/2010/main">
        <p14:tracePtLst>
          <p14:tracePt t="896" x="6696075" y="4138613"/>
          <p14:tracePt t="904" x="6543675" y="3833813"/>
          <p14:tracePt t="912" x="6438900" y="3638550"/>
          <p14:tracePt t="920" x="6281738" y="3309938"/>
          <p14:tracePt t="936" x="6034088" y="2786063"/>
          <p14:tracePt t="953" x="5762625" y="2281238"/>
          <p14:tracePt t="986" x="5457825" y="1895475"/>
          <p14:tracePt t="1020" x="5191125" y="1743075"/>
          <p14:tracePt t="1036" x="5138738" y="1724025"/>
          <p14:tracePt t="1052" x="5110163" y="1719263"/>
          <p14:tracePt t="1069" x="5100638" y="1719263"/>
          <p14:tracePt t="1315" x="5038725" y="1733550"/>
          <p14:tracePt t="1321" x="4972050" y="1762125"/>
          <p14:tracePt t="1329" x="4914900" y="1771650"/>
          <p14:tracePt t="1338" x="4852988" y="1785938"/>
          <p14:tracePt t="1352" x="4748213" y="1809750"/>
          <p14:tracePt t="1369" x="4657725" y="1828800"/>
          <p14:tracePt t="1402" x="4486275" y="1857375"/>
          <p14:tracePt t="1435" x="4405313" y="1871663"/>
          <p14:tracePt t="1452" x="4376738" y="1881188"/>
          <p14:tracePt t="1469" x="4329113" y="1881188"/>
          <p14:tracePt t="1485" x="4286250" y="1881188"/>
          <p14:tracePt t="1502" x="4238625" y="1881188"/>
          <p14:tracePt t="1519" x="4171950" y="1881188"/>
          <p14:tracePt t="1535" x="4129088" y="1881188"/>
          <p14:tracePt t="1553" x="4086225" y="1881188"/>
          <p14:tracePt t="1569" x="4057650" y="1881188"/>
          <p14:tracePt t="1586" x="4010025" y="1885950"/>
          <p14:tracePt t="1602" x="3971925" y="1890713"/>
          <p14:tracePt t="1619" x="3943350" y="1895475"/>
          <p14:tracePt t="1635" x="3914775" y="1905000"/>
          <p14:tracePt t="1652" x="3886200" y="1905000"/>
          <p14:tracePt t="1669" x="3881438" y="1905000"/>
          <p14:tracePt t="1686" x="3876675" y="1909763"/>
          <p14:tracePt t="2093" x="3871913" y="1909763"/>
          <p14:tracePt t="2100" x="3867150" y="1909763"/>
          <p14:tracePt t="2115" x="3862388" y="1909763"/>
          <p14:tracePt t="2122" x="3857625" y="1909763"/>
          <p14:tracePt t="2138" x="3852863" y="1909763"/>
          <p14:tracePt t="2152" x="3848100" y="1909763"/>
          <p14:tracePt t="2387" x="3833813" y="1909763"/>
          <p14:tracePt t="2394" x="3824288" y="1909763"/>
          <p14:tracePt t="2402" x="3814763" y="1909763"/>
          <p14:tracePt t="2418" x="3790950" y="1909763"/>
          <p14:tracePt t="2436" x="3762375" y="1909763"/>
          <p14:tracePt t="2469" x="3648075" y="1909763"/>
          <p14:tracePt t="2504" x="3567113" y="1905000"/>
          <p14:tracePt t="2519" x="3538538" y="1905000"/>
          <p14:tracePt t="2535" x="3519488" y="1905000"/>
          <p14:tracePt t="2552" x="3505200" y="1905000"/>
          <p14:tracePt t="2569" x="3490913" y="1905000"/>
          <p14:tracePt t="2585" x="3476625" y="1905000"/>
          <p14:tracePt t="2602" x="3471863" y="1905000"/>
          <p14:tracePt t="2619" x="3462338" y="1905000"/>
          <p14:tracePt t="3077" x="3452813" y="1914525"/>
          <p14:tracePt t="3083" x="3433763" y="1924050"/>
          <p14:tracePt t="3092" x="3414713" y="1938338"/>
          <p14:tracePt t="3102" x="3386138" y="1952625"/>
          <p14:tracePt t="3119" x="3343275" y="1976438"/>
          <p14:tracePt t="3135" x="3271838" y="2005013"/>
          <p14:tracePt t="3152" x="3219450" y="2009775"/>
          <p14:tracePt t="3185" x="3143250" y="2014538"/>
          <p14:tracePt t="3218" x="3038475" y="2000250"/>
          <p14:tracePt t="3235" x="3000375" y="1990725"/>
          <p14:tracePt t="3252" x="2962275" y="1985963"/>
          <p14:tracePt t="3269" x="2886075" y="1971675"/>
          <p14:tracePt t="3285" x="2838450" y="1971675"/>
          <p14:tracePt t="3302" x="2786063" y="1957388"/>
          <p14:tracePt t="3319" x="2709863" y="1943100"/>
          <p14:tracePt t="3335" x="2638425" y="1938338"/>
          <p14:tracePt t="3352" x="2586038" y="1919288"/>
          <p14:tracePt t="3369" x="2524125" y="1905000"/>
          <p14:tracePt t="3387" x="2471738" y="1890713"/>
          <p14:tracePt t="3403" x="2419350" y="1866900"/>
          <p14:tracePt t="3419" x="2395538" y="1857375"/>
          <p14:tracePt t="3421" x="2386013" y="1857375"/>
          <p14:tracePt t="3436" x="2376488" y="1852613"/>
          <p14:tracePt t="3723" x="2352675" y="1852613"/>
          <p14:tracePt t="3730" x="2319338" y="1852613"/>
          <p14:tracePt t="3737" x="2286000" y="1852613"/>
          <p14:tracePt t="3752" x="2233613" y="1852613"/>
          <p14:tracePt t="3769" x="2200275" y="1852613"/>
          <p14:tracePt t="3785" x="2176463" y="1852613"/>
          <p14:tracePt t="3802" x="2162175" y="1852613"/>
          <p14:tracePt t="3819" x="2147888" y="1852613"/>
          <p14:tracePt t="3835" x="2143125" y="1852613"/>
          <p14:tracePt t="3852" x="2138363" y="1852613"/>
          <p14:tracePt t="3885" x="2128838" y="1852613"/>
          <p14:tracePt t="3902" x="2119313" y="1852613"/>
          <p14:tracePt t="3919" x="2109788" y="1852613"/>
          <p14:tracePt t="3935" x="2062163" y="1862138"/>
          <p14:tracePt t="3952" x="2028825" y="1866900"/>
          <p14:tracePt t="3969" x="1966913" y="1881188"/>
          <p14:tracePt t="3985" x="1895475" y="1890713"/>
          <p14:tracePt t="4002" x="1766888" y="1895475"/>
          <p14:tracePt t="4019" x="1700213" y="1895475"/>
          <p14:tracePt t="4035" x="1628775" y="1885950"/>
          <p14:tracePt t="4052" x="1562100" y="1866900"/>
          <p14:tracePt t="4069" x="1485900" y="1833563"/>
          <p14:tracePt t="4085" x="1447800" y="1804988"/>
          <p14:tracePt t="4102" x="1414463" y="1776413"/>
          <p14:tracePt t="4119" x="1376363" y="1724025"/>
          <p14:tracePt t="4135" x="1366838" y="1681163"/>
          <p14:tracePt t="4152" x="1357313" y="1638300"/>
          <p14:tracePt t="4169" x="1366838" y="1585913"/>
          <p14:tracePt t="4185" x="1443038" y="1438275"/>
          <p14:tracePt t="4202" x="1509713" y="1338263"/>
          <p14:tracePt t="4219" x="1581150" y="1266825"/>
          <p14:tracePt t="4236" x="1700213" y="1209675"/>
          <p14:tracePt t="4252" x="1876425" y="1157288"/>
          <p14:tracePt t="4269" x="1966913" y="1162050"/>
          <p14:tracePt t="4285" x="2043113" y="1190625"/>
          <p14:tracePt t="4302" x="2162175" y="1276350"/>
          <p14:tracePt t="4319" x="2219325" y="1328738"/>
          <p14:tracePt t="4335" x="2262188" y="1385888"/>
          <p14:tracePt t="4352" x="2300288" y="1443038"/>
          <p14:tracePt t="4368" x="2319338" y="1519238"/>
          <p14:tracePt t="4385" x="2319338" y="1571625"/>
          <p14:tracePt t="4402" x="2305050" y="1624013"/>
          <p14:tracePt t="4418" x="2286000" y="1666875"/>
          <p14:tracePt t="4435" x="2243138" y="1724025"/>
          <p14:tracePt t="4452" x="2205038" y="1757363"/>
          <p14:tracePt t="4469" x="2147888" y="1781175"/>
          <p14:tracePt t="4486" x="2024063" y="1824038"/>
          <p14:tracePt t="4502" x="1909763" y="1838325"/>
          <p14:tracePt t="4518" x="1819275" y="1838325"/>
          <p14:tracePt t="4535" x="1752600" y="1838325"/>
          <p14:tracePt t="4552" x="1652588" y="1809750"/>
          <p14:tracePt t="4569" x="1595438" y="1781175"/>
          <p14:tracePt t="4585" x="1566863" y="1743075"/>
          <p14:tracePt t="4602" x="1528763" y="1704975"/>
          <p14:tracePt t="4618" x="1500188" y="1614488"/>
          <p14:tracePt t="4635" x="1500188" y="1562100"/>
          <p14:tracePt t="4652" x="1538288" y="1476375"/>
          <p14:tracePt t="4669" x="1600200" y="1366838"/>
          <p14:tracePt t="4685" x="1719263" y="1262063"/>
          <p14:tracePt t="4702" x="1828800" y="1228725"/>
          <p14:tracePt t="4719" x="1919288" y="1228725"/>
          <p14:tracePt t="4735" x="2024063" y="1281113"/>
          <p14:tracePt t="4752" x="2090738" y="1328738"/>
          <p14:tracePt t="4769" x="2138363" y="1362075"/>
          <p14:tracePt t="4785" x="2171700" y="1390650"/>
          <p14:tracePt t="4802" x="2219325" y="1476375"/>
          <p14:tracePt t="4818" x="2238375" y="1538288"/>
          <p14:tracePt t="4835" x="2247900" y="1600200"/>
          <p14:tracePt t="4852" x="2247900" y="1633538"/>
          <p14:tracePt t="4868" x="2228850" y="1676400"/>
          <p14:tracePt t="4885" x="2205038" y="1700213"/>
          <p14:tracePt t="4902" x="2147888" y="1728788"/>
          <p14:tracePt t="4919" x="2066925" y="1752600"/>
          <p14:tracePt t="4935" x="1914525" y="1776413"/>
          <p14:tracePt t="4952" x="1843088" y="1776413"/>
          <p14:tracePt t="4969" x="1795463" y="1771650"/>
          <p14:tracePt t="4985" x="1728788" y="1743075"/>
          <p14:tracePt t="5002" x="1695450" y="1685925"/>
          <p14:tracePt t="5018" x="1666875" y="1619250"/>
          <p14:tracePt t="5035" x="1662113" y="1571625"/>
          <p14:tracePt t="5052" x="1666875" y="1509713"/>
          <p14:tracePt t="5069" x="1700213" y="1462088"/>
          <p14:tracePt t="5085" x="1766888" y="1409700"/>
          <p14:tracePt t="5102" x="1885950" y="1376363"/>
          <p14:tracePt t="5118" x="2014538" y="1371600"/>
          <p14:tracePt t="5135" x="2085975" y="1385888"/>
          <p14:tracePt t="5152" x="2143125" y="1404938"/>
          <p14:tracePt t="5169" x="2190750" y="1443038"/>
          <p14:tracePt t="5185" x="2214563" y="1481138"/>
          <p14:tracePt t="5202" x="2228850" y="1524000"/>
          <p14:tracePt t="5218" x="2228850" y="1576388"/>
          <p14:tracePt t="5235" x="2195513" y="1647825"/>
          <p14:tracePt t="5252" x="2157413" y="1685925"/>
          <p14:tracePt t="5269" x="2066925" y="1733550"/>
          <p14:tracePt t="5285" x="1947863" y="1776413"/>
          <p14:tracePt t="5302" x="1809750" y="1809750"/>
          <p14:tracePt t="5318" x="1757363" y="1809750"/>
          <p14:tracePt t="5335" x="1724025" y="1809750"/>
          <p14:tracePt t="5352" x="1690688" y="1771650"/>
          <p14:tracePt t="5369" x="1685925" y="1690688"/>
          <p14:tracePt t="5385" x="1714500" y="1590675"/>
          <p14:tracePt t="5403" x="1757363" y="1524000"/>
          <p14:tracePt t="5418" x="1909763" y="1433513"/>
          <p14:tracePt t="5435" x="2024063" y="1419225"/>
          <p14:tracePt t="5452" x="2114550" y="1419225"/>
          <p14:tracePt t="5469" x="2190750" y="1443038"/>
          <p14:tracePt t="5485" x="2247900" y="1500188"/>
          <p14:tracePt t="5502" x="2266950" y="1547813"/>
          <p14:tracePt t="5519" x="2276475" y="1590675"/>
          <p14:tracePt t="5535" x="2266950" y="1624013"/>
          <p14:tracePt t="5552" x="2228850" y="1676400"/>
          <p14:tracePt t="5568" x="2176463" y="1709738"/>
          <p14:tracePt t="5585" x="2066925" y="1752600"/>
          <p14:tracePt t="5602" x="1885950" y="1785938"/>
          <p14:tracePt t="5619" x="1804988" y="1785938"/>
          <p14:tracePt t="5635" x="1743075" y="1781175"/>
          <p14:tracePt t="5652" x="1704975" y="1766888"/>
          <p14:tracePt t="5669" x="1666875" y="1676400"/>
          <p14:tracePt t="5685" x="1666875" y="1571625"/>
          <p14:tracePt t="5702" x="1700213" y="1495425"/>
          <p14:tracePt t="5719" x="1752600" y="1438275"/>
          <p14:tracePt t="5735" x="1900238" y="1357313"/>
          <p14:tracePt t="5752" x="1990725" y="1338263"/>
          <p14:tracePt t="5768" x="2052638" y="1343025"/>
          <p14:tracePt t="5785" x="2114550" y="1366838"/>
          <p14:tracePt t="5802" x="2152650" y="1443038"/>
          <p14:tracePt t="5819" x="2181225" y="1528763"/>
          <p14:tracePt t="5835" x="2181225" y="1585913"/>
          <p14:tracePt t="5852" x="2176463" y="1662113"/>
          <p14:tracePt t="5869" x="2143125" y="1700213"/>
          <p14:tracePt t="5885" x="2095500" y="1752600"/>
          <p14:tracePt t="5902" x="2005013" y="1800225"/>
          <p14:tracePt t="5918" x="1876425" y="1814513"/>
          <p14:tracePt t="5936" x="1804988" y="1814513"/>
          <p14:tracePt t="5952" x="1747838" y="1800225"/>
          <p14:tracePt t="5969" x="1709738" y="1781175"/>
          <p14:tracePt t="5985" x="1676400" y="1714500"/>
          <p14:tracePt t="6002" x="1676400" y="1633538"/>
          <p14:tracePt t="6019" x="1695450" y="1547813"/>
          <p14:tracePt t="6035" x="1757363" y="1471613"/>
          <p14:tracePt t="6052" x="1857375" y="1438275"/>
          <p14:tracePt t="6068" x="1971675" y="1423988"/>
          <p14:tracePt t="6085" x="2028825" y="1433513"/>
          <p14:tracePt t="6102" x="2119313" y="1504950"/>
          <p14:tracePt t="6118" x="2171700" y="1566863"/>
          <p14:tracePt t="6135" x="2195513" y="1609725"/>
          <p14:tracePt t="6152" x="2209800" y="1662113"/>
          <p14:tracePt t="6169" x="2209800" y="1757363"/>
          <p14:tracePt t="6185" x="2185988" y="1828800"/>
          <p14:tracePt t="6202" x="2152650" y="1876425"/>
          <p14:tracePt t="6218" x="2085975" y="1924050"/>
          <p14:tracePt t="6235" x="1943100" y="1952625"/>
          <p14:tracePt t="6252" x="1871663" y="1952625"/>
          <p14:tracePt t="6268" x="1800225" y="1928813"/>
          <p14:tracePt t="6285" x="1724025" y="1876425"/>
          <p14:tracePt t="6302" x="1700213" y="1843088"/>
          <p14:tracePt t="6318" x="1685925" y="1809750"/>
          <p14:tracePt t="6335" x="1685925" y="1766888"/>
          <p14:tracePt t="6352" x="1733550" y="1652588"/>
          <p14:tracePt t="6368" x="1795463" y="1590675"/>
          <p14:tracePt t="6385" x="1900238" y="1543050"/>
          <p14:tracePt t="6402" x="2014538" y="1533525"/>
          <p14:tracePt t="6418" x="2128838" y="1571625"/>
          <p14:tracePt t="6435" x="2195513" y="1609725"/>
          <p14:tracePt t="6452" x="2224088" y="1633538"/>
          <p14:tracePt t="6468" x="2252663" y="1695450"/>
          <p14:tracePt t="6485" x="2243138" y="1757363"/>
          <p14:tracePt t="6502" x="2209800" y="1843088"/>
          <p14:tracePt t="6518" x="2152650" y="1895475"/>
          <p14:tracePt t="6535" x="1985963" y="1962150"/>
          <p14:tracePt t="6552" x="1890713" y="1971675"/>
          <p14:tracePt t="6568" x="1819275" y="1957388"/>
          <p14:tracePt t="6585" x="1757363" y="1928813"/>
          <p14:tracePt t="6602" x="1709738" y="1866900"/>
          <p14:tracePt t="6619" x="1695450" y="1781175"/>
          <p14:tracePt t="6635" x="1704975" y="1657350"/>
          <p14:tracePt t="6652" x="1781175" y="1500188"/>
          <p14:tracePt t="6669" x="1852613" y="1438275"/>
          <p14:tracePt t="6685" x="1952625" y="1395413"/>
          <p14:tracePt t="6702" x="2043113" y="1390650"/>
          <p14:tracePt t="6719" x="2124075" y="1423988"/>
          <p14:tracePt t="6735" x="2181225" y="1476375"/>
          <p14:tracePt t="6752" x="2224088" y="1528763"/>
          <p14:tracePt t="6768" x="2238375" y="1571625"/>
          <p14:tracePt t="6785" x="2243138" y="1633538"/>
          <p14:tracePt t="6802" x="2205038" y="1685925"/>
          <p14:tracePt t="6818" x="2138363" y="1738313"/>
          <p14:tracePt t="6835" x="2019300" y="1790700"/>
          <p14:tracePt t="6852" x="1857375" y="1814513"/>
          <p14:tracePt t="6868" x="1776413" y="1814513"/>
          <p14:tracePt t="6885" x="1700213" y="1790700"/>
          <p14:tracePt t="6902" x="1638300" y="1752600"/>
          <p14:tracePt t="6918" x="1609725" y="1719263"/>
          <p14:tracePt t="6935" x="1609725" y="1643063"/>
          <p14:tracePt t="6952" x="1638300" y="1547813"/>
          <p14:tracePt t="6968" x="1719263" y="1428750"/>
          <p14:tracePt t="6985" x="1809750" y="1362075"/>
          <p14:tracePt t="7002" x="1947863" y="1328738"/>
          <p14:tracePt t="7019" x="2081213" y="1328738"/>
          <p14:tracePt t="7035" x="2228850" y="1404938"/>
          <p14:tracePt t="7052" x="2309813" y="1481138"/>
          <p14:tracePt t="7069" x="2362200" y="1538288"/>
          <p14:tracePt t="7086" x="2405063" y="1614488"/>
          <p14:tracePt t="7102" x="2409825" y="1671638"/>
          <p14:tracePt t="7118" x="2386013" y="1747838"/>
          <p14:tracePt t="7135" x="2338388" y="1824038"/>
          <p14:tracePt t="7152" x="2205038" y="1924050"/>
          <p14:tracePt t="7168" x="2047875" y="1957388"/>
          <p14:tracePt t="7185" x="1924050" y="1966913"/>
          <p14:tracePt t="7202" x="1809750" y="1947863"/>
          <p14:tracePt t="7218" x="1681163" y="1885950"/>
          <p14:tracePt t="7235" x="1633538" y="1843088"/>
          <p14:tracePt t="7252" x="1600200" y="1804988"/>
          <p14:tracePt t="7269" x="1585913" y="1743075"/>
          <p14:tracePt t="7285" x="1633538" y="1585913"/>
          <p14:tracePt t="7303" x="1700213" y="1495425"/>
          <p14:tracePt t="7318" x="1776413" y="1433513"/>
          <p14:tracePt t="7335" x="1976438" y="1366838"/>
          <p14:tracePt t="7352" x="2090738" y="1376363"/>
          <p14:tracePt t="7368" x="2181225" y="1433513"/>
          <p14:tracePt t="7385" x="2271713" y="1500188"/>
          <p14:tracePt t="7402" x="2338388" y="1557338"/>
          <p14:tracePt t="7418" x="2362200" y="1595438"/>
          <p14:tracePt t="7435" x="2376488" y="1647825"/>
          <p14:tracePt t="7452" x="2366963" y="1719263"/>
          <p14:tracePt t="7468" x="2305050" y="1857375"/>
          <p14:tracePt t="7485" x="2224088" y="1919288"/>
          <p14:tracePt t="7502" x="2081213" y="1971675"/>
          <p14:tracePt t="7518" x="1890713" y="2005013"/>
          <p14:tracePt t="7535" x="1762125" y="1995488"/>
          <p14:tracePt t="7552" x="1666875" y="1947863"/>
          <p14:tracePt t="7569" x="1595438" y="1900238"/>
          <p14:tracePt t="7585" x="1547813" y="1819275"/>
          <p14:tracePt t="7602" x="1543050" y="1771650"/>
          <p14:tracePt t="7619" x="1571625" y="1709738"/>
          <p14:tracePt t="7637" x="1657350" y="1590675"/>
          <p14:tracePt t="7652" x="1747838" y="1524000"/>
          <p14:tracePt t="7668" x="1866900" y="1481138"/>
          <p14:tracePt t="7685" x="1990725" y="1476375"/>
          <p14:tracePt t="7702" x="2090738" y="1509713"/>
          <p14:tracePt t="7718" x="2205038" y="1566863"/>
          <p14:tracePt t="7735" x="2243138" y="1595438"/>
          <p14:tracePt t="7751" x="2271713" y="1614488"/>
          <p14:tracePt t="7768" x="2295525" y="1647825"/>
          <p14:tracePt t="7785" x="2305050" y="1676400"/>
          <p14:tracePt t="7802" x="2300288" y="1719263"/>
          <p14:tracePt t="7818" x="2286000" y="1781175"/>
          <p14:tracePt t="7835" x="2238375" y="1857375"/>
          <p14:tracePt t="7852" x="2171700" y="1900238"/>
          <p14:tracePt t="7868" x="2043113" y="1952625"/>
          <p14:tracePt t="7885" x="1928813" y="1976438"/>
          <p14:tracePt t="7903" x="1800225" y="1976438"/>
          <p14:tracePt t="7919" x="1724025" y="1938338"/>
          <p14:tracePt t="7935" x="1671638" y="1885950"/>
          <p14:tracePt t="7939" x="1647825" y="1847850"/>
          <p14:tracePt t="7952" x="1624013" y="1743075"/>
          <p14:tracePt t="7968" x="1647825" y="1585913"/>
          <p14:tracePt t="7985" x="1700213" y="1423988"/>
          <p14:tracePt t="8002" x="1757363" y="1323975"/>
          <p14:tracePt t="8018" x="1876425" y="1238250"/>
          <p14:tracePt t="8035" x="1971675" y="1214438"/>
          <p14:tracePt t="8052" x="2043113" y="1214438"/>
          <p14:tracePt t="8069" x="2105025" y="1266825"/>
          <p14:tracePt t="8085" x="2205038" y="1419225"/>
          <p14:tracePt t="8101" x="2252663" y="1524000"/>
          <p14:tracePt t="8118" x="2271713" y="1662113"/>
          <p14:tracePt t="8135" x="2266950" y="1776413"/>
          <p14:tracePt t="8152" x="2247900" y="1866900"/>
          <p14:tracePt t="8168" x="2238375" y="1895475"/>
          <p14:tracePt t="8185" x="2228850" y="1919288"/>
          <p14:tracePt t="8202" x="2219325" y="1928813"/>
          <p14:tracePt t="8218" x="2205038" y="1928813"/>
          <p14:tracePt t="8423" x="2219325" y="1943100"/>
          <p14:tracePt t="8431" x="2238375" y="1962150"/>
          <p14:tracePt t="8437" x="2247900" y="1976438"/>
          <p14:tracePt t="8451" x="2262188" y="2000250"/>
          <p14:tracePt t="8468" x="2271713" y="2009775"/>
          <p14:tracePt t="8485" x="2271713" y="2024063"/>
          <p14:tracePt t="8502" x="2266950" y="2038350"/>
          <p14:tracePt t="8518" x="2185988" y="2081213"/>
          <p14:tracePt t="8535" x="2090738" y="2105025"/>
          <p14:tracePt t="8552" x="2019300" y="2109788"/>
          <p14:tracePt t="8568" x="1971675" y="2105025"/>
          <p14:tracePt t="8585" x="1957388" y="2090738"/>
          <p14:tracePt t="8602" x="1966913" y="2062163"/>
          <p14:tracePt t="8618" x="1990725" y="2024063"/>
          <p14:tracePt t="8635" x="2109788" y="2014538"/>
          <p14:tracePt t="8652" x="2205038" y="2052638"/>
          <p14:tracePt t="8668" x="2281238" y="2100263"/>
          <p14:tracePt t="8685" x="2347913" y="2181225"/>
          <p14:tracePt t="8702" x="2381250" y="2386013"/>
          <p14:tracePt t="8718" x="2352675" y="2505075"/>
          <p14:tracePt t="8735" x="2281238" y="2676525"/>
          <p14:tracePt t="8752" x="2162175" y="2871788"/>
          <p14:tracePt t="8768" x="1995488" y="3038475"/>
          <p14:tracePt t="8786" x="1885950" y="3124200"/>
          <p14:tracePt t="8803" x="1804988" y="3190875"/>
          <p14:tracePt t="8818" x="1714500" y="3262313"/>
          <p14:tracePt t="8835" x="1676400" y="3295650"/>
          <p14:tracePt t="8852" x="1643063" y="3319463"/>
          <p14:tracePt t="8868" x="1595438" y="3338513"/>
          <p14:tracePt t="8885" x="1543050" y="3362325"/>
          <p14:tracePt t="8902" x="1495425" y="3381375"/>
          <p14:tracePt t="8918" x="1452563" y="3395663"/>
          <p14:tracePt t="8935" x="1409700" y="3414713"/>
          <p14:tracePt t="8937" x="1381125" y="3419475"/>
          <p14:tracePt t="8951" x="1328738" y="3433763"/>
          <p14:tracePt t="8968" x="1266825" y="3448050"/>
          <p14:tracePt t="8985" x="1209675" y="3452813"/>
          <p14:tracePt t="9002" x="1147763" y="3452813"/>
          <p14:tracePt t="9018" x="1071563" y="3452813"/>
          <p14:tracePt t="9035" x="1023938" y="3443288"/>
          <p14:tracePt t="9051" x="981075" y="3438525"/>
          <p14:tracePt t="9068" x="919163" y="3433763"/>
          <p14:tracePt t="9085" x="890588" y="3433763"/>
          <p14:tracePt t="9102" x="866775" y="3433763"/>
          <p14:tracePt t="9118" x="852488" y="3433763"/>
          <p14:tracePt t="9135" x="833438" y="3433763"/>
          <p14:tracePt t="9151" x="823913" y="3433763"/>
          <p14:tracePt t="9168" x="819150" y="3433763"/>
          <p14:tracePt t="9185" x="814388" y="3433763"/>
          <p14:tracePt t="9202" x="804863" y="3433763"/>
          <p14:tracePt t="9458" x="823913" y="3429000"/>
          <p14:tracePt t="9465" x="847725" y="3419475"/>
          <p14:tracePt t="9473" x="876300" y="3414713"/>
          <p14:tracePt t="9485" x="900113" y="3409950"/>
          <p14:tracePt t="9503" x="962025" y="3409950"/>
          <p14:tracePt t="9518" x="995363" y="3409950"/>
          <p14:tracePt t="9535" x="1028700" y="3414713"/>
          <p14:tracePt t="9551" x="1047750" y="3414713"/>
          <p14:tracePt t="9568" x="1081088" y="3414713"/>
          <p14:tracePt t="9585" x="1100138" y="3414713"/>
          <p14:tracePt t="9601" x="1128713" y="3414713"/>
          <p14:tracePt t="9618" x="1171575" y="3414713"/>
          <p14:tracePt t="9635" x="1257300" y="3405188"/>
          <p14:tracePt t="9651" x="1314450" y="3405188"/>
          <p14:tracePt t="9668" x="1366838" y="3405188"/>
          <p14:tracePt t="9685" x="1433513" y="3405188"/>
          <p14:tracePt t="9701" x="1466850" y="3405188"/>
          <p14:tracePt t="9718" x="1519238" y="3405188"/>
          <p14:tracePt t="9735" x="1566863" y="3405188"/>
          <p14:tracePt t="9751" x="1638300" y="3414713"/>
          <p14:tracePt t="9768" x="1671638" y="3424238"/>
          <p14:tracePt t="9785" x="1704975" y="3433763"/>
          <p14:tracePt t="9802" x="1719263" y="3438525"/>
          <p14:tracePt t="9818" x="1733550" y="3438525"/>
          <p14:tracePt t="9835" x="1738313" y="3438525"/>
          <p14:tracePt t="10038" x="1776413" y="3438525"/>
          <p14:tracePt t="10045" x="1824038" y="3433763"/>
          <p14:tracePt t="10053" x="1881188" y="3429000"/>
          <p14:tracePt t="10068" x="1957388" y="3429000"/>
          <p14:tracePt t="10085" x="2019300" y="3429000"/>
          <p14:tracePt t="10101" x="2071688" y="3433763"/>
          <p14:tracePt t="10118" x="2114550" y="3433763"/>
          <p14:tracePt t="10135" x="2138363" y="3433763"/>
          <p14:tracePt t="10152" x="2147888" y="3433763"/>
          <p14:tracePt t="10168" x="2162175" y="3433763"/>
          <p14:tracePt t="10185" x="2176463" y="3433763"/>
          <p14:tracePt t="10201" x="2185988" y="3433763"/>
          <p14:tracePt t="10218" x="2190750" y="3433763"/>
          <p14:tracePt t="10235" x="2195513" y="3433763"/>
          <p14:tracePt t="10251" x="2205038" y="3433763"/>
          <p14:tracePt t="10268" x="2214563" y="3433763"/>
          <p14:tracePt t="10285" x="2224088" y="3433763"/>
          <p14:tracePt t="10301" x="2243138" y="3433763"/>
          <p14:tracePt t="10319" x="2252663" y="3433763"/>
          <p14:tracePt t="10335" x="2266950" y="3433763"/>
          <p14:tracePt t="10351" x="2281238" y="3433763"/>
          <p14:tracePt t="10368" x="2295525" y="3433763"/>
          <p14:tracePt t="10385" x="2305050" y="3433763"/>
          <p14:tracePt t="10401" x="2309813" y="3433763"/>
          <p14:tracePt t="10418" x="2319338" y="3433763"/>
          <p14:tracePt t="10435" x="2328863" y="3429000"/>
          <p14:tracePt t="10451" x="2343150" y="3429000"/>
          <p14:tracePt t="10485" x="2357438" y="3424238"/>
          <p14:tracePt t="10501" x="2362200" y="3424238"/>
          <p14:tracePt t="10518" x="2366963" y="3424238"/>
          <p14:tracePt t="10535" x="2371725" y="3424238"/>
          <p14:tracePt t="10589" x="2362200" y="3424238"/>
          <p14:tracePt t="10596" x="2328863" y="3424238"/>
          <p14:tracePt t="10603" x="2276475" y="3424238"/>
          <p14:tracePt t="10618" x="2105025" y="3429000"/>
          <p14:tracePt t="10635" x="1885950" y="3448050"/>
          <p14:tracePt t="10651" x="1714500" y="3476625"/>
          <p14:tracePt t="10668" x="1581150" y="3481388"/>
          <p14:tracePt t="10685" x="1443038" y="3490913"/>
          <p14:tracePt t="10701" x="1385888" y="3490913"/>
          <p14:tracePt t="10718" x="1357313" y="3490913"/>
          <p14:tracePt t="10735" x="1319213" y="3490913"/>
          <p14:tracePt t="10751" x="1295400" y="3490913"/>
          <p14:tracePt t="10768" x="1266825" y="3490913"/>
          <p14:tracePt t="10785" x="1223963" y="3490913"/>
          <p14:tracePt t="10801" x="1162050" y="3490913"/>
          <p14:tracePt t="10818" x="1119188" y="3490913"/>
          <p14:tracePt t="10835" x="1081088" y="3490913"/>
          <p14:tracePt t="10851" x="1042988" y="3490913"/>
          <p14:tracePt t="10869" x="995363" y="3486150"/>
          <p14:tracePt t="10886" x="966788" y="3476625"/>
          <p14:tracePt t="10902" x="952500" y="3467100"/>
          <p14:tracePt t="10918" x="928688" y="3467100"/>
          <p14:tracePt t="10951" x="923925" y="3467100"/>
          <p14:tracePt t="10968" x="914400" y="3467100"/>
          <p14:tracePt t="10985" x="909638" y="3467100"/>
          <p14:tracePt t="11001" x="909638" y="3457575"/>
          <p14:tracePt t="11018" x="909638" y="3452813"/>
          <p14:tracePt t="11035" x="909638" y="3448050"/>
          <p14:tracePt t="11051" x="928688" y="3429000"/>
          <p14:tracePt t="11068" x="976313" y="3395663"/>
          <p14:tracePt t="11085" x="1033463" y="3357563"/>
          <p14:tracePt t="11101" x="1114425" y="3319463"/>
          <p14:tracePt t="11118" x="1162050" y="3290888"/>
          <p14:tracePt t="11135" x="1195388" y="3281363"/>
          <p14:tracePt t="11151" x="1247775" y="3257550"/>
          <p14:tracePt t="11168" x="1347788" y="3238500"/>
          <p14:tracePt t="11185" x="1419225" y="3228975"/>
          <p14:tracePt t="11202" x="1485900" y="3224213"/>
          <p14:tracePt t="11218" x="1538288" y="3219450"/>
          <p14:tracePt t="11235" x="1638300" y="3219450"/>
          <p14:tracePt t="11251" x="1709738" y="3219450"/>
          <p14:tracePt t="11268" x="1781175" y="3228975"/>
          <p14:tracePt t="11285" x="1838325" y="3228975"/>
          <p14:tracePt t="11301" x="1905000" y="3233738"/>
          <p14:tracePt t="11318" x="1947863" y="3233738"/>
          <p14:tracePt t="11335" x="1990725" y="3238500"/>
          <p14:tracePt t="11352" x="2076450" y="3252788"/>
          <p14:tracePt t="11368" x="2147888" y="3262313"/>
          <p14:tracePt t="11385" x="2219325" y="3267075"/>
          <p14:tracePt t="11401" x="2266950" y="3271838"/>
          <p14:tracePt t="11418" x="2328863" y="3271838"/>
          <p14:tracePt t="11435" x="2357438" y="3271838"/>
          <p14:tracePt t="11451" x="2386013" y="3271838"/>
          <p14:tracePt t="11468" x="2414588" y="3271838"/>
          <p14:tracePt t="11485" x="2447925" y="3286125"/>
          <p14:tracePt t="11501" x="2466975" y="3286125"/>
          <p14:tracePt t="11518" x="2476500" y="3286125"/>
          <p14:tracePt t="11535" x="2486025" y="3286125"/>
          <p14:tracePt t="11551" x="2495550" y="3286125"/>
          <p14:tracePt t="12014" x="2519363" y="3286125"/>
          <p14:tracePt t="12021" x="2557463" y="3276600"/>
          <p14:tracePt t="12028" x="2581275" y="3276600"/>
          <p14:tracePt t="12036" x="2600325" y="3271838"/>
          <p14:tracePt t="12051" x="2633663" y="3267075"/>
          <p14:tracePt t="12068" x="2652713" y="3257550"/>
          <p14:tracePt t="12101" x="2667000" y="3257550"/>
          <p14:tracePt t="12135" x="2652713" y="3248025"/>
          <p14:tracePt t="12152" x="2590800" y="3248025"/>
          <p14:tracePt t="12168" x="2509838" y="3257550"/>
          <p14:tracePt t="12185" x="2424113" y="3300413"/>
          <p14:tracePt t="12201" x="2324100" y="3348038"/>
          <p14:tracePt t="12218" x="2209800" y="3429000"/>
          <p14:tracePt t="12235" x="2143125" y="3505200"/>
          <p14:tracePt t="12251" x="2085975" y="3605213"/>
          <p14:tracePt t="12268" x="2047875" y="3705225"/>
          <p14:tracePt t="12285" x="2009775" y="3795713"/>
          <p14:tracePt t="12301" x="1995488" y="3890963"/>
          <p14:tracePt t="12318" x="1985963" y="4048125"/>
          <p14:tracePt t="12335" x="1985963" y="4200525"/>
          <p14:tracePt t="12351" x="2014538" y="4376738"/>
          <p14:tracePt t="12369" x="2071688" y="4557713"/>
          <p14:tracePt t="12385" x="2114550" y="4705350"/>
          <p14:tracePt t="12401" x="2162175" y="4814888"/>
          <p14:tracePt t="12418" x="2257425" y="4995863"/>
          <p14:tracePt t="12435" x="2328863" y="5148263"/>
          <p14:tracePt t="12451" x="2381250" y="5248275"/>
          <p14:tracePt t="12468" x="2481263" y="5395913"/>
          <p14:tracePt t="12484" x="2557463" y="5495925"/>
          <p14:tracePt t="12501" x="2624138" y="5600700"/>
          <p14:tracePt t="12518" x="2686050" y="5667375"/>
          <p14:tracePt t="12534" x="2757488" y="5748338"/>
          <p14:tracePt t="12551" x="2781300" y="5772150"/>
          <p14:tracePt t="12568" x="2790825" y="5791200"/>
          <p14:tracePt t="12585" x="2790825" y="5795963"/>
          <p14:tracePt t="12777" x="2862263" y="5824538"/>
          <p14:tracePt t="12790" x="3076575" y="5891213"/>
          <p14:tracePt t="12801" x="3205163" y="5934075"/>
          <p14:tracePt t="12819" x="3481388" y="6015038"/>
          <p14:tracePt t="12836" x="3767138" y="6091238"/>
          <p14:tracePt t="12851" x="3905250" y="6115050"/>
          <p14:tracePt t="12868" x="4038600" y="6115050"/>
          <p14:tracePt t="12885" x="4143375" y="6105525"/>
          <p14:tracePt t="12901" x="4229100" y="6076950"/>
          <p14:tracePt t="12918" x="4291013" y="6062663"/>
          <p14:tracePt t="12934" x="4338638" y="6043613"/>
          <p14:tracePt t="12952" x="4386263" y="6019800"/>
          <p14:tracePt t="12968" x="4443413" y="5957888"/>
          <p14:tracePt t="12984" x="4491038" y="5881688"/>
          <p14:tracePt t="13001" x="4524375" y="5734050"/>
          <p14:tracePt t="13018" x="4519613" y="5410200"/>
          <p14:tracePt t="13034" x="4410075" y="5014913"/>
          <p14:tracePt t="13052" x="4267200" y="4595813"/>
          <p14:tracePt t="13068" x="4090988" y="4129088"/>
          <p14:tracePt t="13085" x="3890963" y="3805238"/>
          <p14:tracePt t="13102" x="3781425" y="3638550"/>
          <p14:tracePt t="13118" x="3719513" y="3557588"/>
          <p14:tracePt t="13134" x="3686175" y="3509963"/>
          <p14:tracePt t="13151" x="3643313" y="3467100"/>
          <p14:tracePt t="13168" x="3633788" y="3457575"/>
          <p14:tracePt t="13365" x="3571875" y="3371850"/>
          <p14:tracePt t="13371" x="3433763" y="3171825"/>
          <p14:tracePt t="13379" x="3328988" y="3028950"/>
          <p14:tracePt t="13386" x="3257550" y="2914650"/>
          <p14:tracePt t="13401" x="3052763" y="2652713"/>
          <p14:tracePt t="13418" x="2833688" y="2386013"/>
          <p14:tracePt t="13435" x="2709863" y="2262188"/>
          <p14:tracePt t="13438" x="2647950" y="2209800"/>
          <p14:tracePt t="13452" x="2514600" y="2138363"/>
          <p14:tracePt t="13468" x="2352675" y="2085975"/>
          <p14:tracePt t="13485" x="2238375" y="2052638"/>
          <p14:tracePt t="13501" x="2138363" y="2019300"/>
          <p14:tracePt t="13518" x="2033588" y="1962150"/>
          <p14:tracePt t="13534" x="1966913" y="1924050"/>
          <p14:tracePt t="13551" x="1919288" y="1890713"/>
          <p14:tracePt t="13568" x="1876425" y="1857375"/>
          <p14:tracePt t="13585" x="1809750" y="1824038"/>
          <p14:tracePt t="13601" x="1766888" y="1809750"/>
          <p14:tracePt t="13618" x="1733550" y="1800225"/>
          <p14:tracePt t="13635" x="1700213" y="1795463"/>
          <p14:tracePt t="13651" x="1657350" y="1781175"/>
          <p14:tracePt t="13668" x="1624013" y="1776413"/>
          <p14:tracePt t="13684" x="1614488" y="1766888"/>
          <p14:tracePt t="13701" x="1595438" y="1757363"/>
          <p14:tracePt t="13719" x="1590675" y="1752600"/>
          <p14:tracePt t="13735" x="1585913" y="1747838"/>
          <p14:tracePt t="13751" x="1585913" y="1738313"/>
          <p14:tracePt t="13768" x="1585913" y="1728788"/>
          <p14:tracePt t="13784" x="1604963" y="1714500"/>
          <p14:tracePt t="13801" x="1676400" y="1695450"/>
          <p14:tracePt t="13818" x="1804988" y="1666875"/>
          <p14:tracePt t="13834" x="1990725" y="1633538"/>
          <p14:tracePt t="13851" x="2114550" y="1609725"/>
          <p14:tracePt t="13868" x="2228850" y="1595438"/>
          <p14:tracePt t="13885" x="2300288" y="1585913"/>
          <p14:tracePt t="13901" x="2362200" y="1571625"/>
          <p14:tracePt t="13918" x="2386013" y="1571625"/>
          <p14:tracePt t="13935" x="2395538" y="1571625"/>
          <p14:tracePt t="13951" x="2405063" y="1571625"/>
          <p14:tracePt t="13968" x="2414588" y="1571625"/>
          <p14:tracePt t="14001" x="2419350" y="1571625"/>
          <p14:tracePt t="14018" x="2428875" y="1600200"/>
          <p14:tracePt t="14035" x="2457450" y="1871663"/>
          <p14:tracePt t="14051" x="2471738" y="2281238"/>
          <p14:tracePt t="14068" x="2428875" y="3509963"/>
          <p14:tracePt t="14085" x="2400300" y="3971925"/>
          <p14:tracePt t="14101" x="2362200" y="4419600"/>
          <p14:tracePt t="14118" x="2324100" y="4643438"/>
          <p14:tracePt t="14135" x="2281238" y="4848225"/>
          <p14:tracePt t="14151" x="2266950" y="4886325"/>
          <p14:tracePt t="14168" x="2257425" y="4900613"/>
          <p14:tracePt t="14437" x="2257425" y="4862513"/>
          <p14:tracePt t="14446" x="2276475" y="4814888"/>
          <p14:tracePt t="14455" x="2290763" y="4748213"/>
          <p14:tracePt t="14468" x="2333625" y="4610100"/>
          <p14:tracePt t="14485" x="2362200" y="4491038"/>
          <p14:tracePt t="14501" x="2371725" y="4438650"/>
          <p14:tracePt t="14518" x="2376488" y="4410075"/>
          <p14:tracePt t="14534" x="2376488" y="4391025"/>
          <p14:tracePt t="14551" x="2376488" y="4386263"/>
          <p14:tracePt t="14568" x="2366963" y="4381500"/>
          <p14:tracePt t="14584" x="2338388" y="4414838"/>
          <p14:tracePt t="14601" x="2266950" y="4548188"/>
          <p14:tracePt t="14618" x="2181225" y="4738688"/>
          <p14:tracePt t="14634" x="2043113" y="5143500"/>
          <p14:tracePt t="14651" x="1985963" y="5334000"/>
          <p14:tracePt t="14668" x="1928813" y="5576888"/>
          <p14:tracePt t="14685" x="1885950" y="5719763"/>
          <p14:tracePt t="14701" x="1838325" y="5872163"/>
          <p14:tracePt t="14718" x="1814513" y="5957888"/>
          <p14:tracePt t="14734" x="1800225" y="6010275"/>
          <p14:tracePt t="14751" x="1790700" y="6043613"/>
          <p14:tracePt t="14769" x="1781175" y="6053138"/>
          <p14:tracePt t="14785" x="1781175" y="6062663"/>
          <p14:tracePt t="14801" x="1781175" y="6067425"/>
          <p14:tracePt t="14870" x="1776413" y="6067425"/>
          <p14:tracePt t="14877" x="1776413" y="6053138"/>
          <p14:tracePt t="14884" x="1776413" y="6038850"/>
          <p14:tracePt t="14901" x="1785938" y="5976938"/>
          <p14:tracePt t="14918" x="1852613" y="5738813"/>
          <p14:tracePt t="14934" x="2000250" y="5348288"/>
          <p14:tracePt t="14951" x="2152650" y="4967288"/>
          <p14:tracePt t="14968" x="2224088" y="4805363"/>
          <p14:tracePt t="14985" x="2319338" y="4610100"/>
          <p14:tracePt t="15001" x="2395538" y="4391025"/>
          <p14:tracePt t="15018" x="2419350" y="4314825"/>
          <p14:tracePt t="15035" x="2428875" y="4286250"/>
          <p14:tracePt t="15054" x="2428875" y="4267200"/>
          <p14:tracePt t="15068" x="2428875" y="4243388"/>
          <p14:tracePt t="15084" x="2428875" y="4233863"/>
          <p14:tracePt t="15101" x="2428875" y="4229100"/>
          <p14:tracePt t="15120" x="2428875" y="4224338"/>
          <p14:tracePt t="15135" x="2428875" y="4219575"/>
          <p14:tracePt t="15151" x="2433638" y="4219575"/>
          <p14:tracePt t="15355" x="2414588" y="4110038"/>
          <p14:tracePt t="15361" x="2395538" y="3981450"/>
          <p14:tracePt t="15368" x="2376488" y="3890963"/>
          <p14:tracePt t="15384" x="2338388" y="3667125"/>
          <p14:tracePt t="15401" x="2309813" y="3376613"/>
          <p14:tracePt t="15418" x="2281238" y="3238500"/>
          <p14:tracePt t="15434" x="2247900" y="3062288"/>
          <p14:tracePt t="15451" x="2233613" y="2957513"/>
          <p14:tracePt t="15468" x="2214563" y="2895600"/>
          <p14:tracePt t="15484" x="2195513" y="2857500"/>
          <p14:tracePt t="15501" x="2185988" y="2833688"/>
          <p14:tracePt t="15518" x="2185988" y="2828925"/>
          <p14:tracePt t="15552" x="2171700" y="2838450"/>
          <p14:tracePt t="15568" x="2152650" y="2933700"/>
          <p14:tracePt t="15584" x="2124075" y="3105150"/>
          <p14:tracePt t="15601" x="2081213" y="3409950"/>
          <p14:tracePt t="15618" x="2019300" y="3857625"/>
          <p14:tracePt t="15634" x="1981200" y="4095750"/>
          <p14:tracePt t="15651" x="1943100" y="4300538"/>
          <p14:tracePt t="15668" x="1914525" y="4533900"/>
          <p14:tracePt t="15684" x="1900238" y="4772025"/>
          <p14:tracePt t="15701" x="1890713" y="4967288"/>
          <p14:tracePt t="15718" x="1890713" y="5114925"/>
          <p14:tracePt t="15735" x="1890713" y="5172075"/>
          <p14:tracePt t="15751" x="1885950" y="5205413"/>
          <p14:tracePt t="15768" x="1885950" y="5214938"/>
          <p14:tracePt t="15784" x="1885950" y="5219700"/>
          <p14:tracePt t="15801" x="1885950" y="5229225"/>
          <p14:tracePt t="15876" x="1890713" y="5229225"/>
          <p14:tracePt t="15883" x="1895475" y="5229225"/>
          <p14:tracePt t="15890" x="1900238" y="5229225"/>
          <p14:tracePt t="15901" x="1909763" y="5229225"/>
          <p14:tracePt t="15919" x="1938338" y="5233988"/>
          <p14:tracePt t="15934" x="2005013" y="5291138"/>
          <p14:tracePt t="15951" x="2095500" y="5434013"/>
          <p14:tracePt t="15969" x="2166938" y="5576888"/>
          <p14:tracePt t="15985" x="2247900" y="5724525"/>
          <p14:tracePt t="16001" x="2300288" y="5824538"/>
          <p14:tracePt t="16018" x="2338388" y="5919788"/>
          <p14:tracePt t="16034" x="2366963" y="5986463"/>
          <p14:tracePt t="16051" x="2386013" y="6034088"/>
          <p14:tracePt t="16068" x="2400300" y="6048375"/>
          <p14:tracePt t="16085" x="2414588" y="6048375"/>
          <p14:tracePt t="16101" x="2447925" y="6029325"/>
          <p14:tracePt t="16118" x="2566988" y="5857875"/>
          <p14:tracePt t="16134" x="2690813" y="5529263"/>
          <p14:tracePt t="16152" x="2790825" y="5262563"/>
          <p14:tracePt t="16168" x="2943225" y="4838700"/>
          <p14:tracePt t="16185" x="3014663" y="4686300"/>
          <p14:tracePt t="16201" x="3081338" y="4586288"/>
          <p14:tracePt t="16218" x="3143250" y="4519613"/>
          <p14:tracePt t="16234" x="3228975" y="4443413"/>
          <p14:tracePt t="16251" x="3281363" y="4429125"/>
          <p14:tracePt t="16268" x="3333750" y="4438650"/>
          <p14:tracePt t="16284" x="3390900" y="4476750"/>
          <p14:tracePt t="16301" x="3490913" y="4586288"/>
          <p14:tracePt t="16318" x="3552825" y="4695825"/>
          <p14:tracePt t="16334" x="3590925" y="4795838"/>
          <p14:tracePt t="16351" x="3605213" y="4867275"/>
          <p14:tracePt t="16368" x="3590925" y="4967288"/>
          <p14:tracePt t="16384" x="3581400" y="4976813"/>
          <p14:tracePt t="16587" x="3624263" y="5057775"/>
          <p14:tracePt t="16594" x="3690938" y="5153025"/>
          <p14:tracePt t="16602" x="3752850" y="5224463"/>
          <p14:tracePt t="16618" x="3924300" y="5391150"/>
          <p14:tracePt t="16634" x="4176713" y="5719763"/>
          <p14:tracePt t="16651" x="4319588" y="5886450"/>
          <p14:tracePt t="16668" x="4481513" y="6062663"/>
          <p14:tracePt t="16684" x="4562475" y="6148388"/>
          <p14:tracePt t="16701" x="4595813" y="6186488"/>
          <p14:tracePt t="16717" x="4610100" y="6210300"/>
          <p14:tracePt t="16734" x="4619625" y="6219825"/>
          <p14:tracePt t="16751" x="4624388" y="6215063"/>
          <p14:tracePt t="16768" x="4633913" y="6148388"/>
          <p14:tracePt t="16785" x="4643438" y="5895975"/>
          <p14:tracePt t="16801" x="4610100" y="5200650"/>
          <p14:tracePt t="16818" x="4586288" y="4914900"/>
          <p14:tracePt t="16835" x="4576763" y="4452938"/>
          <p14:tracePt t="16851" x="4576763" y="4133850"/>
          <p14:tracePt t="16868" x="4567238" y="3943350"/>
          <p14:tracePt t="16884" x="4567238" y="3843338"/>
          <p14:tracePt t="16901" x="4567238" y="3810000"/>
          <p14:tracePt t="16917" x="4567238" y="3786188"/>
          <p14:tracePt t="16934" x="4567238" y="3781425"/>
          <p14:tracePt t="16951" x="4567238" y="3786188"/>
          <p14:tracePt t="16968" x="4576763" y="3881438"/>
          <p14:tracePt t="16985" x="4595813" y="4105275"/>
          <p14:tracePt t="17001" x="4595813" y="4410075"/>
          <p14:tracePt t="17018" x="4586288" y="4705350"/>
          <p14:tracePt t="17035" x="4576763" y="4991100"/>
          <p14:tracePt t="17051" x="4557713" y="5224463"/>
          <p14:tracePt t="17068" x="4557713" y="5338763"/>
          <p14:tracePt t="17084" x="4557713" y="5381625"/>
          <p14:tracePt t="17101" x="4557713" y="5405438"/>
          <p14:tracePt t="17118" x="4557713" y="5419725"/>
          <p14:tracePt t="17134" x="4557713" y="5438775"/>
          <p14:tracePt t="17151" x="4562475" y="5448300"/>
          <p14:tracePt t="17167" x="4572000" y="5457825"/>
          <p14:tracePt t="17184" x="4572000" y="5462588"/>
          <p14:tracePt t="17201" x="4572000" y="5467350"/>
          <p14:tracePt t="17218" x="4572000" y="5472113"/>
          <p14:tracePt t="17255" x="4572000" y="5476875"/>
          <p14:tracePt t="17292" x="4572000" y="5481638"/>
          <p14:tracePt t="17299" x="4572000" y="5486400"/>
          <p14:tracePt t="17307" x="4572000" y="5495925"/>
          <p14:tracePt t="17318" x="4562475" y="5505450"/>
          <p14:tracePt t="17334" x="4452938" y="5572125"/>
          <p14:tracePt t="17351" x="3933825" y="5786438"/>
          <p14:tracePt t="17368" x="3500438" y="5986463"/>
          <p14:tracePt t="17385" x="3086100" y="6129338"/>
          <p14:tracePt t="17402" x="2838450" y="6181725"/>
          <p14:tracePt t="17418" x="2590800" y="6167438"/>
          <p14:tracePt t="17434" x="2486025" y="6124575"/>
          <p14:tracePt t="17451" x="2414588" y="6081713"/>
          <p14:tracePt t="17468" x="2376488" y="6048375"/>
          <p14:tracePt t="17484" x="2324100" y="5981700"/>
          <p14:tracePt t="17501" x="2290763" y="5915025"/>
          <p14:tracePt t="17518" x="2252663" y="5862638"/>
          <p14:tracePt t="17534" x="2214563" y="5786438"/>
          <p14:tracePt t="17551" x="2185988" y="5743575"/>
          <p14:tracePt t="17568" x="2162175" y="5719763"/>
          <p14:tracePt t="17586" x="2152650" y="5695950"/>
          <p14:tracePt t="17601" x="2133600" y="5681663"/>
          <p14:tracePt t="17618" x="2128838" y="5676900"/>
          <p14:tracePt t="17634" x="2119313" y="5667375"/>
          <p14:tracePt t="17651" x="2100263" y="5662613"/>
          <p14:tracePt t="17667" x="2071688" y="5653088"/>
          <p14:tracePt t="17684" x="2019300" y="5672138"/>
          <p14:tracePt t="17701" x="1962150" y="5695950"/>
          <p14:tracePt t="17718" x="1847850" y="5757863"/>
          <p14:tracePt t="17734" x="1781175" y="5786438"/>
          <p14:tracePt t="17751" x="1709738" y="5810250"/>
          <p14:tracePt t="17768" x="1657350" y="5815013"/>
          <p14:tracePt t="17784" x="1619250" y="5815013"/>
          <p14:tracePt t="17801" x="1571625" y="5810250"/>
          <p14:tracePt t="17817" x="1552575" y="5791200"/>
          <p14:tracePt t="17835" x="1528763" y="5767388"/>
          <p14:tracePt t="17851" x="1490663" y="5719763"/>
          <p14:tracePt t="17867" x="1476375" y="5681663"/>
          <p14:tracePt t="17884" x="1476375" y="5643563"/>
          <p14:tracePt t="17901" x="1485900" y="5581650"/>
          <p14:tracePt t="17917" x="1495425" y="5553075"/>
          <p14:tracePt t="17934" x="1528763" y="5529263"/>
          <p14:tracePt t="17951" x="1571625" y="5505450"/>
          <p14:tracePt t="17968" x="1671638" y="5481638"/>
          <p14:tracePt t="17984" x="1728788" y="5486400"/>
          <p14:tracePt t="18001" x="1762125" y="5491163"/>
          <p14:tracePt t="18018" x="1790700" y="5510213"/>
          <p14:tracePt t="18034" x="1819275" y="5529263"/>
          <p14:tracePt t="18051" x="1824038" y="5562600"/>
          <p14:tracePt t="18067" x="1828800" y="5605463"/>
          <p14:tracePt t="18084" x="1828800" y="5681663"/>
          <p14:tracePt t="18101" x="1800225" y="5762625"/>
          <p14:tracePt t="18117" x="1795463" y="5786438"/>
          <p14:tracePt t="18134" x="1785938" y="5800725"/>
          <p14:tracePt t="18151" x="1781175" y="5810250"/>
          <p14:tracePt t="18168" x="1781175" y="5815013"/>
          <p14:tracePt t="18202" x="1781175" y="5819775"/>
          <p14:tracePt t="18298" x="1790700" y="5824538"/>
          <p14:tracePt t="18306" x="1814513" y="5829300"/>
          <p14:tracePt t="18317" x="1885950" y="5838825"/>
          <p14:tracePt t="18334" x="2390775" y="5905500"/>
          <p14:tracePt t="18351" x="2957513" y="5905500"/>
          <p14:tracePt t="18367" x="3548063" y="5824538"/>
          <p14:tracePt t="18384" x="4105275" y="5695950"/>
          <p14:tracePt t="18401" x="4838700" y="5457825"/>
          <p14:tracePt t="18418" x="5300663" y="5367338"/>
          <p14:tracePt t="18435" x="5629275" y="5310188"/>
          <p14:tracePt t="18451" x="5848350" y="5291138"/>
          <p14:tracePt t="18467" x="6076950" y="5257800"/>
          <p14:tracePt t="18484" x="6148388" y="5248275"/>
          <p14:tracePt t="18501" x="6181725" y="5243513"/>
          <p14:tracePt t="18517" x="6191250" y="5243513"/>
          <p14:tracePt t="18534" x="6196013" y="5243513"/>
          <p14:tracePt t="18738" x="6200775" y="5219700"/>
          <p14:tracePt t="18745" x="6210300" y="5195888"/>
          <p14:tracePt t="18753" x="6210300" y="5176838"/>
          <p14:tracePt t="18767" x="6210300" y="5143500"/>
          <p14:tracePt t="18784" x="6210300" y="5119688"/>
          <p14:tracePt t="18801" x="6205538" y="5110163"/>
          <p14:tracePt t="18817" x="6196013" y="5095875"/>
          <p14:tracePt t="18836" x="6157913" y="5072063"/>
          <p14:tracePt t="18851" x="6138863" y="5053013"/>
          <p14:tracePt t="18867" x="6115050" y="5043488"/>
          <p14:tracePt t="18884" x="6091238" y="5038725"/>
          <p14:tracePt t="18901" x="6043613" y="5033963"/>
          <p14:tracePt t="18917" x="6015038" y="5033963"/>
          <p14:tracePt t="18934" x="5981700" y="5033963"/>
          <p14:tracePt t="18937" x="5962650" y="5038725"/>
          <p14:tracePt t="18951" x="5919788" y="5038725"/>
          <p14:tracePt t="18967" x="5881688" y="5053013"/>
          <p14:tracePt t="18984" x="5838825" y="5053013"/>
          <p14:tracePt t="19001" x="5795963" y="5057775"/>
          <p14:tracePt t="19017" x="5705475" y="5057775"/>
          <p14:tracePt t="19034" x="5624513" y="5057775"/>
          <p14:tracePt t="19051" x="5538788" y="5033963"/>
          <p14:tracePt t="19068" x="5486400" y="5005388"/>
          <p14:tracePt t="19084" x="5419725" y="4910138"/>
          <p14:tracePt t="19101" x="5376863" y="4791075"/>
          <p14:tracePt t="19117" x="5376863" y="4676775"/>
          <p14:tracePt t="19134" x="5434013" y="4448175"/>
          <p14:tracePt t="19151" x="5505450" y="4310063"/>
          <p14:tracePt t="19167" x="5562600" y="4229100"/>
          <p14:tracePt t="19184" x="5600700" y="4191000"/>
          <p14:tracePt t="19201" x="5700713" y="4152900"/>
          <p14:tracePt t="19217" x="5795963" y="4171950"/>
          <p14:tracePt t="19234" x="5876925" y="4229100"/>
          <p14:tracePt t="19252" x="5957888" y="4329113"/>
          <p14:tracePt t="19267" x="6038850" y="4448175"/>
          <p14:tracePt t="19284" x="6053138" y="4543425"/>
          <p14:tracePt t="19301" x="6043613" y="4633913"/>
          <p14:tracePt t="19318" x="6010275" y="4719638"/>
          <p14:tracePt t="19334" x="5953125" y="4800600"/>
          <p14:tracePt t="19351" x="5915025" y="4833938"/>
          <p14:tracePt t="19367" x="5895975" y="4848225"/>
          <p14:tracePt t="19384" x="5881688" y="4857750"/>
          <p14:tracePt t="19401" x="5876925" y="4867275"/>
          <p14:tracePt t="19417" x="5867400" y="4867275"/>
          <p14:tracePt t="19434" x="5862638" y="4867275"/>
          <p14:tracePt t="19436" x="5857875" y="4867275"/>
          <p14:tracePt t="19686" x="5634038" y="4938713"/>
          <p14:tracePt t="19694" x="5186363" y="5057775"/>
          <p14:tracePt t="19701" x="4776788" y="5186363"/>
          <p14:tracePt t="19718" x="3986213" y="5429250"/>
          <p14:tracePt t="19751" x="2676525" y="5819775"/>
          <p14:tracePt t="19785" x="2347913" y="5843588"/>
          <p14:tracePt t="19801" x="2295525" y="5824538"/>
          <p14:tracePt t="19817" x="2262188" y="5805488"/>
          <p14:tracePt t="19834" x="2247900" y="5781675"/>
          <p14:tracePt t="19851" x="2252663" y="5762625"/>
          <p14:tracePt t="19867" x="2286000" y="5729288"/>
          <p14:tracePt t="19884" x="2476500" y="5643563"/>
          <p14:tracePt t="19901" x="2876550" y="5562600"/>
          <p14:tracePt t="19918" x="3295650" y="5486400"/>
          <p14:tracePt t="19935" x="3810000" y="5429250"/>
          <p14:tracePt t="19936" x="4052888" y="5391150"/>
          <p14:tracePt t="19952" x="4500563" y="5338763"/>
          <p14:tracePt t="19968" x="4838700" y="5305425"/>
          <p14:tracePt t="19984" x="5210175" y="5291138"/>
          <p14:tracePt t="20001" x="5405438" y="5291138"/>
          <p14:tracePt t="20017" x="5567363" y="5286375"/>
          <p14:tracePt t="20034" x="5610225" y="5276850"/>
          <p14:tracePt t="20051" x="5624513" y="5276850"/>
          <p14:tracePt t="20067" x="5638800" y="5276850"/>
          <p14:tracePt t="20084" x="5643563" y="5276850"/>
          <p14:tracePt t="20101" x="5653088" y="5276850"/>
          <p14:tracePt t="20391" x="5495925" y="5300663"/>
          <p14:tracePt t="20398" x="5210175" y="5343525"/>
          <p14:tracePt t="20405" x="4948238" y="5386388"/>
          <p14:tracePt t="20418" x="4724400" y="5438775"/>
          <p14:tracePt t="20435" x="4090988" y="5619750"/>
          <p14:tracePt t="20451" x="3771900" y="5710238"/>
          <p14:tracePt t="20468" x="3495675" y="5795963"/>
          <p14:tracePt t="20484" x="3357563" y="5829300"/>
          <p14:tracePt t="20501" x="3214688" y="5862638"/>
          <p14:tracePt t="20517" x="3152775" y="5867400"/>
          <p14:tracePt t="20534" x="3119438" y="5867400"/>
          <p14:tracePt t="20551" x="3086100" y="5862638"/>
          <p14:tracePt t="20567" x="3067050" y="5848350"/>
          <p14:tracePt t="20584" x="3057525" y="5843588"/>
          <p14:tracePt t="20601" x="3057525" y="5829300"/>
          <p14:tracePt t="20617" x="3076575" y="5805488"/>
          <p14:tracePt t="20634" x="3233738" y="5715000"/>
          <p14:tracePt t="20651" x="3519488" y="5643563"/>
          <p14:tracePt t="20667" x="3752850" y="5605463"/>
          <p14:tracePt t="20684" x="4186238" y="5562600"/>
          <p14:tracePt t="20701" x="4433888" y="5534025"/>
          <p14:tracePt t="20717" x="4686300" y="5514975"/>
          <p14:tracePt t="20734" x="4867275" y="5481638"/>
          <p14:tracePt t="20751" x="5105400" y="5424488"/>
          <p14:tracePt t="20767" x="5233988" y="5410200"/>
          <p14:tracePt t="20784" x="5314950" y="5386388"/>
          <p14:tracePt t="20801" x="5362575" y="5372100"/>
          <p14:tracePt t="20817" x="5386388" y="5362575"/>
          <p14:tracePt t="20834" x="5395913" y="5362575"/>
          <p14:tracePt t="20851" x="5400675" y="5362575"/>
          <p14:tracePt t="20867" x="5410200" y="5362575"/>
          <p14:tracePt t="20900" x="5414963" y="5362575"/>
          <p14:tracePt t="20917" x="5419725" y="5362575"/>
          <p14:tracePt t="20934" x="5429250" y="5362575"/>
          <p14:tracePt t="20951" x="5429250" y="5357813"/>
          <p14:tracePt t="20989" x="5429250" y="5353050"/>
          <p14:tracePt t="21851" x="5372100" y="5348288"/>
          <p14:tracePt t="21859" x="5305425" y="5329238"/>
          <p14:tracePt t="21867" x="5243513" y="5305425"/>
          <p14:tracePt t="21884" x="5124450" y="5214938"/>
          <p14:tracePt t="21901" x="4943475" y="4943475"/>
          <p14:tracePt t="21917" x="4695825" y="4329113"/>
          <p14:tracePt t="21951" x="4581525" y="3633788"/>
          <p14:tracePt t="21985" x="4562475" y="3305175"/>
          <p14:tracePt t="22001" x="4562475" y="3276600"/>
          <p14:tracePt t="22017" x="4562475" y="3262313"/>
          <p14:tracePt t="22034" x="4562475" y="3252788"/>
          <p14:tracePt t="22051" x="4562475" y="3243263"/>
          <p14:tracePt t="22067" x="4562475" y="3238500"/>
          <p14:tracePt t="22084" x="4567238" y="3219450"/>
          <p14:tracePt t="22101" x="4581525" y="3195638"/>
          <p14:tracePt t="22117" x="4595813" y="3171825"/>
          <p14:tracePt t="22134" x="4614863" y="3148013"/>
          <p14:tracePt t="22151" x="4624388" y="3133725"/>
          <p14:tracePt t="22167" x="4633913" y="3109913"/>
          <p14:tracePt t="22184" x="4638675" y="3095625"/>
          <p14:tracePt t="22201" x="4643438" y="3086100"/>
          <p14:tracePt t="22220" x="4652963" y="3081338"/>
          <p14:tracePt t="22234" x="4657725" y="3071813"/>
          <p14:tracePt t="22250" x="4662488" y="3067050"/>
          <p14:tracePt t="22284" x="4662488" y="3071813"/>
          <p14:tracePt t="22301" x="4600575" y="3124200"/>
          <p14:tracePt t="22317" x="4476750" y="3214688"/>
          <p14:tracePt t="22334" x="4238625" y="3333750"/>
          <p14:tracePt t="22351" x="3848100" y="3538538"/>
          <p14:tracePt t="22368" x="3567113" y="3686175"/>
          <p14:tracePt t="22384" x="3276600" y="3810000"/>
          <p14:tracePt t="22400" x="3090863" y="3871913"/>
          <p14:tracePt t="22417" x="2862263" y="3933825"/>
          <p14:tracePt t="22434" x="2757488" y="3957638"/>
          <p14:tracePt t="22451" x="2695575" y="3967163"/>
          <p14:tracePt t="22469" x="2667000" y="3967163"/>
          <p14:tracePt t="22485" x="2643188" y="3967163"/>
          <p14:tracePt t="22522" x="2657475" y="3967163"/>
          <p14:tracePt t="22535" x="2747963" y="3957638"/>
          <p14:tracePt t="22551" x="2905125" y="3948113"/>
          <p14:tracePt t="22567" x="3162300" y="3938588"/>
          <p14:tracePt t="22584" x="3409950" y="3943350"/>
          <p14:tracePt t="22600" x="3795713" y="4005263"/>
          <p14:tracePt t="22617" x="4010025" y="4048125"/>
          <p14:tracePt t="22634" x="4138613" y="4100513"/>
          <p14:tracePt t="22651" x="4233863" y="4133850"/>
          <p14:tracePt t="22667" x="4291013" y="4167188"/>
          <p14:tracePt t="22684" x="4300538" y="4176713"/>
          <p14:tracePt t="22701" x="4300538" y="4195763"/>
          <p14:tracePt t="22718" x="4191000" y="4271963"/>
          <p14:tracePt t="22734" x="3976688" y="4376738"/>
          <p14:tracePt t="22751" x="3781425" y="4471988"/>
          <p14:tracePt t="22767" x="3567113" y="4586288"/>
          <p14:tracePt t="22784" x="3414713" y="4695825"/>
          <p14:tracePt t="22800" x="3290888" y="4819650"/>
          <p14:tracePt t="22817" x="3257550" y="4867275"/>
          <p14:tracePt t="22834" x="3248025" y="4881563"/>
          <p14:tracePt t="22850" x="3267075" y="4891088"/>
          <p14:tracePt t="22867" x="3405188" y="4891088"/>
          <p14:tracePt t="22884" x="3652838" y="4819650"/>
          <p14:tracePt t="22901" x="3971925" y="4729163"/>
          <p14:tracePt t="22917" x="4324350" y="4643438"/>
          <p14:tracePt t="22934" x="4524375" y="4605338"/>
          <p14:tracePt t="22950" x="4672013" y="4591050"/>
          <p14:tracePt t="22967" x="4857750" y="4610100"/>
          <p14:tracePt t="22984" x="4953000" y="4643438"/>
          <p14:tracePt t="23000" x="5010150" y="4676775"/>
          <p14:tracePt t="23017" x="5033963" y="4705350"/>
          <p14:tracePt t="23034" x="5067300" y="4776788"/>
          <p14:tracePt t="23051" x="5053013" y="4881563"/>
          <p14:tracePt t="23067" x="4972050" y="5033963"/>
          <p14:tracePt t="23084" x="4857750" y="5157788"/>
          <p14:tracePt t="23100" x="4476750" y="5391150"/>
          <p14:tracePt t="23117" x="4233863" y="5543550"/>
          <p14:tracePt t="23134" x="4033838" y="5657850"/>
          <p14:tracePt t="23151" x="3848100" y="5786438"/>
          <p14:tracePt t="23167" x="3790950" y="5829300"/>
          <p14:tracePt t="23184" x="3757613" y="5862638"/>
          <p14:tracePt t="23201" x="3748088" y="5891213"/>
          <p14:tracePt t="23217" x="3748088" y="5924550"/>
          <p14:tracePt t="23234" x="3767138" y="5938838"/>
          <p14:tracePt t="23251" x="3824288" y="5967413"/>
          <p14:tracePt t="23267" x="3895725" y="5981700"/>
          <p14:tracePt t="23284" x="4090988" y="6034088"/>
          <p14:tracePt t="23301" x="4205288" y="6048375"/>
          <p14:tracePt t="23317" x="4319588" y="6067425"/>
          <p14:tracePt t="23334" x="4395788" y="6081713"/>
          <p14:tracePt t="23350" x="4510088" y="6096000"/>
          <p14:tracePt t="23367" x="4586288" y="6110288"/>
          <p14:tracePt t="23384" x="4629150" y="6124575"/>
          <p14:tracePt t="23401" x="4667250" y="6124575"/>
          <p14:tracePt t="23417" x="4676775" y="6124575"/>
          <p14:tracePt t="23453" x="4676775" y="6119813"/>
          <p14:tracePt t="23629" x="4738688" y="6119813"/>
          <p14:tracePt t="23636" x="4819650" y="6124575"/>
          <p14:tracePt t="23643" x="4919663" y="6134100"/>
          <p14:tracePt t="23651" x="5019675" y="6134100"/>
          <p14:tracePt t="23667" x="5205413" y="6153150"/>
          <p14:tracePt t="23684" x="5376863" y="6186488"/>
          <p14:tracePt t="23701" x="5538788" y="6219825"/>
          <p14:tracePt t="23717" x="5729288" y="6238875"/>
          <p14:tracePt t="23734" x="5786438" y="6238875"/>
          <p14:tracePt t="23750" x="5838825" y="6238875"/>
          <p14:tracePt t="23768" x="5867400" y="6219825"/>
          <p14:tracePt t="23784" x="5905500" y="6196013"/>
          <p14:tracePt t="23800" x="5919788" y="6176963"/>
          <p14:tracePt t="23817" x="5934075" y="6162675"/>
          <p14:tracePt t="23834" x="5957888" y="6129338"/>
          <p14:tracePt t="23850" x="5976938" y="6091238"/>
          <p14:tracePt t="23867" x="5976938" y="6048375"/>
          <p14:tracePt t="23884" x="5967413" y="5957888"/>
          <p14:tracePt t="23900" x="5857875" y="5724525"/>
          <p14:tracePt t="23917" x="5729288" y="5600700"/>
          <p14:tracePt t="23934" x="5562600" y="5429250"/>
          <p14:tracePt t="23951" x="5395913" y="5310188"/>
          <p14:tracePt t="23967" x="5167313" y="5229225"/>
          <p14:tracePt t="23984" x="5043488" y="5229225"/>
          <p14:tracePt t="24001" x="4938713" y="5257800"/>
          <p14:tracePt t="24017" x="4781550" y="5305425"/>
          <p14:tracePt t="24034" x="4705350" y="5338763"/>
          <p14:tracePt t="24050" x="4662488" y="5348288"/>
          <p14:tracePt t="24067" x="4633913" y="5348288"/>
          <p14:tracePt t="24084" x="4624388" y="5338763"/>
          <p14:tracePt t="24100" x="4624388" y="5272088"/>
          <p14:tracePt t="24117" x="4652963" y="5167313"/>
          <p14:tracePt t="24134" x="4719638" y="4976813"/>
          <p14:tracePt t="24150" x="4857750" y="4586288"/>
          <p14:tracePt t="24167" x="4929188" y="4419600"/>
          <p14:tracePt t="24184" x="5000625" y="4238625"/>
          <p14:tracePt t="24201" x="5043488" y="4129088"/>
          <p14:tracePt t="24217" x="5072063" y="4057650"/>
          <p14:tracePt t="24234" x="5076825" y="4033838"/>
          <p14:tracePt t="24250" x="5076825" y="4024313"/>
          <p14:tracePt t="24267" x="5076825" y="4005263"/>
          <p14:tracePt t="24283" x="5062538" y="3990975"/>
          <p14:tracePt t="24301" x="5038725" y="3971925"/>
          <p14:tracePt t="24318" x="5010150" y="3952875"/>
          <p14:tracePt t="24334" x="4938713" y="3929063"/>
          <p14:tracePt t="24350" x="4876800" y="3919538"/>
          <p14:tracePt t="24367" x="4829175" y="3914775"/>
          <p14:tracePt t="24384" x="4786313" y="3914775"/>
          <p14:tracePt t="24400" x="4757738" y="3914775"/>
          <p14:tracePt t="24417" x="4743450" y="3914775"/>
          <p14:tracePt t="24434" x="4738688" y="3914775"/>
          <p14:tracePt t="24450" x="4733925" y="3914775"/>
          <p14:tracePt t="25134" x="4657725" y="3886200"/>
          <p14:tracePt t="25141" x="4486275" y="3790950"/>
          <p14:tracePt t="25150" x="4238625" y="3648075"/>
          <p14:tracePt t="25167" x="3810000" y="3357563"/>
          <p14:tracePt t="25186" x="3381375" y="3081338"/>
          <p14:tracePt t="25201" x="2919413" y="2681288"/>
          <p14:tracePt t="25234" x="2557463" y="2371725"/>
          <p14:tracePt t="25268" x="2352675" y="2105025"/>
          <p14:tracePt t="25284" x="2324100" y="2057400"/>
          <p14:tracePt t="25300" x="2271713" y="2009775"/>
          <p14:tracePt t="25317" x="2200275" y="1938338"/>
          <p14:tracePt t="25333" x="2143125" y="1885950"/>
          <p14:tracePt t="25350" x="2105025" y="1852613"/>
          <p14:tracePt t="25367" x="2047875" y="1819275"/>
          <p14:tracePt t="25383" x="1995488" y="1766888"/>
          <p14:tracePt t="25400" x="1952625" y="1743075"/>
          <p14:tracePt t="25417" x="1885950" y="1700213"/>
          <p14:tracePt t="25434" x="1809750" y="1662113"/>
          <p14:tracePt t="25435" x="1771650" y="1647825"/>
          <p14:tracePt t="25450" x="1704975" y="1619250"/>
          <p14:tracePt t="25467" x="1652588" y="1590675"/>
          <p14:tracePt t="25484" x="1595438" y="1562100"/>
          <p14:tracePt t="25500" x="1547813" y="1524000"/>
          <p14:tracePt t="25517" x="1524000" y="1509713"/>
          <p14:tracePt t="25534" x="1514475" y="1500188"/>
          <p14:tracePt t="25550" x="1500188" y="1490663"/>
          <p14:tracePt t="25567" x="1490663" y="1481138"/>
          <p14:tracePt t="25583" x="1485900" y="1476375"/>
          <p14:tracePt t="25600" x="1476375" y="1471613"/>
          <p14:tracePt t="25634" x="1471613" y="1471613"/>
          <p14:tracePt t="25833" x="1476375" y="1481138"/>
          <p14:tracePt t="25839" x="1490663" y="1500188"/>
          <p14:tracePt t="25850" x="1509713" y="1519238"/>
          <p14:tracePt t="25868" x="1538288" y="1557338"/>
          <p14:tracePt t="25884" x="1571625" y="1600200"/>
          <p14:tracePt t="25900" x="1581150" y="1614488"/>
          <p14:tracePt t="25917" x="1590675" y="1624013"/>
          <p14:tracePt t="25934" x="1590675" y="1633538"/>
          <p14:tracePt t="25950" x="1590675" y="1638300"/>
          <p14:tracePt t="25967" x="1590675" y="1647825"/>
          <p14:tracePt t="26177" x="1638300" y="1647825"/>
          <p14:tracePt t="26184" x="1704975" y="1647825"/>
          <p14:tracePt t="26191" x="1781175" y="1657350"/>
          <p14:tracePt t="26200" x="1862138" y="1666875"/>
          <p14:tracePt t="26217" x="2005013" y="1681163"/>
          <p14:tracePt t="26233" x="2124075" y="1714500"/>
          <p14:tracePt t="26250" x="2314575" y="1814513"/>
          <p14:tracePt t="26267" x="2438400" y="1900238"/>
          <p14:tracePt t="26284" x="2576513" y="2038350"/>
          <p14:tracePt t="26301" x="2743200" y="2276475"/>
          <p14:tracePt t="26317" x="2905125" y="2514600"/>
          <p14:tracePt t="26334" x="3014663" y="2681288"/>
          <p14:tracePt t="26350" x="3095625" y="2824163"/>
          <p14:tracePt t="26367" x="3209925" y="3014663"/>
          <p14:tracePt t="26384" x="3309938" y="3257550"/>
          <p14:tracePt t="26400" x="3362325" y="3395663"/>
          <p14:tracePt t="26417" x="3414713" y="3524250"/>
          <p14:tracePt t="26434" x="3505200" y="3757613"/>
          <p14:tracePt t="26450" x="3538538" y="3867150"/>
          <p14:tracePt t="26467" x="3567113" y="3952875"/>
          <p14:tracePt t="26484" x="3600450" y="4038600"/>
          <p14:tracePt t="26500" x="3629025" y="4176713"/>
          <p14:tracePt t="26517" x="3643313" y="4248150"/>
          <p14:tracePt t="26534" x="3652838" y="4310063"/>
          <p14:tracePt t="26550" x="3657600" y="4376738"/>
          <p14:tracePt t="26567" x="3662363" y="4414838"/>
          <p14:tracePt t="26584" x="3662363" y="4452938"/>
          <p14:tracePt t="26600" x="3662363" y="4467225"/>
          <p14:tracePt t="26617" x="3662363" y="4481513"/>
          <p14:tracePt t="28299" x="3662363" y="4486275"/>
          <p14:tracePt t="28410" x="3662363" y="4491038"/>
          <p14:tracePt t="28431" x="3662363" y="4495800"/>
          <p14:tracePt t="28438" x="3657600" y="4500563"/>
          <p14:tracePt t="28453" x="3648075" y="4510088"/>
          <p14:tracePt t="28467" x="3624263" y="4519613"/>
          <p14:tracePt t="28500" x="3476625" y="4572000"/>
          <p14:tracePt t="28533" x="3133725" y="4657725"/>
          <p14:tracePt t="28550" x="2952750" y="4695825"/>
          <p14:tracePt t="28567" x="2781300" y="4710113"/>
          <p14:tracePt t="28583" x="2605088" y="4710113"/>
          <p14:tracePt t="28600" x="2357438" y="4681538"/>
          <p14:tracePt t="28617" x="2252663" y="4657725"/>
          <p14:tracePt t="28633" x="2157413" y="4633913"/>
          <p14:tracePt t="28650" x="2019300" y="4610100"/>
          <p14:tracePt t="28667" x="1914525" y="4595813"/>
          <p14:tracePt t="28683" x="1819275" y="4586288"/>
          <p14:tracePt t="28700" x="1757363" y="4572000"/>
          <p14:tracePt t="28717" x="1685925" y="4567238"/>
          <p14:tracePt t="28733" x="1619250" y="4543425"/>
          <p14:tracePt t="28750" x="1547813" y="4524375"/>
          <p14:tracePt t="28767" x="1452563" y="4505325"/>
          <p14:tracePt t="28783" x="1314450" y="4476750"/>
          <p14:tracePt t="28800" x="1219200" y="4457700"/>
          <p14:tracePt t="28817" x="1123950" y="4443413"/>
          <p14:tracePt t="28834" x="1042988" y="4429125"/>
          <p14:tracePt t="28850" x="957263" y="4414838"/>
          <p14:tracePt t="28867" x="919163" y="4414838"/>
          <p14:tracePt t="28884" x="900113" y="4414838"/>
          <p14:tracePt t="28901" x="881063" y="4414838"/>
          <p14:tracePt t="28917" x="871538" y="4414838"/>
          <p14:tracePt t="28933" x="871538" y="4400550"/>
          <p14:tracePt t="28950" x="871538" y="4391025"/>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dirty="0">
                <a:ea typeface="굴림" panose="020B0600000101010101" pitchFamily="50" charset="-127"/>
              </a:rPr>
              <a:t>What are Exceptions ?</a:t>
            </a:r>
            <a:endParaRPr lang="ko-KR" altLang="en-US" dirty="0">
              <a:ea typeface="굴림" panose="020B0600000101010101" pitchFamily="50" charset="-127"/>
            </a:endParaRPr>
          </a:p>
        </p:txBody>
      </p:sp>
      <p:sp>
        <p:nvSpPr>
          <p:cNvPr id="3" name="내용 개체 틀 2"/>
          <p:cNvSpPr>
            <a:spLocks noGrp="1"/>
          </p:cNvSpPr>
          <p:nvPr>
            <p:ph idx="1"/>
          </p:nvPr>
        </p:nvSpPr>
        <p:spPr/>
        <p:txBody>
          <a:bodyPr>
            <a:normAutofit fontScale="92500" lnSpcReduction="10000"/>
          </a:bodyPr>
          <a:lstStyle/>
          <a:p>
            <a:pPr>
              <a:defRPr/>
            </a:pPr>
            <a:r>
              <a:rPr lang="en-US" altLang="ko-KR" dirty="0"/>
              <a:t>We don’t live in a perfect world.</a:t>
            </a:r>
          </a:p>
          <a:p>
            <a:pPr lvl="1">
              <a:defRPr/>
            </a:pPr>
            <a:r>
              <a:rPr lang="en-US" altLang="ko-KR" dirty="0"/>
              <a:t>there are so many </a:t>
            </a:r>
            <a:r>
              <a:rPr lang="en-US" altLang="ko-KR" dirty="0">
                <a:solidFill>
                  <a:srgbClr val="FF0000"/>
                </a:solidFill>
              </a:rPr>
              <a:t>unexpected situations</a:t>
            </a:r>
            <a:r>
              <a:rPr lang="en-US" altLang="ko-KR" dirty="0"/>
              <a:t> that cause our programs to </a:t>
            </a:r>
            <a:r>
              <a:rPr lang="en-US" altLang="ko-KR" dirty="0">
                <a:solidFill>
                  <a:srgbClr val="FF0000"/>
                </a:solidFill>
              </a:rPr>
              <a:t>behave different from our expectations</a:t>
            </a:r>
            <a:r>
              <a:rPr lang="en-US" altLang="ko-KR" dirty="0"/>
              <a:t>.</a:t>
            </a:r>
          </a:p>
          <a:p>
            <a:pPr>
              <a:defRPr/>
            </a:pPr>
            <a:r>
              <a:rPr lang="en-US" altLang="ko-KR" dirty="0"/>
              <a:t>The term exception is shorthand for the phrase “</a:t>
            </a:r>
            <a:r>
              <a:rPr lang="en-US" altLang="ko-KR" b="1" dirty="0"/>
              <a:t>exceptional event</a:t>
            </a:r>
            <a:r>
              <a:rPr lang="en-US" altLang="ko-KR" dirty="0"/>
              <a:t>”</a:t>
            </a:r>
          </a:p>
          <a:p>
            <a:pPr>
              <a:defRPr/>
            </a:pPr>
            <a:r>
              <a:rPr lang="en-US" altLang="ko-KR" dirty="0"/>
              <a:t>An exception is an </a:t>
            </a:r>
            <a:r>
              <a:rPr lang="en-US" altLang="ko-KR" b="1" dirty="0"/>
              <a:t>event</a:t>
            </a:r>
            <a:r>
              <a:rPr lang="en-US" altLang="ko-KR" dirty="0"/>
              <a:t>, which occurs during the execution of a program, that disrupts the normal flow of the program’s instructions.</a:t>
            </a:r>
          </a:p>
          <a:p>
            <a:pPr>
              <a:defRPr/>
            </a:pPr>
            <a:endParaRPr lang="en-US" altLang="ko-KR" dirty="0"/>
          </a:p>
          <a:p>
            <a:pPr>
              <a:defRPr/>
            </a:pPr>
            <a:r>
              <a:rPr lang="en-US" altLang="ko-KR" dirty="0"/>
              <a:t>Examples of exceptions</a:t>
            </a:r>
          </a:p>
          <a:p>
            <a:pPr lvl="1">
              <a:defRPr/>
            </a:pPr>
            <a:r>
              <a:rPr lang="en-US" altLang="ko-KR" dirty="0">
                <a:sym typeface="Wingdings" pitchFamily="2" charset="2"/>
              </a:rPr>
              <a:t>Nonnumeric character is entered when an integer is expected.</a:t>
            </a:r>
          </a:p>
          <a:p>
            <a:pPr lvl="1">
              <a:defRPr/>
            </a:pPr>
            <a:r>
              <a:rPr lang="en-US" altLang="ko-KR" dirty="0">
                <a:sym typeface="Wingdings" pitchFamily="2" charset="2"/>
              </a:rPr>
              <a:t>No such file when a program tries to open a file.</a:t>
            </a:r>
            <a:endParaRPr lang="en-US" altLang="ko-KR" dirty="0"/>
          </a:p>
          <a:p>
            <a:pPr lvl="1">
              <a:defRPr/>
            </a:pPr>
            <a:r>
              <a:rPr lang="en-US" altLang="ko-KR" dirty="0"/>
              <a:t>Happen to divide integer by zero </a:t>
            </a:r>
            <a:r>
              <a:rPr lang="en-US" altLang="ko-KR" dirty="0">
                <a:sym typeface="Wingdings" pitchFamily="2" charset="2"/>
              </a:rPr>
              <a:t> it may halt the program</a:t>
            </a:r>
          </a:p>
          <a:p>
            <a:pPr lvl="1">
              <a:defRPr/>
            </a:pPr>
            <a:r>
              <a:rPr lang="en-US" altLang="ko-KR" dirty="0">
                <a:sym typeface="Wingdings" pitchFamily="2" charset="2"/>
              </a:rPr>
              <a:t>No available memory space when memory allocation is requested by new.</a:t>
            </a:r>
          </a:p>
        </p:txBody>
      </p:sp>
      <p:sp>
        <p:nvSpPr>
          <p:cNvPr id="1741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A86C4F3-F6AC-443F-B91A-A7E7C8402736}" type="slidenum">
              <a:rPr lang="en-US" altLang="ko-KR" sz="1000" smtClean="0">
                <a:latin typeface="Verdana" panose="020B0604030504040204" pitchFamily="34" charset="0"/>
                <a:ea typeface="굴림" panose="020B0600000101010101" pitchFamily="50" charset="-127"/>
              </a:rPr>
              <a:pPr>
                <a:spcBef>
                  <a:spcPct val="0"/>
                </a:spcBef>
                <a:buClrTx/>
                <a:buFontTx/>
                <a:buNone/>
              </a:pPr>
              <a:t>2</a:t>
            </a:fld>
            <a:endParaRPr lang="en-US" altLang="ko-KR" sz="1000">
              <a:latin typeface="Verdana" panose="020B0604030504040204" pitchFamily="34" charset="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64980"/>
    </mc:Choice>
    <mc:Fallback xmlns="">
      <p:transition spd="slow" advTm="64980"/>
    </mc:Fallback>
  </mc:AlternateContent>
  <p:extLst>
    <p:ext uri="{3A86A75C-4F4B-4683-9AE1-C65F6400EC91}">
      <p14:laserTraceLst xmlns:p14="http://schemas.microsoft.com/office/powerpoint/2010/main">
        <p14:tracePtLst>
          <p14:tracePt t="783" x="3571875" y="5448300"/>
          <p14:tracePt t="791" x="3600450" y="4991100"/>
          <p14:tracePt t="800" x="3633788" y="4667250"/>
          <p14:tracePt t="816" x="3695700" y="3952875"/>
          <p14:tracePt t="833" x="3767138" y="3048000"/>
          <p14:tracePt t="850" x="3810000" y="2514600"/>
          <p14:tracePt t="883" x="3862388" y="2162175"/>
          <p14:tracePt t="916" x="3890963" y="1947863"/>
          <p14:tracePt t="933" x="3900488" y="1900238"/>
          <p14:tracePt t="949" x="3900488" y="1852613"/>
          <p14:tracePt t="966" x="3900488" y="1833563"/>
          <p14:tracePt t="983" x="3900488" y="1814513"/>
          <p14:tracePt t="999" x="3900488" y="1809750"/>
          <p14:tracePt t="1016" x="3900488" y="1804988"/>
          <p14:tracePt t="1223" x="3924300" y="1766888"/>
          <p14:tracePt t="1230" x="3957638" y="1719263"/>
          <p14:tracePt t="1237" x="3990975" y="1666875"/>
          <p14:tracePt t="1250" x="4024313" y="1619250"/>
          <p14:tracePt t="1267" x="4148138" y="1443038"/>
          <p14:tracePt t="1283" x="4210050" y="1376363"/>
          <p14:tracePt t="1299" x="4248150" y="1333500"/>
          <p14:tracePt t="1316" x="4281488" y="1300163"/>
          <p14:tracePt t="1333" x="4329113" y="1271588"/>
          <p14:tracePt t="1349" x="4352925" y="1257300"/>
          <p14:tracePt t="1366" x="4371975" y="1252538"/>
          <p14:tracePt t="1383" x="4395788" y="1247775"/>
          <p14:tracePt t="1399" x="4438650" y="1238250"/>
          <p14:tracePt t="1416" x="4467225" y="1228725"/>
          <p14:tracePt t="1433" x="4495800" y="1223963"/>
          <p14:tracePt t="1450" x="4538663" y="1223963"/>
          <p14:tracePt t="1466" x="4600575" y="1223963"/>
          <p14:tracePt t="1483" x="4643438" y="1223963"/>
          <p14:tracePt t="1499" x="4686300" y="1223963"/>
          <p14:tracePt t="1516" x="4738688" y="1223963"/>
          <p14:tracePt t="1533" x="4767263" y="1223963"/>
          <p14:tracePt t="1549" x="4800600" y="1223963"/>
          <p14:tracePt t="1566" x="4843463" y="1223963"/>
          <p14:tracePt t="1583" x="4910138" y="1223963"/>
          <p14:tracePt t="1599" x="4962525" y="1223963"/>
          <p14:tracePt t="1616" x="5010150" y="1223963"/>
          <p14:tracePt t="1633" x="5053013" y="1219200"/>
          <p14:tracePt t="1635" x="5072063" y="1214438"/>
          <p14:tracePt t="1649" x="5100638" y="1214438"/>
          <p14:tracePt t="1666" x="5114925" y="1214438"/>
          <p14:tracePt t="1683" x="5129213" y="1214438"/>
          <p14:tracePt t="1699" x="5138738" y="1214438"/>
          <p14:tracePt t="1716" x="5148263" y="1214438"/>
          <p14:tracePt t="1775" x="5138738" y="1219200"/>
          <p14:tracePt t="1781" x="5129213" y="1223963"/>
          <p14:tracePt t="1789" x="5110163" y="1238250"/>
          <p14:tracePt t="1799" x="5091113" y="1243013"/>
          <p14:tracePt t="1816" x="5019675" y="1285875"/>
          <p14:tracePt t="1833" x="4843463" y="1333500"/>
          <p14:tracePt t="1849" x="4776788" y="1366838"/>
          <p14:tracePt t="1866" x="4743450" y="1381125"/>
          <p14:tracePt t="1883" x="4724400" y="1390650"/>
          <p14:tracePt t="1899" x="4705350" y="1400175"/>
          <p14:tracePt t="1916" x="4700588" y="1400175"/>
          <p14:tracePt t="1933" x="4695825" y="1400175"/>
          <p14:tracePt t="1950" x="4686300" y="1400175"/>
          <p14:tracePt t="1982" x="4681538" y="1400175"/>
          <p14:tracePt t="1999" x="4676775" y="1400175"/>
          <p14:tracePt t="2016" x="4662488" y="1395413"/>
          <p14:tracePt t="2033" x="4648200" y="1390650"/>
          <p14:tracePt t="2049" x="4624388" y="1371600"/>
          <p14:tracePt t="2066" x="4600575" y="1357313"/>
          <p14:tracePt t="2083" x="4572000" y="1328738"/>
          <p14:tracePt t="2099" x="4552950" y="1309688"/>
          <p14:tracePt t="2116" x="4543425" y="1285875"/>
          <p14:tracePt t="2133" x="4529138" y="1252538"/>
          <p14:tracePt t="2135" x="4524375" y="1238250"/>
          <p14:tracePt t="2149" x="4524375" y="1176338"/>
          <p14:tracePt t="2166" x="4533900" y="1085850"/>
          <p14:tracePt t="2183" x="4557713" y="981075"/>
          <p14:tracePt t="2199" x="4591050" y="904875"/>
          <p14:tracePt t="2216" x="4638675" y="828675"/>
          <p14:tracePt t="2232" x="4667250" y="800100"/>
          <p14:tracePt t="2249" x="4700588" y="766763"/>
          <p14:tracePt t="2266" x="4748213" y="733425"/>
          <p14:tracePt t="2283" x="4786313" y="719138"/>
          <p14:tracePt t="2299" x="4829175" y="704850"/>
          <p14:tracePt t="2316" x="4872038" y="704850"/>
          <p14:tracePt t="2332" x="4948238" y="709613"/>
          <p14:tracePt t="2349" x="4991100" y="719138"/>
          <p14:tracePt t="2366" x="5029200" y="738188"/>
          <p14:tracePt t="2383" x="5057775" y="757238"/>
          <p14:tracePt t="2399" x="5081588" y="785813"/>
          <p14:tracePt t="2416" x="5091113" y="814388"/>
          <p14:tracePt t="2433" x="5100638" y="852488"/>
          <p14:tracePt t="2450" x="5095875" y="914400"/>
          <p14:tracePt t="2466" x="5072063" y="952500"/>
          <p14:tracePt t="2484" x="5048250" y="981075"/>
          <p14:tracePt t="2500" x="4991100" y="1028700"/>
          <p14:tracePt t="2516" x="4933950" y="1066800"/>
          <p14:tracePt t="2533" x="4862513" y="1100138"/>
          <p14:tracePt t="2549" x="4810125" y="1104900"/>
          <p14:tracePt t="2567" x="4767263" y="1104900"/>
          <p14:tracePt t="2582" x="4724400" y="1066800"/>
          <p14:tracePt t="2599" x="4676775" y="981075"/>
          <p14:tracePt t="2616" x="4652963" y="890588"/>
          <p14:tracePt t="2633" x="4648200" y="814388"/>
          <p14:tracePt t="2649" x="4657725" y="723900"/>
          <p14:tracePt t="2667" x="4686300" y="647700"/>
          <p14:tracePt t="2682" x="4714875" y="590550"/>
          <p14:tracePt t="2702" x="4748213" y="542925"/>
          <p14:tracePt t="2717" x="4772025" y="523875"/>
          <p14:tracePt t="2733" x="4810125" y="504825"/>
          <p14:tracePt t="2749" x="4862513" y="500063"/>
          <p14:tracePt t="2766" x="4972050" y="538163"/>
          <p14:tracePt t="2783" x="5029200" y="576263"/>
          <p14:tracePt t="2799" x="5091113" y="638175"/>
          <p14:tracePt t="2816" x="5133975" y="704850"/>
          <p14:tracePt t="2833" x="5176838" y="804863"/>
          <p14:tracePt t="2849" x="5191125" y="857250"/>
          <p14:tracePt t="2866" x="5191125" y="900113"/>
          <p14:tracePt t="2883" x="5191125" y="938213"/>
          <p14:tracePt t="2899" x="5157788" y="985838"/>
          <p14:tracePt t="2916" x="5129213" y="1019175"/>
          <p14:tracePt t="2932" x="5062538" y="1047750"/>
          <p14:tracePt t="2950" x="4991100" y="1066800"/>
          <p14:tracePt t="2966" x="4886325" y="1076325"/>
          <p14:tracePt t="2983" x="4824413" y="1066800"/>
          <p14:tracePt t="2999" x="4776788" y="1033463"/>
          <p14:tracePt t="3016" x="4695825" y="895350"/>
          <p14:tracePt t="3032" x="4672013" y="809625"/>
          <p14:tracePt t="3049" x="4662488" y="719138"/>
          <p14:tracePt t="3066" x="4676775" y="623888"/>
          <p14:tracePt t="3084" x="4719638" y="500063"/>
          <p14:tracePt t="3099" x="4748213" y="461963"/>
          <p14:tracePt t="3116" x="4776788" y="438150"/>
          <p14:tracePt t="3132" x="4814888" y="419100"/>
          <p14:tracePt t="3149" x="4891088" y="433388"/>
          <p14:tracePt t="3166" x="4929188" y="466725"/>
          <p14:tracePt t="3182" x="4972050" y="514350"/>
          <p14:tracePt t="3200" x="5005388" y="571500"/>
          <p14:tracePt t="3216" x="5033963" y="661988"/>
          <p14:tracePt t="3232" x="5033963" y="709613"/>
          <p14:tracePt t="3249" x="5029200" y="771525"/>
          <p14:tracePt t="3266" x="4986338" y="838200"/>
          <p14:tracePt t="3282" x="4962525" y="876300"/>
          <p14:tracePt t="3299" x="4933950" y="900113"/>
          <p14:tracePt t="3316" x="4886325" y="914400"/>
          <p14:tracePt t="3332" x="4876800" y="914400"/>
          <p14:tracePt t="3583" x="4876800" y="947738"/>
          <p14:tracePt t="3590" x="4876800" y="981075"/>
          <p14:tracePt t="3601" x="4876800" y="1004888"/>
          <p14:tracePt t="3616" x="4876800" y="1042988"/>
          <p14:tracePt t="3620" x="4876800" y="1052513"/>
          <p14:tracePt t="3633" x="4876800" y="1071563"/>
          <p14:tracePt t="3649" x="4876800" y="1109663"/>
          <p14:tracePt t="3666" x="4876800" y="1128713"/>
          <p14:tracePt t="3683" x="4867275" y="1152525"/>
          <p14:tracePt t="3699" x="4867275" y="1166813"/>
          <p14:tracePt t="3716" x="4867275" y="1176338"/>
          <p14:tracePt t="3733" x="4867275" y="1185863"/>
          <p14:tracePt t="3749" x="4867275" y="1190625"/>
          <p14:tracePt t="3766" x="4867275" y="1195388"/>
          <p14:tracePt t="3782" x="4857750" y="1204913"/>
          <p14:tracePt t="3799" x="4852988" y="1228725"/>
          <p14:tracePt t="3816" x="4843463" y="1271588"/>
          <p14:tracePt t="3832" x="4833938" y="1319213"/>
          <p14:tracePt t="3849" x="4814888" y="1347788"/>
          <p14:tracePt t="3866" x="4795838" y="1390650"/>
          <p14:tracePt t="3882" x="4791075" y="1452563"/>
          <p14:tracePt t="3899" x="4772025" y="1643063"/>
          <p14:tracePt t="3916" x="4772025" y="1766888"/>
          <p14:tracePt t="3933" x="4776788" y="1866900"/>
          <p14:tracePt t="3949" x="4786313" y="2014538"/>
          <p14:tracePt t="3966" x="4795838" y="2257425"/>
          <p14:tracePt t="3982" x="4800600" y="2395538"/>
          <p14:tracePt t="3999" x="4800600" y="2581275"/>
          <p14:tracePt t="4016" x="4800600" y="2781300"/>
          <p14:tracePt t="4032" x="4800600" y="2852738"/>
          <p14:tracePt t="4049" x="4786313" y="2905125"/>
          <p14:tracePt t="4066" x="4772025" y="2957513"/>
          <p14:tracePt t="4082" x="4748213" y="2990850"/>
          <p14:tracePt t="4311" x="4757738" y="2995613"/>
          <p14:tracePt t="4318" x="4767263" y="3005138"/>
          <p14:tracePt t="4325" x="4786313" y="3014663"/>
          <p14:tracePt t="4333" x="4805363" y="3019425"/>
          <p14:tracePt t="4349" x="4843463" y="3038475"/>
          <p14:tracePt t="4366" x="4876800" y="3052763"/>
          <p14:tracePt t="4383" x="4910138" y="3071813"/>
          <p14:tracePt t="4399" x="4953000" y="3095625"/>
          <p14:tracePt t="4416" x="4972050" y="3100388"/>
          <p14:tracePt t="4432" x="4995863" y="3109913"/>
          <p14:tracePt t="4450" x="5019675" y="3114675"/>
          <p14:tracePt t="4466" x="5053013" y="3128963"/>
          <p14:tracePt t="4483" x="5072063" y="3133725"/>
          <p14:tracePt t="4499" x="5110163" y="3148013"/>
          <p14:tracePt t="4516" x="5157788" y="3157538"/>
          <p14:tracePt t="4532" x="5181600" y="3162300"/>
          <p14:tracePt t="4549" x="5210175" y="3171825"/>
          <p14:tracePt t="4566" x="5229225" y="3171825"/>
          <p14:tracePt t="4582" x="5262563" y="3171825"/>
          <p14:tracePt t="4599" x="5276850" y="3171825"/>
          <p14:tracePt t="4616" x="5291138" y="3171825"/>
          <p14:tracePt t="4633" x="5305425" y="3171825"/>
          <p14:tracePt t="4649" x="5324475" y="3171825"/>
          <p14:tracePt t="4666" x="5338763" y="3171825"/>
          <p14:tracePt t="4682" x="5357813" y="3171825"/>
          <p14:tracePt t="4699" x="5367338" y="3171825"/>
          <p14:tracePt t="4716" x="5386388" y="3171825"/>
          <p14:tracePt t="4732" x="5405438" y="3171825"/>
          <p14:tracePt t="4750" x="5414963" y="3171825"/>
          <p14:tracePt t="4766" x="5434013" y="3171825"/>
          <p14:tracePt t="4782" x="5448300" y="3171825"/>
          <p14:tracePt t="4799" x="5462588" y="3171825"/>
          <p14:tracePt t="4816" x="5476875" y="3162300"/>
          <p14:tracePt t="4832" x="5491163" y="3157538"/>
          <p14:tracePt t="4849" x="5500688" y="3152775"/>
          <p14:tracePt t="4866" x="5510213" y="3148013"/>
          <p14:tracePt t="4882" x="5514975" y="3148013"/>
          <p14:tracePt t="4899" x="5524500" y="3148013"/>
          <p14:tracePt t="4916" x="5529263" y="3148013"/>
          <p14:tracePt t="4932" x="5538788" y="3148013"/>
          <p14:tracePt t="5208" x="5534025" y="3148013"/>
          <p14:tracePt t="5222" x="5529263" y="3148013"/>
          <p14:tracePt t="5230" x="5524500" y="3148013"/>
          <p14:tracePt t="5245" x="5519738" y="3152775"/>
          <p14:tracePt t="5252" x="5519738" y="3157538"/>
          <p14:tracePt t="5266" x="5510213" y="3162300"/>
          <p14:tracePt t="5282" x="5500688" y="3167063"/>
          <p14:tracePt t="5299" x="5491163" y="3176588"/>
          <p14:tracePt t="5316" x="5486400" y="3181350"/>
          <p14:tracePt t="5332" x="5476875" y="3190875"/>
          <p14:tracePt t="5349" x="5472113" y="3190875"/>
          <p14:tracePt t="5366" x="5472113" y="3195638"/>
          <p14:tracePt t="5399" x="5462588" y="3205163"/>
          <p14:tracePt t="5416" x="5453063" y="3209925"/>
          <p14:tracePt t="5432" x="5448300" y="3214688"/>
          <p14:tracePt t="5449" x="5443538" y="3224213"/>
          <p14:tracePt t="5466" x="5434013" y="3233738"/>
          <p14:tracePt t="5482" x="5424488" y="3238500"/>
          <p14:tracePt t="5499" x="5419725" y="3243263"/>
          <p14:tracePt t="5516" x="5410200" y="3243263"/>
          <p14:tracePt t="5561" x="5405438" y="3243263"/>
          <p14:tracePt t="5598" x="5400675" y="3243263"/>
          <p14:tracePt t="5605" x="5395913" y="3243263"/>
          <p14:tracePt t="5620" x="5391150" y="3243263"/>
          <p14:tracePt t="5632" x="5386388" y="3248025"/>
          <p14:tracePt t="5649" x="5367338" y="3252788"/>
          <p14:tracePt t="5666" x="5353050" y="3257550"/>
          <p14:tracePt t="5682" x="5338763" y="3262313"/>
          <p14:tracePt t="5700" x="5324475" y="3267075"/>
          <p14:tracePt t="5716" x="5319713" y="3267075"/>
          <p14:tracePt t="5732" x="5310188" y="3267075"/>
          <p14:tracePt t="5749" x="5305425" y="3267075"/>
          <p14:tracePt t="5788" x="5300663" y="3267075"/>
          <p14:tracePt t="5817" x="5295900" y="3267075"/>
          <p14:tracePt t="5825" x="5291138" y="3267075"/>
          <p14:tracePt t="5844" x="5286375" y="3267075"/>
          <p14:tracePt t="5849" x="5281613" y="3271838"/>
          <p14:tracePt t="5866" x="5267325" y="3276600"/>
          <p14:tracePt t="5882" x="5248275" y="3286125"/>
          <p14:tracePt t="5899" x="5229225" y="3295650"/>
          <p14:tracePt t="5916" x="5219700" y="3300413"/>
          <p14:tracePt t="5932" x="5205413" y="3305175"/>
          <p14:tracePt t="5949" x="5186363" y="3309938"/>
          <p14:tracePt t="5966" x="5138738" y="3319463"/>
          <p14:tracePt t="5982" x="5100638" y="3319463"/>
          <p14:tracePt t="5999" x="5057775" y="3319463"/>
          <p14:tracePt t="6016" x="5000625" y="3319463"/>
          <p14:tracePt t="6032" x="4962525" y="3319463"/>
          <p14:tracePt t="6049" x="4919663" y="3314700"/>
          <p14:tracePt t="6066" x="4881563" y="3305175"/>
          <p14:tracePt t="6082" x="4829175" y="3295650"/>
          <p14:tracePt t="6099" x="4786313" y="3276600"/>
          <p14:tracePt t="6116" x="4752975" y="3262313"/>
          <p14:tracePt t="6132" x="4724400" y="3248025"/>
          <p14:tracePt t="6135" x="4714875" y="3238500"/>
          <p14:tracePt t="6149" x="4691063" y="3224213"/>
          <p14:tracePt t="6166" x="4667250" y="3209925"/>
          <p14:tracePt t="6182" x="4648200" y="3186113"/>
          <p14:tracePt t="6199" x="4633913" y="3167063"/>
          <p14:tracePt t="6216" x="4610100" y="3143250"/>
          <p14:tracePt t="6232" x="4600575" y="3133725"/>
          <p14:tracePt t="6249" x="4595813" y="3119438"/>
          <p14:tracePt t="6266" x="4586288" y="3109913"/>
          <p14:tracePt t="6282" x="4581525" y="3090863"/>
          <p14:tracePt t="6299" x="4581525" y="3076575"/>
          <p14:tracePt t="6316" x="4581525" y="3052763"/>
          <p14:tracePt t="6332" x="4595813" y="3009900"/>
          <p14:tracePt t="6349" x="4605338" y="2981325"/>
          <p14:tracePt t="6366" x="4624388" y="2957513"/>
          <p14:tracePt t="6382" x="4638675" y="2933700"/>
          <p14:tracePt t="6399" x="4662488" y="2905125"/>
          <p14:tracePt t="6416" x="4672013" y="2890838"/>
          <p14:tracePt t="6432" x="4691063" y="2876550"/>
          <p14:tracePt t="6449" x="4705350" y="2857500"/>
          <p14:tracePt t="6466" x="4738688" y="2838450"/>
          <p14:tracePt t="6482" x="4762500" y="2824163"/>
          <p14:tracePt t="6499" x="4786313" y="2814638"/>
          <p14:tracePt t="6516" x="4833938" y="2795588"/>
          <p14:tracePt t="6532" x="4862513" y="2790825"/>
          <p14:tracePt t="6549" x="4891088" y="2790825"/>
          <p14:tracePt t="6566" x="4929188" y="2790825"/>
          <p14:tracePt t="6582" x="4972050" y="2790825"/>
          <p14:tracePt t="6599" x="5005388" y="2800350"/>
          <p14:tracePt t="6616" x="5033963" y="2814638"/>
          <p14:tracePt t="6633" x="5057775" y="2833688"/>
          <p14:tracePt t="6635" x="5067300" y="2838450"/>
          <p14:tracePt t="6650" x="5076825" y="2852738"/>
          <p14:tracePt t="6666" x="5095875" y="2862263"/>
          <p14:tracePt t="6683" x="5110163" y="2881313"/>
          <p14:tracePt t="6699" x="5119688" y="2895600"/>
          <p14:tracePt t="6716" x="5143500" y="2914650"/>
          <p14:tracePt t="6732" x="5157788" y="2938463"/>
          <p14:tracePt t="6749" x="5167313" y="2962275"/>
          <p14:tracePt t="6766" x="5176838" y="2981325"/>
          <p14:tracePt t="6782" x="5186363" y="2995613"/>
          <p14:tracePt t="6799" x="5191125" y="3005138"/>
          <p14:tracePt t="6816" x="5191125" y="3019425"/>
          <p14:tracePt t="6832" x="5191125" y="3038475"/>
          <p14:tracePt t="6849" x="5191125" y="3048000"/>
          <p14:tracePt t="6866" x="5191125" y="3071813"/>
          <p14:tracePt t="6883" x="5176838" y="3095625"/>
          <p14:tracePt t="6899" x="5153025" y="3128963"/>
          <p14:tracePt t="6916" x="5143500" y="3152775"/>
          <p14:tracePt t="6932" x="5119688" y="3176588"/>
          <p14:tracePt t="6949" x="5081588" y="3195638"/>
          <p14:tracePt t="6965" x="5033963" y="3219450"/>
          <p14:tracePt t="6982" x="4995863" y="3228975"/>
          <p14:tracePt t="6999" x="4962525" y="3243263"/>
          <p14:tracePt t="7016" x="4891088" y="3252788"/>
          <p14:tracePt t="7032" x="4833938" y="3252788"/>
          <p14:tracePt t="7049" x="4762500" y="3252788"/>
          <p14:tracePt t="7066" x="4681538" y="3243263"/>
          <p14:tracePt t="7082" x="4562475" y="3214688"/>
          <p14:tracePt t="7099" x="4486275" y="3190875"/>
          <p14:tracePt t="7116" x="4443413" y="3181350"/>
          <p14:tracePt t="7133" x="4391025" y="3157538"/>
          <p14:tracePt t="7149" x="4329113" y="3143250"/>
          <p14:tracePt t="7166" x="4286250" y="3128963"/>
          <p14:tracePt t="7182" x="4248150" y="3124200"/>
          <p14:tracePt t="7199" x="4219575" y="3114675"/>
          <p14:tracePt t="7216" x="4200525" y="3105150"/>
          <p14:tracePt t="7232" x="4186238" y="3100388"/>
          <p14:tracePt t="7249" x="4181475" y="3100388"/>
          <p14:tracePt t="7561" x="4162425" y="3109913"/>
          <p14:tracePt t="7568" x="4133850" y="3128963"/>
          <p14:tracePt t="7575" x="4105275" y="3143250"/>
          <p14:tracePt t="7583" x="4076700" y="3157538"/>
          <p14:tracePt t="7599" x="4019550" y="3186113"/>
          <p14:tracePt t="7616" x="3967163" y="3205163"/>
          <p14:tracePt t="7632" x="3924300" y="3214688"/>
          <p14:tracePt t="7634" x="3905250" y="3224213"/>
          <p14:tracePt t="7650" x="3862388" y="3228975"/>
          <p14:tracePt t="7666" x="3819525" y="3243263"/>
          <p14:tracePt t="7682" x="3767138" y="3243263"/>
          <p14:tracePt t="7699" x="3719513" y="3243263"/>
          <p14:tracePt t="7715" x="3643313" y="3233738"/>
          <p14:tracePt t="7732" x="3605213" y="3228975"/>
          <p14:tracePt t="7749" x="3571875" y="3214688"/>
          <p14:tracePt t="7766" x="3533775" y="3190875"/>
          <p14:tracePt t="7782" x="3524250" y="3176588"/>
          <p14:tracePt t="7800" x="3505200" y="3138488"/>
          <p14:tracePt t="7816" x="3486150" y="3086100"/>
          <p14:tracePt t="7832" x="3486150" y="2995613"/>
          <p14:tracePt t="7849" x="3500438" y="2947988"/>
          <p14:tracePt t="7865" x="3533775" y="2900363"/>
          <p14:tracePt t="7882" x="3576638" y="2862263"/>
          <p14:tracePt t="7899" x="3671888" y="2786063"/>
          <p14:tracePt t="7916" x="3757613" y="2747963"/>
          <p14:tracePt t="7932" x="3819525" y="2733675"/>
          <p14:tracePt t="7949" x="3881438" y="2733675"/>
          <p14:tracePt t="7965" x="3948113" y="2747963"/>
          <p14:tracePt t="7982" x="3981450" y="2767013"/>
          <p14:tracePt t="7999" x="4010025" y="2786063"/>
          <p14:tracePt t="8015" x="4048125" y="2814638"/>
          <p14:tracePt t="8032" x="4062413" y="2843213"/>
          <p14:tracePt t="8049" x="4081463" y="2881313"/>
          <p14:tracePt t="8066" x="4095750" y="2924175"/>
          <p14:tracePt t="8082" x="4105275" y="2971800"/>
          <p14:tracePt t="8099" x="4105275" y="3000375"/>
          <p14:tracePt t="8115" x="4105275" y="3038475"/>
          <p14:tracePt t="8132" x="4105275" y="3057525"/>
          <p14:tracePt t="8149" x="4095750" y="3086100"/>
          <p14:tracePt t="8165" x="4090988" y="3100388"/>
          <p14:tracePt t="8182" x="4086225" y="3109913"/>
          <p14:tracePt t="8199" x="4076700" y="3124200"/>
          <p14:tracePt t="8216" x="4067175" y="3138488"/>
          <p14:tracePt t="8232" x="4057650" y="3143250"/>
          <p14:tracePt t="8249" x="4043363" y="3148013"/>
          <p14:tracePt t="8266" x="4029075" y="3157538"/>
          <p14:tracePt t="8282" x="4024313" y="3167063"/>
          <p14:tracePt t="8299" x="4010025" y="3171825"/>
          <p14:tracePt t="8315" x="3995738" y="3176588"/>
          <p14:tracePt t="8332" x="3976688" y="3186113"/>
          <p14:tracePt t="8349" x="3967163" y="3190875"/>
          <p14:tracePt t="8365" x="3952875" y="3190875"/>
          <p14:tracePt t="8382" x="3938588" y="3195638"/>
          <p14:tracePt t="8399" x="3919538" y="3195638"/>
          <p14:tracePt t="8415" x="3910013" y="3195638"/>
          <p14:tracePt t="8432" x="3886200" y="3195638"/>
          <p14:tracePt t="8449" x="3862388" y="3190875"/>
          <p14:tracePt t="8465" x="3824288" y="3176588"/>
          <p14:tracePt t="8482" x="3795713" y="3171825"/>
          <p14:tracePt t="8499" x="3767138" y="3167063"/>
          <p14:tracePt t="8515" x="3724275" y="3152775"/>
          <p14:tracePt t="8532" x="3695700" y="3143250"/>
          <p14:tracePt t="8549" x="3671888" y="3138488"/>
          <p14:tracePt t="8565" x="3652838" y="3133725"/>
          <p14:tracePt t="8582" x="3624263" y="3119438"/>
          <p14:tracePt t="8599" x="3609975" y="3109913"/>
          <p14:tracePt t="8616" x="3605213" y="3105150"/>
          <p14:tracePt t="8633" x="3595688" y="3100388"/>
          <p14:tracePt t="8634" x="3595688" y="3095625"/>
          <p14:tracePt t="8649" x="3590925" y="3086100"/>
          <p14:tracePt t="8666" x="3590925" y="3057525"/>
          <p14:tracePt t="8682" x="3590925" y="3024188"/>
          <p14:tracePt t="8699" x="3609975" y="2986088"/>
          <p14:tracePt t="8716" x="3652838" y="2933700"/>
          <p14:tracePt t="8732" x="3690938" y="2905125"/>
          <p14:tracePt t="8749" x="3757613" y="2876550"/>
          <p14:tracePt t="8766" x="3824288" y="2862263"/>
          <p14:tracePt t="8783" x="3862388" y="2862263"/>
          <p14:tracePt t="8799" x="3890963" y="2862263"/>
          <p14:tracePt t="8816" x="3910013" y="2876550"/>
          <p14:tracePt t="8832" x="3938588" y="2909888"/>
          <p14:tracePt t="8849" x="3952875" y="2938463"/>
          <p14:tracePt t="8866" x="3962400" y="2967038"/>
          <p14:tracePt t="8882" x="3967163" y="2990850"/>
          <p14:tracePt t="8899" x="3967163" y="3019425"/>
          <p14:tracePt t="8915" x="3967163" y="3033713"/>
          <p14:tracePt t="8932" x="3962400" y="3048000"/>
          <p14:tracePt t="8949" x="3952875" y="3067050"/>
          <p14:tracePt t="8965" x="3948113" y="3076575"/>
          <p14:tracePt t="8982" x="3933825" y="3095625"/>
          <p14:tracePt t="8999" x="3910013" y="3105150"/>
          <p14:tracePt t="9015" x="3876675" y="3114675"/>
          <p14:tracePt t="9032" x="3848100" y="3128963"/>
          <p14:tracePt t="9049" x="3824288" y="3128963"/>
          <p14:tracePt t="9065" x="3805238" y="3128963"/>
          <p14:tracePt t="9082" x="3771900" y="3128963"/>
          <p14:tracePt t="9099" x="3757613" y="3128963"/>
          <p14:tracePt t="9115" x="3743325" y="3128963"/>
          <p14:tracePt t="9132" x="3733800" y="3128963"/>
          <p14:tracePt t="9134" x="3724275" y="3128963"/>
          <p14:tracePt t="9149" x="3714750" y="3128963"/>
          <p14:tracePt t="9166" x="3700463" y="3128963"/>
          <p14:tracePt t="9182" x="3681413" y="3128963"/>
          <p14:tracePt t="9199" x="3671888" y="3128963"/>
          <p14:tracePt t="9215" x="3667125" y="3128963"/>
          <p14:tracePt t="9232" x="3662363" y="3128963"/>
          <p14:tracePt t="9590" x="3633788" y="3133725"/>
          <p14:tracePt t="9597" x="3586163" y="3143250"/>
          <p14:tracePt t="9604" x="3533775" y="3143250"/>
          <p14:tracePt t="9615" x="3476625" y="3152775"/>
          <p14:tracePt t="9632" x="3362325" y="3157538"/>
          <p14:tracePt t="9649" x="3224213" y="3157538"/>
          <p14:tracePt t="9665" x="3152775" y="3148013"/>
          <p14:tracePt t="9682" x="3081338" y="3143250"/>
          <p14:tracePt t="9699" x="3033713" y="3138488"/>
          <p14:tracePt t="9715" x="2986088" y="3138488"/>
          <p14:tracePt t="9732" x="2971800" y="3138488"/>
          <p14:tracePt t="9749" x="2967038" y="3138488"/>
          <p14:tracePt t="9765" x="2957513" y="3138488"/>
          <p14:tracePt t="9782" x="2952750" y="3138488"/>
          <p14:tracePt t="9848" x="2947988" y="3138488"/>
          <p14:tracePt t="9876" x="2943225" y="3138488"/>
          <p14:tracePt t="9884" x="2938463" y="3138488"/>
          <p14:tracePt t="9891" x="2928938" y="3138488"/>
          <p14:tracePt t="9898" x="2909888" y="3128963"/>
          <p14:tracePt t="9915" x="2871788" y="3124200"/>
          <p14:tracePt t="9932" x="2814638" y="3124200"/>
          <p14:tracePt t="9949" x="2743200" y="3114675"/>
          <p14:tracePt t="9966" x="2619375" y="3109913"/>
          <p14:tracePt t="9982" x="2557463" y="3100388"/>
          <p14:tracePt t="9999" x="2505075" y="3095625"/>
          <p14:tracePt t="10015" x="2457450" y="3081338"/>
          <p14:tracePt t="10032" x="2438400" y="3071813"/>
          <p14:tracePt t="10049" x="2424113" y="3062288"/>
          <p14:tracePt t="10065" x="2409825" y="3052763"/>
          <p14:tracePt t="10082" x="2362200" y="3014663"/>
          <p14:tracePt t="10099" x="2286000" y="2971800"/>
          <p14:tracePt t="10115" x="2185988" y="2928938"/>
          <p14:tracePt t="10132" x="2081213" y="2886075"/>
          <p14:tracePt t="10134" x="2033588" y="2862263"/>
          <p14:tracePt t="10148" x="1947863" y="2833688"/>
          <p14:tracePt t="10165" x="1847850" y="2790825"/>
          <p14:tracePt t="10182" x="1752600" y="2752725"/>
          <p14:tracePt t="10199" x="1657350" y="2700338"/>
          <p14:tracePt t="10215" x="1614488" y="2643188"/>
          <p14:tracePt t="10232" x="1566863" y="2538413"/>
          <p14:tracePt t="10249" x="1547813" y="2443163"/>
          <p14:tracePt t="10266" x="1557338" y="2347913"/>
          <p14:tracePt t="10282" x="1585913" y="2290763"/>
          <p14:tracePt t="10299" x="1624013" y="2252663"/>
          <p14:tracePt t="10315" x="1662113" y="2219325"/>
          <p14:tracePt t="10332" x="1724025" y="2209800"/>
          <p14:tracePt t="10349" x="1776413" y="2209800"/>
          <p14:tracePt t="10365" x="1838325" y="2238375"/>
          <p14:tracePt t="10382" x="1905000" y="2266950"/>
          <p14:tracePt t="10399" x="1995488" y="2357438"/>
          <p14:tracePt t="10415" x="2043113" y="2447925"/>
          <p14:tracePt t="10432" x="2081213" y="2514600"/>
          <p14:tracePt t="10449" x="2114550" y="2576513"/>
          <p14:tracePt t="10466" x="2119313" y="2600325"/>
          <p14:tracePt t="10482" x="2124075" y="2638425"/>
          <p14:tracePt t="10499" x="2124075" y="2671763"/>
          <p14:tracePt t="10515" x="2090738" y="2752725"/>
          <p14:tracePt t="10532" x="2062163" y="2809875"/>
          <p14:tracePt t="10549" x="2038350" y="2838450"/>
          <p14:tracePt t="10565" x="2000250" y="2871788"/>
          <p14:tracePt t="10582" x="1952625" y="2900363"/>
          <p14:tracePt t="10599" x="1914525" y="2914650"/>
          <p14:tracePt t="10615" x="1876425" y="2914650"/>
          <p14:tracePt t="10632" x="1843088" y="2905125"/>
          <p14:tracePt t="10649" x="1804988" y="2871788"/>
          <p14:tracePt t="10665" x="1781175" y="2814638"/>
          <p14:tracePt t="10682" x="1762125" y="2733675"/>
          <p14:tracePt t="10699" x="1762125" y="2624138"/>
          <p14:tracePt t="10715" x="1809750" y="2457450"/>
          <p14:tracePt t="10732" x="1828800" y="2405063"/>
          <p14:tracePt t="10749" x="1852613" y="2381250"/>
          <p14:tracePt t="10765" x="1914525" y="2343150"/>
          <p14:tracePt t="10782" x="1976438" y="2343150"/>
          <p14:tracePt t="10798" x="2028825" y="2357438"/>
          <p14:tracePt t="10815" x="2066925" y="2390775"/>
          <p14:tracePt t="10832" x="2143125" y="2495550"/>
          <p14:tracePt t="10849" x="2171700" y="2552700"/>
          <p14:tracePt t="10865" x="2185988" y="2605088"/>
          <p14:tracePt t="10882" x="2190750" y="2662238"/>
          <p14:tracePt t="10899" x="2162175" y="2757488"/>
          <p14:tracePt t="10915" x="2128838" y="2800350"/>
          <p14:tracePt t="10932" x="2081213" y="2843213"/>
          <p14:tracePt t="10949" x="2019300" y="2886075"/>
          <p14:tracePt t="10965" x="1947863" y="2928938"/>
          <p14:tracePt t="10982" x="1909763" y="2933700"/>
          <p14:tracePt t="10998" x="1881188" y="2933700"/>
          <p14:tracePt t="11016" x="1847850" y="2895600"/>
          <p14:tracePt t="11032" x="1814513" y="2814638"/>
          <p14:tracePt t="11048" x="1814513" y="2743200"/>
          <p14:tracePt t="11065" x="1828800" y="2643188"/>
          <p14:tracePt t="11082" x="1866900" y="2500313"/>
          <p14:tracePt t="11099" x="1905000" y="2438400"/>
          <p14:tracePt t="11115" x="1943100" y="2409825"/>
          <p14:tracePt t="11132" x="2005013" y="2381250"/>
          <p14:tracePt t="11134" x="2038350" y="2381250"/>
          <p14:tracePt t="11149" x="2090738" y="2381250"/>
          <p14:tracePt t="11165" x="2138363" y="2414588"/>
          <p14:tracePt t="11182" x="2171700" y="2452688"/>
          <p14:tracePt t="11199" x="2200275" y="2490788"/>
          <p14:tracePt t="11215" x="2219325" y="2562225"/>
          <p14:tracePt t="11232" x="2228850" y="2609850"/>
          <p14:tracePt t="11249" x="2219325" y="2662238"/>
          <p14:tracePt t="11265" x="2185988" y="2728913"/>
          <p14:tracePt t="11282" x="2147888" y="2757488"/>
          <p14:tracePt t="11299" x="2100263" y="2790825"/>
          <p14:tracePt t="11315" x="2057400" y="2809875"/>
          <p14:tracePt t="11332" x="2000250" y="2828925"/>
          <p14:tracePt t="11349" x="1985963" y="2828925"/>
          <p14:tracePt t="11365" x="1976438" y="2828925"/>
          <p14:tracePt t="11382" x="1971675" y="2828925"/>
          <p14:tracePt t="13060" x="2009775" y="2828925"/>
          <p14:tracePt t="13067" x="2066925" y="2828925"/>
          <p14:tracePt t="13074" x="2133600" y="2828925"/>
          <p14:tracePt t="13083" x="2190750" y="2828925"/>
          <p14:tracePt t="13099" x="2281238" y="2838450"/>
          <p14:tracePt t="13115" x="2400300" y="2881313"/>
          <p14:tracePt t="13149" x="2743200" y="3048000"/>
          <p14:tracePt t="13183" x="3028950" y="3195638"/>
          <p14:tracePt t="13208" x="3300413" y="3319463"/>
          <p14:tracePt t="13218" x="3357563" y="3348038"/>
          <p14:tracePt t="13232" x="3481388" y="3414713"/>
          <p14:tracePt t="13248" x="3581400" y="3481388"/>
          <p14:tracePt t="13265" x="3709988" y="3562350"/>
          <p14:tracePt t="13282" x="3748088" y="3586163"/>
          <p14:tracePt t="13298" x="3771900" y="3600450"/>
          <p14:tracePt t="13315" x="3781425" y="3605213"/>
          <p14:tracePt t="13546" x="3800475" y="3605213"/>
          <p14:tracePt t="13552" x="3819525" y="3609975"/>
          <p14:tracePt t="13565" x="3838575" y="3614738"/>
          <p14:tracePt t="13582" x="3886200" y="3629025"/>
          <p14:tracePt t="13598" x="3900488" y="3638550"/>
          <p14:tracePt t="13615" x="3914775" y="3643313"/>
          <p14:tracePt t="13632" x="3924300" y="3648075"/>
          <p14:tracePt t="13634" x="3924300" y="3652838"/>
          <p14:tracePt t="13648" x="3933825" y="3657600"/>
          <p14:tracePt t="13665" x="3933825" y="3667125"/>
          <p14:tracePt t="13682" x="3933825" y="3676650"/>
          <p14:tracePt t="13698" x="3933825" y="3690938"/>
          <p14:tracePt t="13715" x="3933825" y="3705225"/>
          <p14:tracePt t="13732" x="3924300" y="3719513"/>
          <p14:tracePt t="13748" x="3910013" y="3733800"/>
          <p14:tracePt t="13765" x="3890963" y="3762375"/>
          <p14:tracePt t="13782" x="3881438" y="3771900"/>
          <p14:tracePt t="13798" x="3876675" y="3781425"/>
          <p14:tracePt t="13815" x="3871913" y="3786188"/>
          <p14:tracePt t="13832" x="3867150" y="3790950"/>
          <p14:tracePt t="13848" x="3862388" y="3790950"/>
          <p14:tracePt t="13899" x="3857625" y="3790950"/>
          <p14:tracePt t="13905" x="3852863" y="3795713"/>
          <p14:tracePt t="13915" x="3848100" y="3800475"/>
          <p14:tracePt t="13932" x="3833813" y="3805238"/>
          <p14:tracePt t="13949" x="3810000" y="3810000"/>
          <p14:tracePt t="13965" x="3767138" y="3824288"/>
          <p14:tracePt t="13982" x="3733800" y="3833813"/>
          <p14:tracePt t="13998" x="3676650" y="3833813"/>
          <p14:tracePt t="14015" x="3600450" y="3833813"/>
          <p14:tracePt t="14032" x="3529013" y="3833813"/>
          <p14:tracePt t="14048" x="3476625" y="3819525"/>
          <p14:tracePt t="14065" x="3443288" y="3800475"/>
          <p14:tracePt t="14081" x="3381375" y="3776663"/>
          <p14:tracePt t="14098" x="3324225" y="3748088"/>
          <p14:tracePt t="14115" x="3286125" y="3724275"/>
          <p14:tracePt t="14118" x="3262313" y="3709988"/>
          <p14:tracePt t="14132" x="3243263" y="3695700"/>
          <p14:tracePt t="14148" x="3186113" y="3671888"/>
          <p14:tracePt t="14166" x="3162300" y="3662363"/>
          <p14:tracePt t="14182" x="3148013" y="3643313"/>
          <p14:tracePt t="14199" x="3138488" y="3633788"/>
          <p14:tracePt t="14215" x="3128963" y="3600450"/>
          <p14:tracePt t="14232" x="3128963" y="3552825"/>
          <p14:tracePt t="14248" x="3148013" y="3486150"/>
          <p14:tracePt t="14265" x="3219450" y="3381375"/>
          <p14:tracePt t="14282" x="3276600" y="3338513"/>
          <p14:tracePt t="14298" x="3343275" y="3286125"/>
          <p14:tracePt t="14315" x="3452813" y="3243263"/>
          <p14:tracePt t="14331" x="3605213" y="3209925"/>
          <p14:tracePt t="14348" x="3686175" y="3209925"/>
          <p14:tracePt t="14365" x="3752850" y="3214688"/>
          <p14:tracePt t="14381" x="3829050" y="3233738"/>
          <p14:tracePt t="14398" x="3914775" y="3290888"/>
          <p14:tracePt t="14415" x="3952875" y="3324225"/>
          <p14:tracePt t="14432" x="3976688" y="3352800"/>
          <p14:tracePt t="14449" x="4000500" y="3386138"/>
          <p14:tracePt t="14465" x="4024313" y="3424238"/>
          <p14:tracePt t="14482" x="4024313" y="3448050"/>
          <p14:tracePt t="14498" x="4024313" y="3462338"/>
          <p14:tracePt t="14515" x="4024313" y="3481388"/>
          <p14:tracePt t="14532" x="4014788" y="3495675"/>
          <p14:tracePt t="14548" x="4000500" y="3509963"/>
          <p14:tracePt t="14565" x="3976688" y="3533775"/>
          <p14:tracePt t="14582" x="3938588" y="3567113"/>
          <p14:tracePt t="14598" x="3905250" y="3590925"/>
          <p14:tracePt t="14615" x="3871913" y="3609975"/>
          <p14:tracePt t="14632" x="3843338" y="3629025"/>
          <p14:tracePt t="14633" x="3824288" y="3629025"/>
          <p14:tracePt t="14648" x="3786188" y="3638550"/>
          <p14:tracePt t="14665" x="3767138" y="3638550"/>
          <p14:tracePt t="14681" x="3752850" y="3638550"/>
          <p14:tracePt t="14698" x="3748088" y="3638550"/>
          <p14:tracePt t="14715" x="3738563" y="3638550"/>
          <p14:tracePt t="14731" x="3738563" y="3633788"/>
          <p14:tracePt t="14748" x="3738563" y="3624263"/>
          <p14:tracePt t="14765" x="3748088" y="3605213"/>
          <p14:tracePt t="14782" x="3762375" y="3590925"/>
          <p14:tracePt t="14798" x="3800475" y="3567113"/>
          <p14:tracePt t="14815" x="3867150" y="3538538"/>
          <p14:tracePt t="14831" x="4000500" y="3495675"/>
          <p14:tracePt t="14848" x="4081463" y="3481388"/>
          <p14:tracePt t="14865" x="4143375" y="3467100"/>
          <p14:tracePt t="14882" x="4186238" y="3462338"/>
          <p14:tracePt t="14899" x="4219575" y="3462338"/>
          <p14:tracePt t="14915" x="4229100" y="3462338"/>
          <p14:tracePt t="14932" x="4238625" y="3462338"/>
          <p14:tracePt t="14949" x="4248150" y="3462338"/>
          <p14:tracePt t="15317" x="4305300" y="3457575"/>
          <p14:tracePt t="15324" x="4395788" y="3438525"/>
          <p14:tracePt t="15332" x="4500563" y="3419475"/>
          <p14:tracePt t="15348" x="4729163" y="3371850"/>
          <p14:tracePt t="15365" x="4948238" y="3352800"/>
          <p14:tracePt t="15383" x="5181600" y="3333750"/>
          <p14:tracePt t="15415" x="5648325" y="3348038"/>
          <p14:tracePt t="15449" x="5829300" y="3371850"/>
          <p14:tracePt t="15465" x="5862638" y="3376613"/>
          <p14:tracePt t="15482" x="5867400" y="3376613"/>
          <p14:tracePt t="15663" x="5943600" y="3376613"/>
          <p14:tracePt t="15670" x="6043613" y="3367088"/>
          <p14:tracePt t="15682" x="6134100" y="3348038"/>
          <p14:tracePt t="15698" x="6357938" y="3328988"/>
          <p14:tracePt t="15715" x="6510338" y="3328988"/>
          <p14:tracePt t="15731" x="6624638" y="3328988"/>
          <p14:tracePt t="15748" x="6719888" y="3338513"/>
          <p14:tracePt t="15765" x="6810375" y="3352800"/>
          <p14:tracePt t="15782" x="6862763" y="3367088"/>
          <p14:tracePt t="15798" x="6900863" y="3376613"/>
          <p14:tracePt t="15816" x="6938963" y="3381375"/>
          <p14:tracePt t="15832" x="6977063" y="3390900"/>
          <p14:tracePt t="15848" x="7000875" y="3405188"/>
          <p14:tracePt t="15865" x="7024688" y="3409950"/>
          <p14:tracePt t="15882" x="7034213" y="3414713"/>
          <p14:tracePt t="15898" x="7048500" y="3424238"/>
          <p14:tracePt t="15915" x="7053263" y="3438525"/>
          <p14:tracePt t="15932" x="7058025" y="3467100"/>
          <p14:tracePt t="15948" x="7048500" y="3524250"/>
          <p14:tracePt t="15965" x="7029450" y="3567113"/>
          <p14:tracePt t="15981" x="7005638" y="3605213"/>
          <p14:tracePt t="15998" x="6981825" y="3629025"/>
          <p14:tracePt t="16015" x="6943725" y="3662363"/>
          <p14:tracePt t="16032" x="6924675" y="3681413"/>
          <p14:tracePt t="16048" x="6900863" y="3690938"/>
          <p14:tracePt t="16065" x="6872288" y="3700463"/>
          <p14:tracePt t="16081" x="6824663" y="3700463"/>
          <p14:tracePt t="16098" x="6796088" y="3690938"/>
          <p14:tracePt t="16115" x="6772275" y="3671888"/>
          <p14:tracePt t="16132" x="6748463" y="3638550"/>
          <p14:tracePt t="16134" x="6738938" y="3609975"/>
          <p14:tracePt t="16148" x="6724650" y="3557588"/>
          <p14:tracePt t="16165" x="6729413" y="3509963"/>
          <p14:tracePt t="16182" x="6748463" y="3462338"/>
          <p14:tracePt t="16198" x="6767513" y="3429000"/>
          <p14:tracePt t="16215" x="6800850" y="3376613"/>
          <p14:tracePt t="16232" x="6834188" y="3352800"/>
          <p14:tracePt t="16248" x="6877050" y="3338513"/>
          <p14:tracePt t="16265" x="6938963" y="3328988"/>
          <p14:tracePt t="16281" x="6981825" y="3333750"/>
          <p14:tracePt t="16298" x="7019925" y="3343275"/>
          <p14:tracePt t="16317" x="7048500" y="3348038"/>
          <p14:tracePt t="16332" x="7077075" y="3367088"/>
          <p14:tracePt t="16348" x="7091363" y="3381375"/>
          <p14:tracePt t="16365" x="7100888" y="3390900"/>
          <p14:tracePt t="16382" x="7110413" y="3409950"/>
          <p14:tracePt t="16398" x="7110413" y="3471863"/>
          <p14:tracePt t="16415" x="7105650" y="3509963"/>
          <p14:tracePt t="16431" x="7077075" y="3548063"/>
          <p14:tracePt t="16448" x="7048500" y="3586163"/>
          <p14:tracePt t="16465" x="7034213" y="3595688"/>
          <p14:tracePt t="16481" x="7029450" y="3605213"/>
          <p14:tracePt t="16498" x="7024688" y="3609975"/>
          <p14:tracePt t="16515" x="7015163" y="3619500"/>
          <p14:tracePt t="16568" x="7010400" y="3619500"/>
          <p14:tracePt t="16596" x="7005638" y="3619500"/>
          <p14:tracePt t="16611" x="7000875" y="3619500"/>
          <p14:tracePt t="16619" x="6996113" y="3624263"/>
          <p14:tracePt t="16632" x="6986588" y="3624263"/>
          <p14:tracePt t="16648" x="6953250" y="3624263"/>
          <p14:tracePt t="16665" x="6910388" y="3624263"/>
          <p14:tracePt t="16682" x="6858000" y="3619500"/>
          <p14:tracePt t="16698" x="6719888" y="3600450"/>
          <p14:tracePt t="16715" x="6629400" y="3595688"/>
          <p14:tracePt t="16732" x="6557963" y="3590925"/>
          <p14:tracePt t="16748" x="6505575" y="3590925"/>
          <p14:tracePt t="16765" x="6448425" y="3576638"/>
          <p14:tracePt t="16781" x="6419850" y="3576638"/>
          <p14:tracePt t="16798" x="6386513" y="3571875"/>
          <p14:tracePt t="16815" x="6367463" y="3571875"/>
          <p14:tracePt t="16831" x="6334125" y="3571875"/>
          <p14:tracePt t="16848" x="6315075" y="3571875"/>
          <p14:tracePt t="16865" x="6286500" y="3571875"/>
          <p14:tracePt t="16882" x="6234113" y="3571875"/>
          <p14:tracePt t="16898" x="6196013" y="3571875"/>
          <p14:tracePt t="16915" x="6148388" y="3571875"/>
          <p14:tracePt t="16932" x="6086475" y="3571875"/>
          <p14:tracePt t="16949" x="5981700" y="3571875"/>
          <p14:tracePt t="16965" x="5924550" y="3571875"/>
          <p14:tracePt t="16981" x="5876925" y="3571875"/>
          <p14:tracePt t="16998" x="5834063" y="3571875"/>
          <p14:tracePt t="17015" x="5776913" y="3557588"/>
          <p14:tracePt t="17031" x="5748338" y="3543300"/>
          <p14:tracePt t="17048" x="5719763" y="3524250"/>
          <p14:tracePt t="17065" x="5695950" y="3500438"/>
          <p14:tracePt t="17081" x="5662613" y="3452813"/>
          <p14:tracePt t="17098" x="5653088" y="3414713"/>
          <p14:tracePt t="17115" x="5653088" y="3362325"/>
          <p14:tracePt t="17131" x="5662613" y="3271838"/>
          <p14:tracePt t="17133" x="5686425" y="3205163"/>
          <p14:tracePt t="17148" x="5729288" y="3114675"/>
          <p14:tracePt t="17165" x="5762625" y="3071813"/>
          <p14:tracePt t="17182" x="5810250" y="3028950"/>
          <p14:tracePt t="17198" x="5948363" y="3005138"/>
          <p14:tracePt t="17215" x="6015038" y="3005138"/>
          <p14:tracePt t="17231" x="6067425" y="3014663"/>
          <p14:tracePt t="17248" x="6124575" y="3048000"/>
          <p14:tracePt t="17265" x="6181725" y="3114675"/>
          <p14:tracePt t="17281" x="6224588" y="3171825"/>
          <p14:tracePt t="17298" x="6248400" y="3228975"/>
          <p14:tracePt t="17315" x="6262688" y="3262313"/>
          <p14:tracePt t="17331" x="6262688" y="3319463"/>
          <p14:tracePt t="17348" x="6262688" y="3362325"/>
          <p14:tracePt t="17365" x="6238875" y="3414713"/>
          <p14:tracePt t="17382" x="6215063" y="3462338"/>
          <p14:tracePt t="17398" x="6162675" y="3509963"/>
          <p14:tracePt t="17415" x="6124575" y="3533775"/>
          <p14:tracePt t="17432" x="6072188" y="3562350"/>
          <p14:tracePt t="17448" x="5995988" y="3590925"/>
          <p14:tracePt t="17465" x="5943600" y="3590925"/>
          <p14:tracePt t="17482" x="5895975" y="3590925"/>
          <p14:tracePt t="17498" x="5857875" y="3590925"/>
          <p14:tracePt t="17515" x="5781675" y="3576638"/>
          <p14:tracePt t="17531" x="5729288" y="3552825"/>
          <p14:tracePt t="17548" x="5672138" y="3529013"/>
          <p14:tracePt t="17565" x="5634038" y="3509963"/>
          <p14:tracePt t="17581" x="5595938" y="3486150"/>
          <p14:tracePt t="17598" x="5576888" y="3471863"/>
          <p14:tracePt t="17615" x="5572125" y="3457575"/>
          <p14:tracePt t="17632" x="5567363" y="3429000"/>
          <p14:tracePt t="17633" x="5567363" y="3419475"/>
          <p14:tracePt t="17648" x="5576888" y="3381375"/>
          <p14:tracePt t="17666" x="5605463" y="3343275"/>
          <p14:tracePt t="17681" x="5648325" y="3286125"/>
          <p14:tracePt t="17698" x="5734050" y="3228975"/>
          <p14:tracePt t="17715" x="5819775" y="3190875"/>
          <p14:tracePt t="17731" x="5891213" y="3186113"/>
          <p14:tracePt t="17748" x="5962650" y="3195638"/>
          <p14:tracePt t="17765" x="6038850" y="3233738"/>
          <p14:tracePt t="17781" x="6067425" y="3257550"/>
          <p14:tracePt t="17798" x="6091238" y="3281363"/>
          <p14:tracePt t="17815" x="6105525" y="3343275"/>
          <p14:tracePt t="17831" x="6115050" y="3429000"/>
          <p14:tracePt t="17848" x="6105525" y="3481388"/>
          <p14:tracePt t="17865" x="6081713" y="3519488"/>
          <p14:tracePt t="17881" x="6048375" y="3548063"/>
          <p14:tracePt t="17898" x="5976938" y="3595688"/>
          <p14:tracePt t="17915" x="5910263" y="3619500"/>
          <p14:tracePt t="17931" x="5857875" y="3638550"/>
          <p14:tracePt t="17948" x="5781675" y="3643313"/>
          <p14:tracePt t="17965" x="5748338" y="3643313"/>
          <p14:tracePt t="17981" x="5705475" y="3638550"/>
          <p14:tracePt t="17998" x="5672138" y="3609975"/>
          <p14:tracePt t="18015" x="5629275" y="3500438"/>
          <p14:tracePt t="18031" x="5629275" y="3429000"/>
          <p14:tracePt t="18048" x="5638800" y="3381375"/>
          <p14:tracePt t="18065" x="5672138" y="3324225"/>
          <p14:tracePt t="18081" x="5729288" y="3271838"/>
          <p14:tracePt t="18098" x="5786438" y="3243263"/>
          <p14:tracePt t="18115" x="5857875" y="3228975"/>
          <p14:tracePt t="18132" x="5924550" y="3228975"/>
          <p14:tracePt t="18134" x="5953125" y="3238500"/>
          <p14:tracePt t="18148" x="5995988" y="3252788"/>
          <p14:tracePt t="18165" x="6034088" y="3281363"/>
          <p14:tracePt t="18181" x="6072188" y="3338513"/>
          <p14:tracePt t="18198" x="6091238" y="3429000"/>
          <p14:tracePt t="18215" x="6091238" y="3476625"/>
          <p14:tracePt t="18231" x="6076950" y="3514725"/>
          <p14:tracePt t="18248" x="6043613" y="3543300"/>
          <p14:tracePt t="18265" x="5972175" y="3590925"/>
          <p14:tracePt t="18281" x="5915025" y="3619500"/>
          <p14:tracePt t="18298" x="5853113" y="3638550"/>
          <p14:tracePt t="18314" x="5795963" y="3648075"/>
          <p14:tracePt t="18331" x="5724525" y="3648075"/>
          <p14:tracePt t="18348" x="5691188" y="3648075"/>
          <p14:tracePt t="18365" x="5667375" y="3624263"/>
          <p14:tracePt t="18382" x="5648325" y="3567113"/>
          <p14:tracePt t="18398" x="5657850" y="3429000"/>
          <p14:tracePt t="18415" x="5695950" y="3362325"/>
          <p14:tracePt t="18431" x="5724525" y="3324225"/>
          <p14:tracePt t="18448" x="5829300" y="3257550"/>
          <p14:tracePt t="18465" x="5915025" y="3238500"/>
          <p14:tracePt t="18481" x="5986463" y="3228975"/>
          <p14:tracePt t="18498" x="6048375" y="3233738"/>
          <p14:tracePt t="18515" x="6096000" y="3262313"/>
          <p14:tracePt t="18531" x="6119813" y="3309938"/>
          <p14:tracePt t="18548" x="6134100" y="3362325"/>
          <p14:tracePt t="18565" x="6134100" y="3409950"/>
          <p14:tracePt t="18581" x="6100763" y="3471863"/>
          <p14:tracePt t="18598" x="6057900" y="3505200"/>
          <p14:tracePt t="18615" x="5991225" y="3533775"/>
          <p14:tracePt t="18631" x="5915025" y="3557588"/>
          <p14:tracePt t="18633" x="5891213" y="3567113"/>
          <p14:tracePt t="18649" x="5824538" y="3567113"/>
          <p14:tracePt t="18665" x="5776913" y="3557588"/>
          <p14:tracePt t="18681" x="5748338" y="3524250"/>
          <p14:tracePt t="18698" x="5715000" y="3448050"/>
          <p14:tracePt t="18715" x="5724525" y="3386138"/>
          <p14:tracePt t="18731" x="5748338" y="3338513"/>
          <p14:tracePt t="18748" x="5772150" y="3309938"/>
          <p14:tracePt t="18765" x="5867400" y="3257550"/>
          <p14:tracePt t="18781" x="5938838" y="3243263"/>
          <p14:tracePt t="18798" x="6010275" y="3248025"/>
          <p14:tracePt t="18815" x="6053138" y="3257550"/>
          <p14:tracePt t="18831" x="6096000" y="3295650"/>
          <p14:tracePt t="18848" x="6119813" y="3348038"/>
          <p14:tracePt t="18865" x="6124575" y="3400425"/>
          <p14:tracePt t="18883" x="6100763" y="3443288"/>
          <p14:tracePt t="18898" x="6019800" y="3500438"/>
          <p14:tracePt t="18915" x="5938838" y="3538538"/>
          <p14:tracePt t="18932" x="5853113" y="3571875"/>
          <p14:tracePt t="18948" x="5729288" y="3586163"/>
          <p14:tracePt t="18965" x="5657850" y="3581400"/>
          <p14:tracePt t="18982" x="5619750" y="3571875"/>
          <p14:tracePt t="18998" x="5595938" y="3533775"/>
          <p14:tracePt t="19015" x="5572125" y="3414713"/>
          <p14:tracePt t="19031" x="5591175" y="3338513"/>
          <p14:tracePt t="19048" x="5629275" y="3290888"/>
          <p14:tracePt t="19065" x="5681663" y="3243263"/>
          <p14:tracePt t="19081" x="5781675" y="3195638"/>
          <p14:tracePt t="19098" x="5862638" y="3195638"/>
          <p14:tracePt t="19115" x="5929313" y="3195638"/>
          <p14:tracePt t="19132" x="6015038" y="3233738"/>
          <p14:tracePt t="19148" x="6048375" y="3281363"/>
          <p14:tracePt t="19164" x="6067425" y="3352800"/>
          <p14:tracePt t="19181" x="6076950" y="3405188"/>
          <p14:tracePt t="19198" x="6057900" y="3462338"/>
          <p14:tracePt t="19215" x="6019800" y="3490913"/>
          <p14:tracePt t="19231" x="5972175" y="3519488"/>
          <p14:tracePt t="19248" x="5905500" y="3548063"/>
          <p14:tracePt t="19264" x="5819775" y="3567113"/>
          <p14:tracePt t="19281" x="5776913" y="3567113"/>
          <p14:tracePt t="19298" x="5743575" y="3567113"/>
          <p14:tracePt t="19317" x="5710238" y="3552825"/>
          <p14:tracePt t="19331" x="5686425" y="3471863"/>
          <p14:tracePt t="19348" x="5686425" y="3400425"/>
          <p14:tracePt t="19365" x="5710238" y="3333750"/>
          <p14:tracePt t="19381" x="5753100" y="3286125"/>
          <p14:tracePt t="19398" x="5791200" y="3262313"/>
          <p14:tracePt t="19415" x="5853113" y="3233738"/>
          <p14:tracePt t="19431" x="5905500" y="3224213"/>
          <p14:tracePt t="19448" x="5967413" y="3228975"/>
          <p14:tracePt t="19465" x="5995988" y="3238500"/>
          <p14:tracePt t="19481" x="6010275" y="3243263"/>
          <p14:tracePt t="19498" x="6019800" y="3257550"/>
          <p14:tracePt t="19514" x="6034088" y="3300413"/>
          <p14:tracePt t="19531" x="6024563" y="3343275"/>
          <p14:tracePt t="19548" x="6000750" y="3381375"/>
          <p14:tracePt t="19565" x="5976938" y="3409950"/>
          <p14:tracePt t="19581" x="5891213" y="3457575"/>
          <p14:tracePt t="19598" x="5795963" y="3490913"/>
          <p14:tracePt t="19615" x="5710238" y="3514725"/>
          <p14:tracePt t="19632" x="5634038" y="3514725"/>
          <p14:tracePt t="19633" x="5595938" y="3514725"/>
          <p14:tracePt t="19648" x="5553075" y="3514725"/>
          <p14:tracePt t="19665" x="5534025" y="3500438"/>
          <p14:tracePt t="19681" x="5514975" y="3476625"/>
          <p14:tracePt t="19698" x="5510213" y="3400425"/>
          <p14:tracePt t="19715" x="5529263" y="3348038"/>
          <p14:tracePt t="19733" x="5567363" y="3309938"/>
          <p14:tracePt t="19748" x="5648325" y="3252788"/>
          <p14:tracePt t="19764" x="5791200" y="3205163"/>
          <p14:tracePt t="19781" x="5905500" y="3195638"/>
          <p14:tracePt t="19798" x="5986463" y="3205163"/>
          <p14:tracePt t="19815" x="6053138" y="3233738"/>
          <p14:tracePt t="19831" x="6119813" y="3286125"/>
          <p14:tracePt t="19848" x="6157913" y="3352800"/>
          <p14:tracePt t="19865" x="6176963" y="3409950"/>
          <p14:tracePt t="19881" x="6181725" y="3443288"/>
          <p14:tracePt t="19898" x="6181725" y="3490913"/>
          <p14:tracePt t="19915" x="6157913" y="3514725"/>
          <p14:tracePt t="19931" x="6119813" y="3548063"/>
          <p14:tracePt t="19948" x="6015038" y="3590925"/>
          <p14:tracePt t="19965" x="5953125" y="3605213"/>
          <p14:tracePt t="19981" x="5881688" y="3609975"/>
          <p14:tracePt t="19998" x="5824538" y="3609975"/>
          <p14:tracePt t="20015" x="5734050" y="3590925"/>
          <p14:tracePt t="20031" x="5695950" y="3576638"/>
          <p14:tracePt t="20048" x="5681663" y="3567113"/>
          <p14:tracePt t="20064" x="5676900" y="3543300"/>
          <p14:tracePt t="20081" x="5710238" y="3424238"/>
          <p14:tracePt t="20099" x="5757863" y="3338513"/>
          <p14:tracePt t="20115" x="5795963" y="3290888"/>
          <p14:tracePt t="20131" x="5886450" y="3224213"/>
          <p14:tracePt t="20148" x="5957888" y="3200400"/>
          <p14:tracePt t="20165" x="6053138" y="3195638"/>
          <p14:tracePt t="20181" x="6100763" y="3200400"/>
          <p14:tracePt t="20198" x="6153150" y="3224213"/>
          <p14:tracePt t="20214" x="6176963" y="3281363"/>
          <p14:tracePt t="20231" x="6176963" y="3352800"/>
          <p14:tracePt t="20248" x="6167438" y="3400425"/>
          <p14:tracePt t="20264" x="6100763" y="3481388"/>
          <p14:tracePt t="20281" x="6029325" y="3524250"/>
          <p14:tracePt t="20298" x="5943600" y="3571875"/>
          <p14:tracePt t="20315" x="5867400" y="3605213"/>
          <p14:tracePt t="20331" x="5748338" y="3629025"/>
          <p14:tracePt t="20348" x="5686425" y="3624263"/>
          <p14:tracePt t="20365" x="5643563" y="3619500"/>
          <p14:tracePt t="20381" x="5624513" y="3614738"/>
          <p14:tracePt t="20398" x="5600700" y="3605213"/>
          <p14:tracePt t="20415" x="5595938" y="3586163"/>
          <p14:tracePt t="20431" x="5591175" y="3571875"/>
          <p14:tracePt t="20448" x="5586413" y="3533775"/>
          <p14:tracePt t="20464" x="5586413" y="3505200"/>
          <p14:tracePt t="20481" x="5586413" y="3481388"/>
          <p14:tracePt t="20498" x="5586413" y="3471863"/>
          <p14:tracePt t="20514" x="5586413" y="3467100"/>
          <p14:tracePt t="20531" x="5586413" y="3462338"/>
          <p14:tracePt t="22309" x="5567363" y="3471863"/>
          <p14:tracePt t="22316" x="5529263" y="3486150"/>
          <p14:tracePt t="22323" x="5481638" y="3519488"/>
          <p14:tracePt t="22331" x="5419725" y="3552825"/>
          <p14:tracePt t="22348" x="5310188" y="3614738"/>
          <p14:tracePt t="22365" x="5200650" y="3681413"/>
          <p14:tracePt t="22398" x="5010150" y="3771900"/>
          <p14:tracePt t="22431" x="4900613" y="3814763"/>
          <p14:tracePt t="22448" x="4800600" y="3843338"/>
          <p14:tracePt t="22464" x="4738688" y="3862388"/>
          <p14:tracePt t="22481" x="4676775" y="3886200"/>
          <p14:tracePt t="22498" x="4614863" y="3900488"/>
          <p14:tracePt t="22515" x="4448175" y="3948113"/>
          <p14:tracePt t="22531" x="4319588" y="3981450"/>
          <p14:tracePt t="22548" x="4195763" y="4014788"/>
          <p14:tracePt t="22565" x="4067175" y="4048125"/>
          <p14:tracePt t="22581" x="3890963" y="4081463"/>
          <p14:tracePt t="22597" x="3810000" y="4100513"/>
          <p14:tracePt t="22614" x="3738563" y="4105275"/>
          <p14:tracePt t="22631" x="3657600" y="4119563"/>
          <p14:tracePt t="22648" x="3609975" y="4124325"/>
          <p14:tracePt t="22664" x="3567113" y="4138613"/>
          <p14:tracePt t="22681" x="3538538" y="4138613"/>
          <p14:tracePt t="22698" x="3505200" y="4138613"/>
          <p14:tracePt t="22714" x="3500438" y="4138613"/>
          <p14:tracePt t="22992" x="3490913" y="4148138"/>
          <p14:tracePt t="23000" x="3471863" y="4162425"/>
          <p14:tracePt t="23007" x="3457575" y="4171950"/>
          <p14:tracePt t="23014" x="3448050" y="4186238"/>
          <p14:tracePt t="23031" x="3424238" y="4210050"/>
          <p14:tracePt t="23048" x="3400425" y="4224338"/>
          <p14:tracePt t="23065" x="3376613" y="4243388"/>
          <p14:tracePt t="23081" x="3357563" y="4257675"/>
          <p14:tracePt t="23098" x="3343275" y="4262438"/>
          <p14:tracePt t="23115" x="3338513" y="4271963"/>
          <p14:tracePt t="23131" x="3328988" y="4271963"/>
          <p14:tracePt t="23147" x="3324225" y="4271963"/>
          <p14:tracePt t="23169" x="3319463" y="4271963"/>
          <p14:tracePt t="23219" x="3319463" y="4276725"/>
          <p14:tracePt t="23257" x="3319463" y="4281488"/>
          <p14:tracePt t="23272" x="3319463" y="4286250"/>
          <p14:tracePt t="23279" x="3319463" y="4291013"/>
          <p14:tracePt t="23294" x="3319463" y="4295775"/>
          <p14:tracePt t="23301" x="3324225" y="4300538"/>
          <p14:tracePt t="23315" x="3328988" y="4300538"/>
          <p14:tracePt t="23331" x="3343275" y="4310063"/>
          <p14:tracePt t="23348" x="3357563" y="4319588"/>
          <p14:tracePt t="23364" x="3367088" y="4324350"/>
          <p14:tracePt t="23381" x="3400425" y="4348163"/>
          <p14:tracePt t="23398" x="3438525" y="4367213"/>
          <p14:tracePt t="23415" x="3467100" y="4376738"/>
          <p14:tracePt t="23431" x="3495675" y="4395788"/>
          <p14:tracePt t="23447" x="3552825" y="4419600"/>
          <p14:tracePt t="23464" x="3581400" y="4438650"/>
          <p14:tracePt t="23481" x="3619500" y="4452938"/>
          <p14:tracePt t="23498" x="3648075" y="4467225"/>
          <p14:tracePt t="23514" x="3690938" y="4486275"/>
          <p14:tracePt t="23531" x="3714750" y="4500563"/>
          <p14:tracePt t="23548" x="3748088" y="4505325"/>
          <p14:tracePt t="23564" x="3790950" y="4514850"/>
          <p14:tracePt t="23581" x="3810000" y="4514850"/>
          <p14:tracePt t="23599" x="3833813" y="4529138"/>
          <p14:tracePt t="23614" x="3862388" y="4533900"/>
          <p14:tracePt t="23631" x="3895725" y="4543425"/>
          <p14:tracePt t="23648" x="3919538" y="4552950"/>
          <p14:tracePt t="23664" x="3938588" y="4552950"/>
          <p14:tracePt t="23681" x="3962400" y="4552950"/>
          <p14:tracePt t="23697" x="4000500" y="4562475"/>
          <p14:tracePt t="23714" x="4024313" y="4567238"/>
          <p14:tracePt t="23731" x="4048125" y="4572000"/>
          <p14:tracePt t="23748" x="4076700" y="4581525"/>
          <p14:tracePt t="23764" x="4114800" y="4586288"/>
          <p14:tracePt t="23781" x="4143375" y="4586288"/>
          <p14:tracePt t="23798" x="4171950" y="4591050"/>
          <p14:tracePt t="23815" x="4210050" y="4595813"/>
          <p14:tracePt t="23831" x="4248150" y="4595813"/>
          <p14:tracePt t="23847" x="4276725" y="4600575"/>
          <p14:tracePt t="23864" x="4305300" y="4610100"/>
          <p14:tracePt t="23881" x="4338638" y="4610100"/>
          <p14:tracePt t="23898" x="4352925" y="4614863"/>
          <p14:tracePt t="23914" x="4376738" y="4614863"/>
          <p14:tracePt t="23931" x="4386263" y="4619625"/>
          <p14:tracePt t="23948" x="4405313" y="4619625"/>
          <p14:tracePt t="23964" x="4419600" y="4619625"/>
          <p14:tracePt t="23981" x="4424363" y="4619625"/>
          <p14:tracePt t="23998" x="4433888" y="4619625"/>
          <p14:tracePt t="24014" x="4438650" y="4619625"/>
          <p14:tracePt t="24125" x="4438650" y="4624388"/>
          <p14:tracePt t="24132" x="4438650" y="4629150"/>
          <p14:tracePt t="24147" x="4429125" y="4633913"/>
          <p14:tracePt t="24153" x="4424363" y="4638675"/>
          <p14:tracePt t="24164" x="4419600" y="4638675"/>
          <p14:tracePt t="24181" x="4400550" y="4648200"/>
          <p14:tracePt t="24197" x="4376738" y="4657725"/>
          <p14:tracePt t="24214" x="4367213" y="4662488"/>
          <p14:tracePt t="24231" x="4352925" y="4662488"/>
          <p14:tracePt t="24248" x="4338638" y="4662488"/>
          <p14:tracePt t="24264" x="4319588" y="4662488"/>
          <p14:tracePt t="24281" x="4305300" y="4662488"/>
          <p14:tracePt t="24297" x="4281488" y="4662488"/>
          <p14:tracePt t="24315" x="4252913" y="4662488"/>
          <p14:tracePt t="24331" x="4210050" y="4662488"/>
          <p14:tracePt t="24348" x="4181475" y="4662488"/>
          <p14:tracePt t="24364" x="4152900" y="4662488"/>
          <p14:tracePt t="24381" x="4110038" y="4662488"/>
          <p14:tracePt t="24398" x="4067175" y="4662488"/>
          <p14:tracePt t="24414" x="4024313" y="4662488"/>
          <p14:tracePt t="24431" x="3981450" y="4662488"/>
          <p14:tracePt t="24447" x="3938588" y="4662488"/>
          <p14:tracePt t="24464" x="3914775" y="4662488"/>
          <p14:tracePt t="24481" x="3900488" y="4662488"/>
          <p14:tracePt t="24498" x="3890963" y="4662488"/>
          <p14:tracePt t="24514" x="3881438" y="4662488"/>
          <p14:tracePt t="24531" x="3871913" y="4662488"/>
          <p14:tracePt t="24547" x="3862388" y="4662488"/>
          <p14:tracePt t="24565" x="3848100" y="4662488"/>
          <p14:tracePt t="24581" x="3838575" y="4662488"/>
          <p14:tracePt t="24598" x="3829050" y="4662488"/>
          <p14:tracePt t="24614" x="3819525" y="4662488"/>
          <p14:tracePt t="24631" x="3805238" y="4662488"/>
          <p14:tracePt t="24647" x="3800475" y="4662488"/>
          <p14:tracePt t="24664" x="3795713" y="4662488"/>
          <p14:tracePt t="24681" x="3786188" y="4662488"/>
          <p14:tracePt t="24697" x="3767138" y="4662488"/>
          <p14:tracePt t="24714" x="3757613" y="4662488"/>
          <p14:tracePt t="24731" x="3748088" y="4662488"/>
          <p14:tracePt t="24748" x="3733800" y="4662488"/>
          <p14:tracePt t="24764" x="3714750" y="4662488"/>
          <p14:tracePt t="24781" x="3695700" y="4662488"/>
          <p14:tracePt t="24798" x="3686175" y="4662488"/>
          <p14:tracePt t="24814" x="3671888" y="4662488"/>
          <p14:tracePt t="24831" x="3657600" y="4662488"/>
          <p14:tracePt t="24847" x="3648075" y="4662488"/>
          <p14:tracePt t="24864" x="3643313" y="4662488"/>
          <p14:tracePt t="24881" x="3633788" y="4662488"/>
          <p14:tracePt t="24970" x="3629025" y="4662488"/>
          <p14:tracePt t="24985" x="3624263" y="4662488"/>
          <p14:tracePt t="24994" x="3619500" y="4662488"/>
          <p14:tracePt t="25008" x="3614738" y="4662488"/>
          <p14:tracePt t="25015" x="3609975" y="4662488"/>
          <p14:tracePt t="25031" x="3600450" y="4662488"/>
          <p14:tracePt t="25048" x="3590925" y="4662488"/>
          <p14:tracePt t="25064" x="3576638" y="4662488"/>
          <p14:tracePt t="25081" x="3571875" y="4662488"/>
          <p14:tracePt t="25098" x="3562350" y="4662488"/>
          <p14:tracePt t="25114" x="3557588" y="4662488"/>
          <p14:tracePt t="25131" x="3548063" y="4662488"/>
          <p14:tracePt t="25147" x="3543300" y="4662488"/>
          <p14:tracePt t="25164" x="3533775" y="4662488"/>
          <p14:tracePt t="25181" x="3529013" y="4662488"/>
          <p14:tracePt t="25198" x="3514725" y="4662488"/>
          <p14:tracePt t="25214" x="3505200" y="4662488"/>
          <p14:tracePt t="25231" x="3500438" y="4662488"/>
          <p14:tracePt t="25248" x="3490913" y="4662488"/>
          <p14:tracePt t="25264" x="3476625" y="4662488"/>
          <p14:tracePt t="25281" x="3462338" y="4662488"/>
          <p14:tracePt t="25298" x="3443288" y="4662488"/>
          <p14:tracePt t="25314" x="3424238" y="4662488"/>
          <p14:tracePt t="25331" x="3414713" y="4662488"/>
          <p14:tracePt t="25348" x="3400425" y="4662488"/>
          <p14:tracePt t="25364" x="3386138" y="4662488"/>
          <p14:tracePt t="25381" x="3367088" y="4662488"/>
          <p14:tracePt t="25398" x="3352800" y="4662488"/>
          <p14:tracePt t="25414" x="3338513" y="4662488"/>
          <p14:tracePt t="25432" x="3328988" y="4662488"/>
          <p14:tracePt t="25448" x="3319463" y="4662488"/>
          <p14:tracePt t="25464" x="3309938" y="4662488"/>
          <p14:tracePt t="25481" x="3305175" y="4662488"/>
          <p14:tracePt t="25498" x="3300413" y="4662488"/>
          <p14:tracePt t="25617" x="3305175" y="4662488"/>
          <p14:tracePt t="25624" x="3305175" y="4657725"/>
          <p14:tracePt t="25631" x="3314700" y="4652963"/>
          <p14:tracePt t="25647" x="3333750" y="4648200"/>
          <p14:tracePt t="25664" x="3367088" y="4638675"/>
          <p14:tracePt t="25681" x="3395663" y="4629150"/>
          <p14:tracePt t="25697" x="3457575" y="4614863"/>
          <p14:tracePt t="25714" x="3500438" y="4614863"/>
          <p14:tracePt t="25731" x="3543300" y="4605338"/>
          <p14:tracePt t="25748" x="3576638" y="4605338"/>
          <p14:tracePt t="25764" x="3624263" y="4605338"/>
          <p14:tracePt t="25781" x="3648075" y="4605338"/>
          <p14:tracePt t="25798" x="3676650" y="4605338"/>
          <p14:tracePt t="25815" x="3695700" y="4605338"/>
          <p14:tracePt t="25831" x="3733800" y="4605338"/>
          <p14:tracePt t="25848" x="3762375" y="4605338"/>
          <p14:tracePt t="25864" x="3790950" y="4605338"/>
          <p14:tracePt t="25881" x="3838575" y="4605338"/>
          <p14:tracePt t="25897" x="3871913" y="4605338"/>
          <p14:tracePt t="25914" x="3900488" y="4605338"/>
          <p14:tracePt t="25931" x="3929063" y="4605338"/>
          <p14:tracePt t="25947" x="3976688" y="4605338"/>
          <p14:tracePt t="25964" x="4000500" y="4605338"/>
          <p14:tracePt t="25981" x="4029075" y="4605338"/>
          <p14:tracePt t="25998" x="4048125" y="4605338"/>
          <p14:tracePt t="26014" x="4081463" y="4605338"/>
          <p14:tracePt t="26031" x="4095750" y="4605338"/>
          <p14:tracePt t="26047" x="4110038" y="4605338"/>
          <p14:tracePt t="26064" x="4124325" y="4605338"/>
          <p14:tracePt t="26081" x="4133850" y="4605338"/>
          <p14:tracePt t="26097" x="4138613" y="4605338"/>
          <p14:tracePt t="26114" x="4143375" y="4605338"/>
          <p14:tracePt t="26131" x="4152900" y="4605338"/>
          <p14:tracePt t="26147" x="4162425" y="4605338"/>
          <p14:tracePt t="26164" x="4167188" y="4605338"/>
          <p14:tracePt t="26181" x="4171950" y="4605338"/>
          <p14:tracePt t="26411" x="4167188" y="4605338"/>
          <p14:tracePt t="26426" x="4162425" y="4605338"/>
          <p14:tracePt t="26432" x="4157663" y="4605338"/>
          <p14:tracePt t="26455" x="4152900" y="4605338"/>
          <p14:tracePt t="26469" x="4148138" y="4605338"/>
          <p14:tracePt t="26484" x="4143375" y="4605338"/>
          <p14:tracePt t="26498" x="4138613" y="4605338"/>
          <p14:tracePt t="26514" x="4110038" y="4605338"/>
          <p14:tracePt t="26531" x="4086225" y="4605338"/>
          <p14:tracePt t="26547" x="4057650" y="4605338"/>
          <p14:tracePt t="26564" x="4019550" y="4605338"/>
          <p14:tracePt t="26581" x="3995738" y="4605338"/>
          <p14:tracePt t="26597" x="3976688" y="4605338"/>
          <p14:tracePt t="26614" x="3952875" y="4605338"/>
          <p14:tracePt t="26631" x="3919538" y="4614863"/>
          <p14:tracePt t="26647" x="3900488" y="4619625"/>
          <p14:tracePt t="26664" x="3881438" y="4624388"/>
          <p14:tracePt t="26681" x="3867150" y="4624388"/>
          <p14:tracePt t="26697" x="3848100" y="4624388"/>
          <p14:tracePt t="26714" x="3843338" y="4624388"/>
          <p14:tracePt t="26731" x="3838575" y="4624388"/>
          <p14:tracePt t="26748" x="3833813" y="4624388"/>
          <p14:tracePt t="26764" x="3829050" y="4624388"/>
          <p14:tracePt t="26781" x="3824288" y="4624388"/>
          <p14:tracePt t="26797" x="3810000" y="4633913"/>
          <p14:tracePt t="26814" x="3786188" y="4643438"/>
          <p14:tracePt t="26831" x="3752850" y="4648200"/>
          <p14:tracePt t="26847" x="3724275" y="4657725"/>
          <p14:tracePt t="26864" x="3695700" y="4667250"/>
          <p14:tracePt t="26881" x="3657600" y="4676775"/>
          <p14:tracePt t="26897" x="3624263" y="4681538"/>
          <p14:tracePt t="26914" x="3595688" y="4691063"/>
          <p14:tracePt t="26931" x="3567113" y="4695825"/>
          <p14:tracePt t="26947" x="3509963" y="4695825"/>
          <p14:tracePt t="26964" x="3471863" y="4695825"/>
          <p14:tracePt t="26981" x="3438525" y="4695825"/>
          <p14:tracePt t="26998" x="3400425" y="4686300"/>
          <p14:tracePt t="27014" x="3348038" y="4681538"/>
          <p14:tracePt t="27031" x="3309938" y="4676775"/>
          <p14:tracePt t="27047" x="3271838" y="4667250"/>
          <p14:tracePt t="27064" x="3214688" y="4662488"/>
          <p14:tracePt t="27081" x="3152775" y="4662488"/>
          <p14:tracePt t="27097" x="3095625" y="4657725"/>
          <p14:tracePt t="27114" x="3038475" y="4657725"/>
          <p14:tracePt t="27131" x="2962275" y="4657725"/>
          <p14:tracePt t="27147" x="2909888" y="4657725"/>
          <p14:tracePt t="27164" x="2876550" y="4657725"/>
          <p14:tracePt t="27181" x="2838450" y="4657725"/>
          <p14:tracePt t="27197" x="2809875" y="4657725"/>
          <p14:tracePt t="27214" x="2786063" y="4657725"/>
          <p14:tracePt t="27230" x="2781300" y="4657725"/>
          <p14:tracePt t="27248" x="2776538" y="4657725"/>
          <p14:tracePt t="27264" x="2767013" y="4657725"/>
          <p14:tracePt t="27314" x="2771775" y="4657725"/>
          <p14:tracePt t="27322" x="2776538" y="4657725"/>
          <p14:tracePt t="27331" x="2786063" y="4657725"/>
          <p14:tracePt t="27347" x="2814638" y="4657725"/>
          <p14:tracePt t="27364" x="2867025" y="4657725"/>
          <p14:tracePt t="27381" x="2943225" y="4657725"/>
          <p14:tracePt t="27397" x="2990850" y="4657725"/>
          <p14:tracePt t="27414" x="3043238" y="4657725"/>
          <p14:tracePt t="27431" x="3086100" y="4657725"/>
          <p14:tracePt t="27447" x="3138488" y="4657725"/>
          <p14:tracePt t="27464" x="3171825" y="4657725"/>
          <p14:tracePt t="27481" x="3200400" y="4657725"/>
          <p14:tracePt t="27497" x="3243263" y="4657725"/>
          <p14:tracePt t="27514" x="3295650" y="4657725"/>
          <p14:tracePt t="27531" x="3333750" y="4657725"/>
          <p14:tracePt t="27547" x="3362325" y="4657725"/>
          <p14:tracePt t="27564" x="3414713" y="4657725"/>
          <p14:tracePt t="27581" x="3443288" y="4657725"/>
          <p14:tracePt t="27597" x="3481388" y="4657725"/>
          <p14:tracePt t="27614" x="3505200" y="4657725"/>
          <p14:tracePt t="27630" x="3548063" y="4657725"/>
          <p14:tracePt t="27647" x="3581400" y="4657725"/>
          <p14:tracePt t="27664" x="3619500" y="4657725"/>
          <p14:tracePt t="27681" x="3652838" y="4657725"/>
          <p14:tracePt t="27697" x="3714750" y="4657725"/>
          <p14:tracePt t="27714" x="3748088" y="4657725"/>
          <p14:tracePt t="27731" x="3786188" y="4657725"/>
          <p14:tracePt t="27748" x="3819525" y="4657725"/>
          <p14:tracePt t="27764" x="3838575" y="4657725"/>
          <p14:tracePt t="27781" x="3848100" y="4657725"/>
          <p14:tracePt t="27797" x="3862388" y="4657725"/>
          <p14:tracePt t="27814" x="3886200" y="4652963"/>
          <p14:tracePt t="27831" x="3895725" y="4652963"/>
          <p14:tracePt t="27848" x="3900488" y="4652963"/>
          <p14:tracePt t="27864" x="3905250" y="4652963"/>
          <p14:tracePt t="27881" x="3914775" y="4652963"/>
          <p14:tracePt t="28631" x="3962400" y="4643438"/>
          <p14:tracePt t="28638" x="4043363" y="4629150"/>
          <p14:tracePt t="28647" x="4143375" y="4619625"/>
          <p14:tracePt t="28664" x="4367213" y="4581525"/>
          <p14:tracePt t="28682" x="4567238" y="4562475"/>
          <p14:tracePt t="28714" x="5105400" y="4505325"/>
          <p14:tracePt t="28748" x="5581650" y="4519613"/>
          <p14:tracePt t="28764" x="5762625" y="4529138"/>
          <p14:tracePt t="28781" x="5915025" y="4538663"/>
          <p14:tracePt t="28797" x="6038850" y="4538663"/>
          <p14:tracePt t="28814" x="6167438" y="4543425"/>
          <p14:tracePt t="28831" x="6215063" y="4543425"/>
          <p14:tracePt t="28847" x="6253163" y="4552950"/>
          <p14:tracePt t="28864" x="6267450" y="4552950"/>
          <p14:tracePt t="28880" x="6276975" y="4552950"/>
          <p14:tracePt t="29116" x="6319838" y="4548188"/>
          <p14:tracePt t="29124" x="6376988" y="4538663"/>
          <p14:tracePt t="29131" x="6434138" y="4533900"/>
          <p14:tracePt t="29147" x="6538913" y="4524375"/>
          <p14:tracePt t="29164" x="6619875" y="4510088"/>
          <p14:tracePt t="29180" x="6691313" y="4510088"/>
          <p14:tracePt t="29197" x="6762750" y="4510088"/>
          <p14:tracePt t="29214" x="6815138" y="4510088"/>
          <p14:tracePt t="29231" x="6862763" y="4510088"/>
          <p14:tracePt t="29247" x="6924675" y="4510088"/>
          <p14:tracePt t="29264" x="6962775" y="4514850"/>
          <p14:tracePt t="29281" x="6991350" y="4514850"/>
          <p14:tracePt t="29297" x="7010400" y="4514850"/>
          <p14:tracePt t="29314" x="7038975" y="4514850"/>
          <p14:tracePt t="29330" x="7048500" y="4514850"/>
          <p14:tracePt t="29347" x="7053263" y="4514850"/>
          <p14:tracePt t="29364" x="7058025" y="4514850"/>
          <p14:tracePt t="29380" x="7067550" y="4514850"/>
          <p14:tracePt t="31696" x="6943725" y="4548188"/>
          <p14:tracePt t="31703" x="6743700" y="4600575"/>
          <p14:tracePt t="31713" x="6538913" y="4667250"/>
          <p14:tracePt t="31730" x="6019800" y="4805363"/>
          <p14:tracePt t="31748" x="5291138" y="4938713"/>
          <p14:tracePt t="31764" x="4953000" y="4972050"/>
          <p14:tracePt t="31797" x="4471988" y="4957763"/>
          <p14:tracePt t="31831" x="4295775" y="4919663"/>
          <p14:tracePt t="31847" x="4281488" y="4914900"/>
          <p14:tracePt t="31864" x="4276725" y="4914900"/>
          <p14:tracePt t="32167" x="4271963" y="4914900"/>
          <p14:tracePt t="32174" x="4267200" y="4914900"/>
          <p14:tracePt t="32181" x="4252913" y="4919663"/>
          <p14:tracePt t="32197" x="4243388" y="4924425"/>
          <p14:tracePt t="32214" x="4229100" y="4943475"/>
          <p14:tracePt t="32230" x="4219575" y="4948238"/>
          <p14:tracePt t="32247" x="4205288" y="4957763"/>
          <p14:tracePt t="32264" x="4200525" y="4962525"/>
          <p14:tracePt t="32280" x="4195763" y="4972050"/>
          <p14:tracePt t="32297" x="4191000" y="4972050"/>
          <p14:tracePt t="32373" x="4186238" y="4972050"/>
          <p14:tracePt t="32689" x="4181475" y="4972050"/>
          <p14:tracePt t="32696" x="4176713" y="4976813"/>
          <p14:tracePt t="32703" x="4167188" y="4981575"/>
          <p14:tracePt t="32730" x="4148138" y="4991100"/>
          <p14:tracePt t="32764" x="4090988" y="5005388"/>
          <p14:tracePt t="32780" x="4067175" y="5014913"/>
          <p14:tracePt t="32797" x="4048125" y="5019675"/>
          <p14:tracePt t="32813" x="4014788" y="5019675"/>
          <p14:tracePt t="32830" x="3995738" y="5019675"/>
          <p14:tracePt t="32847" x="3967163" y="5019675"/>
          <p14:tracePt t="32864" x="3938588" y="5019675"/>
          <p14:tracePt t="32880" x="3876675" y="5010150"/>
          <p14:tracePt t="32897" x="3838575" y="5005388"/>
          <p14:tracePt t="32914" x="3814763" y="4995863"/>
          <p14:tracePt t="32930" x="3781425" y="4981575"/>
          <p14:tracePt t="32948" x="3762375" y="4976813"/>
          <p14:tracePt t="32964" x="3738563" y="4972050"/>
          <p14:tracePt t="32980" x="3729038" y="4962525"/>
          <p14:tracePt t="32997" x="3709988" y="4957763"/>
          <p14:tracePt t="33013" x="3705225" y="4957763"/>
          <p14:tracePt t="33030" x="3700463" y="4957763"/>
          <p14:tracePt t="33086" x="3705225" y="4957763"/>
          <p14:tracePt t="33093" x="3714750" y="4957763"/>
          <p14:tracePt t="33100" x="3738563" y="4957763"/>
          <p14:tracePt t="33114" x="3771900" y="4957763"/>
          <p14:tracePt t="33130" x="3952875" y="4962525"/>
          <p14:tracePt t="33147" x="4143375" y="4972050"/>
          <p14:tracePt t="33164" x="4338638" y="4972050"/>
          <p14:tracePt t="33180" x="4681538" y="4967288"/>
          <p14:tracePt t="33197" x="4881563" y="4967288"/>
          <p14:tracePt t="33213" x="5081588" y="4957763"/>
          <p14:tracePt t="33230" x="5257800" y="4948238"/>
          <p14:tracePt t="33247" x="5438775" y="4957763"/>
          <p14:tracePt t="33264" x="5500688" y="4967288"/>
          <p14:tracePt t="33280" x="5543550" y="4972050"/>
          <p14:tracePt t="33297" x="5557838" y="4972050"/>
          <p14:tracePt t="33313" x="5567363" y="4972050"/>
          <p14:tracePt t="33548" x="5619750" y="4972050"/>
          <p14:tracePt t="33555" x="5667375" y="4962525"/>
          <p14:tracePt t="33564" x="5715000" y="4962525"/>
          <p14:tracePt t="33580" x="5795963" y="4948238"/>
          <p14:tracePt t="33597" x="5857875" y="4933950"/>
          <p14:tracePt t="33614" x="5929313" y="4924425"/>
          <p14:tracePt t="33630" x="6024563" y="4919663"/>
          <p14:tracePt t="33647" x="6081713" y="4919663"/>
          <p14:tracePt t="33663" x="6124575" y="4919663"/>
          <p14:tracePt t="33680" x="6176963" y="4919663"/>
          <p14:tracePt t="33697" x="6205538" y="4919663"/>
          <p14:tracePt t="33714" x="6243638" y="4919663"/>
          <p14:tracePt t="33730" x="6272213" y="4919663"/>
          <p14:tracePt t="33747" x="6329363" y="4919663"/>
          <p14:tracePt t="33764" x="6367463" y="4919663"/>
          <p14:tracePt t="33780" x="6396038" y="4919663"/>
          <p14:tracePt t="33797" x="6434138" y="4924425"/>
          <p14:tracePt t="33813" x="6477000" y="4924425"/>
          <p14:tracePt t="33830" x="6505575" y="4924425"/>
          <p14:tracePt t="33847" x="6529388" y="4924425"/>
          <p14:tracePt t="33864" x="6548438" y="4924425"/>
          <p14:tracePt t="33880" x="6581775" y="4924425"/>
          <p14:tracePt t="33898" x="6600825" y="4924425"/>
          <p14:tracePt t="33914" x="6624638" y="4924425"/>
          <p14:tracePt t="33930" x="6638925" y="4924425"/>
          <p14:tracePt t="33947" x="6643688" y="4924425"/>
          <p14:tracePt t="33963" x="6653213" y="4924425"/>
          <p14:tracePt t="34034" x="6653213" y="4929188"/>
          <p14:tracePt t="34041" x="6653213" y="4933950"/>
          <p14:tracePt t="34049" x="6648450" y="4933950"/>
          <p14:tracePt t="34063" x="6619875" y="4957763"/>
          <p14:tracePt t="34080" x="6557963" y="4986338"/>
          <p14:tracePt t="34097" x="6477000" y="5033963"/>
          <p14:tracePt t="34114" x="6400800" y="5062538"/>
          <p14:tracePt t="34130" x="6319838" y="5095875"/>
          <p14:tracePt t="34147" x="6276975" y="5110163"/>
          <p14:tracePt t="34163" x="6234113" y="5114925"/>
          <p14:tracePt t="34180" x="6181725" y="5129213"/>
          <p14:tracePt t="34197" x="6143625" y="5133975"/>
          <p14:tracePt t="34213" x="6100763" y="5133975"/>
          <p14:tracePt t="34230" x="6057900" y="5133975"/>
          <p14:tracePt t="34247" x="5995988" y="5133975"/>
          <p14:tracePt t="34263" x="5962650" y="5129213"/>
          <p14:tracePt t="34280" x="5929313" y="5114925"/>
          <p14:tracePt t="34297" x="5900738" y="5100638"/>
          <p14:tracePt t="34313" x="5872163" y="5081588"/>
          <p14:tracePt t="34330" x="5857875" y="5067300"/>
          <p14:tracePt t="34347" x="5848350" y="5043488"/>
          <p14:tracePt t="34364" x="5824538" y="5005388"/>
          <p14:tracePt t="34380" x="5810250" y="4991100"/>
          <p14:tracePt t="34397" x="5800725" y="4967288"/>
          <p14:tracePt t="34416" x="5795963" y="4948238"/>
          <p14:tracePt t="34430" x="5795963" y="4900613"/>
          <p14:tracePt t="34447" x="5810250" y="4857750"/>
          <p14:tracePt t="34463" x="5824538" y="4805363"/>
          <p14:tracePt t="34480" x="5848350" y="4757738"/>
          <p14:tracePt t="34497" x="5891213" y="4710113"/>
          <p14:tracePt t="34513" x="5938838" y="4681538"/>
          <p14:tracePt t="34530" x="5991225" y="4662488"/>
          <p14:tracePt t="34547" x="6053138" y="4638675"/>
          <p14:tracePt t="34564" x="6124575" y="4633913"/>
          <p14:tracePt t="34580" x="6157913" y="4633913"/>
          <p14:tracePt t="34597" x="6196013" y="4643438"/>
          <p14:tracePt t="34614" x="6257925" y="4667250"/>
          <p14:tracePt t="34630" x="6291263" y="4691063"/>
          <p14:tracePt t="34647" x="6319838" y="4710113"/>
          <p14:tracePt t="34664" x="6343650" y="4729163"/>
          <p14:tracePt t="34680" x="6376988" y="4757738"/>
          <p14:tracePt t="34697" x="6391275" y="4772025"/>
          <p14:tracePt t="34713" x="6405563" y="4786313"/>
          <p14:tracePt t="34730" x="6415088" y="4805363"/>
          <p14:tracePt t="34747" x="6424613" y="4824413"/>
          <p14:tracePt t="34763" x="6434138" y="4833938"/>
          <p14:tracePt t="34780" x="6434138" y="4843463"/>
          <p14:tracePt t="34797" x="6434138" y="4848225"/>
          <p14:tracePt t="34813" x="6434138" y="4867275"/>
          <p14:tracePt t="34830" x="6424613" y="4881563"/>
          <p14:tracePt t="34847" x="6400800" y="4905375"/>
          <p14:tracePt t="34864" x="6338888" y="4957763"/>
          <p14:tracePt t="34880" x="6305550" y="4981575"/>
          <p14:tracePt t="34897" x="6272213" y="5005388"/>
          <p14:tracePt t="34913" x="6234113" y="5024438"/>
          <p14:tracePt t="34930" x="6176963" y="5029200"/>
          <p14:tracePt t="34947" x="6124575" y="5029200"/>
          <p14:tracePt t="34963" x="6076950" y="5029200"/>
          <p14:tracePt t="34980" x="6024563" y="5024438"/>
          <p14:tracePt t="34997" x="5957888" y="4991100"/>
          <p14:tracePt t="35013" x="5919788" y="4967288"/>
          <p14:tracePt t="35030" x="5900738" y="4948238"/>
          <p14:tracePt t="35047" x="5876925" y="4938713"/>
          <p14:tracePt t="35063" x="5862638" y="4914900"/>
          <p14:tracePt t="35080" x="5853113" y="4895850"/>
          <p14:tracePt t="35097" x="5853113" y="4872038"/>
          <p14:tracePt t="35113" x="5867400" y="4838700"/>
          <p14:tracePt t="35130" x="5900738" y="4814888"/>
          <p14:tracePt t="35147" x="5972175" y="4786313"/>
          <p14:tracePt t="35163" x="6034088" y="4772025"/>
          <p14:tracePt t="35180" x="6100763" y="4781550"/>
          <p14:tracePt t="35197" x="6134100" y="4791075"/>
          <p14:tracePt t="35213" x="6148388" y="4800600"/>
          <p14:tracePt t="35230" x="6157913" y="4814888"/>
          <p14:tracePt t="35247" x="6167438" y="4838700"/>
          <p14:tracePt t="35263" x="6167438" y="4867275"/>
          <p14:tracePt t="35280" x="6167438" y="4905375"/>
          <p14:tracePt t="35297" x="6148388" y="4948238"/>
          <p14:tracePt t="35313" x="6110288" y="5019675"/>
          <p14:tracePt t="35330" x="6072188" y="5057775"/>
          <p14:tracePt t="35347" x="6024563" y="5091113"/>
          <p14:tracePt t="35364" x="5976938" y="5119688"/>
          <p14:tracePt t="35380" x="5924550" y="5138738"/>
          <p14:tracePt t="35397" x="5895975" y="5143500"/>
          <p14:tracePt t="35413" x="5872163" y="5143500"/>
          <p14:tracePt t="35430" x="5838825" y="5138738"/>
          <p14:tracePt t="35447" x="5829300" y="5133975"/>
          <p14:tracePt t="35463" x="5815013" y="5124450"/>
          <p14:tracePt t="35480" x="5810250" y="5124450"/>
          <p14:tracePt t="35497" x="5800725" y="5124450"/>
          <p14:tracePt t="35600" x="5795963" y="5124450"/>
          <p14:tracePt t="35629" x="5791200" y="5124450"/>
          <p14:tracePt t="35688" x="5786438" y="5124450"/>
          <p14:tracePt t="35710" x="5786438" y="5119688"/>
          <p14:tracePt t="35725" x="5781675" y="5114925"/>
          <p14:tracePt t="35732" x="5781675" y="5110163"/>
          <p14:tracePt t="35747" x="5772150" y="5076825"/>
          <p14:tracePt t="35763" x="5772150" y="5024438"/>
          <p14:tracePt t="35780" x="5772150" y="4976813"/>
          <p14:tracePt t="35797" x="5776913" y="4924425"/>
          <p14:tracePt t="35813" x="5824538" y="4819650"/>
          <p14:tracePt t="35830" x="5867400" y="4762500"/>
          <p14:tracePt t="35847" x="5905500" y="4724400"/>
          <p14:tracePt t="35863" x="5986463" y="4681538"/>
          <p14:tracePt t="35880" x="6048375" y="4681538"/>
          <p14:tracePt t="35897" x="6096000" y="4686300"/>
          <p14:tracePt t="35913" x="6134100" y="4705350"/>
          <p14:tracePt t="35930" x="6176963" y="4738688"/>
          <p14:tracePt t="35947" x="6200775" y="4762500"/>
          <p14:tracePt t="35963" x="6224588" y="4786313"/>
          <p14:tracePt t="35983" x="6234113" y="4810125"/>
          <p14:tracePt t="35997" x="6243638" y="4824413"/>
          <p14:tracePt t="36013" x="6243638" y="4829175"/>
          <p14:tracePt t="36030" x="6243638" y="4838700"/>
          <p14:tracePt t="36047" x="6243638" y="4843463"/>
          <p14:tracePt t="36063" x="6238875" y="4857750"/>
          <p14:tracePt t="36080" x="6205538" y="4881563"/>
          <p14:tracePt t="36097" x="6105525" y="4914900"/>
          <p14:tracePt t="36113" x="5891213" y="4948238"/>
          <p14:tracePt t="36130" x="5653088" y="4957763"/>
          <p14:tracePt t="36147" x="5391150" y="4953000"/>
          <p14:tracePt t="36163" x="5114925" y="4957763"/>
          <p14:tracePt t="36180" x="4762500" y="4967288"/>
          <p14:tracePt t="36197" x="4562475" y="4953000"/>
          <p14:tracePt t="36213" x="4414838" y="4943475"/>
          <p14:tracePt t="36230" x="4348163" y="4938713"/>
          <p14:tracePt t="36247" x="4310063" y="4933950"/>
          <p14:tracePt t="36263" x="4305300" y="4933950"/>
          <p14:tracePt t="36496" x="4271963" y="4933950"/>
          <p14:tracePt t="36503" x="4214813" y="4933950"/>
          <p14:tracePt t="36513" x="4157663" y="4933950"/>
          <p14:tracePt t="36530" x="4067175" y="4933950"/>
          <p14:tracePt t="36547" x="3986213" y="4933950"/>
          <p14:tracePt t="36580" x="3852863" y="4933950"/>
          <p14:tracePt t="36614" x="3709988" y="4938713"/>
          <p14:tracePt t="36630" x="3643313" y="4938713"/>
          <p14:tracePt t="36647" x="3590925" y="4938713"/>
          <p14:tracePt t="36663" x="3543300" y="4938713"/>
          <p14:tracePt t="36680" x="3495675" y="4938713"/>
          <p14:tracePt t="36697" x="3476625" y="4938713"/>
          <p14:tracePt t="36713" x="3467100" y="4938713"/>
          <p14:tracePt t="36732" x="3457575" y="4938713"/>
          <p14:tracePt t="36747" x="3448050" y="4938713"/>
          <p14:tracePt t="36763" x="3443288" y="4938713"/>
          <p14:tracePt t="37100" x="3424238" y="4938713"/>
          <p14:tracePt t="37106" x="3400425" y="4938713"/>
          <p14:tracePt t="37115" x="3376613" y="4938713"/>
          <p14:tracePt t="37130" x="3333750" y="4948238"/>
          <p14:tracePt t="37147" x="3305175" y="4948238"/>
          <p14:tracePt t="37164" x="3281363" y="4948238"/>
          <p14:tracePt t="37180" x="3257550" y="4953000"/>
          <p14:tracePt t="37213" x="3238500" y="4953000"/>
          <p14:tracePt t="37247" x="3233738" y="4957763"/>
          <p14:tracePt t="37584" x="3209925" y="4962525"/>
          <p14:tracePt t="37592" x="3171825" y="4967288"/>
          <p14:tracePt t="37599" x="3138488" y="4976813"/>
          <p14:tracePt t="37613" x="3052763" y="5000625"/>
          <p14:tracePt t="37630" x="2990850" y="5014913"/>
          <p14:tracePt t="37647" x="2919413" y="5033963"/>
          <p14:tracePt t="37680" x="2724150" y="5081588"/>
          <p14:tracePt t="37713" x="2581275" y="5110163"/>
          <p14:tracePt t="37730" x="2528888" y="5114925"/>
          <p14:tracePt t="37746" x="2452688" y="5124450"/>
          <p14:tracePt t="37763" x="2395538" y="5124450"/>
          <p14:tracePt t="37780" x="2338388" y="5124450"/>
          <p14:tracePt t="37796" x="2252663" y="5114925"/>
          <p14:tracePt t="37813" x="2209800" y="5110163"/>
          <p14:tracePt t="37830" x="2166938" y="5095875"/>
          <p14:tracePt t="37847" x="2133600" y="5086350"/>
          <p14:tracePt t="37863" x="2100263" y="5072063"/>
          <p14:tracePt t="37880" x="2085975" y="5067300"/>
          <p14:tracePt t="37897" x="2076450" y="5062538"/>
          <p14:tracePt t="37913" x="2071688" y="5057775"/>
          <p14:tracePt t="37930" x="2062163" y="5057775"/>
          <p14:tracePt t="37974" x="2062163" y="5053013"/>
          <p14:tracePt t="37989" x="2066925" y="5048250"/>
          <p14:tracePt t="37996" x="2076450" y="5043488"/>
          <p14:tracePt t="38014" x="2100263" y="5038725"/>
          <p14:tracePt t="38030" x="2128838" y="5033963"/>
          <p14:tracePt t="38047" x="2190750" y="5033963"/>
          <p14:tracePt t="38063" x="2238375" y="5033963"/>
          <p14:tracePt t="38080" x="2290763" y="5033963"/>
          <p14:tracePt t="38096" x="2333625" y="5033963"/>
          <p14:tracePt t="38113" x="2390775" y="5033963"/>
          <p14:tracePt t="38130" x="2443163" y="5033963"/>
          <p14:tracePt t="38147" x="2490788" y="5024438"/>
          <p14:tracePt t="38164" x="2543175" y="5024438"/>
          <p14:tracePt t="38180" x="2619375" y="5024438"/>
          <p14:tracePt t="38196" x="2662238" y="5024438"/>
          <p14:tracePt t="38213" x="2705100" y="5024438"/>
          <p14:tracePt t="38230" x="2738438" y="5024438"/>
          <p14:tracePt t="38247" x="2786063" y="5029200"/>
          <p14:tracePt t="38263" x="2819400" y="5029200"/>
          <p14:tracePt t="38280" x="2843213" y="5029200"/>
          <p14:tracePt t="38296" x="2876550" y="5029200"/>
          <p14:tracePt t="38313" x="2895600" y="5029200"/>
          <p14:tracePt t="38330" x="2914650" y="5029200"/>
          <p14:tracePt t="38347" x="2938463" y="5024438"/>
          <p14:tracePt t="38363" x="2981325" y="5014913"/>
          <p14:tracePt t="38380" x="3009900" y="5010150"/>
          <p14:tracePt t="38397" x="3043238" y="4995863"/>
          <p14:tracePt t="38413" x="3071813" y="4995863"/>
          <p14:tracePt t="38430" x="3105150" y="4986338"/>
          <p14:tracePt t="38446" x="3133725" y="4976813"/>
          <p14:tracePt t="38463" x="3162300" y="4976813"/>
          <p14:tracePt t="38480" x="3200400" y="4976813"/>
          <p14:tracePt t="38497" x="3252788" y="4976813"/>
          <p14:tracePt t="38513" x="3290888" y="4976813"/>
          <p14:tracePt t="38530" x="3324225" y="4976813"/>
          <p14:tracePt t="38547" x="3371850" y="4976813"/>
          <p14:tracePt t="38563" x="3390900" y="4976813"/>
          <p14:tracePt t="38580" x="3414713" y="4976813"/>
          <p14:tracePt t="38596" x="3433763" y="4976813"/>
          <p14:tracePt t="38615" x="3462338" y="4976813"/>
          <p14:tracePt t="38623" x="3471863" y="4976813"/>
          <p14:tracePt t="38633" x="3481388" y="4976813"/>
          <p14:tracePt t="38646" x="3505200" y="4976813"/>
          <p14:tracePt t="38664" x="3519488" y="4976813"/>
          <p14:tracePt t="38680" x="3543300" y="4976813"/>
          <p14:tracePt t="38697" x="3552825" y="4976813"/>
          <p14:tracePt t="38713" x="3567113" y="4976813"/>
          <p14:tracePt t="38730" x="3581400" y="4976813"/>
          <p14:tracePt t="38746" x="3590925" y="4976813"/>
          <p14:tracePt t="38763" x="3600450" y="4976813"/>
          <p14:tracePt t="38780" x="3614738" y="4976813"/>
          <p14:tracePt t="38796" x="3624263" y="4976813"/>
          <p14:tracePt t="38813" x="3629025" y="4976813"/>
          <p14:tracePt t="38830" x="3633788" y="4976813"/>
          <p14:tracePt t="38847" x="3638550" y="4976813"/>
          <p14:tracePt t="38880" x="3643313" y="4976813"/>
          <p14:tracePt t="39209" x="3662363" y="4972050"/>
          <p14:tracePt t="39215" x="3690938" y="4967288"/>
          <p14:tracePt t="39224" x="3714750" y="4967288"/>
          <p14:tracePt t="39231" x="3738563" y="4962525"/>
          <p14:tracePt t="39246" x="3790950" y="4953000"/>
          <p14:tracePt t="39263" x="3838575" y="4953000"/>
          <p14:tracePt t="39281" x="3890963" y="4953000"/>
          <p14:tracePt t="39297" x="3952875" y="4953000"/>
          <p14:tracePt t="39313" x="3986213" y="4953000"/>
          <p14:tracePt t="39330" x="4005263" y="4953000"/>
          <p14:tracePt t="39346" x="4029075" y="4953000"/>
          <p14:tracePt t="39363" x="4048125" y="4953000"/>
          <p14:tracePt t="39380" x="4057650" y="4953000"/>
          <p14:tracePt t="39396" x="4067175" y="4953000"/>
          <p14:tracePt t="39413" x="4076700" y="4953000"/>
          <p14:tracePt t="39430" x="4086225" y="4953000"/>
          <p14:tracePt t="39446" x="4090988" y="4953000"/>
          <p14:tracePt t="39463" x="4095750" y="4953000"/>
          <p14:tracePt t="40121" x="4143375" y="4953000"/>
          <p14:tracePt t="40128" x="4210050" y="4957763"/>
          <p14:tracePt t="40134" x="4276725" y="4967288"/>
          <p14:tracePt t="40147" x="4343400" y="4967288"/>
          <p14:tracePt t="40164" x="4481513" y="4981575"/>
          <p14:tracePt t="40180" x="4729163" y="5048250"/>
          <p14:tracePt t="40213" x="5019675" y="5143500"/>
          <p14:tracePt t="40246" x="5348288" y="5253038"/>
          <p14:tracePt t="40263" x="5438775" y="5272088"/>
          <p14:tracePt t="40280" x="5524500" y="5295900"/>
          <p14:tracePt t="40296" x="5676900" y="5319713"/>
          <p14:tracePt t="40313" x="5767388" y="5324475"/>
          <p14:tracePt t="40330" x="5848350" y="5334000"/>
          <p14:tracePt t="40347" x="5900738" y="5343525"/>
          <p14:tracePt t="40363" x="5938838" y="5343525"/>
          <p14:tracePt t="40380" x="5948363" y="5343525"/>
          <p14:tracePt t="40396" x="5957888" y="5343525"/>
          <p14:tracePt t="40613" x="6019800" y="5343525"/>
          <p14:tracePt t="40620" x="6110288" y="5343525"/>
          <p14:tracePt t="40630" x="6210300" y="5353050"/>
          <p14:tracePt t="40646" x="6410325" y="5362575"/>
          <p14:tracePt t="40663" x="6643688" y="5372100"/>
          <p14:tracePt t="40680" x="6800850" y="5400675"/>
          <p14:tracePt t="40696" x="6948488" y="5424488"/>
          <p14:tracePt t="40713" x="7053263" y="5448300"/>
          <p14:tracePt t="40730" x="7196138" y="5481638"/>
          <p14:tracePt t="40746" x="7291388" y="5495925"/>
          <p14:tracePt t="40763" x="7362825" y="5510213"/>
          <p14:tracePt t="40780" x="7434263" y="5519738"/>
          <p14:tracePt t="40796" x="7510463" y="5514975"/>
          <p14:tracePt t="40813" x="7543800" y="5514975"/>
          <p14:tracePt t="40830" x="7577138" y="5505450"/>
          <p14:tracePt t="40847" x="7605713" y="5500688"/>
          <p14:tracePt t="40863" x="7620000" y="5495925"/>
          <p14:tracePt t="40879" x="7624763" y="5495925"/>
          <p14:tracePt t="40897" x="7629525" y="5495925"/>
          <p14:tracePt t="40913" x="7624763" y="5495925"/>
          <p14:tracePt t="40929" x="7486650" y="5476875"/>
          <p14:tracePt t="40946" x="7215188" y="5476875"/>
          <p14:tracePt t="40963" x="6691313" y="5462588"/>
          <p14:tracePt t="40980" x="5757863" y="5472113"/>
          <p14:tracePt t="40997" x="5114925" y="5500688"/>
          <p14:tracePt t="41014" x="4610100" y="5524500"/>
          <p14:tracePt t="41030" x="4143375" y="5567363"/>
          <p14:tracePt t="41046" x="3810000" y="5595938"/>
          <p14:tracePt t="41063" x="3652838" y="5610225"/>
          <p14:tracePt t="41079" x="3538538" y="5619750"/>
          <p14:tracePt t="41097" x="3486150" y="5619750"/>
          <p14:tracePt t="41113" x="3457575" y="5619750"/>
          <p14:tracePt t="41130" x="3448050" y="5619750"/>
          <p14:tracePt t="41341" x="3367088" y="5634038"/>
          <p14:tracePt t="41348" x="3243263" y="5653088"/>
          <p14:tracePt t="41354" x="3114675" y="5672138"/>
          <p14:tracePt t="41363" x="2967038" y="5695950"/>
          <p14:tracePt t="41380" x="2738438" y="5724525"/>
          <p14:tracePt t="41396" x="2519363" y="5734050"/>
          <p14:tracePt t="41413" x="2219325" y="5734050"/>
          <p14:tracePt t="41446" x="1990725" y="5705475"/>
          <p14:tracePt t="41479" x="1757363" y="5657850"/>
          <p14:tracePt t="41496" x="1704975" y="5643563"/>
          <p14:tracePt t="41513" x="1652588" y="5638800"/>
          <p14:tracePt t="41530" x="1619250" y="5629275"/>
          <p14:tracePt t="41546" x="1585913" y="5619750"/>
          <p14:tracePt t="41563" x="1562100" y="5610225"/>
          <p14:tracePt t="41580" x="1552575" y="5605463"/>
          <p14:tracePt t="41596" x="1547813" y="5600700"/>
          <p14:tracePt t="41613" x="1543050" y="5595938"/>
          <p14:tracePt t="41630" x="1543050" y="5591175"/>
          <p14:tracePt t="41646" x="1543050" y="5581650"/>
          <p14:tracePt t="41663" x="1571625" y="5557838"/>
          <p14:tracePt t="41680" x="1643063" y="5543550"/>
          <p14:tracePt t="41696" x="1724025" y="5529263"/>
          <p14:tracePt t="41713" x="1809750" y="5510213"/>
          <p14:tracePt t="41730" x="1885950" y="5510213"/>
          <p14:tracePt t="41746" x="1933575" y="5510213"/>
          <p14:tracePt t="41763" x="1966913" y="5510213"/>
          <p14:tracePt t="41780" x="1990725" y="5510213"/>
          <p14:tracePt t="41796" x="2009775" y="5510213"/>
          <p14:tracePt t="41814" x="2019300" y="5510213"/>
          <p14:tracePt t="41830" x="2024063" y="5510213"/>
          <p14:tracePt t="41846" x="2028825" y="5510213"/>
          <p14:tracePt t="41900" x="2033588" y="5510213"/>
          <p14:tracePt t="41906" x="2038350" y="5510213"/>
          <p14:tracePt t="41913" x="2047875" y="5514975"/>
          <p14:tracePt t="41930" x="2090738" y="5519738"/>
          <p14:tracePt t="41946" x="2171700" y="5534025"/>
          <p14:tracePt t="41963" x="2276475" y="5534025"/>
          <p14:tracePt t="41979" x="2419350" y="5534025"/>
          <p14:tracePt t="41996" x="2538413" y="5519738"/>
          <p14:tracePt t="42013" x="2652713" y="5505450"/>
          <p14:tracePt t="42029" x="2743200" y="5491163"/>
          <p14:tracePt t="42046" x="2867025" y="5457825"/>
          <p14:tracePt t="42063" x="2957513" y="5434013"/>
          <p14:tracePt t="42080" x="3043238" y="5414963"/>
          <p14:tracePt t="42096" x="3119438" y="5391150"/>
          <p14:tracePt t="42113" x="3195638" y="5372100"/>
          <p14:tracePt t="42129" x="3243263" y="5357813"/>
          <p14:tracePt t="42146" x="3290888" y="5353050"/>
          <p14:tracePt t="42163" x="3367088" y="5338763"/>
          <p14:tracePt t="42179" x="3429000" y="5334000"/>
          <p14:tracePt t="42196" x="3486150" y="5334000"/>
          <p14:tracePt t="42216" x="3548063" y="5334000"/>
          <p14:tracePt t="42230" x="3590925" y="5334000"/>
          <p14:tracePt t="42246" x="3648075" y="5334000"/>
          <p14:tracePt t="42263" x="3676650" y="5334000"/>
          <p14:tracePt t="42280" x="3714750" y="5334000"/>
          <p14:tracePt t="42296" x="3762375" y="5338763"/>
          <p14:tracePt t="42313" x="3790950" y="5338763"/>
          <p14:tracePt t="42330" x="3805238" y="5338763"/>
          <p14:tracePt t="42347" x="3814763" y="5338763"/>
          <p14:tracePt t="42363" x="3824288" y="5338763"/>
          <p14:tracePt t="42380" x="3833813" y="5338763"/>
          <p14:tracePt t="42422" x="3824288" y="5338763"/>
          <p14:tracePt t="42430" x="3800475" y="5338763"/>
          <p14:tracePt t="42446" x="3719513" y="5338763"/>
          <p14:tracePt t="42463" x="3571875" y="5329238"/>
          <p14:tracePt t="42479" x="3305175" y="5291138"/>
          <p14:tracePt t="42496" x="3114675" y="5272088"/>
          <p14:tracePt t="42513" x="2914650" y="5267325"/>
          <p14:tracePt t="42530" x="2700338" y="5257800"/>
          <p14:tracePt t="42546" x="2581275" y="5257800"/>
          <p14:tracePt t="42563" x="2476500" y="5257800"/>
          <p14:tracePt t="42579" x="2395538" y="5267325"/>
          <p14:tracePt t="42596" x="2333625" y="5267325"/>
          <p14:tracePt t="42613" x="2281238" y="5267325"/>
          <p14:tracePt t="42629" x="2252663" y="5267325"/>
          <p14:tracePt t="42646" x="2243138" y="5267325"/>
          <p14:tracePt t="42663" x="2228850" y="5267325"/>
          <p14:tracePt t="42680" x="2224088" y="5267325"/>
          <p14:tracePt t="42696" x="2219325" y="5267325"/>
          <p14:tracePt t="42751" x="2228850" y="5267325"/>
          <p14:tracePt t="42758" x="2243138" y="5272088"/>
          <p14:tracePt t="42766" x="2266950" y="5272088"/>
          <p14:tracePt t="42780" x="2333625" y="5272088"/>
          <p14:tracePt t="42796" x="2424113" y="5272088"/>
          <p14:tracePt t="42813" x="2514600" y="5272088"/>
          <p14:tracePt t="42829" x="2628900" y="5267325"/>
          <p14:tracePt t="42846" x="2809875" y="5253038"/>
          <p14:tracePt t="42863" x="2900363" y="5243513"/>
          <p14:tracePt t="42879" x="2971800" y="5238750"/>
          <p14:tracePt t="42896" x="3038475" y="5238750"/>
          <p14:tracePt t="42913" x="3133725" y="5238750"/>
          <p14:tracePt t="42930" x="3186113" y="5238750"/>
          <p14:tracePt t="42946" x="3233738" y="5238750"/>
          <p14:tracePt t="42963" x="3286125" y="5238750"/>
          <p14:tracePt t="42979" x="3348038" y="5253038"/>
          <p14:tracePt t="42996" x="3376613" y="5257800"/>
          <p14:tracePt t="43013" x="3409950" y="5257800"/>
          <p14:tracePt t="43029" x="3448050" y="5257800"/>
          <p14:tracePt t="43046" x="3500438" y="5257800"/>
          <p14:tracePt t="43063" x="3529013" y="5248275"/>
          <p14:tracePt t="43079" x="3552825" y="5248275"/>
          <p14:tracePt t="43096" x="3586163" y="5243513"/>
          <p14:tracePt t="43113" x="3600450" y="5238750"/>
          <p14:tracePt t="43129" x="3609975" y="5238750"/>
          <p14:tracePt t="43146" x="3614738" y="5238750"/>
          <p14:tracePt t="43163" x="3624263" y="5238750"/>
          <p14:tracePt t="43179" x="3629025" y="5238750"/>
          <p14:tracePt t="43214" x="3633788" y="5238750"/>
          <p14:tracePt t="43957" x="3671888" y="5238750"/>
          <p14:tracePt t="43965" x="3738563" y="5257800"/>
          <p14:tracePt t="43971" x="3810000" y="5286375"/>
          <p14:tracePt t="43980" x="3876675" y="5300663"/>
          <p14:tracePt t="43996" x="4010025" y="5353050"/>
          <p14:tracePt t="44013" x="4138613" y="5395913"/>
          <p14:tracePt t="44046" x="4486275" y="5510213"/>
          <p14:tracePt t="44079" x="4681538" y="5610225"/>
          <p14:tracePt t="44096" x="4810125" y="5672138"/>
          <p14:tracePt t="44113" x="4881563" y="5700713"/>
          <p14:tracePt t="44129" x="4948238" y="5729288"/>
          <p14:tracePt t="44146" x="4995863" y="5757863"/>
          <p14:tracePt t="44163" x="5048250" y="5772150"/>
          <p14:tracePt t="44179" x="5081588" y="5791200"/>
          <p14:tracePt t="44196" x="5105400" y="5810250"/>
          <p14:tracePt t="44213" x="5124450" y="5819775"/>
          <p14:tracePt t="44229" x="5148263" y="5829300"/>
          <p14:tracePt t="44246" x="5162550" y="5843588"/>
          <p14:tracePt t="44263" x="5186363" y="5857875"/>
          <p14:tracePt t="44280" x="5210175" y="5872163"/>
          <p14:tracePt t="44296" x="5229225" y="5891213"/>
          <p14:tracePt t="44313" x="5243513" y="5905500"/>
          <p14:tracePt t="44329" x="5253038" y="5915025"/>
          <p14:tracePt t="44346" x="5262563" y="5924550"/>
          <p14:tracePt t="44363" x="5262563" y="5938838"/>
          <p14:tracePt t="44379" x="5257800" y="5953125"/>
          <p14:tracePt t="44597" x="5281613" y="5953125"/>
          <p14:tracePt t="44604" x="5314950" y="5953125"/>
          <p14:tracePt t="44615" x="5362575" y="5943600"/>
          <p14:tracePt t="44630" x="5453063" y="5943600"/>
          <p14:tracePt t="44646" x="5524500" y="5943600"/>
          <p14:tracePt t="44663" x="5614988" y="5943600"/>
          <p14:tracePt t="44679" x="5686425" y="5943600"/>
          <p14:tracePt t="44696" x="5734050" y="5943600"/>
          <p14:tracePt t="44713" x="5781675" y="5943600"/>
          <p14:tracePt t="44729" x="5853113" y="5938838"/>
          <p14:tracePt t="44746" x="5895975" y="5938838"/>
          <p14:tracePt t="44763" x="5929313" y="5924550"/>
          <p14:tracePt t="44779" x="5986463" y="5915025"/>
          <p14:tracePt t="44796" x="6029325" y="5915025"/>
          <p14:tracePt t="44813" x="6072188" y="5905500"/>
          <p14:tracePt t="44829" x="6115050" y="5905500"/>
          <p14:tracePt t="44846" x="6162675" y="5905500"/>
          <p14:tracePt t="44863" x="6181725" y="5905500"/>
          <p14:tracePt t="44879" x="6205538" y="5905500"/>
          <p14:tracePt t="44896" x="6219825" y="5905500"/>
          <p14:tracePt t="44913" x="6238875" y="5905500"/>
          <p14:tracePt t="44929" x="6253163" y="5905500"/>
          <p14:tracePt t="44946" x="6262688" y="5905500"/>
          <p14:tracePt t="44963" x="6276975" y="5905500"/>
          <p14:tracePt t="44979" x="6281738" y="5905500"/>
          <p14:tracePt t="44996" x="6291263" y="5905500"/>
          <p14:tracePt t="45013" x="6296025" y="5905500"/>
          <p14:tracePt t="45029" x="6300788" y="5905500"/>
          <p14:tracePt t="45119" x="6296025" y="5905500"/>
          <p14:tracePt t="45125" x="6272213" y="5905500"/>
          <p14:tracePt t="45133" x="6238875" y="5905500"/>
          <p14:tracePt t="45146" x="6191250" y="5905500"/>
          <p14:tracePt t="45162" x="6053138" y="5881688"/>
          <p14:tracePt t="45179" x="5934075" y="5853113"/>
          <p14:tracePt t="45196" x="5805488" y="5810250"/>
          <p14:tracePt t="45213" x="5700713" y="5776913"/>
          <p14:tracePt t="45229" x="5591175" y="5748338"/>
          <p14:tracePt t="45246" x="5538788" y="5729288"/>
          <p14:tracePt t="45263" x="5495925" y="5724525"/>
          <p14:tracePt t="45279" x="5448300" y="5710238"/>
          <p14:tracePt t="45296" x="5414963" y="5700713"/>
          <p14:tracePt t="45313" x="5381625" y="5691188"/>
          <p14:tracePt t="45329" x="5357813" y="5686425"/>
          <p14:tracePt t="45346" x="5324475" y="5686425"/>
          <p14:tracePt t="45363" x="5310188" y="5686425"/>
          <p14:tracePt t="45379" x="5295900" y="5686425"/>
          <p14:tracePt t="45396" x="5286375" y="5686425"/>
          <p14:tracePt t="45413" x="5267325" y="5686425"/>
          <p14:tracePt t="45429" x="5257800" y="5686425"/>
          <p14:tracePt t="45446" x="5253038" y="5686425"/>
          <p14:tracePt t="45463" x="5248275" y="5686425"/>
          <p14:tracePt t="45479" x="5238750" y="5686425"/>
          <p14:tracePt t="45496" x="5229225" y="5686425"/>
          <p14:tracePt t="45875" x="5224463" y="5691188"/>
          <p14:tracePt t="45882" x="5210175" y="5705475"/>
          <p14:tracePt t="45889" x="5205413" y="5710238"/>
          <p14:tracePt t="45898" x="5200650" y="5715000"/>
          <p14:tracePt t="45913" x="5181600" y="5729288"/>
          <p14:tracePt t="45946" x="5148263" y="5757863"/>
          <p14:tracePt t="45979" x="5076825" y="5800725"/>
          <p14:tracePt t="45996" x="5033963" y="5810250"/>
          <p14:tracePt t="46012" x="4986338" y="5824538"/>
          <p14:tracePt t="46029" x="4919663" y="5848350"/>
          <p14:tracePt t="46046" x="4872038" y="5867400"/>
          <p14:tracePt t="46062" x="4824413" y="5881688"/>
          <p14:tracePt t="46080" x="4748213" y="5905500"/>
          <p14:tracePt t="46096" x="4619625" y="5929313"/>
          <p14:tracePt t="46113" x="4548188" y="5934075"/>
          <p14:tracePt t="46129" x="4486275" y="5948363"/>
          <p14:tracePt t="46146" x="4433888" y="5953125"/>
          <p14:tracePt t="46162" x="4381500" y="5967413"/>
          <p14:tracePt t="46179" x="4352925" y="5967413"/>
          <p14:tracePt t="46196" x="4343400" y="5972175"/>
          <p14:tracePt t="46212" x="4338638" y="5972175"/>
          <p14:tracePt t="46698" x="4286250" y="5972175"/>
          <p14:tracePt t="46706" x="4219575" y="5972175"/>
          <p14:tracePt t="46714" x="4152900" y="5967413"/>
          <p14:tracePt t="46729" x="4005263" y="5943600"/>
          <p14:tracePt t="46746" x="3857625" y="5924550"/>
          <p14:tracePt t="46765" x="3719513" y="5905500"/>
          <p14:tracePt t="46797" x="3476625" y="5876925"/>
          <p14:tracePt t="46829" x="3338513" y="5876925"/>
          <p14:tracePt t="46846" x="3248025" y="5876925"/>
          <p14:tracePt t="46862" x="3186113" y="5867400"/>
          <p14:tracePt t="46879" x="3119438" y="5862638"/>
          <p14:tracePt t="46896" x="3038475" y="5848350"/>
          <p14:tracePt t="46913" x="2990850" y="5834063"/>
          <p14:tracePt t="46930" x="2938463" y="5829300"/>
          <p14:tracePt t="46946" x="2876550" y="5824538"/>
          <p14:tracePt t="46962" x="2795588" y="5824538"/>
          <p14:tracePt t="46979" x="2757488" y="5824538"/>
          <p14:tracePt t="46996" x="2714625" y="5824538"/>
          <p14:tracePt t="47012" x="2671763" y="5824538"/>
          <p14:tracePt t="47029" x="2628900" y="5824538"/>
          <p14:tracePt t="47046" x="2590800" y="5824538"/>
          <p14:tracePt t="47062" x="2557463" y="5829300"/>
          <p14:tracePt t="47079" x="2509838" y="5843588"/>
          <p14:tracePt t="47096" x="2433638" y="5853113"/>
          <p14:tracePt t="47112" x="2371725" y="5867400"/>
          <p14:tracePt t="47129" x="2309813" y="5881688"/>
          <p14:tracePt t="47146" x="2233613" y="5910263"/>
          <p14:tracePt t="47162" x="2181225" y="5919788"/>
          <p14:tracePt t="47179" x="2133600" y="5934075"/>
          <p14:tracePt t="47196" x="2090738" y="5948363"/>
          <p14:tracePt t="47213" x="2043113" y="5953125"/>
          <p14:tracePt t="47229" x="2024063" y="5953125"/>
          <p14:tracePt t="47246" x="2000250" y="5953125"/>
          <p14:tracePt t="47263" x="1990725" y="5953125"/>
          <p14:tracePt t="47279" x="1981200" y="5953125"/>
          <p14:tracePt t="47296" x="1976438" y="5953125"/>
          <p14:tracePt t="47312" x="1971675" y="5953125"/>
          <p14:tracePt t="47346" x="1971675" y="5957888"/>
          <p14:tracePt t="47362" x="1976438" y="5967413"/>
          <p14:tracePt t="47379" x="2000250" y="5972175"/>
          <p14:tracePt t="47396" x="2047875" y="5981700"/>
          <p14:tracePt t="47412" x="2066925" y="5986463"/>
          <p14:tracePt t="47429" x="2090738" y="5991225"/>
          <p14:tracePt t="47446" x="2128838" y="5991225"/>
          <p14:tracePt t="47462" x="2162175" y="6000750"/>
          <p14:tracePt t="47479" x="2195513" y="6015038"/>
          <p14:tracePt t="47496" x="2243138" y="6029325"/>
          <p14:tracePt t="47513" x="2286000" y="6048375"/>
          <p14:tracePt t="47529" x="2333625" y="6057900"/>
          <p14:tracePt t="47546" x="2362200" y="6062663"/>
          <p14:tracePt t="47562" x="2376488" y="6062663"/>
          <p14:tracePt t="47579" x="2386013" y="6062663"/>
          <p14:tracePt t="47596" x="2395538" y="6062663"/>
          <p14:tracePt t="47612" x="2405063" y="6062663"/>
          <p14:tracePt t="47683" x="2409825" y="6062663"/>
          <p14:tracePt t="49432" x="2424113" y="6015038"/>
          <p14:tracePt t="49439" x="2452688" y="5943600"/>
          <p14:tracePt t="49448" x="2476500" y="5876925"/>
          <p14:tracePt t="49463" x="2509838" y="5791200"/>
          <p14:tracePt t="49479" x="2538413" y="5715000"/>
          <p14:tracePt t="49496" x="2571750" y="5595938"/>
          <p14:tracePt t="49512" x="2605088" y="5481638"/>
          <p14:tracePt t="49545" x="2657475" y="5262563"/>
          <p14:tracePt t="49579" x="2714625" y="4962525"/>
          <p14:tracePt t="49595" x="2724150" y="4872038"/>
          <p14:tracePt t="49612" x="2738438" y="4800600"/>
          <p14:tracePt t="49629" x="2752725" y="4748213"/>
          <p14:tracePt t="49631" x="2757488" y="4724400"/>
          <p14:tracePt t="49645" x="2771775" y="4672013"/>
          <p14:tracePt t="49662" x="2781300" y="4643438"/>
          <p14:tracePt t="49679" x="2786063" y="4610100"/>
          <p14:tracePt t="49696" x="2790825" y="4595813"/>
          <p14:tracePt t="49712" x="2800350" y="4586288"/>
          <p14:tracePt t="49729" x="2800350" y="4576763"/>
          <p14:tracePt t="49746" x="2800350" y="4572000"/>
          <p14:tracePt t="49763" x="2809875" y="4557713"/>
          <p14:tracePt t="49779" x="2814638" y="4533900"/>
          <p14:tracePt t="49796" x="2828925" y="4510088"/>
          <p14:tracePt t="49812" x="2847975" y="4476750"/>
          <p14:tracePt t="49829" x="2871788" y="4438650"/>
          <p14:tracePt t="49846" x="2876550" y="4424363"/>
          <p14:tracePt t="49862" x="2881313" y="4410075"/>
          <p14:tracePt t="49879" x="2886075" y="4405313"/>
          <p14:tracePt t="49895" x="2886075" y="4395788"/>
          <p14:tracePt t="49912" x="2876550" y="4386263"/>
          <p14:tracePt t="49929" x="2852738" y="4367213"/>
          <p14:tracePt t="49946" x="2809875" y="4348163"/>
          <p14:tracePt t="49962" x="2719388" y="4329113"/>
          <p14:tracePt t="49979" x="2652713" y="4319588"/>
          <p14:tracePt t="49996" x="2581275" y="4319588"/>
          <p14:tracePt t="50012" x="2514600" y="4319588"/>
          <p14:tracePt t="50029" x="2490788" y="4319588"/>
          <p14:tracePt t="50046" x="2476500" y="4319588"/>
          <p14:tracePt t="50062" x="2471738" y="4319588"/>
          <p14:tracePt t="50079" x="2466975" y="4319588"/>
          <p14:tracePt t="50096" x="2462213" y="4319588"/>
          <p14:tracePt t="50113" x="2457450" y="4319588"/>
          <p14:tracePt t="50149" x="2457450" y="4314825"/>
          <p14:tracePt t="50157" x="2462213" y="4314825"/>
          <p14:tracePt t="50162" x="2466975" y="4310063"/>
          <p14:tracePt t="50179" x="2509838" y="4305300"/>
          <p14:tracePt t="50196" x="2562225" y="4291013"/>
          <p14:tracePt t="50212" x="2676525" y="4276725"/>
          <p14:tracePt t="50229" x="2757488" y="4271963"/>
          <p14:tracePt t="50246" x="2838450" y="4271963"/>
          <p14:tracePt t="50262" x="2952750" y="4271963"/>
          <p14:tracePt t="50279" x="3005138" y="4271963"/>
          <p14:tracePt t="50296" x="3048000" y="4271963"/>
          <p14:tracePt t="50312" x="3086100" y="4271963"/>
          <p14:tracePt t="50329" x="3186113" y="4281488"/>
          <p14:tracePt t="50346" x="3233738" y="4286250"/>
          <p14:tracePt t="50362" x="3286125" y="4286250"/>
          <p14:tracePt t="50379" x="3333750" y="4286250"/>
          <p14:tracePt t="50396" x="3371850" y="4286250"/>
          <p14:tracePt t="50412" x="3390900" y="4286250"/>
          <p14:tracePt t="50429" x="3405188" y="4286250"/>
          <p14:tracePt t="50446" x="3414713" y="4286250"/>
          <p14:tracePt t="50462" x="3424238" y="4286250"/>
          <p14:tracePt t="50479" x="3429000" y="4286250"/>
          <p14:tracePt t="51101" x="3414713" y="4286250"/>
          <p14:tracePt t="51108" x="3405188" y="4291013"/>
          <p14:tracePt t="51119" x="3386138" y="4295775"/>
          <p14:tracePt t="51132" x="3367088" y="4295775"/>
          <p14:tracePt t="51146" x="3352800" y="4295775"/>
          <p14:tracePt t="51162" x="3343275" y="4295775"/>
          <p14:tracePt t="51195" x="3333750" y="4295775"/>
          <p14:tracePt t="51229" x="3309938" y="4319588"/>
          <p14:tracePt t="51246" x="3262313" y="4424363"/>
          <p14:tracePt t="51262" x="3190875" y="4657725"/>
          <p14:tracePt t="51279" x="3124200" y="4872038"/>
          <p14:tracePt t="51296" x="3052763" y="5143500"/>
          <p14:tracePt t="51313" x="3014663" y="5291138"/>
          <p14:tracePt t="51329" x="2971800" y="5553075"/>
          <p14:tracePt t="51346" x="2952750" y="5667375"/>
          <p14:tracePt t="51362" x="2947988" y="5748338"/>
          <p14:tracePt t="51379" x="2947988" y="5810250"/>
          <p14:tracePt t="51396" x="2962275" y="5886450"/>
          <p14:tracePt t="51412" x="2976563" y="5934075"/>
          <p14:tracePt t="51429" x="2995613" y="6000750"/>
          <p14:tracePt t="51445" x="3014663" y="6067425"/>
          <p14:tracePt t="51462" x="3024188" y="6100763"/>
          <p14:tracePt t="51479" x="3043238" y="6129338"/>
          <p14:tracePt t="51495" x="3052763" y="6143625"/>
          <p14:tracePt t="51512" x="3076575" y="6167438"/>
          <p14:tracePt t="51529" x="3095625" y="6176963"/>
          <p14:tracePt t="51546" x="3119438" y="6186488"/>
          <p14:tracePt t="51563" x="3148013" y="6186488"/>
          <p14:tracePt t="51579" x="3200400" y="6167438"/>
          <p14:tracePt t="51596" x="3262313" y="6110288"/>
          <p14:tracePt t="51612" x="3324225" y="6029325"/>
          <p14:tracePt t="51629" x="3390900" y="5938838"/>
          <p14:tracePt t="51631" x="3424238" y="5900738"/>
          <p14:tracePt t="51645" x="3471863" y="5810250"/>
          <p14:tracePt t="51662" x="3538538" y="5691188"/>
          <p14:tracePt t="51679" x="3590925" y="5581650"/>
          <p14:tracePt t="51695" x="3643313" y="5448300"/>
          <p14:tracePt t="51712" x="3667125" y="5362575"/>
          <p14:tracePt t="51729" x="3667125" y="5281613"/>
          <p14:tracePt t="51745" x="3667125" y="5181600"/>
          <p14:tracePt t="51762" x="3643313" y="5048250"/>
          <p14:tracePt t="51779" x="3629025" y="4976813"/>
          <p14:tracePt t="51795" x="3595688" y="4900613"/>
          <p14:tracePt t="51813" x="3576638" y="4848225"/>
          <p14:tracePt t="51829" x="3552825" y="4786313"/>
          <p14:tracePt t="51846" x="3533775" y="4743450"/>
          <p14:tracePt t="51862" x="3519488" y="4710113"/>
          <p14:tracePt t="51879" x="3500438" y="4676775"/>
          <p14:tracePt t="51895" x="3481388" y="4652963"/>
          <p14:tracePt t="51912" x="3462338" y="4638675"/>
          <p14:tracePt t="51929" x="3438525" y="4614863"/>
          <p14:tracePt t="51945" x="3390900" y="4576763"/>
          <p14:tracePt t="51962" x="3352800" y="4557713"/>
          <p14:tracePt t="51979" x="3324225" y="4538663"/>
          <p14:tracePt t="51995" x="3295650" y="4529138"/>
          <p14:tracePt t="52012" x="3248025" y="4510088"/>
          <p14:tracePt t="52029" x="3224213" y="4505325"/>
          <p14:tracePt t="52045" x="3195638" y="4500563"/>
          <p14:tracePt t="52062" x="3167063" y="4500563"/>
          <p14:tracePt t="52079" x="3119438" y="4500563"/>
          <p14:tracePt t="52095" x="3086100" y="4500563"/>
          <p14:tracePt t="52112" x="3038475" y="4514850"/>
          <p14:tracePt t="52129" x="2995613" y="4519613"/>
          <p14:tracePt t="52130" x="2976563" y="4524375"/>
          <p14:tracePt t="52145" x="2947988" y="4529138"/>
          <p14:tracePt t="52162" x="2928938" y="4538663"/>
          <p14:tracePt t="52179" x="2905125" y="4548188"/>
          <p14:tracePt t="52195" x="2886075" y="4557713"/>
          <p14:tracePt t="52212" x="2881313" y="4557713"/>
          <p14:tracePt t="52229" x="2876550" y="4557713"/>
          <p14:tracePt t="52262" x="2881313" y="4567238"/>
          <p14:tracePt t="52279" x="2914650" y="4572000"/>
          <p14:tracePt t="52295" x="3000375" y="4581525"/>
          <p14:tracePt t="52312" x="3105150" y="4576763"/>
          <p14:tracePt t="52329" x="3309938" y="4557713"/>
          <p14:tracePt t="52345" x="3476625" y="4543425"/>
          <p14:tracePt t="52362" x="3609975" y="4533900"/>
          <p14:tracePt t="52379" x="3771900" y="4519613"/>
          <p14:tracePt t="52395" x="3871913" y="4519613"/>
          <p14:tracePt t="52412" x="3952875" y="4519613"/>
          <p14:tracePt t="52429" x="4000500" y="4519613"/>
          <p14:tracePt t="52445" x="4048125" y="4524375"/>
          <p14:tracePt t="52462" x="4057650" y="4524375"/>
          <p14:tracePt t="52479" x="4067175" y="4524375"/>
          <p14:tracePt t="52495" x="4076700" y="4524375"/>
          <p14:tracePt t="52512" x="4076700" y="4533900"/>
          <p14:tracePt t="52529" x="4071938" y="4548188"/>
          <p14:tracePt t="52545" x="4024313" y="4591050"/>
          <p14:tracePt t="52562" x="3933825" y="4662488"/>
          <p14:tracePt t="52579" x="3752850" y="4767263"/>
          <p14:tracePt t="52595" x="3609975" y="4829175"/>
          <p14:tracePt t="52612" x="3481388" y="4881563"/>
          <p14:tracePt t="52629" x="3376613" y="4933950"/>
          <p14:tracePt t="52645" x="3338513" y="4967288"/>
          <p14:tracePt t="52662" x="3314700" y="4976813"/>
          <p14:tracePt t="52679" x="3305175" y="4991100"/>
          <p14:tracePt t="52695" x="3305175" y="5000625"/>
          <p14:tracePt t="52712" x="3309938" y="5000625"/>
          <p14:tracePt t="52729" x="3376613" y="5000625"/>
          <p14:tracePt t="52745" x="3490913" y="4986338"/>
          <p14:tracePt t="52762" x="3667125" y="4986338"/>
          <p14:tracePt t="52779" x="3757613" y="4986338"/>
          <p14:tracePt t="52796" x="3829050" y="4991100"/>
          <p14:tracePt t="52814" x="3886200" y="5010150"/>
          <p14:tracePt t="52829" x="3933825" y="5062538"/>
          <p14:tracePt t="52845" x="3952875" y="5176838"/>
          <p14:tracePt t="52862" x="3938588" y="5343525"/>
          <p14:tracePt t="52879" x="3838575" y="5719763"/>
          <p14:tracePt t="52895" x="3767138" y="5891213"/>
          <p14:tracePt t="52912" x="3686175" y="6057900"/>
          <p14:tracePt t="52929" x="3624263" y="6186488"/>
          <p14:tracePt t="52945" x="3590925" y="6272213"/>
          <p14:tracePt t="52962" x="3586163" y="6286500"/>
          <p14:tracePt t="52979" x="3571875" y="6300788"/>
          <p14:tracePt t="52996" x="3571875" y="6305550"/>
          <p14:tracePt t="53012" x="3571875" y="6310313"/>
          <p14:tracePt t="53029" x="3571875" y="6315075"/>
          <p14:tracePt t="53226" x="3576638" y="6200775"/>
          <p14:tracePt t="53232" x="3576638" y="6091238"/>
          <p14:tracePt t="53245" x="3576638" y="5981700"/>
          <p14:tracePt t="53262" x="3600450" y="5534025"/>
          <p14:tracePt t="53279" x="3614738" y="5386388"/>
          <p14:tracePt t="53296" x="3614738" y="5319713"/>
          <p14:tracePt t="53312" x="3614738" y="5286375"/>
          <p14:tracePt t="53329" x="3614738" y="5276850"/>
          <p14:tracePt t="53345" x="3614738" y="5267325"/>
          <p14:tracePt t="53362" x="3614738" y="5262563"/>
          <p14:tracePt t="53379" x="3614738" y="5257800"/>
          <p14:tracePt t="53630" x="3624263" y="5291138"/>
          <p14:tracePt t="53637" x="3629025" y="5338763"/>
          <p14:tracePt t="53645" x="3638550" y="5405438"/>
          <p14:tracePt t="53663" x="3667125" y="5586413"/>
          <p14:tracePt t="53679" x="3676650" y="5743575"/>
          <p14:tracePt t="53695" x="3681413" y="5900738"/>
          <p14:tracePt t="53712" x="3681413" y="5972175"/>
          <p14:tracePt t="53729" x="3671888" y="6043613"/>
          <p14:tracePt t="53745" x="3657600" y="6091238"/>
          <p14:tracePt t="53762" x="3648075" y="6148388"/>
          <p14:tracePt t="53779" x="3643313" y="6167438"/>
          <p14:tracePt t="53795" x="3638550" y="6186488"/>
          <p14:tracePt t="53812" x="3638550" y="6200775"/>
          <p14:tracePt t="53828" x="3638550" y="6205538"/>
          <p14:tracePt t="53845" x="3638550" y="6210300"/>
          <p14:tracePt t="53862" x="3638550" y="6215063"/>
          <p14:tracePt t="54246" x="3705225" y="6072188"/>
          <p14:tracePt t="54254" x="3829050" y="5853113"/>
          <p14:tracePt t="54262" x="3900488" y="5738813"/>
          <p14:tracePt t="54279" x="4100513" y="5438775"/>
          <p14:tracePt t="54295" x="4319588" y="5176838"/>
          <p14:tracePt t="54312" x="4576763" y="4948238"/>
          <p14:tracePt t="54346" x="5043488" y="4610100"/>
          <p14:tracePt t="54379" x="5524500" y="4305300"/>
          <p14:tracePt t="54396" x="5667375" y="4233863"/>
          <p14:tracePt t="54412" x="5800725" y="4167188"/>
          <p14:tracePt t="54429" x="5919788" y="4105275"/>
          <p14:tracePt t="54446" x="6024563" y="4052888"/>
          <p14:tracePt t="54462" x="6048375" y="4033838"/>
          <p14:tracePt t="54479" x="6062663" y="4029075"/>
          <p14:tracePt t="54496" x="6067425" y="4024313"/>
          <p14:tracePt t="54687" x="6115050" y="3933825"/>
          <p14:tracePt t="54694" x="6148388" y="3852863"/>
          <p14:tracePt t="54701" x="6181725" y="3790950"/>
          <p14:tracePt t="54712" x="6215063" y="3738563"/>
          <p14:tracePt t="54729" x="6267450" y="3681413"/>
          <p14:tracePt t="54747" x="6305550" y="3633788"/>
          <p14:tracePt t="54762" x="6334125" y="3590925"/>
          <p14:tracePt t="54778" x="6338888" y="3581400"/>
          <p14:tracePt t="54795" x="6348413" y="3576638"/>
          <p14:tracePt t="54812" x="6353175" y="3567113"/>
          <p14:tracePt t="54828" x="6353175" y="3562350"/>
          <p14:tracePt t="54845" x="6353175" y="3557588"/>
          <p14:tracePt t="54862" x="6353175" y="3552825"/>
          <p14:tracePt t="54878" x="6353175" y="3533775"/>
          <p14:tracePt t="54895" x="6353175" y="3519488"/>
          <p14:tracePt t="54912" x="6353175" y="3509963"/>
          <p14:tracePt t="54929" x="6353175" y="3505200"/>
          <p14:tracePt t="54945" x="6353175" y="3500438"/>
          <p14:tracePt t="54966" x="6343650" y="3500438"/>
          <p14:tracePt t="54978" x="6329363" y="3500438"/>
          <p14:tracePt t="54995" x="6281738" y="3519488"/>
          <p14:tracePt t="55012" x="6229350" y="3548063"/>
          <p14:tracePt t="55029" x="6143625" y="3576638"/>
          <p14:tracePt t="55045" x="6057900" y="3609975"/>
          <p14:tracePt t="55062" x="5934075" y="3638550"/>
          <p14:tracePt t="55078" x="5862638" y="3652838"/>
          <p14:tracePt t="55095" x="5791200" y="3662363"/>
          <p14:tracePt t="55112" x="5710238" y="3667125"/>
          <p14:tracePt t="55128" x="5605463" y="3667125"/>
          <p14:tracePt t="55145" x="5562600" y="3648075"/>
          <p14:tracePt t="55162" x="5529263" y="3614738"/>
          <p14:tracePt t="55179" x="5486400" y="3538538"/>
          <p14:tracePt t="55195" x="5467350" y="3400425"/>
          <p14:tracePt t="55212" x="5467350" y="3343275"/>
          <p14:tracePt t="55229" x="5495925" y="3286125"/>
          <p14:tracePt t="55245" x="5553075" y="3214688"/>
          <p14:tracePt t="55262" x="5643563" y="3114675"/>
          <p14:tracePt t="55278" x="5700713" y="3071813"/>
          <p14:tracePt t="55295" x="5753100" y="3052763"/>
          <p14:tracePt t="55312" x="5829300" y="3048000"/>
          <p14:tracePt t="55328" x="5881688" y="3067050"/>
          <p14:tracePt t="55345" x="5929313" y="3100388"/>
          <p14:tracePt t="55362" x="5967413" y="3133725"/>
          <p14:tracePt t="55378" x="6015038" y="3214688"/>
          <p14:tracePt t="55395" x="6034088" y="3300413"/>
          <p14:tracePt t="55412" x="6038850" y="3381375"/>
          <p14:tracePt t="55430" x="6024563" y="3443288"/>
          <p14:tracePt t="55446" x="5972175" y="3509963"/>
          <p14:tracePt t="55463" x="5905500" y="3548063"/>
          <p14:tracePt t="55479" x="5838825" y="3581400"/>
          <p14:tracePt t="55497" x="5710238" y="3605213"/>
          <p14:tracePt t="55513" x="5619750" y="3605213"/>
          <p14:tracePt t="55529" x="5548313" y="3595688"/>
          <p14:tracePt t="55545" x="5510213" y="3567113"/>
          <p14:tracePt t="55562" x="5434013" y="3419475"/>
          <p14:tracePt t="55579" x="5434013" y="3328988"/>
          <p14:tracePt t="55596" x="5448300" y="3224213"/>
          <p14:tracePt t="55613" x="5495925" y="3105150"/>
          <p14:tracePt t="55629" x="5605463" y="2952750"/>
          <p14:tracePt t="55645" x="5667375" y="2900363"/>
          <p14:tracePt t="55662" x="5734050" y="2862263"/>
          <p14:tracePt t="55678" x="5862638" y="2847975"/>
          <p14:tracePt t="55695" x="5948363" y="2881313"/>
          <p14:tracePt t="55712" x="6005513" y="2933700"/>
          <p14:tracePt t="55730" x="6062663" y="3014663"/>
          <p14:tracePt t="55747" x="6100763" y="3157538"/>
          <p14:tracePt t="55762" x="6100763" y="3300413"/>
          <p14:tracePt t="55779" x="6048375" y="3400425"/>
          <p14:tracePt t="55795" x="5967413" y="3481388"/>
          <p14:tracePt t="55813" x="5767388" y="3576638"/>
          <p14:tracePt t="55829" x="5595938" y="3624263"/>
          <p14:tracePt t="55863" x="5424488" y="3629025"/>
          <p14:tracePt t="55865" x="5395913" y="3619500"/>
          <p14:tracePt t="55878" x="5362575" y="3590925"/>
          <p14:tracePt t="55895" x="5319713" y="3500438"/>
          <p14:tracePt t="55912" x="5319713" y="3409950"/>
          <p14:tracePt t="55929" x="5338763" y="3348038"/>
          <p14:tracePt t="55945" x="5410200" y="3262313"/>
          <p14:tracePt t="55962" x="5500688" y="3195638"/>
          <p14:tracePt t="55978" x="5595938" y="3171825"/>
          <p14:tracePt t="55995" x="5676900" y="3167063"/>
          <p14:tracePt t="56012" x="5705475" y="3171825"/>
          <p14:tracePt t="56029" x="5715000" y="3181350"/>
          <p14:tracePt t="56047" x="5719763" y="3195638"/>
          <p14:tracePt t="56062" x="5681663" y="3257550"/>
          <p14:tracePt t="56079" x="5619750" y="3328988"/>
          <p14:tracePt t="56095" x="5543550" y="3395663"/>
          <p14:tracePt t="56112" x="5462588" y="3448050"/>
          <p14:tracePt t="56129" x="5395913" y="3490913"/>
          <p14:tracePt t="56150" x="5381625" y="3500438"/>
          <p14:tracePt t="56162" x="5376863" y="3500438"/>
          <p14:tracePt t="56402" x="5305425" y="3519488"/>
          <p14:tracePt t="56409" x="5195888" y="3548063"/>
          <p14:tracePt t="56416" x="5091113" y="3586163"/>
          <p14:tracePt t="56429" x="4886325" y="3652838"/>
          <p14:tracePt t="56445" x="4681538" y="3705225"/>
          <p14:tracePt t="56462" x="4491038" y="3743325"/>
          <p14:tracePt t="56479" x="4348163" y="3752850"/>
          <p14:tracePt t="56496" x="4167188" y="3752850"/>
          <p14:tracePt t="56512" x="3967163" y="3748088"/>
          <p14:tracePt t="56529" x="3895725" y="3724275"/>
          <p14:tracePt t="56546" x="3838575" y="3705225"/>
          <p14:tracePt t="56562" x="3800475" y="3686175"/>
          <p14:tracePt t="56579" x="3786188" y="3676650"/>
          <p14:tracePt t="57526" x="3795713" y="3681413"/>
          <p14:tracePt t="57533" x="3819525" y="3695700"/>
          <p14:tracePt t="57546" x="3848100" y="3709988"/>
          <p14:tracePt t="57562" x="3943350" y="3767138"/>
          <p14:tracePt t="57578" x="4010025" y="3795713"/>
          <p14:tracePt t="57595" x="4062413" y="3824288"/>
          <p14:tracePt t="57628" x="4200525" y="3895725"/>
          <p14:tracePt t="57662" x="4376738" y="3971925"/>
          <p14:tracePt t="57678" x="4500563" y="4043363"/>
          <p14:tracePt t="57695" x="4586288" y="4076700"/>
          <p14:tracePt t="57712" x="4652963" y="4105275"/>
          <p14:tracePt t="57728" x="4738688" y="4133850"/>
          <p14:tracePt t="57745" x="4862513" y="4181475"/>
          <p14:tracePt t="57762" x="4924425" y="4195763"/>
          <p14:tracePt t="57778" x="4986338" y="4219575"/>
          <p14:tracePt t="57795" x="5057775" y="4248150"/>
          <p14:tracePt t="57812" x="5095875" y="4276725"/>
          <p14:tracePt t="57828" x="5153025" y="4310063"/>
          <p14:tracePt t="57845" x="5195888" y="4333875"/>
          <p14:tracePt t="57862" x="5257800" y="4381500"/>
          <p14:tracePt t="57878" x="5295900" y="4405313"/>
          <p14:tracePt t="57895" x="5319713" y="4433888"/>
          <p14:tracePt t="57912" x="5343525" y="4457700"/>
          <p14:tracePt t="57928" x="5372100" y="4495800"/>
          <p14:tracePt t="57945" x="5381625" y="4519613"/>
          <p14:tracePt t="57962" x="5386388" y="4533900"/>
          <p14:tracePt t="57978" x="5386388" y="4543425"/>
          <p14:tracePt t="58237" x="5400675" y="4543425"/>
          <p14:tracePt t="58245" x="5414963" y="4543425"/>
          <p14:tracePt t="58252" x="5429250" y="4548188"/>
          <p14:tracePt t="58262" x="5438775" y="4557713"/>
          <p14:tracePt t="58278" x="5453063" y="4562475"/>
          <p14:tracePt t="58295" x="5472113" y="4567238"/>
          <p14:tracePt t="58312" x="5481638" y="4576763"/>
          <p14:tracePt t="58328" x="5486400" y="4576763"/>
          <p14:tracePt t="58345" x="5495925" y="4576763"/>
          <p14:tracePt t="58362" x="5495925" y="4581525"/>
          <p14:tracePt t="58378" x="5495925" y="4586288"/>
          <p14:tracePt t="58395" x="5495925" y="4600575"/>
          <p14:tracePt t="58412" x="5495925" y="4614863"/>
          <p14:tracePt t="58428" x="5495925" y="4629150"/>
          <p14:tracePt t="58445" x="5495925" y="4633913"/>
          <p14:tracePt t="58462" x="5495925" y="4643438"/>
          <p14:tracePt t="58478" x="5495925" y="4648200"/>
          <p14:tracePt t="58737" x="5495925" y="4652963"/>
          <p14:tracePt t="58752" x="5491163" y="4657725"/>
          <p14:tracePt t="58833" x="5486400" y="4657725"/>
          <p14:tracePt t="58840" x="5481638" y="4662488"/>
          <p14:tracePt t="58855" x="5476875" y="4667250"/>
          <p14:tracePt t="58862" x="5472113" y="4667250"/>
          <p14:tracePt t="58878" x="5467350" y="4676775"/>
          <p14:tracePt t="58895" x="5462588" y="4676775"/>
          <p14:tracePt t="58912" x="5448300" y="4681538"/>
          <p14:tracePt t="58928" x="5429250" y="4686300"/>
          <p14:tracePt t="58945" x="5419725" y="4686300"/>
          <p14:tracePt t="58961" x="5410200" y="4686300"/>
          <p14:tracePt t="58979" x="5405438" y="4686300"/>
          <p14:tracePt t="58995" x="5400675" y="4686300"/>
          <p14:tracePt t="59230" x="5405438" y="4686300"/>
          <p14:tracePt t="59347" x="5410200" y="4686300"/>
          <p14:tracePt t="59354" x="5414963" y="4686300"/>
          <p14:tracePt t="59369" x="5429250" y="4686300"/>
          <p14:tracePt t="59378" x="5434013" y="4686300"/>
          <p14:tracePt t="59395" x="5462588" y="4672013"/>
          <p14:tracePt t="59412" x="5495925" y="4667250"/>
          <p14:tracePt t="59428" x="5557838" y="4662488"/>
          <p14:tracePt t="59445" x="5595938" y="4662488"/>
          <p14:tracePt t="59461" x="5614988" y="4662488"/>
          <p14:tracePt t="59478" x="5634038" y="4662488"/>
          <p14:tracePt t="59495" x="5657850" y="4662488"/>
          <p14:tracePt t="59511" x="5662613" y="4662488"/>
          <p14:tracePt t="59528" x="5667375" y="4662488"/>
          <p14:tracePt t="59545" x="5676900" y="4662488"/>
          <p14:tracePt t="59633" x="5681663" y="4662488"/>
          <p14:tracePt t="59640" x="5686425" y="4662488"/>
          <p14:tracePt t="59656" x="5691188" y="4662488"/>
          <p14:tracePt t="59663" x="5695950" y="4662488"/>
          <p14:tracePt t="59678" x="5705475" y="4662488"/>
          <p14:tracePt t="59695" x="5715000" y="4662488"/>
          <p14:tracePt t="59711" x="5729288" y="4662488"/>
          <p14:tracePt t="59728" x="5743575" y="4662488"/>
          <p14:tracePt t="59745" x="5757863" y="4662488"/>
          <p14:tracePt t="59762" x="5762625" y="4662488"/>
          <p14:tracePt t="59778" x="5772150" y="4662488"/>
          <p14:tracePt t="59795" x="5786438" y="4662488"/>
          <p14:tracePt t="59811" x="5791200" y="4662488"/>
          <p14:tracePt t="59828" x="5800725" y="4662488"/>
          <p14:tracePt t="59845" x="5810250" y="4662488"/>
          <p14:tracePt t="59861" x="5824538" y="4662488"/>
          <p14:tracePt t="59878" x="5829300" y="4662488"/>
          <p14:tracePt t="59895" x="5843588" y="4662488"/>
          <p14:tracePt t="59911" x="5853113" y="4662488"/>
          <p14:tracePt t="59928" x="5862638" y="4662488"/>
          <p14:tracePt t="59945" x="5867400" y="4662488"/>
          <p14:tracePt t="59961" x="5872163" y="4662488"/>
          <p14:tracePt t="59995" x="5876925" y="4662488"/>
          <p14:tracePt t="60332" x="5886450" y="4652963"/>
          <p14:tracePt t="60339" x="5905500" y="4648200"/>
          <p14:tracePt t="60347" x="5919788" y="4643438"/>
          <p14:tracePt t="60361" x="5953125" y="4638675"/>
          <p14:tracePt t="60378" x="5981700" y="4624388"/>
          <p14:tracePt t="60395" x="6015038" y="4619625"/>
          <p14:tracePt t="60412" x="6038850" y="4614863"/>
          <p14:tracePt t="60445" x="6129338" y="4600575"/>
          <p14:tracePt t="60478" x="6210300" y="4600575"/>
          <p14:tracePt t="60495" x="6238875" y="4600575"/>
          <p14:tracePt t="60511" x="6262688" y="4595813"/>
          <p14:tracePt t="60528" x="6291263" y="4595813"/>
          <p14:tracePt t="60545" x="6329363" y="4595813"/>
          <p14:tracePt t="60561" x="6357938" y="4595813"/>
          <p14:tracePt t="60578" x="6386513" y="4595813"/>
          <p14:tracePt t="60595" x="6419850" y="4595813"/>
          <p14:tracePt t="60611" x="6467475" y="4595813"/>
          <p14:tracePt t="60628" x="6491288" y="4595813"/>
          <p14:tracePt t="60645" x="6510338" y="4595813"/>
          <p14:tracePt t="60661" x="6534150" y="4595813"/>
          <p14:tracePt t="60678" x="6553200" y="4595813"/>
          <p14:tracePt t="60695" x="6562725" y="4595813"/>
          <p14:tracePt t="60711" x="6572250" y="4595813"/>
          <p14:tracePt t="60728" x="6581775" y="4595813"/>
          <p14:tracePt t="60745" x="6586538" y="4595813"/>
          <p14:tracePt t="60762" x="6591300" y="4595813"/>
          <p14:tracePt t="60963" x="6548438" y="4595813"/>
          <p14:tracePt t="60970" x="6491288" y="4600575"/>
          <p14:tracePt t="60978" x="6443663" y="4605338"/>
          <p14:tracePt t="60995" x="6334125" y="4605338"/>
          <p14:tracePt t="61011" x="6253163" y="4624388"/>
          <p14:tracePt t="61028" x="6172200" y="4624388"/>
          <p14:tracePt t="61045" x="6015038" y="4629150"/>
          <p14:tracePt t="61061" x="5900738" y="4629150"/>
          <p14:tracePt t="61078" x="5834063" y="4629150"/>
          <p14:tracePt t="61095" x="5762625" y="4629150"/>
          <p14:tracePt t="61111" x="5686425" y="4629150"/>
          <p14:tracePt t="61128" x="5653088" y="4629150"/>
          <p14:tracePt t="61145" x="5610225" y="4629150"/>
          <p14:tracePt t="61161" x="5567363" y="4629150"/>
          <p14:tracePt t="61178" x="5529263" y="4629150"/>
          <p14:tracePt t="61195" x="5505450" y="4629150"/>
          <p14:tracePt t="61211" x="5491163" y="4629150"/>
          <p14:tracePt t="61228" x="5481638" y="4629150"/>
          <p14:tracePt t="61245" x="5476875" y="4629150"/>
          <p14:tracePt t="61262" x="5472113" y="4629150"/>
          <p14:tracePt t="61295" x="5467350" y="4629150"/>
          <p14:tracePt t="62221" x="5472113" y="4629150"/>
          <p14:tracePt t="62227" x="5486400" y="4629150"/>
          <p14:tracePt t="62236" x="5495925" y="4629150"/>
          <p14:tracePt t="62244" x="5514975" y="4629150"/>
          <p14:tracePt t="62278" x="5576888" y="4629150"/>
          <p14:tracePt t="62311" x="5657850" y="4629150"/>
          <p14:tracePt t="62328" x="5681663" y="4629150"/>
          <p14:tracePt t="62345" x="5710238" y="4629150"/>
          <p14:tracePt t="62361" x="5734050" y="4629150"/>
          <p14:tracePt t="62378" x="5753100" y="4629150"/>
          <p14:tracePt t="62395" x="5776913" y="4633913"/>
          <p14:tracePt t="62411" x="5795963" y="4633913"/>
          <p14:tracePt t="62428" x="5819775" y="4633913"/>
          <p14:tracePt t="62445" x="5829300" y="4633913"/>
          <p14:tracePt t="62461" x="5843588" y="4633913"/>
          <p14:tracePt t="62478" x="5867400" y="4633913"/>
          <p14:tracePt t="62495" x="5886450" y="4633913"/>
          <p14:tracePt t="62511" x="5910263" y="4633913"/>
          <p14:tracePt t="62529" x="5924550" y="4633913"/>
          <p14:tracePt t="62545" x="5957888" y="4633913"/>
          <p14:tracePt t="62561" x="5986463" y="4633913"/>
          <p14:tracePt t="62578" x="6015038" y="4633913"/>
          <p14:tracePt t="62595" x="6072188" y="4633913"/>
          <p14:tracePt t="62611" x="6115050" y="4633913"/>
          <p14:tracePt t="62628" x="6153150" y="4633913"/>
          <p14:tracePt t="62645" x="6191250" y="4629150"/>
          <p14:tracePt t="62661" x="6248400" y="4629150"/>
          <p14:tracePt t="62678" x="6286500" y="4629150"/>
          <p14:tracePt t="62695" x="6334125" y="4624388"/>
          <p14:tracePt t="62712" x="6386513" y="4624388"/>
          <p14:tracePt t="62728" x="6467475" y="4624388"/>
          <p14:tracePt t="62745" x="6519863" y="4624388"/>
          <p14:tracePt t="62761" x="6562725" y="4629150"/>
          <p14:tracePt t="62778" x="6605588" y="4638675"/>
          <p14:tracePt t="62795" x="6648450" y="4648200"/>
          <p14:tracePt t="62811" x="6677025" y="4667250"/>
          <p14:tracePt t="62828" x="6700838" y="4676775"/>
          <p14:tracePt t="62845" x="6719888" y="4691063"/>
          <p14:tracePt t="62861" x="6729413" y="4700588"/>
          <p14:tracePt t="62878" x="6734175" y="4719638"/>
          <p14:tracePt t="62895" x="6738938" y="4738688"/>
          <p14:tracePt t="62911" x="6734175" y="4781550"/>
          <p14:tracePt t="62928" x="6715125" y="4814888"/>
          <p14:tracePt t="62945" x="6681788" y="4848225"/>
          <p14:tracePt t="62962" x="6619875" y="4891088"/>
          <p14:tracePt t="62978" x="6448425" y="4967288"/>
          <p14:tracePt t="62994" x="6353175" y="5005388"/>
          <p14:tracePt t="63011" x="6291263" y="5029200"/>
          <p14:tracePt t="63028" x="6253163" y="5038725"/>
          <p14:tracePt t="63045" x="6224588" y="5053013"/>
          <p14:tracePt t="63061" x="6219825" y="5053013"/>
          <p14:tracePt t="63147" x="6219825" y="5057775"/>
          <p14:tracePt t="63162" x="6238875" y="5062538"/>
          <p14:tracePt t="63169" x="6257925" y="5067300"/>
          <p14:tracePt t="63178" x="6281738" y="5067300"/>
          <p14:tracePt t="63195" x="6334125" y="5081588"/>
          <p14:tracePt t="63212" x="6391275" y="5081588"/>
          <p14:tracePt t="63228" x="6467475" y="5081588"/>
          <p14:tracePt t="63246" x="6510338" y="5081588"/>
          <p14:tracePt t="63261" x="6553200" y="5081588"/>
          <p14:tracePt t="63278" x="6619875" y="5086350"/>
          <p14:tracePt t="63295" x="6672263" y="5091113"/>
          <p14:tracePt t="63311" x="6705600" y="5091113"/>
          <p14:tracePt t="63328" x="6734175" y="5091113"/>
          <p14:tracePt t="63345" x="6757988" y="5091113"/>
          <p14:tracePt t="63361" x="6767513" y="5091113"/>
          <p14:tracePt t="63378" x="6772275" y="5091113"/>
          <p14:tracePt t="63395" x="6777038" y="5091113"/>
          <p14:tracePt t="63411" x="6781800" y="5100638"/>
          <p14:tracePt t="63428" x="6781800" y="5114925"/>
          <p14:tracePt t="63445" x="6767513" y="5143500"/>
          <p14:tracePt t="63461" x="6719888" y="5186363"/>
          <p14:tracePt t="63478" x="6557963" y="5276850"/>
          <p14:tracePt t="63494" x="6386513" y="5334000"/>
          <p14:tracePt t="63511" x="6205538" y="5367338"/>
          <p14:tracePt t="63528" x="6000750" y="5395913"/>
          <p14:tracePt t="63544" x="5867400" y="5395913"/>
          <p14:tracePt t="63561" x="5776913" y="5410200"/>
          <p14:tracePt t="63578" x="5715000" y="5410200"/>
          <p14:tracePt t="63594" x="5681663" y="5410200"/>
          <p14:tracePt t="63611" x="5676900" y="5410200"/>
          <p14:tracePt t="63628" x="5667375" y="5410200"/>
          <p14:tracePt t="63654" x="5672138" y="5410200"/>
          <p14:tracePt t="63662" x="5681663" y="5410200"/>
          <p14:tracePt t="63678" x="5753100" y="5405438"/>
          <p14:tracePt t="63695" x="5824538" y="5400675"/>
          <p14:tracePt t="63711" x="5915025" y="5386388"/>
          <p14:tracePt t="63728" x="6043613" y="5372100"/>
          <p14:tracePt t="63744" x="6086475" y="5372100"/>
          <p14:tracePt t="63761" x="6105525" y="5372100"/>
          <p14:tracePt t="63778" x="6115050" y="5372100"/>
          <p14:tracePt t="63794" x="6105525" y="5362575"/>
          <p14:tracePt t="63811" x="6015038" y="5348288"/>
          <p14:tracePt t="63828" x="5743575" y="5310188"/>
          <p14:tracePt t="63844" x="5172075" y="5248275"/>
          <p14:tracePt t="63862" x="4776788" y="5176838"/>
          <p14:tracePt t="63878" x="4510088" y="5114925"/>
          <p14:tracePt t="63895" x="4271963" y="5053013"/>
          <p14:tracePt t="63911" x="4071938" y="4986338"/>
          <p14:tracePt t="63928" x="4010025" y="4962525"/>
          <p14:tracePt t="63944" x="3971925" y="4953000"/>
          <p14:tracePt t="63961" x="3962400" y="4948238"/>
          <p14:tracePt t="63978" x="3952875" y="4948238"/>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제목 1"/>
          <p:cNvSpPr>
            <a:spLocks noGrp="1"/>
          </p:cNvSpPr>
          <p:nvPr>
            <p:ph type="title"/>
          </p:nvPr>
        </p:nvSpPr>
        <p:spPr/>
        <p:txBody>
          <a:bodyPr/>
          <a:lstStyle/>
          <a:p>
            <a:r>
              <a:rPr lang="en-US" altLang="ko-KR">
                <a:ea typeface="굴림" panose="020B0600000101010101" pitchFamily="50" charset="-127"/>
              </a:rPr>
              <a:t>Subclasses of IOException</a:t>
            </a:r>
            <a:endParaRPr lang="ko-KR" altLang="en-US">
              <a:ea typeface="굴림" panose="020B0600000101010101" pitchFamily="50" charset="-127"/>
            </a:endParaRPr>
          </a:p>
        </p:txBody>
      </p:sp>
      <p:sp>
        <p:nvSpPr>
          <p:cNvPr id="32771"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7D0E57A5-F19E-4587-AF58-ADFF73D3D990}" type="slidenum">
              <a:rPr lang="en-US" altLang="ko-KR" sz="1000" smtClean="0">
                <a:latin typeface="Verdana" panose="020B0604030504040204" pitchFamily="34" charset="0"/>
                <a:ea typeface="굴림" panose="020B0600000101010101" pitchFamily="50" charset="-127"/>
              </a:rPr>
              <a:pPr>
                <a:spcBef>
                  <a:spcPct val="0"/>
                </a:spcBef>
                <a:buClrTx/>
                <a:buFontTx/>
                <a:buNone/>
              </a:pPr>
              <a:t>20</a:t>
            </a:fld>
            <a:endParaRPr lang="en-US" altLang="ko-KR" sz="1000">
              <a:latin typeface="Verdana" panose="020B0604030504040204" pitchFamily="34" charset="0"/>
              <a:ea typeface="굴림" panose="020B0600000101010101" pitchFamily="50" charset="-127"/>
            </a:endParaRP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704975"/>
            <a:ext cx="829627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8657"/>
    </mc:Choice>
    <mc:Fallback xmlns="">
      <p:transition spd="slow" advTm="28657"/>
    </mc:Fallback>
  </mc:AlternateContent>
  <p:extLst>
    <p:ext uri="{3A86A75C-4F4B-4683-9AE1-C65F6400EC91}">
      <p14:laserTraceLst xmlns:p14="http://schemas.microsoft.com/office/powerpoint/2010/main">
        <p14:tracePtLst>
          <p14:tracePt t="630" x="928688" y="4281488"/>
          <p14:tracePt t="638" x="995363" y="4186238"/>
          <p14:tracePt t="646" x="1047750" y="4114800"/>
          <p14:tracePt t="661" x="1133475" y="4024313"/>
          <p14:tracePt t="678" x="1200150" y="3967163"/>
          <p14:tracePt t="711" x="1281113" y="3914775"/>
          <p14:tracePt t="744" x="1333500" y="3876675"/>
          <p14:tracePt t="762" x="1362075" y="3867150"/>
          <p14:tracePt t="777" x="1423988" y="3848100"/>
          <p14:tracePt t="794" x="1476375" y="3829050"/>
          <p14:tracePt t="811" x="1528763" y="3814763"/>
          <p14:tracePt t="827" x="1566863" y="3810000"/>
          <p14:tracePt t="844" x="1604963" y="3795713"/>
          <p14:tracePt t="861" x="1624013" y="3790950"/>
          <p14:tracePt t="877" x="1638300" y="3776663"/>
          <p14:tracePt t="894" x="1666875" y="3738563"/>
          <p14:tracePt t="911" x="1704975" y="3676650"/>
          <p14:tracePt t="928" x="1747838" y="3595688"/>
          <p14:tracePt t="945" x="1785938" y="3519488"/>
          <p14:tracePt t="961" x="1852613" y="3362325"/>
          <p14:tracePt t="977" x="1895475" y="3224213"/>
          <p14:tracePt t="994" x="1919288" y="3128963"/>
          <p14:tracePt t="1011" x="1924050" y="3067050"/>
          <p14:tracePt t="1027" x="1933575" y="2990850"/>
          <p14:tracePt t="1044" x="1933575" y="2924175"/>
          <p14:tracePt t="1061" x="1938338" y="2843213"/>
          <p14:tracePt t="1078" x="1947863" y="2728913"/>
          <p14:tracePt t="1094" x="1947863" y="2676525"/>
          <p14:tracePt t="1111" x="1947863" y="2643188"/>
          <p14:tracePt t="1127" x="1947863" y="2619375"/>
          <p14:tracePt t="1144" x="1947863" y="2595563"/>
          <p14:tracePt t="1161" x="1947863" y="2590800"/>
          <p14:tracePt t="1177" x="1947863" y="2586038"/>
          <p14:tracePt t="1379" x="1981200" y="2543175"/>
          <p14:tracePt t="1386" x="2052638" y="2490788"/>
          <p14:tracePt t="1394" x="2114550" y="2438400"/>
          <p14:tracePt t="1411" x="2238375" y="2338388"/>
          <p14:tracePt t="1427" x="2347913" y="2262188"/>
          <p14:tracePt t="1444" x="2471738" y="2214563"/>
          <p14:tracePt t="1461" x="2519363" y="2205038"/>
          <p14:tracePt t="1477" x="2547938" y="2190750"/>
          <p14:tracePt t="1494" x="2562225" y="2190750"/>
          <p14:tracePt t="1511" x="2581275" y="2195513"/>
          <p14:tracePt t="1527" x="2590800" y="2219325"/>
          <p14:tracePt t="1544" x="2590800" y="2238375"/>
          <p14:tracePt t="1561" x="2581275" y="2266950"/>
          <p14:tracePt t="1577" x="2495550" y="2333625"/>
          <p14:tracePt t="1594" x="2343150" y="2405063"/>
          <p14:tracePt t="1611" x="2114550" y="2462213"/>
          <p14:tracePt t="1628" x="1909763" y="2500313"/>
          <p14:tracePt t="1644" x="1590675" y="2519363"/>
          <p14:tracePt t="1661" x="1433513" y="2495550"/>
          <p14:tracePt t="1677" x="1343025" y="2457450"/>
          <p14:tracePt t="1694" x="1271588" y="2352675"/>
          <p14:tracePt t="1695" x="1233488" y="2262188"/>
          <p14:tracePt t="1711" x="1204913" y="2081213"/>
          <p14:tracePt t="1727" x="1233488" y="1785938"/>
          <p14:tracePt t="1744" x="1285875" y="1604963"/>
          <p14:tracePt t="1761" x="1433513" y="1381125"/>
          <p14:tracePt t="1777" x="1533525" y="1276350"/>
          <p14:tracePt t="1794" x="1657350" y="1214438"/>
          <p14:tracePt t="1813" x="1771650" y="1219200"/>
          <p14:tracePt t="1827" x="1981200" y="1295400"/>
          <p14:tracePt t="1844" x="2100263" y="1366838"/>
          <p14:tracePt t="1861" x="2200275" y="1452563"/>
          <p14:tracePt t="1878" x="2300288" y="1576388"/>
          <p14:tracePt t="1894" x="2395538" y="1695450"/>
          <p14:tracePt t="1911" x="2428875" y="1752600"/>
          <p14:tracePt t="1927" x="2462213" y="1814513"/>
          <p14:tracePt t="1946" x="2462213" y="1947863"/>
          <p14:tracePt t="1962" x="2433638" y="2047875"/>
          <p14:tracePt t="1978" x="2400300" y="2143125"/>
          <p14:tracePt t="1996" x="2343150" y="2219325"/>
          <p14:tracePt t="2011" x="2276475" y="2290763"/>
          <p14:tracePt t="2027" x="2105025" y="2395538"/>
          <p14:tracePt t="2044" x="1990725" y="2409825"/>
          <p14:tracePt t="2063" x="1885950" y="2414588"/>
          <p14:tracePt t="2079" x="1733550" y="2381250"/>
          <p14:tracePt t="2095" x="1652588" y="2338388"/>
          <p14:tracePt t="2111" x="1581150" y="2257425"/>
          <p14:tracePt t="2127" x="1509713" y="2071688"/>
          <p14:tracePt t="2144" x="1485900" y="1866900"/>
          <p14:tracePt t="2167" x="1504950" y="1785938"/>
          <p14:tracePt t="2177" x="1557338" y="1666875"/>
          <p14:tracePt t="2194" x="1628775" y="1595438"/>
          <p14:tracePt t="2211" x="1695450" y="1562100"/>
          <p14:tracePt t="2227" x="1809750" y="1552575"/>
          <p14:tracePt t="2244" x="1938338" y="1581150"/>
          <p14:tracePt t="2260" x="2085975" y="1681163"/>
          <p14:tracePt t="2277" x="2166938" y="1728788"/>
          <p14:tracePt t="2295" x="2214563" y="1776413"/>
          <p14:tracePt t="2312" x="2257425" y="1838325"/>
          <p14:tracePt t="2328" x="2309813" y="1962150"/>
          <p14:tracePt t="2345" x="2319338" y="2052638"/>
          <p14:tracePt t="2362" x="2314575" y="2143125"/>
          <p14:tracePt t="2377" x="2290763" y="2252663"/>
          <p14:tracePt t="2394" x="2195513" y="2443163"/>
          <p14:tracePt t="2411" x="2119313" y="2552700"/>
          <p14:tracePt t="2428" x="2028825" y="2638425"/>
          <p14:tracePt t="2444" x="1857375" y="2714625"/>
          <p14:tracePt t="2462" x="1747838" y="2719388"/>
          <p14:tracePt t="2478" x="1585913" y="2681288"/>
          <p14:tracePt t="2495" x="1409700" y="2552700"/>
          <p14:tracePt t="2512" x="1328738" y="2447925"/>
          <p14:tracePt t="2527" x="1247775" y="2224088"/>
          <p14:tracePt t="2544" x="1219200" y="2009775"/>
          <p14:tracePt t="2561" x="1257300" y="1824038"/>
          <p14:tracePt t="2579" x="1323975" y="1743075"/>
          <p14:tracePt t="2594" x="1433513" y="1685925"/>
          <p14:tracePt t="2611" x="1557338" y="1676400"/>
          <p14:tracePt t="2627" x="1762125" y="1714500"/>
          <p14:tracePt t="2644" x="1871663" y="1766888"/>
          <p14:tracePt t="2661" x="1957388" y="1814513"/>
          <p14:tracePt t="2678" x="2033588" y="1905000"/>
          <p14:tracePt t="2694" x="2109788" y="2062163"/>
          <p14:tracePt t="2711" x="2133600" y="2157413"/>
          <p14:tracePt t="2728" x="2138363" y="2228850"/>
          <p14:tracePt t="2744" x="2114550" y="2314575"/>
          <p14:tracePt t="2761" x="2071688" y="2386013"/>
          <p14:tracePt t="2777" x="2014538" y="2433638"/>
          <p14:tracePt t="2794" x="1933575" y="2481263"/>
          <p14:tracePt t="2813" x="1852613" y="2495550"/>
          <p14:tracePt t="2828" x="1719263" y="2471738"/>
          <p14:tracePt t="2844" x="1614488" y="2419350"/>
          <p14:tracePt t="2862" x="1533525" y="2371725"/>
          <p14:tracePt t="2878" x="1466850" y="2276475"/>
          <p14:tracePt t="2894" x="1462088" y="2095500"/>
          <p14:tracePt t="2911" x="1519238" y="1938338"/>
          <p14:tracePt t="2929" x="1614488" y="1804988"/>
          <p14:tracePt t="2944" x="1704975" y="1747838"/>
          <p14:tracePt t="2961" x="1819275" y="1714500"/>
          <p14:tracePt t="2977" x="1933575" y="1719263"/>
          <p14:tracePt t="2994" x="2038350" y="1762125"/>
          <p14:tracePt t="3011" x="2066925" y="1785938"/>
          <p14:tracePt t="3028" x="2090738" y="1824038"/>
          <p14:tracePt t="3044" x="2105025" y="1857375"/>
          <p14:tracePt t="3061" x="2105025" y="1900238"/>
          <p14:tracePt t="3077" x="2105025" y="1919288"/>
          <p14:tracePt t="3095" x="2105025" y="1933575"/>
          <p14:tracePt t="3111" x="2105025" y="1938338"/>
          <p14:tracePt t="3127" x="2105025" y="1943100"/>
          <p14:tracePt t="3432" x="2147888" y="1952625"/>
          <p14:tracePt t="3439" x="2200275" y="1981200"/>
          <p14:tracePt t="3446" x="2247900" y="2005013"/>
          <p14:tracePt t="3461" x="2333625" y="2043113"/>
          <p14:tracePt t="3479" x="2414588" y="2100263"/>
          <p14:tracePt t="3494" x="2562225" y="2262188"/>
          <p14:tracePt t="3511" x="2638425" y="2366963"/>
          <p14:tracePt t="3544" x="2738438" y="2581275"/>
          <p14:tracePt t="3577" x="2767013" y="2733675"/>
          <p14:tracePt t="3594" x="2767013" y="2767013"/>
          <p14:tracePt t="3611" x="2757488" y="2824163"/>
          <p14:tracePt t="3627" x="2747963" y="2857500"/>
          <p14:tracePt t="3644" x="2724150" y="2890838"/>
          <p14:tracePt t="3663" x="2700338" y="2928938"/>
          <p14:tracePt t="3679" x="2633663" y="2981325"/>
          <p14:tracePt t="3694" x="2586038" y="3014663"/>
          <p14:tracePt t="3711" x="2519363" y="3052763"/>
          <p14:tracePt t="3730" x="2443163" y="3081338"/>
          <p14:tracePt t="3745" x="2381250" y="3095625"/>
          <p14:tracePt t="3761" x="2305050" y="3105150"/>
          <p14:tracePt t="3777" x="2262188" y="3105150"/>
          <p14:tracePt t="3794" x="2209800" y="3105150"/>
          <p14:tracePt t="3810" x="2171700" y="3100388"/>
          <p14:tracePt t="3828" x="2143125" y="3086100"/>
          <p14:tracePt t="3845" x="2105025" y="3071813"/>
          <p14:tracePt t="3861" x="2047875" y="3038475"/>
          <p14:tracePt t="3877" x="2019300" y="3024188"/>
          <p14:tracePt t="3894" x="1981200" y="3014663"/>
          <p14:tracePt t="3910" x="1962150" y="3009900"/>
          <p14:tracePt t="3927" x="1928813" y="3005138"/>
          <p14:tracePt t="3944" x="1905000" y="3005138"/>
          <p14:tracePt t="3960" x="1890713" y="3005138"/>
          <p14:tracePt t="3978" x="1876425" y="3005138"/>
          <p14:tracePt t="3994" x="1857375" y="3005138"/>
          <p14:tracePt t="4011" x="1833563" y="3005138"/>
          <p14:tracePt t="4027" x="1824038" y="3000375"/>
          <p14:tracePt t="4044" x="1804988" y="2995613"/>
          <p14:tracePt t="4061" x="1790700" y="2981325"/>
          <p14:tracePt t="4077" x="1776413" y="2976563"/>
          <p14:tracePt t="4094" x="1766888" y="2971800"/>
          <p14:tracePt t="4110" x="1757363" y="2971800"/>
          <p14:tracePt t="4127" x="1747838" y="2971800"/>
          <p14:tracePt t="4144" x="1743075" y="2971800"/>
          <p14:tracePt t="4162" x="1738313" y="2971800"/>
          <p14:tracePt t="5102" x="1747838" y="2971800"/>
          <p14:tracePt t="5109" x="1766888" y="2981325"/>
          <p14:tracePt t="5117" x="1785938" y="2990850"/>
          <p14:tracePt t="5127" x="1800225" y="3000375"/>
          <p14:tracePt t="5161" x="1862138" y="3028950"/>
          <p14:tracePt t="5194" x="1900238" y="3052763"/>
          <p14:tracePt t="5210" x="1914525" y="3071813"/>
          <p14:tracePt t="5227" x="1938338" y="3090863"/>
          <p14:tracePt t="5261" x="1947863" y="3090863"/>
          <p14:tracePt t="5278" x="1962150" y="3100388"/>
          <p14:tracePt t="5294" x="1981200" y="3109913"/>
          <p14:tracePt t="5310" x="2005013" y="3114675"/>
          <p14:tracePt t="5327" x="2019300" y="3119438"/>
          <p14:tracePt t="5344" x="2038350" y="3128963"/>
          <p14:tracePt t="5360" x="2043113" y="3128963"/>
          <p14:tracePt t="5377" x="2047875" y="3128963"/>
          <p14:tracePt t="5394" x="2057400" y="3128963"/>
          <p14:tracePt t="5427" x="2062163" y="3128963"/>
          <p14:tracePt t="5529" x="2066925" y="3128963"/>
          <p14:tracePt t="7195" x="2062163" y="3128963"/>
          <p14:tracePt t="7210" x="2057400" y="3124200"/>
          <p14:tracePt t="7217" x="2052638" y="3124200"/>
          <p14:tracePt t="7244" x="2043113" y="3119438"/>
          <p14:tracePt t="7277" x="2028825" y="3105150"/>
          <p14:tracePt t="7294" x="2024063" y="3105150"/>
          <p14:tracePt t="7310" x="2014538" y="3095625"/>
          <p14:tracePt t="7327" x="2005013" y="3086100"/>
          <p14:tracePt t="7344" x="2000250" y="3081338"/>
          <p14:tracePt t="7360" x="1995488" y="3076575"/>
          <p14:tracePt t="7377" x="1985963" y="3067050"/>
          <p14:tracePt t="7394" x="1966913" y="3057525"/>
          <p14:tracePt t="7410" x="1952625" y="3052763"/>
          <p14:tracePt t="7427" x="1938338" y="3048000"/>
          <p14:tracePt t="7444" x="1919288" y="3038475"/>
          <p14:tracePt t="7460" x="1895475" y="3033713"/>
          <p14:tracePt t="7477" x="1881188" y="3024188"/>
          <p14:tracePt t="7494" x="1866900" y="3019425"/>
          <p14:tracePt t="7510" x="1843088" y="3005138"/>
          <p14:tracePt t="7527" x="1828800" y="3000375"/>
          <p14:tracePt t="7544" x="1814513" y="2990850"/>
          <p14:tracePt t="7560" x="1809750" y="2986088"/>
          <p14:tracePt t="7577" x="1800225" y="2981325"/>
          <p14:tracePt t="7593" x="1795463" y="2976563"/>
          <p14:tracePt t="7611" x="1785938" y="2976563"/>
          <p14:tracePt t="7958" x="1795463" y="2990850"/>
          <p14:tracePt t="7965" x="1800225" y="3000375"/>
          <p14:tracePt t="7977" x="1809750" y="3009900"/>
          <p14:tracePt t="8011" x="1838325" y="3048000"/>
          <p14:tracePt t="8044" x="1852613" y="3062288"/>
          <p14:tracePt t="8077" x="1866900" y="3062288"/>
          <p14:tracePt t="8094" x="1871663" y="3062288"/>
          <p14:tracePt t="8110" x="1885950" y="3062288"/>
          <p14:tracePt t="8127" x="1895475" y="3057525"/>
          <p14:tracePt t="8144" x="1947863" y="2938463"/>
          <p14:tracePt t="8160" x="1990725" y="2838450"/>
          <p14:tracePt t="8177" x="2014538" y="2767013"/>
          <p14:tracePt t="8194" x="2043113" y="2657475"/>
          <p14:tracePt t="8210" x="2066925" y="2562225"/>
          <p14:tracePt t="8227" x="2076450" y="2486025"/>
          <p14:tracePt t="8244" x="2090738" y="2424113"/>
          <p14:tracePt t="8260" x="2114550" y="2376488"/>
          <p14:tracePt t="8277" x="2138363" y="2352675"/>
          <p14:tracePt t="8294" x="2195513" y="2328863"/>
          <p14:tracePt t="8310" x="2257425" y="2309813"/>
          <p14:tracePt t="8327" x="2300288" y="2295525"/>
          <p14:tracePt t="8344" x="2328863" y="2295525"/>
          <p14:tracePt t="8363" x="2352675" y="2295525"/>
          <p14:tracePt t="8379" x="2376488" y="2295525"/>
          <p14:tracePt t="8394" x="2386013" y="2295525"/>
          <p14:tracePt t="8411" x="2390775" y="2295525"/>
          <p14:tracePt t="8428" x="2400300" y="2295525"/>
          <p14:tracePt t="8474" x="2395538" y="2295525"/>
          <p14:tracePt t="8481" x="2371725" y="2295525"/>
          <p14:tracePt t="8493" x="2247900" y="2305050"/>
          <p14:tracePt t="8510" x="2105025" y="2324100"/>
          <p14:tracePt t="8527" x="1966913" y="2343150"/>
          <p14:tracePt t="8544" x="1819275" y="2357438"/>
          <p14:tracePt t="8561" x="1638300" y="2357438"/>
          <p14:tracePt t="8577" x="1566863" y="2338388"/>
          <p14:tracePt t="8594" x="1524000" y="2319338"/>
          <p14:tracePt t="8611" x="1500188" y="2309813"/>
          <p14:tracePt t="8627" x="1476375" y="2262188"/>
          <p14:tracePt t="8644" x="1462088" y="2166938"/>
          <p14:tracePt t="8660" x="1462088" y="2033588"/>
          <p14:tracePt t="8677" x="1485900" y="1938338"/>
          <p14:tracePt t="8694" x="1571625" y="1781175"/>
          <p14:tracePt t="8710" x="1633538" y="1700213"/>
          <p14:tracePt t="8727" x="1719263" y="1619250"/>
          <p14:tracePt t="8744" x="1862138" y="1562100"/>
          <p14:tracePt t="8760" x="1976438" y="1557338"/>
          <p14:tracePt t="8777" x="2114550" y="1590675"/>
          <p14:tracePt t="8793" x="2238375" y="1647825"/>
          <p14:tracePt t="8810" x="2366963" y="1728788"/>
          <p14:tracePt t="8827" x="2414588" y="1771650"/>
          <p14:tracePt t="8844" x="2471738" y="1862138"/>
          <p14:tracePt t="8861" x="2519363" y="1962150"/>
          <p14:tracePt t="8877" x="2533650" y="2066925"/>
          <p14:tracePt t="8893" x="2533650" y="2109788"/>
          <p14:tracePt t="8910" x="2528888" y="2152650"/>
          <p14:tracePt t="8927" x="2481263" y="2214563"/>
          <p14:tracePt t="8944" x="2395538" y="2266950"/>
          <p14:tracePt t="8960" x="2243138" y="2324100"/>
          <p14:tracePt t="8977" x="2114550" y="2347913"/>
          <p14:tracePt t="8993" x="1966913" y="2338388"/>
          <p14:tracePt t="9010" x="1881188" y="2295525"/>
          <p14:tracePt t="9027" x="1814513" y="2262188"/>
          <p14:tracePt t="9044" x="1771650" y="2214563"/>
          <p14:tracePt t="9060" x="1728788" y="1995488"/>
          <p14:tracePt t="9077" x="1733550" y="1881188"/>
          <p14:tracePt t="9094" x="1795463" y="1743075"/>
          <p14:tracePt t="9110" x="1866900" y="1590675"/>
          <p14:tracePt t="9127" x="1943100" y="1471613"/>
          <p14:tracePt t="9144" x="2024063" y="1414463"/>
          <p14:tracePt t="9160" x="2128838" y="1390650"/>
          <p14:tracePt t="9177" x="2286000" y="1443038"/>
          <p14:tracePt t="9193" x="2366963" y="1528763"/>
          <p14:tracePt t="9210" x="2428875" y="1595438"/>
          <p14:tracePt t="9227" x="2495550" y="1676400"/>
          <p14:tracePt t="9244" x="2557463" y="1790700"/>
          <p14:tracePt t="9260" x="2571750" y="1852613"/>
          <p14:tracePt t="9277" x="2571750" y="1914525"/>
          <p14:tracePt t="9294" x="2562225" y="1947863"/>
          <p14:tracePt t="9310" x="2543175" y="1990725"/>
          <p14:tracePt t="9327" x="2528888" y="2005013"/>
          <p14:tracePt t="9344" x="2524125" y="2024063"/>
          <p14:tracePt t="9360" x="2519363" y="2028825"/>
          <p14:tracePt t="9377" x="2509838" y="2038350"/>
          <p14:tracePt t="9394" x="2505075" y="2043113"/>
          <p14:tracePt t="9633" x="2524125" y="2124075"/>
          <p14:tracePt t="9640" x="2552700" y="2238375"/>
          <p14:tracePt t="9647" x="2571750" y="2395538"/>
          <p14:tracePt t="9660" x="2595563" y="2609850"/>
          <p14:tracePt t="9677" x="2605088" y="2928938"/>
          <p14:tracePt t="9693" x="2576513" y="3252788"/>
          <p14:tracePt t="9710" x="2552700" y="3429000"/>
          <p14:tracePt t="9743" x="2471738" y="3810000"/>
          <p14:tracePt t="9777" x="2433638" y="3886200"/>
          <p14:tracePt t="9794" x="2414588" y="3914775"/>
          <p14:tracePt t="9810" x="2409825" y="3924300"/>
          <p14:tracePt t="9827" x="2405063" y="3929063"/>
          <p14:tracePt t="9844" x="2386013" y="3943350"/>
          <p14:tracePt t="9860" x="2362200" y="3971925"/>
          <p14:tracePt t="9877" x="2338388" y="4000500"/>
          <p14:tracePt t="9893" x="2314575" y="4024313"/>
          <p14:tracePt t="9910" x="2290763" y="4048125"/>
          <p14:tracePt t="9928" x="2252663" y="4081463"/>
          <p14:tracePt t="9944" x="2228850" y="4105275"/>
          <p14:tracePt t="9960" x="2205038" y="4133850"/>
          <p14:tracePt t="9977" x="2181225" y="4176713"/>
          <p14:tracePt t="9993" x="2143125" y="4229100"/>
          <p14:tracePt t="10010" x="2124075" y="4257675"/>
          <p14:tracePt t="10027" x="2109788" y="4271963"/>
          <p14:tracePt t="10044" x="2100263" y="4281488"/>
          <p14:tracePt t="10060" x="2100263" y="4286250"/>
          <p14:tracePt t="10287" x="2085975" y="4319588"/>
          <p14:tracePt t="10294" x="2062163" y="4357688"/>
          <p14:tracePt t="10301" x="2038350" y="4414838"/>
          <p14:tracePt t="10310" x="1995488" y="4500563"/>
          <p14:tracePt t="10327" x="1881188" y="4743450"/>
          <p14:tracePt t="10344" x="1809750" y="4895850"/>
          <p14:tracePt t="10360" x="1681163" y="5153025"/>
          <p14:tracePt t="10377" x="1609725" y="5295900"/>
          <p14:tracePt t="10393" x="1562100" y="5372100"/>
          <p14:tracePt t="10410" x="1538288" y="5410200"/>
          <p14:tracePt t="10427" x="1514475" y="5453063"/>
          <p14:tracePt t="10443" x="1504950" y="5467350"/>
          <p14:tracePt t="10460" x="1500188" y="5472113"/>
          <p14:tracePt t="10477" x="1495425" y="5476875"/>
          <p14:tracePt t="10493" x="1495425" y="5486400"/>
          <p14:tracePt t="10528" x="1500188" y="5486400"/>
          <p14:tracePt t="10543" x="1533525" y="5472113"/>
          <p14:tracePt t="10560" x="1624013" y="5410200"/>
          <p14:tracePt t="10577" x="1762125" y="5291138"/>
          <p14:tracePt t="10595" x="1885950" y="5176838"/>
          <p14:tracePt t="10611" x="2166938" y="4948238"/>
          <p14:tracePt t="10628" x="2376488" y="4767263"/>
          <p14:tracePt t="10645" x="2519363" y="4638675"/>
          <p14:tracePt t="10661" x="2733675" y="4505325"/>
          <p14:tracePt t="10677" x="2843213" y="4452938"/>
          <p14:tracePt t="10693" x="2928938" y="4424363"/>
          <p14:tracePt t="10712" x="2990850" y="4400550"/>
          <p14:tracePt t="10728" x="3038475" y="4381500"/>
          <p14:tracePt t="10744" x="3062288" y="4376738"/>
          <p14:tracePt t="10762" x="3076575" y="4376738"/>
          <p14:tracePt t="10779" x="3086100" y="4376738"/>
          <p14:tracePt t="10794" x="3105150" y="4457700"/>
          <p14:tracePt t="10810" x="3095625" y="4629150"/>
          <p14:tracePt t="10827" x="3038475" y="4810125"/>
          <p14:tracePt t="10844" x="2867025" y="5224463"/>
          <p14:tracePt t="10860" x="2795588" y="5367338"/>
          <p14:tracePt t="10877" x="2738438" y="5476875"/>
          <p14:tracePt t="10893" x="2695575" y="5581650"/>
          <p14:tracePt t="10910" x="2681288" y="5629275"/>
          <p14:tracePt t="10927" x="2676525" y="5648325"/>
          <p14:tracePt t="10944" x="2676525" y="5653088"/>
          <p14:tracePt t="10977" x="2709863" y="5634038"/>
          <p14:tracePt t="10994" x="2747963" y="5610225"/>
          <p14:tracePt t="11011" x="2814638" y="5519738"/>
          <p14:tracePt t="11027" x="2928938" y="5334000"/>
          <p14:tracePt t="11043" x="3100388" y="5124450"/>
          <p14:tracePt t="11060" x="3233738" y="4995863"/>
          <p14:tracePt t="11077" x="3362325" y="4852988"/>
          <p14:tracePt t="11093" x="3538538" y="4672013"/>
          <p14:tracePt t="11110" x="3638550" y="4591050"/>
          <p14:tracePt t="11127" x="3719513" y="4533900"/>
          <p14:tracePt t="11143" x="3786188" y="4505325"/>
          <p14:tracePt t="11161" x="3848100" y="4486275"/>
          <p14:tracePt t="11177" x="3876675" y="4486275"/>
          <p14:tracePt t="11193" x="3900488" y="4486275"/>
          <p14:tracePt t="11211" x="3919538" y="4486275"/>
          <p14:tracePt t="11227" x="3929063" y="4486275"/>
          <p14:tracePt t="11493" x="3976688" y="4505325"/>
          <p14:tracePt t="11499" x="4033838" y="4543425"/>
          <p14:tracePt t="11510" x="4086225" y="4576763"/>
          <p14:tracePt t="11527" x="4224338" y="4757738"/>
          <p14:tracePt t="11544" x="4286250" y="4857750"/>
          <p14:tracePt t="11560" x="4324350" y="4933950"/>
          <p14:tracePt t="11577" x="4352925" y="5019675"/>
          <p14:tracePt t="11593" x="4381500" y="5129213"/>
          <p14:tracePt t="11610" x="4391025" y="5167313"/>
          <p14:tracePt t="11627" x="4391025" y="5181600"/>
          <p14:tracePt t="11644" x="4391025" y="5191125"/>
          <p14:tracePt t="11660" x="4395788" y="5195888"/>
          <p14:tracePt t="11677" x="4405313" y="5195888"/>
          <p14:tracePt t="11693" x="4467225" y="5181600"/>
          <p14:tracePt t="11710" x="4667250" y="5091113"/>
          <p14:tracePt t="11735" x="4738688" y="5057775"/>
          <p14:tracePt t="11746" x="4924425" y="4976813"/>
          <p14:tracePt t="11760" x="5100638" y="4886325"/>
          <p14:tracePt t="11777" x="5243513" y="4795838"/>
          <p14:tracePt t="11793" x="5467350" y="4667250"/>
          <p14:tracePt t="11810" x="5576888" y="4610100"/>
          <p14:tracePt t="11827" x="5653088" y="4572000"/>
          <p14:tracePt t="11843" x="5724525" y="4524375"/>
          <p14:tracePt t="11860" x="5757863" y="4491038"/>
          <p14:tracePt t="11877" x="5786438" y="4462463"/>
          <p14:tracePt t="11894" x="5829300" y="4395788"/>
          <p14:tracePt t="11910" x="5848350" y="4357688"/>
          <p14:tracePt t="11926" x="5857875" y="4329113"/>
          <p14:tracePt t="12161" x="5819775" y="4443413"/>
          <p14:tracePt t="12167" x="5772150" y="4543425"/>
          <p14:tracePt t="12177" x="5743575" y="4633913"/>
          <p14:tracePt t="12193" x="5667375" y="4852988"/>
          <p14:tracePt t="12210" x="5586413" y="5105400"/>
          <p14:tracePt t="12227" x="5557838" y="5200650"/>
          <p14:tracePt t="12243" x="5524500" y="5276850"/>
          <p14:tracePt t="12260" x="5495925" y="5343525"/>
          <p14:tracePt t="12277" x="5472113" y="5376863"/>
          <p14:tracePt t="12293" x="5467350" y="5386388"/>
          <p14:tracePt t="12310" x="5467350" y="5391150"/>
          <p14:tracePt t="12343" x="5491163" y="5386388"/>
          <p14:tracePt t="12360" x="5595938" y="5338763"/>
          <p14:tracePt t="12377" x="5767388" y="5262563"/>
          <p14:tracePt t="12393" x="6029325" y="5086350"/>
          <p14:tracePt t="12410" x="6215063" y="4943475"/>
          <p14:tracePt t="12427" x="6381750" y="4833938"/>
          <p14:tracePt t="12444" x="6505575" y="4757738"/>
          <p14:tracePt t="12460" x="6643688" y="4667250"/>
          <p14:tracePt t="12477" x="6700838" y="4629150"/>
          <p14:tracePt t="12493" x="6753225" y="4605338"/>
          <p14:tracePt t="12512" x="6796088" y="4567238"/>
          <p14:tracePt t="12527" x="6810375" y="4557713"/>
          <p14:tracePt t="12544" x="6819900" y="4548188"/>
          <p14:tracePt t="12561" x="6824663" y="4543425"/>
          <p14:tracePt t="12577" x="6824663" y="4538663"/>
          <p14:tracePt t="12593" x="6819900" y="4557713"/>
          <p14:tracePt t="12610" x="6781800" y="4605338"/>
          <p14:tracePt t="12627" x="6719888" y="4672013"/>
          <p14:tracePt t="12643" x="6629400" y="4791075"/>
          <p14:tracePt t="12660" x="6591300" y="4857750"/>
          <p14:tracePt t="12677" x="6567488" y="4905375"/>
          <p14:tracePt t="12693" x="6543675" y="4929188"/>
          <p14:tracePt t="12695" x="6538913" y="4938713"/>
          <p14:tracePt t="12710" x="6524625" y="4962525"/>
          <p14:tracePt t="12726" x="6519863" y="4972050"/>
          <p14:tracePt t="12743" x="6510338" y="4981575"/>
          <p14:tracePt t="12760" x="6500813" y="4991100"/>
          <p14:tracePt t="13231" x="6496050" y="4995863"/>
          <p14:tracePt t="13238" x="6486525" y="5005388"/>
          <p14:tracePt t="13246" x="6477000" y="5010150"/>
          <p14:tracePt t="13260" x="6453188" y="5029200"/>
          <p14:tracePt t="13293" x="6400800" y="5057775"/>
          <p14:tracePt t="13326" x="6172200" y="5110163"/>
          <p14:tracePt t="13343" x="5995988" y="5119688"/>
          <p14:tracePt t="13360" x="5848350" y="5129213"/>
          <p14:tracePt t="13377" x="5586413" y="5129213"/>
          <p14:tracePt t="13393" x="5453063" y="5129213"/>
          <p14:tracePt t="13410" x="5362575" y="5129213"/>
          <p14:tracePt t="13426" x="5281613" y="5129213"/>
          <p14:tracePt t="13443" x="5200650" y="5143500"/>
          <p14:tracePt t="13460" x="5176838" y="5148263"/>
          <p14:tracePt t="13477" x="5167313" y="5153025"/>
          <p14:tracePt t="13789" x="5086350" y="5167313"/>
          <p14:tracePt t="13796" x="4943475" y="5186363"/>
          <p14:tracePt t="13807" x="4833938" y="5195888"/>
          <p14:tracePt t="13813" x="4676775" y="5210175"/>
          <p14:tracePt t="13827" x="4333875" y="5210175"/>
          <p14:tracePt t="13860" x="3729038" y="5148263"/>
          <p14:tracePt t="13893" x="3381375" y="4938713"/>
          <p14:tracePt t="13911" x="3314700" y="4857750"/>
          <p14:tracePt t="13927" x="3290888" y="4810125"/>
          <p14:tracePt t="13943" x="3276600" y="4762500"/>
          <p14:tracePt t="14171" x="3219450" y="4762500"/>
          <p14:tracePt t="14179" x="3148013" y="4748213"/>
          <p14:tracePt t="14185" x="3090863" y="4738688"/>
          <p14:tracePt t="14193" x="3033713" y="4729163"/>
          <p14:tracePt t="14210" x="2919413" y="4705350"/>
          <p14:tracePt t="14226" x="2805113" y="4681538"/>
          <p14:tracePt t="14243" x="2686050" y="4667250"/>
          <p14:tracePt t="14276" x="2614613" y="4667250"/>
          <p14:tracePt t="14310" x="2571750" y="4667250"/>
          <p14:tracePt t="14326" x="2566988" y="4667250"/>
          <p14:tracePt t="14344" x="2562225" y="4667250"/>
          <p14:tracePt t="14361" x="2552700" y="4667250"/>
          <p14:tracePt t="14378" x="2538413" y="4667250"/>
          <p14:tracePt t="14393" x="2514600" y="4667250"/>
          <p14:tracePt t="14410" x="2476500" y="4657725"/>
          <p14:tracePt t="14426" x="2443163" y="4657725"/>
          <p14:tracePt t="14443" x="2395538" y="4657725"/>
          <p14:tracePt t="14461" x="2381250" y="4657725"/>
          <p14:tracePt t="14476" x="2371725" y="4657725"/>
          <p14:tracePt t="14752" x="2333625" y="4652963"/>
          <p14:tracePt t="14759" x="2286000" y="4633913"/>
          <p14:tracePt t="14766" x="2247900" y="4629150"/>
          <p14:tracePt t="14777" x="2214563" y="4619625"/>
          <p14:tracePt t="14794" x="2138363" y="4605338"/>
          <p14:tracePt t="14810" x="2062163" y="4605338"/>
          <p14:tracePt t="14843" x="2024063" y="4605338"/>
          <p14:tracePt t="14876" x="2005013" y="4605338"/>
          <p14:tracePt t="14893" x="2000250" y="4605338"/>
          <p14:tracePt t="14910" x="1995488" y="4605338"/>
          <p14:tracePt t="15023" x="1990725" y="4605338"/>
          <p14:tracePt t="15044" x="1985963" y="4605338"/>
          <p14:tracePt t="15052" x="1981200" y="4605338"/>
          <p14:tracePt t="15060" x="1976438" y="4600575"/>
          <p14:tracePt t="15076" x="1962150" y="4595813"/>
          <p14:tracePt t="15093" x="1933575" y="4586288"/>
          <p14:tracePt t="15110" x="1895475" y="4572000"/>
          <p14:tracePt t="15126" x="1857375" y="4562475"/>
          <p14:tracePt t="15143" x="1833563" y="4548188"/>
          <p14:tracePt t="15160" x="1809750" y="4538663"/>
          <p14:tracePt t="15176" x="1776413" y="4519613"/>
          <p14:tracePt t="15193" x="1752600" y="4510088"/>
          <p14:tracePt t="15211" x="1724025" y="4495800"/>
          <p14:tracePt t="15228" x="1704975" y="4491038"/>
          <p14:tracePt t="15243" x="1662113" y="4471988"/>
          <p14:tracePt t="15260" x="1638300" y="4467225"/>
          <p14:tracePt t="15276" x="1619250" y="4457700"/>
          <p14:tracePt t="15293" x="1576388" y="4443413"/>
          <p14:tracePt t="15310" x="1547813" y="4438650"/>
          <p14:tracePt t="15326" x="1524000" y="4433888"/>
          <p14:tracePt t="15343" x="1495425" y="4424363"/>
          <p14:tracePt t="15360" x="1457325" y="4410075"/>
          <p14:tracePt t="15376" x="1419225" y="4410075"/>
          <p14:tracePt t="15393" x="1390650" y="4410075"/>
          <p14:tracePt t="15410" x="1357313" y="4410075"/>
          <p14:tracePt t="15426" x="1309688" y="4405313"/>
          <p14:tracePt t="15443" x="1271588" y="4400550"/>
          <p14:tracePt t="15460" x="1243013" y="4400550"/>
          <p14:tracePt t="15477" x="1204913" y="4400550"/>
          <p14:tracePt t="15493" x="1185863" y="4400550"/>
          <p14:tracePt t="15510" x="1162050" y="4391025"/>
          <p14:tracePt t="15527" x="1138238" y="4386263"/>
          <p14:tracePt t="15543" x="1114425" y="4386263"/>
          <p14:tracePt t="15560" x="1100138" y="4376738"/>
          <p14:tracePt t="15576" x="1090613" y="4376738"/>
          <p14:tracePt t="15595" x="1076325" y="4376738"/>
          <p14:tracePt t="15611" x="1057275" y="4376738"/>
          <p14:tracePt t="15627" x="1038225" y="4376738"/>
          <p14:tracePt t="15644" x="1033463" y="4371975"/>
          <p14:tracePt t="15660" x="1009650" y="4367213"/>
          <p14:tracePt t="15676" x="995363" y="4367213"/>
          <p14:tracePt t="15693" x="985838" y="4367213"/>
          <p14:tracePt t="15710" x="976313" y="4367213"/>
          <p14:tracePt t="15727" x="966788" y="4367213"/>
          <p14:tracePt t="15743" x="962025" y="4367213"/>
          <p14:tracePt t="15760" x="952500" y="4367213"/>
          <p14:tracePt t="15776" x="947738" y="4367213"/>
          <p14:tracePt t="15793" x="938213" y="4367213"/>
          <p14:tracePt t="15810" x="933450" y="4367213"/>
          <p14:tracePt t="15826" x="923925" y="4367213"/>
          <p14:tracePt t="16080" x="919163" y="4367213"/>
          <p14:tracePt t="16109" x="919163" y="4362450"/>
          <p14:tracePt t="16116" x="919163" y="4357688"/>
          <p14:tracePt t="16137" x="919163" y="4352925"/>
          <p14:tracePt t="16145" x="919163" y="4348163"/>
          <p14:tracePt t="16161" x="919163" y="4343400"/>
          <p14:tracePt t="16176" x="923925" y="4338638"/>
          <p14:tracePt t="16193" x="933450" y="4329113"/>
          <p14:tracePt t="16210" x="938213" y="4324350"/>
          <p14:tracePt t="16226" x="942975" y="4319588"/>
          <p14:tracePt t="16528" x="952500" y="4319588"/>
          <p14:tracePt t="16534" x="966788" y="4314825"/>
          <p14:tracePt t="16543" x="971550" y="4314825"/>
          <p14:tracePt t="16560" x="985838" y="4310063"/>
          <p14:tracePt t="16576" x="995363" y="4310063"/>
          <p14:tracePt t="16610" x="1028700" y="4310063"/>
          <p14:tracePt t="16645" x="1057275" y="4310063"/>
          <p14:tracePt t="16660" x="1085850" y="4310063"/>
          <p14:tracePt t="16676" x="1100138" y="4310063"/>
          <p14:tracePt t="16694" x="1119188" y="4310063"/>
          <p14:tracePt t="16701" x="1133475" y="4310063"/>
          <p14:tracePt t="16710" x="1143000" y="4310063"/>
          <p14:tracePt t="16727" x="1176338" y="4310063"/>
          <p14:tracePt t="16744" x="1195388" y="4310063"/>
          <p14:tracePt t="16760" x="1214438" y="4310063"/>
          <p14:tracePt t="16777" x="1233488" y="4310063"/>
          <p14:tracePt t="16793" x="1257300" y="4310063"/>
          <p14:tracePt t="16810" x="1271588" y="4310063"/>
          <p14:tracePt t="16827" x="1295400" y="4310063"/>
          <p14:tracePt t="16843" x="1328738" y="4324350"/>
          <p14:tracePt t="16860" x="1347788" y="4329113"/>
          <p14:tracePt t="16877" x="1362075" y="4329113"/>
          <p14:tracePt t="16894" x="1371600" y="4329113"/>
          <p14:tracePt t="16910" x="1381125" y="4329113"/>
          <p14:tracePt t="18459" x="1476375" y="4324350"/>
          <p14:tracePt t="18465" x="1662113" y="4314825"/>
          <p14:tracePt t="18476" x="1890713" y="4314825"/>
          <p14:tracePt t="18493" x="2395538" y="4338638"/>
          <p14:tracePt t="18509" x="3148013" y="4338638"/>
          <p14:tracePt t="18527" x="3719513" y="4362450"/>
          <p14:tracePt t="18560" x="4519613" y="4376738"/>
          <p14:tracePt t="18593" x="4967288" y="4410075"/>
          <p14:tracePt t="18610" x="5019675" y="4410075"/>
          <p14:tracePt t="18626" x="5033963" y="4410075"/>
          <p14:tracePt t="18643" x="5038725" y="4410075"/>
          <p14:tracePt t="18825" x="5086350" y="4395788"/>
          <p14:tracePt t="18832" x="5133975" y="4381500"/>
          <p14:tracePt t="18861" x="5172075" y="4367213"/>
          <p14:tracePt t="18876" x="5257800" y="4348163"/>
          <p14:tracePt t="18893" x="5272088" y="4348163"/>
          <p14:tracePt t="18910" x="5276850" y="4348163"/>
          <p14:tracePt t="18962" x="5276850" y="4352925"/>
          <p14:tracePt t="18976" x="5267325" y="4362450"/>
          <p14:tracePt t="18993" x="5238750" y="4376738"/>
          <p14:tracePt t="19009" x="5186363" y="4395788"/>
          <p14:tracePt t="19026" x="5133975" y="4400550"/>
          <p14:tracePt t="19043" x="5076825" y="4400550"/>
          <p14:tracePt t="19060" x="5019675" y="4400550"/>
          <p14:tracePt t="19076" x="4914900" y="4391025"/>
          <p14:tracePt t="19093" x="4852988" y="4376738"/>
          <p14:tracePt t="19109" x="4800600" y="4376738"/>
          <p14:tracePt t="19126" x="4733925" y="4376738"/>
          <p14:tracePt t="19143" x="4705350" y="4381500"/>
          <p14:tracePt t="19159" x="4662488" y="4386263"/>
          <p14:tracePt t="19176" x="4619625" y="4400550"/>
          <p14:tracePt t="19193" x="4572000" y="4405313"/>
          <p14:tracePt t="19210" x="4543425" y="4410075"/>
          <p14:tracePt t="19226" x="4524375" y="4419600"/>
          <p14:tracePt t="19243" x="4514850" y="4419600"/>
          <p14:tracePt t="19259" x="4510088" y="4419600"/>
          <p14:tracePt t="19293" x="4524375" y="4419600"/>
          <p14:tracePt t="19309" x="4595813" y="4414838"/>
          <p14:tracePt t="19326" x="4719638" y="4424363"/>
          <p14:tracePt t="19343" x="4876800" y="4443413"/>
          <p14:tracePt t="19362" x="5010150" y="4452938"/>
          <p14:tracePt t="19378" x="5191125" y="4462463"/>
          <p14:tracePt t="19393" x="5281613" y="4462463"/>
          <p14:tracePt t="19410" x="5353050" y="4462463"/>
          <p14:tracePt t="19427" x="5414963" y="4452938"/>
          <p14:tracePt t="19443" x="5467350" y="4438650"/>
          <p14:tracePt t="19460" x="5491163" y="4433888"/>
          <p14:tracePt t="19477" x="5505450" y="4429125"/>
          <p14:tracePt t="19495" x="5514975" y="4424363"/>
          <p14:tracePt t="19510" x="5519738" y="4424363"/>
          <p14:tracePt t="19528" x="5529263" y="4424363"/>
          <p14:tracePt t="21563" x="5524500" y="4443413"/>
          <p14:tracePt t="21571" x="5510213" y="4467225"/>
          <p14:tracePt t="21579" x="5476875" y="4500563"/>
          <p14:tracePt t="21593" x="5395913" y="4581525"/>
          <p14:tracePt t="21626" x="5067300" y="4791075"/>
          <p14:tracePt t="21660" x="4367213" y="4986338"/>
          <p14:tracePt t="21677" x="4067175" y="4981575"/>
          <p14:tracePt t="21693" x="3833813" y="4943475"/>
          <p14:tracePt t="21710" x="3652838" y="4867275"/>
          <p14:tracePt t="21726" x="3419475" y="4762500"/>
          <p14:tracePt t="21743" x="3324225" y="4676775"/>
          <p14:tracePt t="21759" x="3228975" y="4467225"/>
          <p14:tracePt t="21776" x="3209925" y="4010025"/>
          <p14:tracePt t="21793" x="3252788" y="3681413"/>
          <p14:tracePt t="21809" x="3414713" y="3176588"/>
          <p14:tracePt t="21826" x="3557588" y="2909888"/>
          <p14:tracePt t="21843" x="3719513" y="2695575"/>
          <p14:tracePt t="21859" x="3886200" y="2586038"/>
          <p14:tracePt t="21876" x="4043363" y="2557463"/>
          <p14:tracePt t="21893" x="4200525" y="2590800"/>
          <p14:tracePt t="21909" x="4433888" y="2695575"/>
          <p14:tracePt t="21926" x="4572000" y="2833688"/>
          <p14:tracePt t="21943" x="4700588" y="3048000"/>
          <p14:tracePt t="21959" x="4800600" y="3295650"/>
          <p14:tracePt t="21976" x="4862513" y="3652838"/>
          <p14:tracePt t="21993" x="4862513" y="3838575"/>
          <p14:tracePt t="22009" x="4848225" y="4119563"/>
          <p14:tracePt t="22026" x="4772025" y="4452938"/>
          <p14:tracePt t="22043" x="4686300" y="4714875"/>
          <p14:tracePt t="22059" x="4624388" y="4867275"/>
          <p14:tracePt t="22076" x="4548188" y="4976813"/>
          <p14:tracePt t="22093" x="4400550" y="5133975"/>
          <p14:tracePt t="22109" x="4238625" y="5205413"/>
          <p14:tracePt t="22126" x="4048125" y="5224463"/>
          <p14:tracePt t="22144" x="3867150" y="5181600"/>
          <p14:tracePt t="22159" x="3543300" y="5048250"/>
          <p14:tracePt t="22176" x="3390900" y="4938713"/>
          <p14:tracePt t="22193" x="3252788" y="4795838"/>
          <p14:tracePt t="22195" x="3195638" y="4719638"/>
          <p14:tracePt t="22209" x="3119438" y="4591050"/>
          <p14:tracePt t="22226" x="3062288" y="4386263"/>
          <p14:tracePt t="22243" x="3076575" y="4162425"/>
          <p14:tracePt t="22259" x="3186113" y="3767138"/>
          <p14:tracePt t="22276" x="3362325" y="3395663"/>
          <p14:tracePt t="22293" x="3533775" y="3219450"/>
          <p14:tracePt t="22310" x="3790950" y="3048000"/>
          <p14:tracePt t="22327" x="4029075" y="3009900"/>
          <p14:tracePt t="22342" x="4333875" y="3095625"/>
          <p14:tracePt t="22359" x="4548188" y="3224213"/>
          <p14:tracePt t="22376" x="4719638" y="3395663"/>
          <p14:tracePt t="22393" x="4895850" y="3633788"/>
          <p14:tracePt t="22410" x="4967288" y="3900488"/>
          <p14:tracePt t="22426" x="4986338" y="4100513"/>
          <p14:tracePt t="22443" x="4948238" y="4371975"/>
          <p14:tracePt t="22459" x="4833938" y="4719638"/>
          <p14:tracePt t="22476" x="4719638" y="4895850"/>
          <p14:tracePt t="22493" x="4600575" y="5062538"/>
          <p14:tracePt t="22509" x="4467225" y="5181600"/>
          <p14:tracePt t="22526" x="4143375" y="5305425"/>
          <p14:tracePt t="22543" x="3952875" y="5324475"/>
          <p14:tracePt t="22559" x="3762375" y="5291138"/>
          <p14:tracePt t="22576" x="3576638" y="5195888"/>
          <p14:tracePt t="22592" x="3400425" y="5057775"/>
          <p14:tracePt t="22609" x="3305175" y="4943475"/>
          <p14:tracePt t="22626" x="3214688" y="4748213"/>
          <p14:tracePt t="22643" x="3195638" y="4514850"/>
          <p14:tracePt t="22659" x="3262313" y="4267200"/>
          <p14:tracePt t="22677" x="3371850" y="4038600"/>
          <p14:tracePt t="22693" x="3500438" y="3886200"/>
          <p14:tracePt t="22695" x="3581400" y="3810000"/>
          <p14:tracePt t="22709" x="3771900" y="3695700"/>
          <p14:tracePt t="22726" x="3971925" y="3671888"/>
          <p14:tracePt t="22743" x="4162425" y="3690938"/>
          <p14:tracePt t="22759" x="4324350" y="3748088"/>
          <p14:tracePt t="22776" x="4529138" y="3881438"/>
          <p14:tracePt t="22793" x="4633913" y="4024313"/>
          <p14:tracePt t="22809" x="4686300" y="4152900"/>
          <p14:tracePt t="22826" x="4691063" y="4457700"/>
          <p14:tracePt t="22843" x="4633913" y="4638675"/>
          <p14:tracePt t="22859" x="4548188" y="4786313"/>
          <p14:tracePt t="22876" x="4429125" y="4929188"/>
          <p14:tracePt t="22892" x="4114800" y="5133975"/>
          <p14:tracePt t="22909" x="3900488" y="5191125"/>
          <p14:tracePt t="22926" x="3681413" y="5176838"/>
          <p14:tracePt t="22942" x="3495675" y="5114925"/>
          <p14:tracePt t="22959" x="3295650" y="4991100"/>
          <p14:tracePt t="22976" x="3186113" y="4843463"/>
          <p14:tracePt t="22993" x="3086100" y="4619625"/>
          <p14:tracePt t="23010" x="3114675" y="4167188"/>
          <p14:tracePt t="23026" x="3219450" y="3900488"/>
          <p14:tracePt t="23042" x="3371850" y="3629025"/>
          <p14:tracePt t="23059" x="3500438" y="3462338"/>
          <p14:tracePt t="23076" x="3795713" y="3338513"/>
          <p14:tracePt t="23093" x="3986213" y="3343275"/>
          <p14:tracePt t="23109" x="4195763" y="3429000"/>
          <p14:tracePt t="23126" x="4367213" y="3529013"/>
          <p14:tracePt t="23142" x="4600575" y="3757613"/>
          <p14:tracePt t="23159" x="4710113" y="3910013"/>
          <p14:tracePt t="23176" x="4781550" y="4062413"/>
          <p14:tracePt t="23193" x="4819650" y="4252913"/>
          <p14:tracePt t="23195" x="4819650" y="4343400"/>
          <p14:tracePt t="23209" x="4795838" y="4500563"/>
          <p14:tracePt t="23226" x="4743450" y="4638675"/>
          <p14:tracePt t="23243" x="4652963" y="4805363"/>
          <p14:tracePt t="23259" x="4486275" y="4962525"/>
          <p14:tracePt t="23276" x="4276725" y="5067300"/>
          <p14:tracePt t="23292" x="4095750" y="5105400"/>
          <p14:tracePt t="23309" x="3895725" y="5100638"/>
          <p14:tracePt t="23326" x="3629025" y="4972050"/>
          <p14:tracePt t="23342" x="3505200" y="4872038"/>
          <p14:tracePt t="23359" x="3405188" y="4781550"/>
          <p14:tracePt t="23376" x="3305175" y="4624388"/>
          <p14:tracePt t="23392" x="3252788" y="4419600"/>
          <p14:tracePt t="23409" x="3271838" y="4300538"/>
          <p14:tracePt t="23426" x="3367088" y="4105275"/>
          <p14:tracePt t="23442" x="3500438" y="3919538"/>
          <p14:tracePt t="23459" x="3738563" y="3771900"/>
          <p14:tracePt t="23476" x="3905250" y="3738563"/>
          <p14:tracePt t="23492" x="4067175" y="3748088"/>
          <p14:tracePt t="23509" x="4248150" y="3871913"/>
          <p14:tracePt t="23526" x="4314825" y="3952875"/>
          <p14:tracePt t="23543" x="4348163" y="4057650"/>
          <p14:tracePt t="23559" x="4333875" y="4257675"/>
          <p14:tracePt t="23576" x="4229100" y="4471988"/>
          <p14:tracePt t="23592" x="4133850" y="4557713"/>
          <p14:tracePt t="23609" x="4043363" y="4619625"/>
          <p14:tracePt t="23626" x="3957638" y="4667250"/>
          <p14:tracePt t="23642" x="3862388" y="4714875"/>
          <p14:tracePt t="23659" x="3833813" y="4719638"/>
          <p14:tracePt t="23676" x="3819525" y="4724400"/>
          <p14:tracePt t="23692" x="3814763" y="4724400"/>
          <p14:tracePt t="23974" x="3729038" y="4700588"/>
          <p14:tracePt t="23981" x="3581400" y="4643438"/>
          <p14:tracePt t="23992" x="3433763" y="4576763"/>
          <p14:tracePt t="24009" x="2881313" y="4071938"/>
          <p14:tracePt t="24028" x="2490788" y="3624263"/>
          <p14:tracePt t="24043" x="2228850" y="3176588"/>
          <p14:tracePt t="24076" x="1890713" y="2571750"/>
          <p14:tracePt t="24110" x="1809750" y="2457450"/>
          <p14:tracePt t="24126" x="1776413" y="2414588"/>
          <p14:tracePt t="24142" x="1752600" y="2390775"/>
          <p14:tracePt t="24159" x="1728788" y="2366963"/>
          <p14:tracePt t="24176" x="1704975" y="2343150"/>
          <p14:tracePt t="24192" x="1657350" y="2319338"/>
          <p14:tracePt t="24209" x="1619250" y="2300288"/>
          <p14:tracePt t="24226" x="1576388" y="2290763"/>
          <p14:tracePt t="24243" x="1528763" y="2262188"/>
          <p14:tracePt t="24259" x="1466850" y="2224088"/>
          <p14:tracePt t="24276" x="1428750" y="2190750"/>
          <p14:tracePt t="24293" x="1390650" y="2162175"/>
          <p14:tracePt t="24309" x="1338263" y="2109788"/>
          <p14:tracePt t="24326" x="1314450" y="2085975"/>
          <p14:tracePt t="24342" x="1290638" y="2062163"/>
          <p14:tracePt t="24359" x="1276350" y="2052638"/>
          <p14:tracePt t="24376" x="1262063" y="2043113"/>
          <p14:tracePt t="24392" x="1252538" y="2033588"/>
          <p14:tracePt t="24409" x="1247775" y="2028825"/>
          <p14:tracePt t="24426" x="1247775" y="2024063"/>
          <p14:tracePt t="24442" x="1247775" y="2005013"/>
          <p14:tracePt t="24459" x="1281113" y="1947863"/>
          <p14:tracePt t="24476" x="1343025" y="1866900"/>
          <p14:tracePt t="24493" x="1457325" y="1762125"/>
          <p14:tracePt t="24509" x="1647825" y="1676400"/>
          <p14:tracePt t="24526" x="1743075" y="1681163"/>
          <p14:tracePt t="24542" x="1809750" y="1714500"/>
          <p14:tracePt t="24559" x="1871663" y="1804988"/>
          <p14:tracePt t="24576" x="1885950" y="1857375"/>
          <p14:tracePt t="24592" x="1885950" y="1890713"/>
          <p14:tracePt t="24609" x="1871663" y="1928813"/>
          <p14:tracePt t="24626" x="1828800" y="1985963"/>
          <p14:tracePt t="24642" x="1804988" y="2009775"/>
          <p14:tracePt t="24659" x="1795463" y="2024063"/>
          <p14:tracePt t="24676" x="1785938" y="2028825"/>
          <p14:tracePt t="24692" x="1776413" y="2033588"/>
          <p14:tracePt t="24751" x="1776413" y="2038350"/>
          <p14:tracePt t="24758" x="1781175" y="2062163"/>
          <p14:tracePt t="24765" x="1800225" y="2119313"/>
          <p14:tracePt t="24777" x="1814513" y="2176463"/>
          <p14:tracePt t="24795" x="1885950" y="2319338"/>
          <p14:tracePt t="24809" x="2138363" y="2771775"/>
          <p14:tracePt t="24826" x="2286000" y="3076575"/>
          <p14:tracePt t="24843" x="2462213" y="3519488"/>
          <p14:tracePt t="24860" x="2581275" y="3886200"/>
          <p14:tracePt t="24876" x="2633663" y="4110038"/>
          <p14:tracePt t="24893" x="2662238" y="4205288"/>
          <p14:tracePt t="24909" x="2671763" y="4262438"/>
          <p14:tracePt t="24926" x="2676525" y="4286250"/>
          <p14:tracePt t="24942" x="2676525" y="4305300"/>
          <p14:tracePt t="25125" x="2676525" y="4448175"/>
          <p14:tracePt t="25133" x="2705100" y="4819650"/>
          <p14:tracePt t="25142" x="2719388" y="4981575"/>
          <p14:tracePt t="25159" x="2747963" y="5248275"/>
          <p14:tracePt t="25176" x="2809875" y="5519738"/>
          <p14:tracePt t="25192" x="2847975" y="5586413"/>
          <p14:tracePt t="25209" x="2876550" y="5624513"/>
          <p14:tracePt t="25226" x="2962275" y="5653088"/>
          <p14:tracePt t="25242" x="3148013" y="5634038"/>
          <p14:tracePt t="25259" x="3271838" y="5529263"/>
          <p14:tracePt t="25276" x="3381375" y="5391150"/>
          <p14:tracePt t="25293" x="3490913" y="5143500"/>
          <p14:tracePt t="25309" x="3571875" y="4814888"/>
          <p14:tracePt t="25326" x="3567113" y="4614863"/>
          <p14:tracePt t="25342" x="3543300" y="4433888"/>
          <p14:tracePt t="25359" x="3490913" y="4329113"/>
          <p14:tracePt t="25376" x="3419475" y="4286250"/>
          <p14:tracePt t="25392" x="3333750" y="4243388"/>
          <p14:tracePt t="25409" x="3271838" y="4224338"/>
          <p14:tracePt t="25426" x="3224213" y="4224338"/>
          <p14:tracePt t="25442" x="3209925" y="4224338"/>
          <p14:tracePt t="25459" x="3200400" y="4229100"/>
          <p14:tracePt t="25476" x="3195638" y="4238625"/>
          <p14:tracePt t="25492" x="3190875" y="424815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제목 1"/>
          <p:cNvSpPr>
            <a:spLocks noGrp="1"/>
          </p:cNvSpPr>
          <p:nvPr>
            <p:ph type="title"/>
          </p:nvPr>
        </p:nvSpPr>
        <p:spPr/>
        <p:txBody>
          <a:bodyPr/>
          <a:lstStyle/>
          <a:p>
            <a:r>
              <a:rPr lang="en-US" altLang="ko-KR">
                <a:ea typeface="굴림" panose="020B0600000101010101" pitchFamily="50" charset="-127"/>
              </a:rPr>
              <a:t>Subclasses of RuntimeException</a:t>
            </a:r>
            <a:endParaRPr lang="ko-KR" altLang="en-US">
              <a:ea typeface="굴림" panose="020B0600000101010101" pitchFamily="50" charset="-127"/>
            </a:endParaRPr>
          </a:p>
        </p:txBody>
      </p:sp>
      <p:sp>
        <p:nvSpPr>
          <p:cNvPr id="33795" name="내용 개체 틀 2"/>
          <p:cNvSpPr>
            <a:spLocks noGrp="1"/>
          </p:cNvSpPr>
          <p:nvPr>
            <p:ph idx="1"/>
          </p:nvPr>
        </p:nvSpPr>
        <p:spPr/>
        <p:txBody>
          <a:bodyPr/>
          <a:lstStyle/>
          <a:p>
            <a:endParaRPr lang="ko-KR" altLang="en-US">
              <a:ea typeface="굴림" panose="020B0600000101010101" pitchFamily="50" charset="-127"/>
            </a:endParaRPr>
          </a:p>
        </p:txBody>
      </p:sp>
      <p:sp>
        <p:nvSpPr>
          <p:cNvPr id="33796"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B6EB21A-9193-486A-9592-3BD228977E62}" type="slidenum">
              <a:rPr lang="en-US" altLang="ko-KR" sz="1000" smtClean="0">
                <a:latin typeface="Verdana" panose="020B0604030504040204" pitchFamily="34" charset="0"/>
                <a:ea typeface="굴림" panose="020B0600000101010101" pitchFamily="50" charset="-127"/>
              </a:rPr>
              <a:pPr>
                <a:spcBef>
                  <a:spcPct val="0"/>
                </a:spcBef>
                <a:buClrTx/>
                <a:buFontTx/>
                <a:buNone/>
              </a:pPr>
              <a:t>21</a:t>
            </a:fld>
            <a:endParaRPr lang="en-US" altLang="ko-KR" sz="1000">
              <a:latin typeface="Verdana" panose="020B0604030504040204" pitchFamily="34" charset="0"/>
              <a:ea typeface="굴림" panose="020B0600000101010101" pitchFamily="50" charset="-127"/>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509713"/>
            <a:ext cx="83343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9545"/>
    </mc:Choice>
    <mc:Fallback xmlns="">
      <p:transition spd="slow" advTm="19545"/>
    </mc:Fallback>
  </mc:AlternateContent>
  <p:extLst>
    <p:ext uri="{3A86A75C-4F4B-4683-9AE1-C65F6400EC91}">
      <p14:laserTraceLst xmlns:p14="http://schemas.microsoft.com/office/powerpoint/2010/main">
        <p14:tracePtLst>
          <p14:tracePt t="617" x="3133725" y="4086225"/>
          <p14:tracePt t="625" x="3062288" y="3914775"/>
          <p14:tracePt t="635" x="3000375" y="3810000"/>
          <p14:tracePt t="652" x="2890838" y="3619500"/>
          <p14:tracePt t="669" x="2724150" y="3381375"/>
          <p14:tracePt t="685" x="2652713" y="3300413"/>
          <p14:tracePt t="702" x="2581275" y="3252788"/>
          <p14:tracePt t="735" x="2509838" y="3205163"/>
          <p14:tracePt t="768" x="2500313" y="3195638"/>
          <p14:tracePt t="1007" x="2500313" y="3157538"/>
          <p14:tracePt t="1013" x="2490788" y="3057525"/>
          <p14:tracePt t="1024" x="2481263" y="2919413"/>
          <p14:tracePt t="1036" x="2471738" y="2752725"/>
          <p14:tracePt t="1052" x="2471738" y="2619375"/>
          <p14:tracePt t="1068" x="2462213" y="2447925"/>
          <p14:tracePt t="1085" x="2462213" y="2314575"/>
          <p14:tracePt t="1102" x="2462213" y="2219325"/>
          <p14:tracePt t="1118" x="2462213" y="2185988"/>
          <p14:tracePt t="1135" x="2466975" y="2162175"/>
          <p14:tracePt t="1152" x="2471738" y="2147888"/>
          <p14:tracePt t="1168" x="2500313" y="2124075"/>
          <p14:tracePt t="1185" x="2557463" y="2119313"/>
          <p14:tracePt t="1202" x="2628900" y="2119313"/>
          <p14:tracePt t="1218" x="2719388" y="2133600"/>
          <p14:tracePt t="1235" x="2762250" y="2147888"/>
          <p14:tracePt t="1252" x="2786063" y="2152650"/>
          <p14:tracePt t="1268" x="2795588" y="2157413"/>
          <p14:tracePt t="1285" x="2805113" y="2162175"/>
          <p14:tracePt t="1302" x="2805113" y="2166938"/>
          <p14:tracePt t="1318" x="2776538" y="2190750"/>
          <p14:tracePt t="1335" x="2605088" y="2257425"/>
          <p14:tracePt t="1352" x="2147888" y="2405063"/>
          <p14:tracePt t="1369" x="1795463" y="2490788"/>
          <p14:tracePt t="1385" x="1571625" y="2519363"/>
          <p14:tracePt t="1402" x="1390650" y="2505075"/>
          <p14:tracePt t="1418" x="1262063" y="2424113"/>
          <p14:tracePt t="1435" x="1204913" y="2324100"/>
          <p14:tracePt t="1452" x="1200150" y="2105025"/>
          <p14:tracePt t="1468" x="1328738" y="1728788"/>
          <p14:tracePt t="1485" x="1528763" y="1400175"/>
          <p14:tracePt t="1502" x="1757363" y="1114425"/>
          <p14:tracePt t="1520" x="1966913" y="971550"/>
          <p14:tracePt t="1535" x="2219325" y="890588"/>
          <p14:tracePt t="1551" x="2424113" y="923925"/>
          <p14:tracePt t="1568" x="2562225" y="976313"/>
          <p14:tracePt t="1586" x="2652713" y="1042988"/>
          <p14:tracePt t="1602" x="2786063" y="1166813"/>
          <p14:tracePt t="1618" x="2862263" y="1281113"/>
          <p14:tracePt t="1635" x="2947988" y="1485900"/>
          <p14:tracePt t="1652" x="2976563" y="1690688"/>
          <p14:tracePt t="1668" x="2971800" y="1781175"/>
          <p14:tracePt t="1685" x="2947988" y="1857375"/>
          <p14:tracePt t="1701" x="2900363" y="1957388"/>
          <p14:tracePt t="1718" x="2786063" y="2066925"/>
          <p14:tracePt t="1735" x="2633663" y="2138363"/>
          <p14:tracePt t="1752" x="2471738" y="2190750"/>
          <p14:tracePt t="1768" x="2319338" y="2200275"/>
          <p14:tracePt t="1785" x="2081213" y="2162175"/>
          <p14:tracePt t="1802" x="1957388" y="2095500"/>
          <p14:tracePt t="1819" x="1900238" y="2043113"/>
          <p14:tracePt t="1836" x="1857375" y="1985963"/>
          <p14:tracePt t="1852" x="1838325" y="1781175"/>
          <p14:tracePt t="1868" x="1885950" y="1638300"/>
          <p14:tracePt t="1887" x="1962150" y="1547813"/>
          <p14:tracePt t="1902" x="2152650" y="1452563"/>
          <p14:tracePt t="1918" x="2295525" y="1443038"/>
          <p14:tracePt t="1935" x="2438400" y="1485900"/>
          <p14:tracePt t="1952" x="2538413" y="1562100"/>
          <p14:tracePt t="1968" x="2652713" y="1671638"/>
          <p14:tracePt t="1985" x="2695575" y="1743075"/>
          <p14:tracePt t="2002" x="2738438" y="1828800"/>
          <p14:tracePt t="2019" x="2752725" y="1985963"/>
          <p14:tracePt t="2035" x="2752725" y="2124075"/>
          <p14:tracePt t="2052" x="2743200" y="2171700"/>
          <p14:tracePt t="2068" x="2738438" y="2209800"/>
          <p14:tracePt t="2085" x="2728913" y="2224088"/>
          <p14:tracePt t="2101" x="2719388" y="2243138"/>
          <p14:tracePt t="2118" x="2714625" y="2252663"/>
          <p14:tracePt t="2160" x="2709863" y="2257425"/>
          <p14:tracePt t="2644" x="2719388" y="2271713"/>
          <p14:tracePt t="2650" x="2738438" y="2290763"/>
          <p14:tracePt t="2659" x="2767013" y="2305050"/>
          <p14:tracePt t="2668" x="2781300" y="2324100"/>
          <p14:tracePt t="2685" x="2819400" y="2357438"/>
          <p14:tracePt t="2718" x="2967038" y="2538413"/>
          <p14:tracePt t="2752" x="3109913" y="2767013"/>
          <p14:tracePt t="2768" x="3238500" y="3014663"/>
          <p14:tracePt t="2785" x="3309938" y="3148013"/>
          <p14:tracePt t="2802" x="3348038" y="3233738"/>
          <p14:tracePt t="2818" x="3386138" y="3309938"/>
          <p14:tracePt t="2835" x="3424238" y="3419475"/>
          <p14:tracePt t="2852" x="3438525" y="3514725"/>
          <p14:tracePt t="2868" x="3438525" y="3557588"/>
          <p14:tracePt t="2885" x="3438525" y="3567113"/>
          <p14:tracePt t="3078" x="3495675" y="3600450"/>
          <p14:tracePt t="3085" x="3562350" y="3629025"/>
          <p14:tracePt t="3092" x="3633788" y="3652838"/>
          <p14:tracePt t="3101" x="3690938" y="3671888"/>
          <p14:tracePt t="3118" x="3776663" y="3700463"/>
          <p14:tracePt t="3135" x="3862388" y="3733800"/>
          <p14:tracePt t="3152" x="3981450" y="3790950"/>
          <p14:tracePt t="3168" x="4048125" y="3838575"/>
          <p14:tracePt t="3185" x="4105275" y="3881438"/>
          <p14:tracePt t="3202" x="4162425" y="3933825"/>
          <p14:tracePt t="3218" x="4186238" y="3948113"/>
          <p14:tracePt t="3235" x="4195763" y="3967163"/>
          <p14:tracePt t="3251" x="4214813" y="3976688"/>
          <p14:tracePt t="3268" x="4233863" y="3995738"/>
          <p14:tracePt t="3285" x="4243388" y="4010025"/>
          <p14:tracePt t="3302" x="4248150" y="4019550"/>
          <p14:tracePt t="3318" x="4257675" y="4029075"/>
          <p14:tracePt t="3335" x="4257675" y="4038600"/>
          <p14:tracePt t="3379" x="4252913" y="4038600"/>
          <p14:tracePt t="3386" x="4243388" y="4038600"/>
          <p14:tracePt t="3401" x="4191000" y="4033838"/>
          <p14:tracePt t="3418" x="4105275" y="4000500"/>
          <p14:tracePt t="3435" x="4014788" y="3943350"/>
          <p14:tracePt t="3451" x="3895725" y="3867150"/>
          <p14:tracePt t="3468" x="3819525" y="3810000"/>
          <p14:tracePt t="3485" x="3752850" y="3767138"/>
          <p14:tracePt t="3502" x="3714750" y="3738563"/>
          <p14:tracePt t="3518" x="3671888" y="3695700"/>
          <p14:tracePt t="3535" x="3648075" y="3643313"/>
          <p14:tracePt t="3551" x="3652838" y="3576638"/>
          <p14:tracePt t="3568" x="3705225" y="3452813"/>
          <p14:tracePt t="3585" x="3752850" y="3395663"/>
          <p14:tracePt t="3601" x="3800475" y="3343275"/>
          <p14:tracePt t="3618" x="3881438" y="3295650"/>
          <p14:tracePt t="3635" x="4014788" y="3238500"/>
          <p14:tracePt t="3651" x="4086225" y="3224213"/>
          <p14:tracePt t="3668" x="4157663" y="3224213"/>
          <p14:tracePt t="3685" x="4200525" y="3233738"/>
          <p14:tracePt t="3701" x="4257675" y="3267075"/>
          <p14:tracePt t="3718" x="4295775" y="3295650"/>
          <p14:tracePt t="3735" x="4319588" y="3333750"/>
          <p14:tracePt t="3752" x="4343400" y="3381375"/>
          <p14:tracePt t="3768" x="4371975" y="3457575"/>
          <p14:tracePt t="3785" x="4376738" y="3500438"/>
          <p14:tracePt t="3801" x="4381500" y="3552825"/>
          <p14:tracePt t="3818" x="4381500" y="3619500"/>
          <p14:tracePt t="3835" x="4381500" y="3648075"/>
          <p14:tracePt t="3851" x="4376738" y="3676650"/>
          <p14:tracePt t="3868" x="4371975" y="3690938"/>
          <p14:tracePt t="3885" x="4352925" y="3733800"/>
          <p14:tracePt t="3901" x="4343400" y="3762375"/>
          <p14:tracePt t="3918" x="4329113" y="3786188"/>
          <p14:tracePt t="3935" x="4324350" y="3810000"/>
          <p14:tracePt t="3951" x="4319588" y="3824288"/>
          <p14:tracePt t="3968" x="4319588" y="3829050"/>
          <p14:tracePt t="4480" x="4300538" y="3852863"/>
          <p14:tracePt t="4487" x="4271963" y="3890963"/>
          <p14:tracePt t="4494" x="4238625" y="3943350"/>
          <p14:tracePt t="4502" x="4195763" y="3990975"/>
          <p14:tracePt t="4518" x="4129088" y="4071938"/>
          <p14:tracePt t="4535" x="4038600" y="4148138"/>
          <p14:tracePt t="4538" x="3995738" y="4186238"/>
          <p14:tracePt t="4568" x="3819525" y="4300538"/>
          <p14:tracePt t="4601" x="3719513" y="4348163"/>
          <p14:tracePt t="4618" x="3657600" y="4362450"/>
          <p14:tracePt t="4635" x="3619500" y="4367213"/>
          <p14:tracePt t="4651" x="3590925" y="4367213"/>
          <p14:tracePt t="4668" x="3576638" y="4367213"/>
          <p14:tracePt t="4685" x="3557588" y="4367213"/>
          <p14:tracePt t="4701" x="3543300" y="4367213"/>
          <p14:tracePt t="4718" x="3533775" y="4367213"/>
          <p14:tracePt t="4735" x="3509963" y="4367213"/>
          <p14:tracePt t="4751" x="3476625" y="4376738"/>
          <p14:tracePt t="4768" x="3457575" y="4395788"/>
          <p14:tracePt t="4785" x="3419475" y="4414838"/>
          <p14:tracePt t="4801" x="3386138" y="4433888"/>
          <p14:tracePt t="4818" x="3324225" y="4476750"/>
          <p14:tracePt t="4835" x="3267075" y="4519613"/>
          <p14:tracePt t="4851" x="3200400" y="4548188"/>
          <p14:tracePt t="4870" x="3128963" y="4572000"/>
          <p14:tracePt t="4885" x="3009900" y="4595813"/>
          <p14:tracePt t="4901" x="2947988" y="4610100"/>
          <p14:tracePt t="4918" x="2886075" y="4610100"/>
          <p14:tracePt t="4935" x="2814638" y="4605338"/>
          <p14:tracePt t="4951" x="2767013" y="4586288"/>
          <p14:tracePt t="4968" x="2728913" y="4567238"/>
          <p14:tracePt t="4984" x="2700338" y="4543425"/>
          <p14:tracePt t="5001" x="2662238" y="4486275"/>
          <p14:tracePt t="5018" x="2643188" y="4457700"/>
          <p14:tracePt t="5035" x="2638425" y="4429125"/>
          <p14:tracePt t="5037" x="2638425" y="4419600"/>
          <p14:tracePt t="5052" x="2638425" y="4395788"/>
          <p14:tracePt t="5068" x="2652713" y="4371975"/>
          <p14:tracePt t="5085" x="2671763" y="4352925"/>
          <p14:tracePt t="5101" x="2700338" y="4324350"/>
          <p14:tracePt t="5118" x="2762250" y="4295775"/>
          <p14:tracePt t="5135" x="2800350" y="4276725"/>
          <p14:tracePt t="5151" x="2843213" y="4276725"/>
          <p14:tracePt t="5168" x="2886075" y="4276725"/>
          <p14:tracePt t="5185" x="2938463" y="4295775"/>
          <p14:tracePt t="5201" x="2962275" y="4310063"/>
          <p14:tracePt t="5218" x="2981325" y="4324350"/>
          <p14:tracePt t="5235" x="2995613" y="4338638"/>
          <p14:tracePt t="5251" x="3005138" y="4371975"/>
          <p14:tracePt t="5268" x="3019425" y="4395788"/>
          <p14:tracePt t="5285" x="3019425" y="4405313"/>
          <p14:tracePt t="5301" x="3019425" y="4419600"/>
          <p14:tracePt t="5318" x="3019425" y="4424363"/>
          <p14:tracePt t="5335" x="3019425" y="4438650"/>
          <p14:tracePt t="5351" x="3014663" y="4448175"/>
          <p14:tracePt t="5368" x="3005138" y="4467225"/>
          <p14:tracePt t="5384" x="3000375" y="4486275"/>
          <p14:tracePt t="5401" x="2995613" y="4495800"/>
          <p14:tracePt t="5418" x="2995613" y="4500563"/>
          <p14:tracePt t="5435" x="2995613" y="4510088"/>
          <p14:tracePt t="6183" x="3086100" y="4491038"/>
          <p14:tracePt t="6191" x="3200400" y="4471988"/>
          <p14:tracePt t="6201" x="3324225" y="4452938"/>
          <p14:tracePt t="6218" x="3709988" y="4405313"/>
          <p14:tracePt t="6235" x="4291013" y="4319588"/>
          <p14:tracePt t="6252" x="4614863" y="4262438"/>
          <p14:tracePt t="6285" x="5586413" y="4114800"/>
          <p14:tracePt t="6318" x="6010275" y="4076700"/>
          <p14:tracePt t="6335" x="6124575" y="4071938"/>
          <p14:tracePt t="6351" x="6210300" y="4071938"/>
          <p14:tracePt t="6368" x="6224588" y="4071938"/>
          <p14:tracePt t="6384" x="6229350" y="4071938"/>
          <p14:tracePt t="6580" x="6281738" y="4057650"/>
          <p14:tracePt t="6587" x="6348413" y="4057650"/>
          <p14:tracePt t="6594" x="6429375" y="4038600"/>
          <p14:tracePt t="6602" x="6505575" y="4038600"/>
          <p14:tracePt t="6618" x="6638925" y="4038600"/>
          <p14:tracePt t="6634" x="6753225" y="4038600"/>
          <p14:tracePt t="6651" x="6805613" y="4048125"/>
          <p14:tracePt t="6668" x="6881813" y="4071938"/>
          <p14:tracePt t="6685" x="6915150" y="4086225"/>
          <p14:tracePt t="6701" x="6943725" y="4105275"/>
          <p14:tracePt t="6718" x="6967538" y="4110038"/>
          <p14:tracePt t="6735" x="6981825" y="4119563"/>
          <p14:tracePt t="6751" x="6986588" y="4124325"/>
          <p14:tracePt t="6768" x="6996113" y="4124325"/>
          <p14:tracePt t="6785" x="6996113" y="4129088"/>
          <p14:tracePt t="6801" x="6996113" y="4133850"/>
          <p14:tracePt t="6818" x="6972300" y="4148138"/>
          <p14:tracePt t="6834" x="6886575" y="4171950"/>
          <p14:tracePt t="6851" x="6657975" y="4205288"/>
          <p14:tracePt t="6868" x="6524625" y="4205288"/>
          <p14:tracePt t="6885" x="6429375" y="4181475"/>
          <p14:tracePt t="6901" x="6353175" y="4133850"/>
          <p14:tracePt t="6918" x="6262688" y="4043363"/>
          <p14:tracePt t="6934" x="6224588" y="3986213"/>
          <p14:tracePt t="6951" x="6210300" y="3905250"/>
          <p14:tracePt t="6968" x="6243638" y="3709988"/>
          <p14:tracePt t="6986" x="6291263" y="3600450"/>
          <p14:tracePt t="7001" x="6348413" y="3524250"/>
          <p14:tracePt t="7018" x="6424613" y="3467100"/>
          <p14:tracePt t="7034" x="6591300" y="3400425"/>
          <p14:tracePt t="7051" x="6686550" y="3390900"/>
          <p14:tracePt t="7068" x="6734175" y="3395663"/>
          <p14:tracePt t="7084" x="6786563" y="3414713"/>
          <p14:tracePt t="7101" x="6862763" y="3514725"/>
          <p14:tracePt t="7118" x="6910388" y="3590925"/>
          <p14:tracePt t="7135" x="6938963" y="3657600"/>
          <p14:tracePt t="7152" x="6943725" y="3700463"/>
          <p14:tracePt t="7168" x="6943725" y="3752850"/>
          <p14:tracePt t="7185" x="6943725" y="3781425"/>
          <p14:tracePt t="7201" x="6934200" y="3810000"/>
          <p14:tracePt t="7218" x="6910388" y="3848100"/>
          <p14:tracePt t="7234" x="6896100" y="3867150"/>
          <p14:tracePt t="7251" x="6881813" y="3881438"/>
          <p14:tracePt t="7268" x="6858000" y="3895725"/>
          <p14:tracePt t="7284" x="6834188" y="3914775"/>
          <p14:tracePt t="7301" x="6824663" y="3919538"/>
          <p14:tracePt t="7318" x="6810375" y="3924300"/>
          <p14:tracePt t="7334" x="6800850" y="3929063"/>
          <p14:tracePt t="7351" x="6791325" y="3929063"/>
          <p14:tracePt t="7836" x="6791325" y="3938588"/>
          <p14:tracePt t="7842" x="6791325" y="3943350"/>
          <p14:tracePt t="7851" x="6796088" y="3948113"/>
          <p14:tracePt t="7868" x="6805613" y="3967163"/>
          <p14:tracePt t="7885" x="6815138" y="3986213"/>
          <p14:tracePt t="7901" x="6824663" y="4005263"/>
          <p14:tracePt t="7935" x="6838950" y="4029075"/>
          <p14:tracePt t="7968" x="6853238" y="4048125"/>
          <p14:tracePt t="7985" x="6858000" y="4057650"/>
          <p14:tracePt t="8001" x="6867525" y="4062413"/>
          <p14:tracePt t="8018" x="6867525" y="4067175"/>
          <p14:tracePt t="8034" x="6867525" y="4076700"/>
          <p14:tracePt t="8052" x="6872288" y="4086225"/>
          <p14:tracePt t="8068" x="6877050" y="4095750"/>
          <p14:tracePt t="8085" x="6881813" y="4105275"/>
          <p14:tracePt t="8101" x="6886575" y="4119563"/>
          <p14:tracePt t="8118" x="6886575" y="4129088"/>
          <p14:tracePt t="8134" x="6886575" y="4133850"/>
          <p14:tracePt t="8151" x="6886575" y="4143375"/>
          <p14:tracePt t="8168" x="6886575" y="4152900"/>
          <p14:tracePt t="8184" x="6886575" y="4171950"/>
          <p14:tracePt t="8203" x="6886575" y="4191000"/>
          <p14:tracePt t="8219" x="6891338" y="4219575"/>
          <p14:tracePt t="8235" x="6891338" y="4243388"/>
          <p14:tracePt t="8251" x="6891338" y="4262438"/>
          <p14:tracePt t="8268" x="6891338" y="4291013"/>
          <p14:tracePt t="8285" x="6891338" y="4300538"/>
          <p14:tracePt t="8301" x="6891338" y="4310063"/>
          <p14:tracePt t="8318" x="6891338" y="4319588"/>
          <p14:tracePt t="8335" x="6891338" y="4329113"/>
          <p14:tracePt t="8351" x="6891338" y="4338638"/>
          <p14:tracePt t="8368" x="6896100" y="4352925"/>
          <p14:tracePt t="8384" x="6896100" y="4362450"/>
          <p14:tracePt t="8401" x="6896100" y="4381500"/>
          <p14:tracePt t="8418" x="6896100" y="4391025"/>
          <p14:tracePt t="8434" x="6896100" y="4405313"/>
          <p14:tracePt t="8451" x="6896100" y="4429125"/>
          <p14:tracePt t="8468" x="6896100" y="4452938"/>
          <p14:tracePt t="8484" x="6896100" y="4471988"/>
          <p14:tracePt t="8501" x="6896100" y="4500563"/>
          <p14:tracePt t="8518" x="6886575" y="4543425"/>
          <p14:tracePt t="8534" x="6877050" y="4562475"/>
          <p14:tracePt t="8551" x="6872288" y="4586288"/>
          <p14:tracePt t="8568" x="6867525" y="4610100"/>
          <p14:tracePt t="8584" x="6853238" y="4629150"/>
          <p14:tracePt t="8601" x="6848475" y="4638675"/>
          <p14:tracePt t="8900" x="6843713" y="4643438"/>
          <p14:tracePt t="8908" x="6838950" y="4648200"/>
          <p14:tracePt t="8918" x="6829425" y="4657725"/>
          <p14:tracePt t="8935" x="6819900" y="4667250"/>
          <p14:tracePt t="8951" x="6796088" y="4686300"/>
          <p14:tracePt t="8968" x="6777038" y="4700588"/>
          <p14:tracePt t="9001" x="6753225" y="4714875"/>
          <p14:tracePt t="9034" x="6734175" y="4724400"/>
          <p14:tracePt t="9051" x="6729413" y="4724400"/>
          <p14:tracePt t="9068" x="6719888" y="4724400"/>
          <p14:tracePt t="9084" x="6710363" y="4724400"/>
          <p14:tracePt t="9101" x="6700838" y="4724400"/>
          <p14:tracePt t="9118" x="6696075" y="4724400"/>
          <p14:tracePt t="9134" x="6686550" y="4724400"/>
          <p14:tracePt t="9151" x="6681788" y="4724400"/>
          <p14:tracePt t="9275" x="6686550" y="4724400"/>
          <p14:tracePt t="9282" x="6696075" y="4724400"/>
          <p14:tracePt t="9289" x="6710363" y="4719638"/>
          <p14:tracePt t="9301" x="6719888" y="4719638"/>
          <p14:tracePt t="9318" x="6757988" y="4705350"/>
          <p14:tracePt t="9334" x="6805613" y="4691063"/>
          <p14:tracePt t="9351" x="6824663" y="4686300"/>
          <p14:tracePt t="9367" x="6853238" y="4686300"/>
          <p14:tracePt t="9384" x="6867525" y="4681538"/>
          <p14:tracePt t="9401" x="6900863" y="4681538"/>
          <p14:tracePt t="9418" x="6929438" y="4681538"/>
          <p14:tracePt t="9436" x="6958013" y="4676775"/>
          <p14:tracePt t="9452" x="7005638" y="4676775"/>
          <p14:tracePt t="9468" x="7038975" y="4676775"/>
          <p14:tracePt t="9484" x="7067550" y="4676775"/>
          <p14:tracePt t="9501" x="7096125" y="4676775"/>
          <p14:tracePt t="9517" x="7143750" y="4676775"/>
          <p14:tracePt t="9534" x="7162800" y="4676775"/>
          <p14:tracePt t="9551" x="7186613" y="4676775"/>
          <p14:tracePt t="9568" x="7219950" y="4676775"/>
          <p14:tracePt t="9584" x="7239000" y="4676775"/>
          <p14:tracePt t="9601" x="7253288" y="4676775"/>
          <p14:tracePt t="9618" x="7267575" y="4676775"/>
          <p14:tracePt t="9634" x="7291388" y="4676775"/>
          <p14:tracePt t="9651" x="7305675" y="4676775"/>
          <p14:tracePt t="9668" x="7319963" y="4676775"/>
          <p14:tracePt t="9684" x="7324725" y="4667250"/>
          <p14:tracePt t="9701" x="7339013" y="4662488"/>
          <p14:tracePt t="9718" x="7343775" y="4657725"/>
          <p14:tracePt t="9734" x="7348538" y="4652963"/>
          <p14:tracePt t="9751" x="7358063" y="4648200"/>
          <p14:tracePt t="9768" x="7367588" y="4648200"/>
          <p14:tracePt t="9784" x="7377113" y="4643438"/>
          <p14:tracePt t="9801" x="7381875" y="4638675"/>
          <p14:tracePt t="9818" x="7391400" y="4638675"/>
          <p14:tracePt t="9834" x="7396163" y="4638675"/>
          <p14:tracePt t="9851" x="7405688" y="4638675"/>
          <p14:tracePt t="9868" x="7410450" y="4638675"/>
          <p14:tracePt t="9973" x="7405688" y="4638675"/>
          <p14:tracePt t="9980" x="7396163" y="4638675"/>
          <p14:tracePt t="9987" x="7377113" y="4643438"/>
          <p14:tracePt t="10001" x="7319963" y="4672013"/>
          <p14:tracePt t="10018" x="7172325" y="4714875"/>
          <p14:tracePt t="10034" x="6981825" y="4762500"/>
          <p14:tracePt t="10051" x="6743700" y="4800600"/>
          <p14:tracePt t="10067" x="6343650" y="4867275"/>
          <p14:tracePt t="10084" x="6081713" y="4929188"/>
          <p14:tracePt t="10101" x="5872163" y="4995863"/>
          <p14:tracePt t="10118" x="5719763" y="5057775"/>
          <p14:tracePt t="10134" x="5572125" y="5124450"/>
          <p14:tracePt t="10151" x="5510213" y="5138738"/>
          <p14:tracePt t="10168" x="5481638" y="5148263"/>
          <p14:tracePt t="10185" x="5457825" y="5153025"/>
          <p14:tracePt t="10201" x="5453063" y="5153025"/>
          <p14:tracePt t="10545" x="5438775" y="5167313"/>
          <p14:tracePt t="10553" x="5429250" y="5186363"/>
          <p14:tracePt t="10559" x="5410200" y="5205413"/>
          <p14:tracePt t="10568" x="5391150" y="5214938"/>
          <p14:tracePt t="10584" x="5343525" y="5248275"/>
          <p14:tracePt t="10601" x="5305425" y="5286375"/>
          <p14:tracePt t="10634" x="5224463" y="5376863"/>
          <p14:tracePt t="10668" x="5191125" y="5410200"/>
          <p14:tracePt t="10685" x="5167313" y="5429250"/>
          <p14:tracePt t="10701" x="5153025" y="5434013"/>
          <p14:tracePt t="10718" x="5138738" y="5438775"/>
          <p14:tracePt t="10734" x="5124450" y="5448300"/>
          <p14:tracePt t="10751" x="5072063" y="5457825"/>
          <p14:tracePt t="10768" x="5019675" y="5457825"/>
          <p14:tracePt t="10784" x="4948238" y="5448300"/>
          <p14:tracePt t="10803" x="4895850" y="5429250"/>
          <p14:tracePt t="10818" x="4819650" y="5400675"/>
          <p14:tracePt t="10836" x="4767263" y="5386388"/>
          <p14:tracePt t="10851" x="4681538" y="5362575"/>
          <p14:tracePt t="10868" x="4572000" y="5343525"/>
          <p14:tracePt t="10884" x="4524375" y="5329238"/>
          <p14:tracePt t="10901" x="4471988" y="5324475"/>
          <p14:tracePt t="10918" x="4419600" y="5314950"/>
          <p14:tracePt t="10934" x="4319588" y="5314950"/>
          <p14:tracePt t="10951" x="4248150" y="5310188"/>
          <p14:tracePt t="10968" x="4176713" y="5300663"/>
          <p14:tracePt t="10985" x="4105275" y="5295900"/>
          <p14:tracePt t="11001" x="4019550" y="5281613"/>
          <p14:tracePt t="11017" x="3962400" y="5276850"/>
          <p14:tracePt t="11034" x="3900488" y="5262563"/>
          <p14:tracePt t="11051" x="3805238" y="5262563"/>
          <p14:tracePt t="11068" x="3748088" y="5253038"/>
          <p14:tracePt t="11084" x="3709988" y="5248275"/>
          <p14:tracePt t="11101" x="3671888" y="5238750"/>
          <p14:tracePt t="11117" x="3648075" y="5229225"/>
          <p14:tracePt t="11134" x="3633788" y="5229225"/>
          <p14:tracePt t="11151" x="3629025" y="5229225"/>
          <p14:tracePt t="11167" x="3624263" y="5229225"/>
          <p14:tracePt t="11184" x="3614738" y="5224463"/>
          <p14:tracePt t="11201" x="3609975" y="5219700"/>
          <p14:tracePt t="11217" x="3609975" y="5214938"/>
          <p14:tracePt t="11235" x="3609975" y="5210175"/>
          <p14:tracePt t="11251" x="3619500" y="5191125"/>
          <p14:tracePt t="11268" x="3643313" y="5181600"/>
          <p14:tracePt t="11284" x="3681413" y="5153025"/>
          <p14:tracePt t="11301" x="3752850" y="5129213"/>
          <p14:tracePt t="11317" x="3795713" y="5114925"/>
          <p14:tracePt t="11334" x="3829050" y="5110163"/>
          <p14:tracePt t="11351" x="3852863" y="5105400"/>
          <p14:tracePt t="11367" x="3886200" y="5105400"/>
          <p14:tracePt t="11384" x="3905250" y="5105400"/>
          <p14:tracePt t="11401" x="3919538" y="5105400"/>
          <p14:tracePt t="11418" x="3943350" y="5105400"/>
          <p14:tracePt t="11434" x="3957638" y="5105400"/>
          <p14:tracePt t="11451" x="3962400" y="5105400"/>
          <p14:tracePt t="11468" x="3971925" y="5105400"/>
          <p14:tracePt t="11485" x="3981450" y="5105400"/>
          <p14:tracePt t="11501" x="3995738" y="5105400"/>
          <p14:tracePt t="11517" x="4005263" y="5105400"/>
          <p14:tracePt t="11534" x="4010025" y="5105400"/>
          <p14:tracePt t="11551" x="4019550" y="5105400"/>
          <p14:tracePt t="11568" x="4024313" y="5105400"/>
          <p14:tracePt t="11860" x="4052888" y="5105400"/>
          <p14:tracePt t="11867" x="4086225" y="5105400"/>
          <p14:tracePt t="11875" x="4143375" y="5105400"/>
          <p14:tracePt t="11884" x="4191000" y="5105400"/>
          <p14:tracePt t="11901" x="4310063" y="5105400"/>
          <p14:tracePt t="11918" x="4457700" y="5105400"/>
          <p14:tracePt t="11934" x="4529138" y="5095875"/>
          <p14:tracePt t="11951" x="4610100" y="5091113"/>
          <p14:tracePt t="11967" x="4691063" y="5081588"/>
          <p14:tracePt t="11984" x="4795838" y="5076825"/>
          <p14:tracePt t="12001" x="4857750" y="5076825"/>
          <p14:tracePt t="12018" x="4905375" y="5076825"/>
          <p14:tracePt t="12034" x="4943475" y="5076825"/>
          <p14:tracePt t="12036" x="4967288" y="5076825"/>
          <p14:tracePt t="12051" x="5014913" y="5076825"/>
          <p14:tracePt t="12067" x="5057775" y="5076825"/>
          <p14:tracePt t="12084" x="5110163" y="5076825"/>
          <p14:tracePt t="12101" x="5157788" y="5076825"/>
          <p14:tracePt t="12117" x="5243513" y="5053013"/>
          <p14:tracePt t="12134" x="5300663" y="5033963"/>
          <p14:tracePt t="12151" x="5334000" y="5024438"/>
          <p14:tracePt t="12168" x="5395913" y="5010150"/>
          <p14:tracePt t="12184" x="5434013" y="5005388"/>
          <p14:tracePt t="12201" x="5476875" y="4995863"/>
          <p14:tracePt t="12217" x="5510213" y="4995863"/>
          <p14:tracePt t="12234" x="5553075" y="4995863"/>
          <p14:tracePt t="12251" x="5562600" y="4995863"/>
          <p14:tracePt t="12268" x="5572125" y="4995863"/>
          <p14:tracePt t="12284" x="5576888" y="4995863"/>
          <p14:tracePt t="12301" x="5581650" y="4995863"/>
          <p14:tracePt t="12322" x="5581650" y="5005388"/>
          <p14:tracePt t="12334" x="5576888" y="5010150"/>
          <p14:tracePt t="12351" x="5553075" y="5024438"/>
          <p14:tracePt t="12367" x="5476875" y="5076825"/>
          <p14:tracePt t="12384" x="5381625" y="5110163"/>
          <p14:tracePt t="12401" x="5276850" y="5124450"/>
          <p14:tracePt t="12417" x="5138738" y="5114925"/>
          <p14:tracePt t="12434" x="5081588" y="5072063"/>
          <p14:tracePt t="12451" x="5019675" y="5000625"/>
          <p14:tracePt t="12468" x="4972050" y="4933950"/>
          <p14:tracePt t="12484" x="4938713" y="4862513"/>
          <p14:tracePt t="12501" x="4933950" y="4814888"/>
          <p14:tracePt t="12518" x="4933950" y="4776788"/>
          <p14:tracePt t="12535" x="4943475" y="4729163"/>
          <p14:tracePt t="12536" x="4957763" y="4705350"/>
          <p14:tracePt t="12551" x="4981575" y="4667250"/>
          <p14:tracePt t="12567" x="5005388" y="4643438"/>
          <p14:tracePt t="12584" x="5048250" y="4624388"/>
          <p14:tracePt t="12601" x="5110163" y="4624388"/>
          <p14:tracePt t="12617" x="5148263" y="4643438"/>
          <p14:tracePt t="12634" x="5172075" y="4667250"/>
          <p14:tracePt t="12651" x="5191125" y="4691063"/>
          <p14:tracePt t="12667" x="5214938" y="4738688"/>
          <p14:tracePt t="12684" x="5224463" y="4767263"/>
          <p14:tracePt t="12701" x="5224463" y="4805363"/>
          <p14:tracePt t="12718" x="5224463" y="4838700"/>
          <p14:tracePt t="12734" x="5219700" y="4900613"/>
          <p14:tracePt t="12751" x="5205413" y="4938713"/>
          <p14:tracePt t="12767" x="5195888" y="4957763"/>
          <p14:tracePt t="12784" x="5186363" y="4981575"/>
          <p14:tracePt t="12801" x="5181600" y="4991100"/>
          <p14:tracePt t="12817" x="5176838" y="4995863"/>
          <p14:tracePt t="12834" x="5176838" y="5000625"/>
          <p14:tracePt t="13285" x="5086350" y="5033963"/>
          <p14:tracePt t="13291" x="4895850" y="5110163"/>
          <p14:tracePt t="13301" x="4724400" y="5195888"/>
          <p14:tracePt t="13317" x="4395788" y="5367338"/>
          <p14:tracePt t="13336" x="3886200" y="5548313"/>
          <p14:tracePt t="13353" x="3690938" y="5591175"/>
          <p14:tracePt t="13368" x="3514725" y="5600700"/>
          <p14:tracePt t="13401" x="3281363" y="5529263"/>
          <p14:tracePt t="13434" x="3176588" y="5400675"/>
          <p14:tracePt t="13451" x="3148013" y="5362575"/>
          <p14:tracePt t="13467" x="3090863" y="5310188"/>
          <p14:tracePt t="13484" x="3038475" y="5291138"/>
          <p14:tracePt t="13501" x="2986088" y="5286375"/>
          <p14:tracePt t="13517" x="2938463" y="5286375"/>
          <p14:tracePt t="13534" x="2862263" y="5291138"/>
          <p14:tracePt t="13551" x="2809875" y="5305425"/>
          <p14:tracePt t="13567" x="2752725" y="5334000"/>
          <p14:tracePt t="13585" x="2681288" y="5348288"/>
          <p14:tracePt t="13601" x="2600325" y="5376863"/>
          <p14:tracePt t="13617" x="2557463" y="5381625"/>
          <p14:tracePt t="13634" x="2514600" y="5381625"/>
          <p14:tracePt t="13651" x="2466975" y="5353050"/>
          <p14:tracePt t="13667" x="2428875" y="5338763"/>
          <p14:tracePt t="13684" x="2405063" y="5314950"/>
          <p14:tracePt t="13701" x="2371725" y="5267325"/>
          <p14:tracePt t="13717" x="2309813" y="5138738"/>
          <p14:tracePt t="13734" x="2281238" y="5067300"/>
          <p14:tracePt t="13751" x="2262188" y="5000625"/>
          <p14:tracePt t="13767" x="2247900" y="4967288"/>
          <p14:tracePt t="13784" x="2238375" y="4938713"/>
          <p14:tracePt t="13800" x="2238375" y="4933950"/>
          <p14:tracePt t="13817" x="2238375" y="4929188"/>
          <p14:tracePt t="13836" x="2247900" y="4938713"/>
          <p14:tracePt t="13860" x="2271713" y="4981575"/>
          <p14:tracePt t="13884" x="2452688" y="5267325"/>
          <p14:tracePt t="13901" x="2590800" y="5538788"/>
          <p14:tracePt t="13917" x="2647950" y="5629275"/>
          <p14:tracePt t="13935" x="2676525" y="5667375"/>
          <p14:tracePt t="13950" x="2695575" y="5695950"/>
          <p14:tracePt t="13967" x="2719388" y="5715000"/>
          <p14:tracePt t="13984" x="2738438" y="5719763"/>
          <p14:tracePt t="14000" x="2776538" y="5705475"/>
          <p14:tracePt t="14017" x="2862263" y="5600700"/>
          <p14:tracePt t="14034" x="3081338" y="5329238"/>
          <p14:tracePt t="14051" x="3252788" y="5019675"/>
          <p14:tracePt t="14068" x="3352800" y="4848225"/>
          <p14:tracePt t="14084" x="3457575" y="4738688"/>
          <p14:tracePt t="14100" x="3543300" y="4695825"/>
          <p14:tracePt t="14118" x="3624263" y="4691063"/>
          <p14:tracePt t="14134" x="3714750" y="4733925"/>
          <p14:tracePt t="14151" x="3890963" y="4919663"/>
          <p14:tracePt t="14167" x="4038600" y="5048250"/>
          <p14:tracePt t="14184" x="4162425" y="5162550"/>
          <p14:tracePt t="14201" x="4257675" y="5267325"/>
          <p14:tracePt t="14217" x="4305300" y="5319713"/>
          <p14:tracePt t="14234" x="4324350" y="5329238"/>
          <p14:tracePt t="14251" x="4333875" y="5338763"/>
          <p14:tracePt t="14268" x="4343400" y="5348288"/>
          <p14:tracePt t="14284" x="4352925" y="5353050"/>
          <p14:tracePt t="14301" x="4352925" y="5357813"/>
          <p14:tracePt t="15369" x="4352925" y="5362575"/>
          <p14:tracePt t="15376" x="4352925" y="5367338"/>
          <p14:tracePt t="15391" x="4352925" y="5372100"/>
          <p14:tracePt t="15400" x="4352925" y="5376863"/>
          <p14:tracePt t="16258" x="4338638" y="5376863"/>
          <p14:tracePt t="16265" x="4314825" y="5362575"/>
          <p14:tracePt t="16272" x="4262438" y="5329238"/>
          <p14:tracePt t="16284" x="4191000" y="5267325"/>
          <p14:tracePt t="16301" x="4043363" y="5129213"/>
          <p14:tracePt t="16317" x="3629025" y="4629150"/>
          <p14:tracePt t="16351" x="3167063" y="4019550"/>
          <p14:tracePt t="16384" x="2838450" y="3657600"/>
          <p14:tracePt t="16401" x="2738438" y="3590925"/>
          <p14:tracePt t="16417" x="2686050" y="3567113"/>
          <p14:tracePt t="16434" x="2600325" y="3562350"/>
          <p14:tracePt t="16450" x="2557463" y="3576638"/>
          <p14:tracePt t="16467" x="2519363" y="3595688"/>
          <p14:tracePt t="16484" x="2495550" y="3633788"/>
          <p14:tracePt t="16500" x="2462213" y="3752850"/>
          <p14:tracePt t="16517" x="2476500" y="3857625"/>
          <p14:tracePt t="16534" x="2505075" y="3943350"/>
          <p14:tracePt t="16551" x="2581275" y="4114800"/>
          <p14:tracePt t="16567" x="2705100" y="4348163"/>
          <p14:tracePt t="16596" x="2747963" y="4400550"/>
          <p14:tracePt t="16604" x="2790825" y="4443413"/>
          <p14:tracePt t="16617" x="2881313" y="4567238"/>
          <p14:tracePt t="16634" x="2981325" y="4729163"/>
          <p14:tracePt t="16651" x="3014663" y="4781550"/>
          <p14:tracePt t="16667" x="3043238" y="4819650"/>
          <p14:tracePt t="16684" x="3081338" y="4891088"/>
          <p14:tracePt t="16700" x="3128963" y="4981575"/>
          <p14:tracePt t="16717" x="3176588" y="5067300"/>
          <p14:tracePt t="16734" x="3205163" y="5133975"/>
          <p14:tracePt t="16750" x="3233738" y="5181600"/>
          <p14:tracePt t="16767" x="3248025" y="5200650"/>
          <p14:tracePt t="16784" x="3257550" y="5210175"/>
          <p14:tracePt t="16801" x="3276600" y="5229225"/>
          <p14:tracePt t="16817" x="3295650" y="5253038"/>
          <p14:tracePt t="16834" x="3309938" y="5267325"/>
          <p14:tracePt t="16851" x="3333750" y="5291138"/>
          <p14:tracePt t="16869" x="3357563" y="5314950"/>
          <p14:tracePt t="16884" x="3400425" y="5338763"/>
          <p14:tracePt t="16900" x="3419475" y="5348288"/>
          <p14:tracePt t="16917" x="3457575" y="5357813"/>
          <p14:tracePt t="16934" x="3505200" y="5367338"/>
          <p14:tracePt t="16950" x="3552825" y="5367338"/>
          <p14:tracePt t="16967" x="3605213" y="5367338"/>
          <p14:tracePt t="16985" x="3681413" y="5357813"/>
          <p14:tracePt t="17001" x="3724275" y="5348288"/>
          <p14:tracePt t="17018" x="3767138" y="5338763"/>
          <p14:tracePt t="17034" x="3805238" y="5334000"/>
          <p14:tracePt t="17039" x="3814763" y="5329238"/>
          <p14:tracePt t="17051" x="3843338" y="5324475"/>
          <p14:tracePt t="17067" x="3867150" y="5310188"/>
          <p14:tracePt t="17084" x="3881438" y="5305425"/>
          <p14:tracePt t="17101" x="3895725" y="5300663"/>
          <p14:tracePt t="17117" x="3914775" y="5291138"/>
          <p14:tracePt t="17134" x="3924300" y="5281613"/>
          <p14:tracePt t="17151" x="3938588" y="5267325"/>
          <p14:tracePt t="17167" x="3957638" y="5205413"/>
          <p14:tracePt t="17184" x="3976688" y="5053013"/>
          <p14:tracePt t="17200" x="3971925" y="4895850"/>
          <p14:tracePt t="17217" x="3952875" y="4676775"/>
          <p14:tracePt t="17234" x="3933825" y="4538663"/>
          <p14:tracePt t="17250" x="3924300" y="4457700"/>
          <p14:tracePt t="17267" x="3924300" y="4438650"/>
          <p14:tracePt t="17284" x="3924300" y="4424363"/>
          <p14:tracePt t="17300" x="3910013" y="4405313"/>
          <p14:tracePt t="17317" x="3895725" y="4395788"/>
          <p14:tracePt t="17334" x="3871913" y="4362450"/>
          <p14:tracePt t="17350" x="3786188" y="4281488"/>
          <p14:tracePt t="17367" x="3576638" y="4119563"/>
          <p14:tracePt t="17384" x="3433763" y="4024313"/>
          <p14:tracePt t="17400" x="3281363" y="3933825"/>
          <p14:tracePt t="17417" x="3124200" y="3805238"/>
          <p14:tracePt t="17434" x="2971800" y="3686175"/>
          <p14:tracePt t="17450" x="2914650" y="3648075"/>
          <p14:tracePt t="17467" x="2890838" y="3638550"/>
          <p14:tracePt t="17485" x="2871788" y="3652838"/>
          <p14:tracePt t="17500" x="2857500" y="3724275"/>
          <p14:tracePt t="17517" x="2871788" y="3871913"/>
          <p14:tracePt t="17534" x="2919413" y="4110038"/>
          <p14:tracePt t="17537" x="2947988" y="4200525"/>
          <p14:tracePt t="17550" x="3019425" y="4352925"/>
          <p14:tracePt t="17567" x="3105150" y="4567238"/>
          <p14:tracePt t="17584" x="3167063" y="4714875"/>
          <p14:tracePt t="17600" x="3205163" y="4805363"/>
          <p14:tracePt t="17617" x="3257550" y="4905375"/>
          <p14:tracePt t="17634" x="3290888" y="4991100"/>
          <p14:tracePt t="17650" x="3314700" y="5048250"/>
          <p14:tracePt t="17667" x="3328988" y="5100638"/>
          <p14:tracePt t="17684" x="3338513" y="5124450"/>
          <p14:tracePt t="17700" x="3338513" y="5133975"/>
          <p14:tracePt t="17717" x="3338513" y="5138738"/>
          <p14:tracePt t="17734" x="3352800" y="5124450"/>
          <p14:tracePt t="17750" x="3376613" y="5072063"/>
          <p14:tracePt t="17767" x="3429000" y="4962525"/>
          <p14:tracePt t="17784" x="3529013" y="4710113"/>
          <p14:tracePt t="17800" x="3667125" y="4433888"/>
          <p14:tracePt t="17817" x="3767138" y="4195763"/>
          <p14:tracePt t="17834" x="3848100" y="4019550"/>
          <p14:tracePt t="17851" x="3924300" y="3900488"/>
          <p14:tracePt t="17867" x="4043363" y="3748088"/>
          <p14:tracePt t="17884" x="4119563" y="3648075"/>
          <p14:tracePt t="17900" x="4181475" y="3567113"/>
          <p14:tracePt t="17917" x="4224338" y="3529013"/>
          <p14:tracePt t="17934" x="4271963" y="3476625"/>
          <p14:tracePt t="17950" x="4305300" y="3452813"/>
          <p14:tracePt t="17967" x="4333875" y="3438525"/>
          <p14:tracePt t="17984" x="4381500" y="3414713"/>
          <p14:tracePt t="18000" x="4419600" y="3405188"/>
          <p14:tracePt t="18017" x="4448175" y="3390900"/>
          <p14:tracePt t="18034" x="4476750" y="3381375"/>
          <p14:tracePt t="18036" x="4495800" y="3367088"/>
          <p14:tracePt t="18050" x="4524375" y="3357563"/>
          <p14:tracePt t="18067" x="4548188" y="3343275"/>
          <p14:tracePt t="18084" x="4572000" y="3333750"/>
          <p14:tracePt t="18101" x="4605338" y="3314700"/>
          <p14:tracePt t="18117" x="4629150" y="3309938"/>
          <p14:tracePt t="18134" x="4638675" y="3300413"/>
          <p14:tracePt t="18150" x="4648200" y="3295650"/>
          <p14:tracePt t="18167" x="4657725" y="3290888"/>
          <p14:tracePt t="18184" x="4667250" y="3290888"/>
          <p14:tracePt t="18217" x="4672013" y="3290888"/>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제목 1"/>
          <p:cNvSpPr>
            <a:spLocks noGrp="1"/>
          </p:cNvSpPr>
          <p:nvPr>
            <p:ph type="title"/>
          </p:nvPr>
        </p:nvSpPr>
        <p:spPr/>
        <p:txBody>
          <a:bodyPr/>
          <a:lstStyle/>
          <a:p>
            <a:r>
              <a:rPr lang="en-US" altLang="ko-KR">
                <a:ea typeface="굴림" panose="020B0600000101010101" pitchFamily="50" charset="-127"/>
              </a:rPr>
              <a:t>The finally Block</a:t>
            </a:r>
            <a:endParaRPr lang="ko-KR" altLang="en-US">
              <a:ea typeface="굴림" panose="020B0600000101010101" pitchFamily="50" charset="-127"/>
            </a:endParaRPr>
          </a:p>
        </p:txBody>
      </p:sp>
      <p:sp>
        <p:nvSpPr>
          <p:cNvPr id="34819" name="내용 개체 틀 2"/>
          <p:cNvSpPr>
            <a:spLocks noGrp="1"/>
          </p:cNvSpPr>
          <p:nvPr>
            <p:ph idx="1"/>
          </p:nvPr>
        </p:nvSpPr>
        <p:spPr>
          <a:xfrm>
            <a:off x="457200" y="1285875"/>
            <a:ext cx="8229600" cy="414338"/>
          </a:xfrm>
        </p:spPr>
        <p:txBody>
          <a:bodyPr/>
          <a:lstStyle/>
          <a:p>
            <a:pPr>
              <a:lnSpc>
                <a:spcPct val="90000"/>
              </a:lnSpc>
            </a:pPr>
            <a:r>
              <a:rPr lang="en-US" altLang="ko-KR" sz="2000">
                <a:ea typeface="굴림" panose="020B0600000101010101" pitchFamily="50" charset="-127"/>
              </a:rPr>
              <a:t>The finally block </a:t>
            </a:r>
            <a:r>
              <a:rPr lang="en-US" altLang="ko-KR" sz="2000" i="1">
                <a:ea typeface="굴림" panose="020B0600000101010101" pitchFamily="50" charset="-127"/>
              </a:rPr>
              <a:t>always</a:t>
            </a:r>
            <a:r>
              <a:rPr lang="en-US" altLang="ko-KR" sz="2000">
                <a:ea typeface="굴림" panose="020B0600000101010101" pitchFamily="50" charset="-127"/>
              </a:rPr>
              <a:t> executes</a:t>
            </a:r>
            <a:endParaRPr lang="ko-KR" altLang="en-US" sz="2000">
              <a:ea typeface="굴림" panose="020B0600000101010101" pitchFamily="50" charset="-127"/>
            </a:endParaRPr>
          </a:p>
        </p:txBody>
      </p:sp>
      <p:sp>
        <p:nvSpPr>
          <p:cNvPr id="34820"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A75CDAD-0179-4835-9D3E-765E9A9C1ECC}" type="slidenum">
              <a:rPr lang="en-US" altLang="ko-KR" sz="1000" smtClean="0">
                <a:latin typeface="Verdana" panose="020B0604030504040204" pitchFamily="34" charset="0"/>
                <a:ea typeface="굴림" panose="020B0600000101010101" pitchFamily="50" charset="-127"/>
              </a:rPr>
              <a:pPr>
                <a:spcBef>
                  <a:spcPct val="0"/>
                </a:spcBef>
                <a:buClrTx/>
                <a:buFontTx/>
                <a:buNone/>
              </a:pPr>
              <a:t>22</a:t>
            </a:fld>
            <a:endParaRPr lang="en-US" altLang="ko-KR" sz="1000">
              <a:latin typeface="Verdana" panose="020B0604030504040204" pitchFamily="34" charset="0"/>
              <a:ea typeface="굴림" panose="020B0600000101010101" pitchFamily="50" charset="-127"/>
            </a:endParaRPr>
          </a:p>
        </p:txBody>
      </p:sp>
      <p:sp>
        <p:nvSpPr>
          <p:cNvPr id="34821" name="Rectangle 3"/>
          <p:cNvSpPr txBox="1">
            <a:spLocks noChangeArrowheads="1"/>
          </p:cNvSpPr>
          <p:nvPr/>
        </p:nvSpPr>
        <p:spPr bwMode="auto">
          <a:xfrm>
            <a:off x="611188" y="1651000"/>
            <a:ext cx="8064500" cy="46783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72000" tIns="0" rIns="72000" bIns="0">
            <a:spAutoFit/>
          </a:bodyPr>
          <a:lstStyle>
            <a:lvl1pPr>
              <a:spcBef>
                <a:spcPct val="20000"/>
              </a:spcBef>
              <a:buClr>
                <a:schemeClr val="hlink"/>
              </a:buClr>
              <a:buFont typeface="Wingdings" panose="05000000000000000000" pitchFamily="2" charset="2"/>
              <a:buChar char="v"/>
              <a:tabLst>
                <a:tab pos="273050" algn="l"/>
                <a:tab pos="450850" algn="l"/>
                <a:tab pos="712788"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dirty="0"/>
              <a:t>public class </a:t>
            </a:r>
            <a:r>
              <a:rPr lang="en-US" altLang="ko-KR" sz="1600" dirty="0" err="1"/>
              <a:t>FinallyBlock</a:t>
            </a:r>
            <a:r>
              <a:rPr lang="en-US" altLang="ko-KR" sz="1600" dirty="0"/>
              <a:t> {</a:t>
            </a:r>
          </a:p>
          <a:p>
            <a:pPr eaLnBrk="1" hangingPunct="1">
              <a:spcBef>
                <a:spcPct val="0"/>
              </a:spcBef>
              <a:buClrTx/>
              <a:buFontTx/>
              <a:buNone/>
            </a:pPr>
            <a:r>
              <a:rPr lang="en-US" altLang="ko-KR" sz="1600" dirty="0"/>
              <a:t>	public static void main(String[] args) {</a:t>
            </a:r>
          </a:p>
          <a:p>
            <a:pPr eaLnBrk="1" hangingPunct="1">
              <a:spcBef>
                <a:spcPct val="0"/>
              </a:spcBef>
              <a:buClrTx/>
              <a:buFontTx/>
              <a:buNone/>
            </a:pPr>
            <a:r>
              <a:rPr lang="en-US" altLang="ko-KR" sz="1600" dirty="0"/>
              <a:t>		String[] array = {"First", "Second", "Third"};</a:t>
            </a:r>
          </a:p>
          <a:p>
            <a:pPr eaLnBrk="1" hangingPunct="1">
              <a:spcBef>
                <a:spcPct val="0"/>
              </a:spcBef>
              <a:buClrTx/>
              <a:buFontTx/>
              <a:buNone/>
            </a:pPr>
            <a:r>
              <a:rPr lang="en-US" altLang="ko-KR" sz="1600" dirty="0"/>
              <a:t>		List&lt;String&gt; list = new </a:t>
            </a:r>
            <a:r>
              <a:rPr lang="en-US" altLang="ko-KR" sz="1600" dirty="0" err="1"/>
              <a:t>ArrayList</a:t>
            </a:r>
            <a:r>
              <a:rPr lang="en-US" altLang="ko-KR" sz="1600" dirty="0"/>
              <a:t>&lt;&gt;(</a:t>
            </a:r>
            <a:r>
              <a:rPr lang="en-US" altLang="ko-KR" sz="1600" dirty="0" err="1"/>
              <a:t>Arrays.asList</a:t>
            </a:r>
            <a:r>
              <a:rPr lang="en-US" altLang="ko-KR" sz="1600" dirty="0"/>
              <a:t>(array));</a:t>
            </a:r>
          </a:p>
          <a:p>
            <a:pPr eaLnBrk="1" hangingPunct="1">
              <a:spcBef>
                <a:spcPct val="0"/>
              </a:spcBef>
              <a:buClrTx/>
              <a:buFontTx/>
              <a:buNone/>
            </a:pPr>
            <a:r>
              <a:rPr lang="en-US" altLang="ko-KR" sz="1600" dirty="0"/>
              <a:t>		</a:t>
            </a:r>
            <a:r>
              <a:rPr lang="en-US" altLang="ko-KR" sz="1600" dirty="0" err="1"/>
              <a:t>PrintWriter</a:t>
            </a:r>
            <a:r>
              <a:rPr lang="en-US" altLang="ko-KR" sz="1600" dirty="0"/>
              <a:t> out = null;</a:t>
            </a:r>
          </a:p>
          <a:p>
            <a:pPr eaLnBrk="1" hangingPunct="1">
              <a:spcBef>
                <a:spcPct val="0"/>
              </a:spcBef>
              <a:buClrTx/>
              <a:buFontTx/>
              <a:buNone/>
            </a:pPr>
            <a:r>
              <a:rPr lang="en-US" altLang="ko-KR" sz="1600" dirty="0"/>
              <a:t>		try {</a:t>
            </a:r>
          </a:p>
          <a:p>
            <a:pPr eaLnBrk="1" hangingPunct="1">
              <a:spcBef>
                <a:spcPct val="0"/>
              </a:spcBef>
              <a:buClrTx/>
              <a:buFontTx/>
              <a:buNone/>
            </a:pPr>
            <a:r>
              <a:rPr lang="en-US" altLang="ko-KR" sz="1600" dirty="0"/>
              <a:t>			</a:t>
            </a:r>
            <a:r>
              <a:rPr lang="en-US" altLang="ko-KR" sz="1600" dirty="0" err="1"/>
              <a:t>System.err.println</a:t>
            </a:r>
            <a:r>
              <a:rPr lang="en-US" altLang="ko-KR" sz="1600" dirty="0"/>
              <a:t>("Entering try statement");</a:t>
            </a:r>
          </a:p>
          <a:p>
            <a:pPr eaLnBrk="1" hangingPunct="1">
              <a:spcBef>
                <a:spcPct val="0"/>
              </a:spcBef>
              <a:buClrTx/>
              <a:buFontTx/>
              <a:buNone/>
            </a:pPr>
            <a:r>
              <a:rPr lang="en-US" altLang="ko-KR" sz="1600" dirty="0"/>
              <a:t>			out = new </a:t>
            </a:r>
            <a:r>
              <a:rPr lang="en-US" altLang="ko-KR" sz="1600" dirty="0" err="1"/>
              <a:t>PrintWriter</a:t>
            </a:r>
            <a:r>
              <a:rPr lang="en-US" altLang="ko-KR" sz="1600" dirty="0"/>
              <a:t>( new </a:t>
            </a:r>
            <a:r>
              <a:rPr lang="en-US" altLang="ko-KR" sz="1600" dirty="0" err="1"/>
              <a:t>FileWriter</a:t>
            </a:r>
            <a:r>
              <a:rPr lang="en-US" altLang="ko-KR" sz="1600" dirty="0"/>
              <a:t>("</a:t>
            </a:r>
            <a:r>
              <a:rPr lang="en-US" altLang="ko-KR" sz="1600" dirty="0" err="1"/>
              <a:t>OutFile.txt</a:t>
            </a:r>
            <a:r>
              <a:rPr lang="en-US" altLang="ko-KR" sz="1600" dirty="0"/>
              <a:t>"));</a:t>
            </a:r>
          </a:p>
          <a:p>
            <a:pPr eaLnBrk="1" hangingPunct="1">
              <a:spcBef>
                <a:spcPct val="0"/>
              </a:spcBef>
              <a:buClrTx/>
              <a:buFontTx/>
              <a:buNone/>
            </a:pPr>
            <a:r>
              <a:rPr lang="en-US" altLang="ko-KR" sz="1600" dirty="0"/>
              <a:t>			for (int </a:t>
            </a:r>
            <a:r>
              <a:rPr lang="en-US" altLang="ko-KR" sz="1600" dirty="0" err="1"/>
              <a:t>i</a:t>
            </a:r>
            <a:r>
              <a:rPr lang="en-US" altLang="ko-KR" sz="1600" dirty="0"/>
              <a:t> = 0; </a:t>
            </a:r>
            <a:r>
              <a:rPr lang="en-US" altLang="ko-KR" sz="1600" b="1" dirty="0" err="1"/>
              <a:t>i</a:t>
            </a:r>
            <a:r>
              <a:rPr lang="en-US" altLang="ko-KR" sz="1600" b="1" dirty="0"/>
              <a:t> &lt; 10</a:t>
            </a:r>
            <a:r>
              <a:rPr lang="en-US" altLang="ko-KR" sz="1600" dirty="0"/>
              <a:t>; </a:t>
            </a:r>
            <a:r>
              <a:rPr lang="en-US" altLang="ko-KR" sz="1600" dirty="0" err="1"/>
              <a:t>i</a:t>
            </a:r>
            <a:r>
              <a:rPr lang="en-US" altLang="ko-KR" sz="1600" dirty="0"/>
              <a:t>++) </a:t>
            </a:r>
            <a:r>
              <a:rPr lang="en-US" altLang="ko-KR" sz="1600" dirty="0" err="1"/>
              <a:t>out.println</a:t>
            </a:r>
            <a:r>
              <a:rPr lang="en-US" altLang="ko-KR" sz="1600" dirty="0"/>
              <a:t>("Value at: " + </a:t>
            </a:r>
            <a:r>
              <a:rPr lang="en-US" altLang="ko-KR" sz="1600" dirty="0" err="1"/>
              <a:t>i</a:t>
            </a:r>
            <a:r>
              <a:rPr lang="en-US" altLang="ko-KR" sz="1600" dirty="0"/>
              <a:t> + " = " + </a:t>
            </a:r>
            <a:r>
              <a:rPr lang="en-US" altLang="ko-KR" sz="1600" b="1" dirty="0" err="1"/>
              <a:t>list.get</a:t>
            </a:r>
            <a:r>
              <a:rPr lang="en-US" altLang="ko-KR" sz="1600" b="1" dirty="0"/>
              <a:t>(</a:t>
            </a:r>
            <a:r>
              <a:rPr lang="en-US" altLang="ko-KR" sz="1600" b="1" dirty="0" err="1"/>
              <a:t>i</a:t>
            </a:r>
            <a:r>
              <a:rPr lang="en-US" altLang="ko-KR" sz="1600" b="1" dirty="0"/>
              <a:t>))</a:t>
            </a:r>
            <a:r>
              <a:rPr lang="en-US" altLang="ko-KR" sz="1600" dirty="0"/>
              <a:t>;</a:t>
            </a:r>
          </a:p>
          <a:p>
            <a:pPr eaLnBrk="1" hangingPunct="1">
              <a:spcBef>
                <a:spcPct val="0"/>
              </a:spcBef>
              <a:buClrTx/>
              <a:buFontTx/>
              <a:buNone/>
            </a:pPr>
            <a:r>
              <a:rPr lang="en-US" altLang="ko-KR" sz="1600" dirty="0"/>
              <a:t>		} catch (</a:t>
            </a:r>
            <a:r>
              <a:rPr lang="en-US" altLang="ko-KR" sz="1600" b="1" dirty="0" err="1"/>
              <a:t>IndexOutOfBoundsException</a:t>
            </a:r>
            <a:r>
              <a:rPr lang="en-US" altLang="ko-KR" sz="1600" b="1" dirty="0"/>
              <a:t> e</a:t>
            </a:r>
            <a:r>
              <a:rPr lang="en-US" altLang="ko-KR" sz="1600" dirty="0"/>
              <a:t>) {</a:t>
            </a:r>
          </a:p>
          <a:p>
            <a:pPr eaLnBrk="1" hangingPunct="1">
              <a:spcBef>
                <a:spcPct val="0"/>
              </a:spcBef>
              <a:buClrTx/>
              <a:buFontTx/>
              <a:buNone/>
            </a:pPr>
            <a:r>
              <a:rPr lang="en-US" altLang="ko-KR" sz="1600" dirty="0"/>
              <a:t>			</a:t>
            </a:r>
            <a:r>
              <a:rPr lang="en-US" altLang="ko-KR" sz="1600" dirty="0" err="1"/>
              <a:t>System.err.println</a:t>
            </a:r>
            <a:r>
              <a:rPr lang="en-US" altLang="ko-KR" sz="1600" dirty="0"/>
              <a:t>("Caught </a:t>
            </a:r>
            <a:r>
              <a:rPr lang="en-US" altLang="ko-KR" sz="1600" dirty="0" err="1"/>
              <a:t>IndexOutOfBoundsException</a:t>
            </a:r>
            <a:r>
              <a:rPr lang="en-US" altLang="ko-KR" sz="1600" dirty="0"/>
              <a:t>: " + </a:t>
            </a:r>
            <a:r>
              <a:rPr lang="en-US" altLang="ko-KR" sz="1600" dirty="0" err="1"/>
              <a:t>e.getMessage</a:t>
            </a:r>
            <a:r>
              <a:rPr lang="en-US" altLang="ko-KR" sz="1600" dirty="0"/>
              <a:t>());</a:t>
            </a:r>
          </a:p>
          <a:p>
            <a:pPr eaLnBrk="1" hangingPunct="1">
              <a:spcBef>
                <a:spcPct val="0"/>
              </a:spcBef>
              <a:buClrTx/>
              <a:buFontTx/>
              <a:buNone/>
            </a:pPr>
            <a:r>
              <a:rPr lang="en-US" altLang="ko-KR" sz="1600" dirty="0"/>
              <a:t>		} catch (</a:t>
            </a:r>
            <a:r>
              <a:rPr lang="en-US" altLang="ko-KR" sz="1600" dirty="0" err="1"/>
              <a:t>IOException</a:t>
            </a:r>
            <a:r>
              <a:rPr lang="en-US" altLang="ko-KR" sz="1600" dirty="0"/>
              <a:t> e) {</a:t>
            </a:r>
          </a:p>
          <a:p>
            <a:pPr eaLnBrk="1" hangingPunct="1">
              <a:spcBef>
                <a:spcPct val="0"/>
              </a:spcBef>
              <a:buClrTx/>
              <a:buFontTx/>
              <a:buNone/>
            </a:pPr>
            <a:r>
              <a:rPr lang="en-US" altLang="ko-KR" sz="1600" dirty="0"/>
              <a:t>			</a:t>
            </a:r>
            <a:r>
              <a:rPr lang="en-US" altLang="ko-KR" sz="1600" dirty="0" err="1"/>
              <a:t>System.err.println</a:t>
            </a:r>
            <a:r>
              <a:rPr lang="en-US" altLang="ko-KR" sz="1600" dirty="0"/>
              <a:t>("Caught </a:t>
            </a:r>
            <a:r>
              <a:rPr lang="en-US" altLang="ko-KR" sz="1600" dirty="0" err="1"/>
              <a:t>IOException</a:t>
            </a:r>
            <a:r>
              <a:rPr lang="en-US" altLang="ko-KR" sz="1600" dirty="0"/>
              <a:t>: " + </a:t>
            </a:r>
            <a:r>
              <a:rPr lang="en-US" altLang="ko-KR" sz="1600" dirty="0" err="1"/>
              <a:t>e.getMessage</a:t>
            </a:r>
            <a:r>
              <a:rPr lang="en-US" altLang="ko-KR" sz="1600" dirty="0"/>
              <a:t>());</a:t>
            </a:r>
          </a:p>
          <a:p>
            <a:pPr eaLnBrk="1" hangingPunct="1">
              <a:spcBef>
                <a:spcPct val="0"/>
              </a:spcBef>
              <a:buClrTx/>
              <a:buFontTx/>
              <a:buNone/>
            </a:pPr>
            <a:r>
              <a:rPr lang="en-US" altLang="ko-KR" sz="1600" dirty="0"/>
              <a:t>		} </a:t>
            </a:r>
            <a:r>
              <a:rPr lang="en-US" altLang="ko-KR" sz="1600" b="1" dirty="0"/>
              <a:t>finally</a:t>
            </a:r>
            <a:r>
              <a:rPr lang="en-US" altLang="ko-KR" sz="1600" dirty="0"/>
              <a:t> {</a:t>
            </a:r>
          </a:p>
          <a:p>
            <a:pPr eaLnBrk="1" hangingPunct="1">
              <a:spcBef>
                <a:spcPct val="0"/>
              </a:spcBef>
              <a:buClrTx/>
              <a:buFontTx/>
              <a:buNone/>
            </a:pPr>
            <a:r>
              <a:rPr lang="en-US" altLang="ko-KR" sz="1600" dirty="0"/>
              <a:t>			if (out != null) { </a:t>
            </a:r>
            <a:r>
              <a:rPr lang="en-US" altLang="ko-KR" sz="1600" dirty="0" err="1"/>
              <a:t>System.err.println</a:t>
            </a:r>
            <a:r>
              <a:rPr lang="en-US" altLang="ko-KR" sz="1600" dirty="0"/>
              <a:t>("Closing </a:t>
            </a:r>
            <a:r>
              <a:rPr lang="en-US" altLang="ko-KR" sz="1600" dirty="0" err="1"/>
              <a:t>PrintWriter</a:t>
            </a:r>
            <a:r>
              <a:rPr lang="en-US" altLang="ko-KR" sz="1600" dirty="0"/>
              <a:t>"); </a:t>
            </a:r>
            <a:r>
              <a:rPr lang="en-US" altLang="ko-KR" sz="1600" dirty="0" err="1"/>
              <a:t>out.close</a:t>
            </a:r>
            <a:r>
              <a:rPr lang="en-US" altLang="ko-KR" sz="1600" dirty="0"/>
              <a:t>(); } </a:t>
            </a:r>
          </a:p>
          <a:p>
            <a:pPr eaLnBrk="1" hangingPunct="1">
              <a:spcBef>
                <a:spcPct val="0"/>
              </a:spcBef>
              <a:buClrTx/>
              <a:buFontTx/>
              <a:buNone/>
            </a:pPr>
            <a:r>
              <a:rPr lang="en-US" altLang="ko-KR" sz="1600" dirty="0"/>
              <a:t>			else { </a:t>
            </a:r>
            <a:r>
              <a:rPr lang="en-US" altLang="ko-KR" sz="1600" dirty="0" err="1"/>
              <a:t>System.err.println</a:t>
            </a:r>
            <a:r>
              <a:rPr lang="en-US" altLang="ko-KR" sz="1600" dirty="0"/>
              <a:t>("</a:t>
            </a:r>
            <a:r>
              <a:rPr lang="en-US" altLang="ko-KR" sz="1600" dirty="0" err="1"/>
              <a:t>PrintWriter</a:t>
            </a:r>
            <a:r>
              <a:rPr lang="en-US" altLang="ko-KR" sz="1600" dirty="0"/>
              <a:t> not open");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	}</a:t>
            </a:r>
          </a:p>
          <a:p>
            <a:pPr eaLnBrk="1" hangingPunct="1">
              <a:spcBef>
                <a:spcPct val="0"/>
              </a:spcBef>
              <a:buClrTx/>
              <a:buFontTx/>
              <a:buNone/>
            </a:pPr>
            <a:r>
              <a:rPr lang="en-US" altLang="ko-KR" sz="1600" dirty="0"/>
              <a:t>}</a:t>
            </a:r>
          </a:p>
        </p:txBody>
      </p:sp>
      <p:sp>
        <p:nvSpPr>
          <p:cNvPr id="34822" name="직사각형 5"/>
          <p:cNvSpPr>
            <a:spLocks noChangeArrowheads="1"/>
          </p:cNvSpPr>
          <p:nvPr/>
        </p:nvSpPr>
        <p:spPr bwMode="auto">
          <a:xfrm>
            <a:off x="1979613" y="5595938"/>
            <a:ext cx="6696075" cy="7572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en-US" altLang="ko-KR" sz="1600">
                <a:latin typeface="Arial" panose="020B0604020202020204" pitchFamily="34" charset="0"/>
                <a:ea typeface="굴림" panose="020B0600000101010101" pitchFamily="50" charset="-127"/>
              </a:rPr>
              <a:t>Entering try statement</a:t>
            </a:r>
          </a:p>
          <a:p>
            <a:pPr eaLnBrk="1" hangingPunct="1">
              <a:lnSpc>
                <a:spcPct val="90000"/>
              </a:lnSpc>
              <a:spcBef>
                <a:spcPct val="0"/>
              </a:spcBef>
              <a:buClrTx/>
              <a:buFontTx/>
              <a:buNone/>
            </a:pPr>
            <a:r>
              <a:rPr lang="en-US" altLang="ko-KR" sz="1600">
                <a:latin typeface="Arial" panose="020B0604020202020204" pitchFamily="34" charset="0"/>
                <a:ea typeface="굴림" panose="020B0600000101010101" pitchFamily="50" charset="-127"/>
              </a:rPr>
              <a:t>Caught IndexOutOfBoundsException: Index 3 out of bounds for length 3</a:t>
            </a:r>
          </a:p>
          <a:p>
            <a:pPr eaLnBrk="1" hangingPunct="1">
              <a:lnSpc>
                <a:spcPct val="90000"/>
              </a:lnSpc>
              <a:spcBef>
                <a:spcPct val="0"/>
              </a:spcBef>
              <a:buClrTx/>
              <a:buFontTx/>
              <a:buNone/>
            </a:pPr>
            <a:r>
              <a:rPr lang="en-US" altLang="ko-KR" sz="1600">
                <a:latin typeface="Arial" panose="020B0604020202020204" pitchFamily="34" charset="0"/>
                <a:ea typeface="굴림" panose="020B0600000101010101" pitchFamily="50" charset="-127"/>
              </a:rPr>
              <a:t>Closing PrintWriter</a:t>
            </a:r>
          </a:p>
        </p:txBody>
      </p:sp>
    </p:spTree>
  </p:cSld>
  <p:clrMapOvr>
    <a:masterClrMapping/>
  </p:clrMapOvr>
  <mc:AlternateContent xmlns:mc="http://schemas.openxmlformats.org/markup-compatibility/2006" xmlns:p14="http://schemas.microsoft.com/office/powerpoint/2010/main">
    <mc:Choice Requires="p14">
      <p:transition spd="slow" p14:dur="2000" advTm="231706"/>
    </mc:Choice>
    <mc:Fallback xmlns="">
      <p:transition spd="slow" advTm="231706"/>
    </mc:Fallback>
  </mc:AlternateContent>
  <p:extLst>
    <p:ext uri="{3A86A75C-4F4B-4683-9AE1-C65F6400EC91}">
      <p14:laserTraceLst xmlns:p14="http://schemas.microsoft.com/office/powerpoint/2010/main">
        <p14:tracePtLst>
          <p14:tracePt t="936" x="4672013" y="3224213"/>
          <p14:tracePt t="943" x="4672013" y="3124200"/>
          <p14:tracePt t="955" x="4672013" y="3033713"/>
          <p14:tracePt t="972" x="4672013" y="2681288"/>
          <p14:tracePt t="989" x="4672013" y="2514600"/>
          <p14:tracePt t="1005" x="4676775" y="2409825"/>
          <p14:tracePt t="1038" x="4700588" y="2243138"/>
          <p14:tracePt t="1072" x="4700588" y="2124075"/>
          <p14:tracePt t="1089" x="4700588" y="2076450"/>
          <p14:tracePt t="1105" x="4691063" y="2000250"/>
          <p14:tracePt t="1122" x="4676775" y="1928813"/>
          <p14:tracePt t="1139" x="4676775" y="1804988"/>
          <p14:tracePt t="1155" x="4662488" y="1700213"/>
          <p14:tracePt t="1172" x="4648200" y="1633538"/>
          <p14:tracePt t="1188" x="4643438" y="1595438"/>
          <p14:tracePt t="1205" x="4638675" y="1571625"/>
          <p14:tracePt t="1222" x="4619625" y="1538288"/>
          <p14:tracePt t="1238" x="4600575" y="1509713"/>
          <p14:tracePt t="1255" x="4586288" y="1481138"/>
          <p14:tracePt t="1272" x="4557713" y="1443038"/>
          <p14:tracePt t="1288" x="4510088" y="1385888"/>
          <p14:tracePt t="1305" x="4476750" y="1347788"/>
          <p14:tracePt t="1322" x="4438650" y="1314450"/>
          <p14:tracePt t="1338" x="4391025" y="1271588"/>
          <p14:tracePt t="1356" x="4357688" y="1252538"/>
          <p14:tracePt t="1372" x="4329113" y="1233488"/>
          <p14:tracePt t="1388" x="4291013" y="1223963"/>
          <p14:tracePt t="1407" x="4243388" y="1209675"/>
          <p14:tracePt t="1422" x="4210050" y="1204913"/>
          <p14:tracePt t="1440" x="4181475" y="1204913"/>
          <p14:tracePt t="1455" x="4157663" y="1204913"/>
          <p14:tracePt t="1472" x="4138613" y="1204913"/>
          <p14:tracePt t="1824" x="4114800" y="1204913"/>
          <p14:tracePt t="1831" x="4081463" y="1204913"/>
          <p14:tracePt t="1839" x="4048125" y="1204913"/>
          <p14:tracePt t="1855" x="4000500" y="1204913"/>
          <p14:tracePt t="1872" x="3957638" y="1204913"/>
          <p14:tracePt t="1914" x="3900488" y="1204913"/>
          <p14:tracePt t="1923" x="3848100" y="1204913"/>
          <p14:tracePt t="1955" x="3733800" y="1204913"/>
          <p14:tracePt t="1992" x="3724275" y="1204913"/>
          <p14:tracePt t="2008" x="3705225" y="1204913"/>
          <p14:tracePt t="2027" x="3705225" y="1200150"/>
          <p14:tracePt t="2038" x="3695700" y="1195388"/>
          <p14:tracePt t="2055" x="3686175" y="1185863"/>
          <p14:tracePt t="2072" x="3681413" y="1181100"/>
          <p14:tracePt t="2125" x="3681413" y="1176338"/>
          <p14:tracePt t="2139" x="3700463" y="1176338"/>
          <p14:tracePt t="2147" x="3724275" y="1176338"/>
          <p14:tracePt t="2155" x="3757613" y="1176338"/>
          <p14:tracePt t="2171" x="3852863" y="1185863"/>
          <p14:tracePt t="2188" x="3929063" y="1185863"/>
          <p14:tracePt t="2205" x="4067175" y="1200150"/>
          <p14:tracePt t="2221" x="4171950" y="1200150"/>
          <p14:tracePt t="2238" x="4271963" y="1190625"/>
          <p14:tracePt t="2255" x="4343400" y="1190625"/>
          <p14:tracePt t="2272" x="4429125" y="1176338"/>
          <p14:tracePt t="2288" x="4471988" y="1171575"/>
          <p14:tracePt t="2305" x="4524375" y="1166813"/>
          <p14:tracePt t="2321" x="4567238" y="1166813"/>
          <p14:tracePt t="2338" x="4629150" y="1166813"/>
          <p14:tracePt t="2355" x="4672013" y="1157288"/>
          <p14:tracePt t="2371" x="4700588" y="1157288"/>
          <p14:tracePt t="2388" x="4729163" y="1152525"/>
          <p14:tracePt t="2405" x="4772025" y="1152525"/>
          <p14:tracePt t="2421" x="4795838" y="1152525"/>
          <p14:tracePt t="2438" x="4805363" y="1152525"/>
          <p14:tracePt t="2455" x="4824413" y="1143000"/>
          <p14:tracePt t="2491" x="4838700" y="1143000"/>
          <p14:tracePt t="2505" x="4843463" y="1143000"/>
          <p14:tracePt t="2522" x="4852988" y="1143000"/>
          <p14:tracePt t="2538" x="4857750" y="1143000"/>
          <p14:tracePt t="2602" x="4862513" y="1138238"/>
          <p14:tracePt t="2609" x="4867275" y="1138238"/>
          <p14:tracePt t="4870" x="4829175" y="1171575"/>
          <p14:tracePt t="4874" x="4791075" y="1214438"/>
          <p14:tracePt t="4893" x="4748213" y="1247775"/>
          <p14:tracePt t="4918" x="4700588" y="1281113"/>
          <p14:tracePt t="4928" x="4572000" y="1333500"/>
          <p14:tracePt t="4938" x="4452938" y="1381125"/>
          <p14:tracePt t="4971" x="4291013" y="1443038"/>
          <p14:tracePt t="5005" x="4100513" y="1538288"/>
          <p14:tracePt t="5021" x="4048125" y="1557338"/>
          <p14:tracePt t="5038" x="4010025" y="1566863"/>
          <p14:tracePt t="5056" x="3971925" y="1576388"/>
          <p14:tracePt t="5072" x="3948113" y="1585913"/>
          <p14:tracePt t="5089" x="3933825" y="1585913"/>
          <p14:tracePt t="5106" x="3924300" y="1585913"/>
          <p14:tracePt t="5122" x="3914775" y="1585913"/>
          <p14:tracePt t="5139" x="3900488" y="1590675"/>
          <p14:tracePt t="5155" x="3881438" y="1595438"/>
          <p14:tracePt t="5172" x="3871913" y="1600200"/>
          <p14:tracePt t="5188" x="3838575" y="1614488"/>
          <p14:tracePt t="5206" x="3810000" y="1628775"/>
          <p14:tracePt t="5222" x="3781425" y="1633538"/>
          <p14:tracePt t="5239" x="3748088" y="1647825"/>
          <p14:tracePt t="5255" x="3733800" y="1657350"/>
          <p14:tracePt t="5271" x="3714750" y="1662113"/>
          <p14:tracePt t="5288" x="3705225" y="1666875"/>
          <p14:tracePt t="5305" x="3686175" y="1666875"/>
          <p14:tracePt t="5322" x="3671888" y="1666875"/>
          <p14:tracePt t="5338" x="3657600" y="1671638"/>
          <p14:tracePt t="5355" x="3643313" y="1676400"/>
          <p14:tracePt t="5372" x="3595688" y="1685925"/>
          <p14:tracePt t="5388" x="3543300" y="1700213"/>
          <p14:tracePt t="5405" x="3457575" y="1724025"/>
          <p14:tracePt t="5423" x="3276600" y="1747838"/>
          <p14:tracePt t="5438" x="3162300" y="1766888"/>
          <p14:tracePt t="5455" x="3038475" y="1766888"/>
          <p14:tracePt t="5472" x="2895600" y="1766888"/>
          <p14:tracePt t="5489" x="2733675" y="1752600"/>
          <p14:tracePt t="5505" x="2647950" y="1728788"/>
          <p14:tracePt t="5522" x="2586038" y="1709738"/>
          <p14:tracePt t="5538" x="2519363" y="1681163"/>
          <p14:tracePt t="5555" x="2433638" y="1624013"/>
          <p14:tracePt t="5572" x="2390775" y="1595438"/>
          <p14:tracePt t="5589" x="2352675" y="1571625"/>
          <p14:tracePt t="5607" x="2324100" y="1557338"/>
          <p14:tracePt t="5622" x="2286000" y="1538288"/>
          <p14:tracePt t="5638" x="2266950" y="1528763"/>
          <p14:tracePt t="5655" x="2243138" y="1524000"/>
          <p14:tracePt t="5672" x="2205038" y="1519238"/>
          <p14:tracePt t="5688" x="2138363" y="1519238"/>
          <p14:tracePt t="5705" x="2066925" y="1528763"/>
          <p14:tracePt t="5721" x="1985963" y="1533525"/>
          <p14:tracePt t="5738" x="1847850" y="1566863"/>
          <p14:tracePt t="5755" x="1771650" y="1581150"/>
          <p14:tracePt t="5772" x="1709738" y="1595438"/>
          <p14:tracePt t="5788" x="1652588" y="1595438"/>
          <p14:tracePt t="5805" x="1590675" y="1585913"/>
          <p14:tracePt t="5821" x="1566863" y="1566863"/>
          <p14:tracePt t="5838" x="1543050" y="1552575"/>
          <p14:tracePt t="5855" x="1524000" y="1519238"/>
          <p14:tracePt t="5871" x="1519238" y="1457325"/>
          <p14:tracePt t="5888" x="1543050" y="1404938"/>
          <p14:tracePt t="5907" x="1571625" y="1366838"/>
          <p14:tracePt t="5921" x="1638300" y="1309688"/>
          <p14:tracePt t="5938" x="1724025" y="1290638"/>
          <p14:tracePt t="5955" x="1824038" y="1295400"/>
          <p14:tracePt t="5971" x="1928813" y="1314450"/>
          <p14:tracePt t="5988" x="2019300" y="1347788"/>
          <p14:tracePt t="6005" x="2057400" y="1366838"/>
          <p14:tracePt t="6021" x="2081213" y="1376363"/>
          <p14:tracePt t="6039" x="2095500" y="1395413"/>
          <p14:tracePt t="6055" x="2109788" y="1414463"/>
          <p14:tracePt t="6071" x="2119313" y="1428750"/>
          <p14:tracePt t="6088" x="2124075" y="1438275"/>
          <p14:tracePt t="6105" x="2128838" y="1443038"/>
          <p14:tracePt t="6121" x="2128838" y="1452563"/>
          <p14:tracePt t="6156" x="2128838" y="1457325"/>
          <p14:tracePt t="7023" x="2181225" y="1457325"/>
          <p14:tracePt t="7030" x="2233613" y="1457325"/>
          <p14:tracePt t="7039" x="2290763" y="1452563"/>
          <p14:tracePt t="7055" x="2405063" y="1447800"/>
          <p14:tracePt t="7088" x="2643188" y="1443038"/>
          <p14:tracePt t="7121" x="2871788" y="1457325"/>
          <p14:tracePt t="7138" x="2952750" y="1457325"/>
          <p14:tracePt t="7155" x="3038475" y="1457325"/>
          <p14:tracePt t="7171" x="3086100" y="1457325"/>
          <p14:tracePt t="7188" x="3128963" y="1457325"/>
          <p14:tracePt t="7205" x="3157538" y="1457325"/>
          <p14:tracePt t="7221" x="3205163" y="1457325"/>
          <p14:tracePt t="7243" x="3214688" y="1457325"/>
          <p14:tracePt t="7254" x="3252788" y="1447800"/>
          <p14:tracePt t="7271" x="3276600" y="1447800"/>
          <p14:tracePt t="7288" x="3300413" y="1447800"/>
          <p14:tracePt t="7305" x="3319463" y="1447800"/>
          <p14:tracePt t="7321" x="3328988" y="1447800"/>
          <p14:tracePt t="7338" x="3333750" y="1447800"/>
          <p14:tracePt t="7355" x="3338513" y="1447800"/>
          <p14:tracePt t="7390" x="3333750" y="1447800"/>
          <p14:tracePt t="7416" x="3243263" y="1481138"/>
          <p14:tracePt t="7421" x="3152775" y="1509713"/>
          <p14:tracePt t="7438" x="2981325" y="1562100"/>
          <p14:tracePt t="7456" x="2852738" y="1595438"/>
          <p14:tracePt t="7488" x="2728913" y="1638300"/>
          <p14:tracePt t="7505" x="2714625" y="1643063"/>
          <p14:tracePt t="7521" x="2705100" y="1643063"/>
          <p14:tracePt t="7573" x="2738438" y="1643063"/>
          <p14:tracePt t="7588" x="2867025" y="1624013"/>
          <p14:tracePt t="7605" x="3086100" y="1624013"/>
          <p14:tracePt t="7621" x="3209925" y="1624013"/>
          <p14:tracePt t="7638" x="3333750" y="1624013"/>
          <p14:tracePt t="7655" x="3514725" y="1628775"/>
          <p14:tracePt t="7691" x="3557588" y="1628775"/>
          <p14:tracePt t="7705" x="3629025" y="1628775"/>
          <p14:tracePt t="7721" x="3729038" y="1628775"/>
          <p14:tracePt t="7738" x="3790950" y="1628775"/>
          <p14:tracePt t="7754" x="3838575" y="1628775"/>
          <p14:tracePt t="7771" x="3876675" y="1628775"/>
          <p14:tracePt t="7788" x="3900488" y="1628775"/>
          <p14:tracePt t="7804" x="3914775" y="1628775"/>
          <p14:tracePt t="7821" x="3919538" y="1628775"/>
          <p14:tracePt t="7838" x="3929063" y="1628775"/>
          <p14:tracePt t="7854" x="3933825" y="1628775"/>
          <p14:tracePt t="8726" x="3838575" y="1724025"/>
          <p14:tracePt t="8734" x="3629025" y="1876425"/>
          <p14:tracePt t="8741" x="3429000" y="1995488"/>
          <p14:tracePt t="8755" x="3252788" y="2095500"/>
          <p14:tracePt t="8771" x="2752725" y="2433638"/>
          <p14:tracePt t="8788" x="2495550" y="2600325"/>
          <p14:tracePt t="8822" x="2109788" y="2800350"/>
          <p14:tracePt t="8855" x="1933575" y="2895600"/>
          <p14:tracePt t="8871" x="1890713" y="2924175"/>
          <p14:tracePt t="8888" x="1824038" y="2952750"/>
          <p14:tracePt t="8904" x="1785938" y="2971800"/>
          <p14:tracePt t="8921" x="1743075" y="2986088"/>
          <p14:tracePt t="8938" x="1709738" y="3005138"/>
          <p14:tracePt t="8954" x="1652588" y="3024188"/>
          <p14:tracePt t="8971" x="1624013" y="3028950"/>
          <p14:tracePt t="8988" x="1600200" y="3028950"/>
          <p14:tracePt t="9005" x="1581150" y="3028950"/>
          <p14:tracePt t="9021" x="1547813" y="3028950"/>
          <p14:tracePt t="9038" x="1509713" y="3019425"/>
          <p14:tracePt t="9054" x="1481138" y="3014663"/>
          <p14:tracePt t="9088" x="1447800" y="3014663"/>
          <p14:tracePt t="9104" x="1400175" y="3009900"/>
          <p14:tracePt t="9121" x="1371600" y="3000375"/>
          <p14:tracePt t="9138" x="1338263" y="2990850"/>
          <p14:tracePt t="9154" x="1323975" y="2986088"/>
          <p14:tracePt t="9171" x="1314450" y="2976563"/>
          <p14:tracePt t="9188" x="1304925" y="2971800"/>
          <p14:tracePt t="9204" x="1295400" y="2952750"/>
          <p14:tracePt t="9221" x="1290638" y="2943225"/>
          <p14:tracePt t="9238" x="1285875" y="2938463"/>
          <p14:tracePt t="9254" x="1276350" y="2928938"/>
          <p14:tracePt t="9271" x="1266825" y="2919413"/>
          <p14:tracePt t="9288" x="1266825" y="2914650"/>
          <p14:tracePt t="9304" x="1266825" y="2909888"/>
          <p14:tracePt t="9373" x="1262063" y="2909888"/>
          <p14:tracePt t="9380" x="1257300" y="2909888"/>
          <p14:tracePt t="9395" x="1252538" y="2919413"/>
          <p14:tracePt t="9404" x="1247775" y="2938463"/>
          <p14:tracePt t="9421" x="1238250" y="2976563"/>
          <p14:tracePt t="9462" x="1233488" y="3009900"/>
          <p14:tracePt t="9471" x="1223963" y="3043238"/>
          <p14:tracePt t="9488" x="1223963" y="3062288"/>
          <p14:tracePt t="9504" x="1223963" y="3086100"/>
          <p14:tracePt t="9544" x="1223963" y="3128963"/>
          <p14:tracePt t="9554" x="1214438" y="3195638"/>
          <p14:tracePt t="9571" x="1214438" y="3319463"/>
          <p14:tracePt t="9588" x="1214438" y="3381375"/>
          <p14:tracePt t="9605" x="1214438" y="3429000"/>
          <p14:tracePt t="9621" x="1219200" y="3505200"/>
          <p14:tracePt t="9638" x="1228725" y="3667125"/>
          <p14:tracePt t="9654" x="1228725" y="3757613"/>
          <p14:tracePt t="9671" x="1228725" y="3824288"/>
          <p14:tracePt t="9688" x="1228725" y="3867150"/>
          <p14:tracePt t="9704" x="1228725" y="3929063"/>
          <p14:tracePt t="9721" x="1228725" y="3962400"/>
          <p14:tracePt t="9738" x="1228725" y="3986213"/>
          <p14:tracePt t="9754" x="1228725" y="4000500"/>
          <p14:tracePt t="9771" x="1228725" y="4010025"/>
          <p14:tracePt t="9828" x="1223963" y="4005263"/>
          <p14:tracePt t="9835" x="1219200" y="3990975"/>
          <p14:tracePt t="9849" x="1214438" y="3967163"/>
          <p14:tracePt t="9854" x="1204913" y="3900488"/>
          <p14:tracePt t="9871" x="1185863" y="3700463"/>
          <p14:tracePt t="9888" x="1185863" y="3424238"/>
          <p14:tracePt t="9904" x="1190625" y="3200400"/>
          <p14:tracePt t="9922" x="1200150" y="3067050"/>
          <p14:tracePt t="9938" x="1214438" y="2928938"/>
          <p14:tracePt t="9954" x="1228725" y="2867025"/>
          <p14:tracePt t="9971" x="1228725" y="2838450"/>
          <p14:tracePt t="9988" x="1228725" y="2814638"/>
          <p14:tracePt t="9990" x="1228725" y="2809875"/>
          <p14:tracePt t="10004" x="1228725" y="2805113"/>
          <p14:tracePt t="10021" x="1228725" y="2795588"/>
          <p14:tracePt t="10038" x="1228725" y="2790825"/>
          <p14:tracePt t="10080" x="1228725" y="2795588"/>
          <p14:tracePt t="10088" x="1228725" y="2805113"/>
          <p14:tracePt t="10104" x="1223963" y="2857500"/>
          <p14:tracePt t="10121" x="1214438" y="2995613"/>
          <p14:tracePt t="10138" x="1195388" y="3209925"/>
          <p14:tracePt t="10155" x="1190625" y="3300413"/>
          <p14:tracePt t="10171" x="1190625" y="3400425"/>
          <p14:tracePt t="10188" x="1190625" y="3557588"/>
          <p14:tracePt t="10204" x="1190625" y="3638550"/>
          <p14:tracePt t="10221" x="1181100" y="3700463"/>
          <p14:tracePt t="10238" x="1181100" y="3733800"/>
          <p14:tracePt t="10254" x="1176338" y="3810000"/>
          <p14:tracePt t="10271" x="1176338" y="3871913"/>
          <p14:tracePt t="10288" x="1176338" y="3929063"/>
          <p14:tracePt t="10305" x="1166813" y="3990975"/>
          <p14:tracePt t="10321" x="1166813" y="4033838"/>
          <p14:tracePt t="10338" x="1166813" y="4048125"/>
          <p14:tracePt t="10354" x="1166813" y="4062413"/>
          <p14:tracePt t="10371" x="1166813" y="4071938"/>
          <p14:tracePt t="10388" x="1166813" y="4081463"/>
          <p14:tracePt t="10421" x="1166813" y="4086225"/>
          <p14:tracePt t="10438" x="1166813" y="4090988"/>
          <p14:tracePt t="10776" x="1176338" y="4048125"/>
          <p14:tracePt t="10784" x="1200150" y="3986213"/>
          <p14:tracePt t="10791" x="1228725" y="3929063"/>
          <p14:tracePt t="10805" x="1243013" y="3881438"/>
          <p14:tracePt t="10821" x="1281113" y="3757613"/>
          <p14:tracePt t="10838" x="1300163" y="3714750"/>
          <p14:tracePt t="10871" x="1333500" y="3643313"/>
          <p14:tracePt t="10904" x="1371600" y="3562350"/>
          <p14:tracePt t="10921" x="1400175" y="3505200"/>
          <p14:tracePt t="10938" x="1438275" y="3443288"/>
          <p14:tracePt t="10954" x="1462088" y="3405188"/>
          <p14:tracePt t="10971" x="1490663" y="3376613"/>
          <p14:tracePt t="10988" x="1509713" y="3338513"/>
          <p14:tracePt t="11005" x="1528763" y="3314700"/>
          <p14:tracePt t="11021" x="1552575" y="3300413"/>
          <p14:tracePt t="11038" x="1581150" y="3276600"/>
          <p14:tracePt t="11054" x="1633538" y="3238500"/>
          <p14:tracePt t="11071" x="1676400" y="3219450"/>
          <p14:tracePt t="11088" x="1714500" y="3200400"/>
          <p14:tracePt t="11104" x="1743075" y="3190875"/>
          <p14:tracePt t="11121" x="1781175" y="3190875"/>
          <p14:tracePt t="11138" x="1790700" y="3190875"/>
          <p14:tracePt t="11154" x="1804988" y="3190875"/>
          <p14:tracePt t="11172" x="1814513" y="3190875"/>
          <p14:tracePt t="11188" x="1838325" y="3219450"/>
          <p14:tracePt t="11204" x="1857375" y="3267075"/>
          <p14:tracePt t="11221" x="1862138" y="3314700"/>
          <p14:tracePt t="11238" x="1876425" y="3400425"/>
          <p14:tracePt t="11254" x="1881188" y="3443288"/>
          <p14:tracePt t="11271" x="1881188" y="3471863"/>
          <p14:tracePt t="11288" x="1881188" y="3495675"/>
          <p14:tracePt t="11304" x="1876425" y="3524250"/>
          <p14:tracePt t="11321" x="1866900" y="3543300"/>
          <p14:tracePt t="11338" x="1852613" y="3567113"/>
          <p14:tracePt t="11354" x="1843088" y="3586163"/>
          <p14:tracePt t="11371" x="1814513" y="3629025"/>
          <p14:tracePt t="11387" x="1795463" y="3657600"/>
          <p14:tracePt t="11404" x="1771650" y="3676650"/>
          <p14:tracePt t="11421" x="1752600" y="3700463"/>
          <p14:tracePt t="11438" x="1743075" y="3709988"/>
          <p14:tracePt t="11454" x="1728788" y="3714750"/>
          <p14:tracePt t="11471" x="1719263" y="3724275"/>
          <p14:tracePt t="11488" x="1695450" y="3748088"/>
          <p14:tracePt t="11504" x="1681163" y="3752850"/>
          <p14:tracePt t="11521" x="1666875" y="3762375"/>
          <p14:tracePt t="11538" x="1647825" y="3767138"/>
          <p14:tracePt t="11554" x="1600200" y="3776663"/>
          <p14:tracePt t="11571" x="1562100" y="3776663"/>
          <p14:tracePt t="11588" x="1528763" y="3776663"/>
          <p14:tracePt t="11605" x="1500188" y="3776663"/>
          <p14:tracePt t="11621" x="1447800" y="3757613"/>
          <p14:tracePt t="11638" x="1428750" y="3743325"/>
          <p14:tracePt t="11654" x="1404938" y="3724275"/>
          <p14:tracePt t="11671" x="1381125" y="3690938"/>
          <p14:tracePt t="11688" x="1362075" y="3667125"/>
          <p14:tracePt t="11704" x="1343025" y="3643313"/>
          <p14:tracePt t="11721" x="1338263" y="3629025"/>
          <p14:tracePt t="11737" x="1328738" y="3595688"/>
          <p14:tracePt t="11754" x="1323975" y="3557588"/>
          <p14:tracePt t="11771" x="1314450" y="3514725"/>
          <p14:tracePt t="11788" x="1314450" y="3467100"/>
          <p14:tracePt t="11804" x="1314450" y="3405188"/>
          <p14:tracePt t="11821" x="1314450" y="3367088"/>
          <p14:tracePt t="11838" x="1314450" y="3348038"/>
          <p14:tracePt t="11854" x="1314450" y="3328988"/>
          <p14:tracePt t="11871" x="1323975" y="3300413"/>
          <p14:tracePt t="11888" x="1328738" y="3286125"/>
          <p14:tracePt t="11904" x="1338263" y="3262313"/>
          <p14:tracePt t="11921" x="1357313" y="3243263"/>
          <p14:tracePt t="11937" x="1376363" y="3224213"/>
          <p14:tracePt t="11954" x="1400175" y="3205163"/>
          <p14:tracePt t="11971" x="1428750" y="3195638"/>
          <p14:tracePt t="11987" x="1476375" y="3171825"/>
          <p14:tracePt t="12004" x="1504950" y="3167063"/>
          <p14:tracePt t="12021" x="1533525" y="3167063"/>
          <p14:tracePt t="12038" x="1571625" y="3167063"/>
          <p14:tracePt t="12054" x="1604963" y="3171825"/>
          <p14:tracePt t="12071" x="1619250" y="3176588"/>
          <p14:tracePt t="12088" x="1643063" y="3186113"/>
          <p14:tracePt t="12104" x="1676400" y="3200400"/>
          <p14:tracePt t="12121" x="1690688" y="3205163"/>
          <p14:tracePt t="12138" x="1704975" y="3209925"/>
          <p14:tracePt t="12154" x="1714500" y="3219450"/>
          <p14:tracePt t="12171" x="1733550" y="3228975"/>
          <p14:tracePt t="12188" x="1747838" y="3233738"/>
          <p14:tracePt t="12204" x="1762125" y="3238500"/>
          <p14:tracePt t="12221" x="1771650" y="3248025"/>
          <p14:tracePt t="12237" x="1795463" y="3267075"/>
          <p14:tracePt t="12254" x="1800225" y="3281363"/>
          <p14:tracePt t="12271" x="1804988" y="3295650"/>
          <p14:tracePt t="12288" x="1814513" y="3319463"/>
          <p14:tracePt t="12304" x="1824038" y="3338513"/>
          <p14:tracePt t="12321" x="1828800" y="3362325"/>
          <p14:tracePt t="12338" x="1838325" y="3390900"/>
          <p14:tracePt t="12354" x="1847850" y="3424238"/>
          <p14:tracePt t="12371" x="1847850" y="3438525"/>
          <p14:tracePt t="12388" x="1847850" y="3448050"/>
          <p14:tracePt t="12404" x="1847850" y="3462338"/>
          <p14:tracePt t="12421" x="1847850" y="3481388"/>
          <p14:tracePt t="12438" x="1847850" y="3495675"/>
          <p14:tracePt t="12454" x="1847850" y="3505200"/>
          <p14:tracePt t="12471" x="1847850" y="3529013"/>
          <p14:tracePt t="12487" x="1847850" y="3543300"/>
          <p14:tracePt t="12504" x="1847850" y="3557588"/>
          <p14:tracePt t="12521" x="1847850" y="3567113"/>
          <p14:tracePt t="12538" x="1847850" y="3590925"/>
          <p14:tracePt t="12554" x="1847850" y="3605213"/>
          <p14:tracePt t="12571" x="1843088" y="3629025"/>
          <p14:tracePt t="12588" x="1843088" y="3643313"/>
          <p14:tracePt t="12604" x="1838325" y="3662363"/>
          <p14:tracePt t="12621" x="1838325" y="3676650"/>
          <p14:tracePt t="12638" x="1838325" y="3686175"/>
          <p14:tracePt t="12655" x="1838325" y="3690938"/>
          <p14:tracePt t="12671" x="1838325" y="3700463"/>
          <p14:tracePt t="12688" x="1838325" y="3705225"/>
          <p14:tracePt t="12704" x="1833563" y="3714750"/>
          <p14:tracePt t="12721" x="1824038" y="3724275"/>
          <p14:tracePt t="12738" x="1814513" y="3729038"/>
          <p14:tracePt t="12754" x="1804988" y="3738563"/>
          <p14:tracePt t="12771" x="1785938" y="3748088"/>
          <p14:tracePt t="12788" x="1766888" y="3757613"/>
          <p14:tracePt t="12804" x="1752600" y="3762375"/>
          <p14:tracePt t="12821" x="1733550" y="3776663"/>
          <p14:tracePt t="12837" x="1724025" y="3781425"/>
          <p14:tracePt t="12854" x="1690688" y="3781425"/>
          <p14:tracePt t="12871" x="1676400" y="3781425"/>
          <p14:tracePt t="12887" x="1652588" y="3781425"/>
          <p14:tracePt t="12904" x="1633538" y="3781425"/>
          <p14:tracePt t="12921" x="1590675" y="3757613"/>
          <p14:tracePt t="12937" x="1566863" y="3743325"/>
          <p14:tracePt t="12954" x="1543050" y="3719513"/>
          <p14:tracePt t="12971" x="1519238" y="3695700"/>
          <p14:tracePt t="12988" x="1485900" y="3652838"/>
          <p14:tracePt t="13004" x="1466850" y="3624263"/>
          <p14:tracePt t="13021" x="1452563" y="3595688"/>
          <p14:tracePt t="13038" x="1443038" y="3562350"/>
          <p14:tracePt t="13054" x="1433513" y="3538538"/>
          <p14:tracePt t="13071" x="1423988" y="3514725"/>
          <p14:tracePt t="13088" x="1423988" y="3486150"/>
          <p14:tracePt t="13104" x="1423988" y="3443288"/>
          <p14:tracePt t="13121" x="1428750" y="3405188"/>
          <p14:tracePt t="13138" x="1433513" y="3367088"/>
          <p14:tracePt t="13154" x="1443038" y="3333750"/>
          <p14:tracePt t="13171" x="1452563" y="3314700"/>
          <p14:tracePt t="13188" x="1462088" y="3290888"/>
          <p14:tracePt t="13204" x="1466850" y="3267075"/>
          <p14:tracePt t="13221" x="1476375" y="3248025"/>
          <p14:tracePt t="13237" x="1481138" y="3238500"/>
          <p14:tracePt t="13254" x="1490663" y="3228975"/>
          <p14:tracePt t="13271" x="1500188" y="3219450"/>
          <p14:tracePt t="13287" x="1533525" y="3209925"/>
          <p14:tracePt t="13304" x="1557338" y="3200400"/>
          <p14:tracePt t="13321" x="1576388" y="3200400"/>
          <p14:tracePt t="13338" x="1604963" y="3205163"/>
          <p14:tracePt t="13354" x="1647825" y="3238500"/>
          <p14:tracePt t="13371" x="1676400" y="3276600"/>
          <p14:tracePt t="13387" x="1700213" y="3333750"/>
          <p14:tracePt t="13404" x="1724025" y="3390900"/>
          <p14:tracePt t="13421" x="1733550" y="3419475"/>
          <p14:tracePt t="13437" x="1738313" y="3438525"/>
          <p14:tracePt t="13454" x="1738313" y="3462338"/>
          <p14:tracePt t="13471" x="1738313" y="3481388"/>
          <p14:tracePt t="13487" x="1738313" y="3486150"/>
          <p14:tracePt t="13504" x="1738313" y="3490913"/>
          <p14:tracePt t="13521" x="1738313" y="3500438"/>
          <p14:tracePt t="14036" x="1738313" y="3481388"/>
          <p14:tracePt t="14043" x="1738313" y="3448050"/>
          <p14:tracePt t="14054" x="1738313" y="3414713"/>
          <p14:tracePt t="14071" x="1738313" y="3357563"/>
          <p14:tracePt t="14104" x="1738313" y="3286125"/>
          <p14:tracePt t="14138" x="1738313" y="3262313"/>
          <p14:tracePt t="14167" x="1738313" y="3257550"/>
          <p14:tracePt t="14179" x="1738313" y="3252788"/>
          <p14:tracePt t="14187" x="1738313" y="3243263"/>
          <p14:tracePt t="14204" x="1733550" y="3238500"/>
          <p14:tracePt t="14221" x="1728788" y="3228975"/>
          <p14:tracePt t="14237" x="1724025" y="3224213"/>
          <p14:tracePt t="14254" x="1714500" y="3214688"/>
          <p14:tracePt t="14271" x="1704975" y="3205163"/>
          <p14:tracePt t="14287" x="1690688" y="3200400"/>
          <p14:tracePt t="14304" x="1676400" y="3195638"/>
          <p14:tracePt t="14321" x="1652588" y="3186113"/>
          <p14:tracePt t="14337" x="1619250" y="3171825"/>
          <p14:tracePt t="14354" x="1590675" y="3171825"/>
          <p14:tracePt t="14371" x="1571625" y="3171825"/>
          <p14:tracePt t="14387" x="1552575" y="3171825"/>
          <p14:tracePt t="14404" x="1528763" y="3171825"/>
          <p14:tracePt t="14421" x="1514475" y="3176588"/>
          <p14:tracePt t="14437" x="1504950" y="3181350"/>
          <p14:tracePt t="14454" x="1490663" y="3190875"/>
          <p14:tracePt t="14471" x="1471613" y="3200400"/>
          <p14:tracePt t="14487" x="1462088" y="3233738"/>
          <p14:tracePt t="14504" x="1443038" y="3281363"/>
          <p14:tracePt t="14521" x="1419225" y="3367088"/>
          <p14:tracePt t="14537" x="1409700" y="3419475"/>
          <p14:tracePt t="14554" x="1409700" y="3448050"/>
          <p14:tracePt t="14571" x="1409700" y="3471863"/>
          <p14:tracePt t="14587" x="1409700" y="3500438"/>
          <p14:tracePt t="14604" x="1409700" y="3524250"/>
          <p14:tracePt t="14621" x="1409700" y="3552825"/>
          <p14:tracePt t="14638" x="1423988" y="3614738"/>
          <p14:tracePt t="14654" x="1443038" y="3652838"/>
          <p14:tracePt t="14671" x="1452563" y="3681413"/>
          <p14:tracePt t="14687" x="1471613" y="3709988"/>
          <p14:tracePt t="14704" x="1500188" y="3738563"/>
          <p14:tracePt t="14721" x="1524000" y="3762375"/>
          <p14:tracePt t="14737" x="1562100" y="3781425"/>
          <p14:tracePt t="14754" x="1595438" y="3795713"/>
          <p14:tracePt t="14771" x="1657350" y="3800475"/>
          <p14:tracePt t="14787" x="1695450" y="3800475"/>
          <p14:tracePt t="14804" x="1743075" y="3790950"/>
          <p14:tracePt t="14821" x="1838325" y="3733800"/>
          <p14:tracePt t="14837" x="1909763" y="3686175"/>
          <p14:tracePt t="14854" x="1985963" y="3633788"/>
          <p14:tracePt t="14871" x="2057400" y="3576638"/>
          <p14:tracePt t="14887" x="2133600" y="3505200"/>
          <p14:tracePt t="14904" x="2176463" y="3457575"/>
          <p14:tracePt t="14921" x="2243138" y="3348038"/>
          <p14:tracePt t="14937" x="2276475" y="3262313"/>
          <p14:tracePt t="14954" x="2305050" y="3152775"/>
          <p14:tracePt t="14971" x="2309813" y="3081338"/>
          <p14:tracePt t="14987" x="2309813" y="3000375"/>
          <p14:tracePt t="15004" x="2286000" y="2905125"/>
          <p14:tracePt t="15021" x="2257425" y="2833688"/>
          <p14:tracePt t="15037" x="2243138" y="2805113"/>
          <p14:tracePt t="15054" x="2219325" y="2786063"/>
          <p14:tracePt t="15071" x="2162175" y="2762250"/>
          <p14:tracePt t="15087" x="2109788" y="2757488"/>
          <p14:tracePt t="15104" x="2062163" y="2757488"/>
          <p14:tracePt t="15121" x="2019300" y="2762250"/>
          <p14:tracePt t="15137" x="1957388" y="2790825"/>
          <p14:tracePt t="15154" x="1909763" y="2814638"/>
          <p14:tracePt t="15171" x="1881188" y="2838450"/>
          <p14:tracePt t="15187" x="1843088" y="2862263"/>
          <p14:tracePt t="15204" x="1804988" y="2886075"/>
          <p14:tracePt t="15221" x="1795463" y="2905125"/>
          <p14:tracePt t="15237" x="1785938" y="2909888"/>
          <p14:tracePt t="15254" x="1776413" y="2919413"/>
          <p14:tracePt t="15271" x="1766888" y="2924175"/>
          <p14:tracePt t="15329" x="1762125" y="2924175"/>
          <p14:tracePt t="15541" x="1757363" y="2990850"/>
          <p14:tracePt t="15548" x="1738313" y="3105150"/>
          <p14:tracePt t="15556" x="1704975" y="3281363"/>
          <p14:tracePt t="15570" x="1647825" y="3605213"/>
          <p14:tracePt t="15587" x="1590675" y="3876675"/>
          <p14:tracePt t="15604" x="1514475" y="4157663"/>
          <p14:tracePt t="15621" x="1471613" y="4329113"/>
          <p14:tracePt t="15637" x="1385888" y="4643438"/>
          <p14:tracePt t="15654" x="1352550" y="4762500"/>
          <p14:tracePt t="15670" x="1333500" y="4814888"/>
          <p14:tracePt t="15687" x="1314450" y="4862513"/>
          <p14:tracePt t="15704" x="1309688" y="4886325"/>
          <p14:tracePt t="15720" x="1304925" y="4900613"/>
          <p14:tracePt t="15737" x="1295400" y="4910138"/>
          <p14:tracePt t="15754" x="1295400" y="4929188"/>
          <p14:tracePt t="15771" x="1295400" y="4933950"/>
          <p14:tracePt t="15787" x="1295400" y="4938713"/>
          <p14:tracePt t="15804" x="1295400" y="4948238"/>
          <p14:tracePt t="16356" x="1295400" y="4976813"/>
          <p14:tracePt t="16363" x="1295400" y="5024438"/>
          <p14:tracePt t="16371" x="1295400" y="5067300"/>
          <p14:tracePt t="16387" x="1295400" y="5148263"/>
          <p14:tracePt t="16420" x="1295400" y="5310188"/>
          <p14:tracePt t="16454" x="1285875" y="5581650"/>
          <p14:tracePt t="16470" x="1281113" y="5638800"/>
          <p14:tracePt t="16487" x="1266825" y="5686425"/>
          <p14:tracePt t="16489" x="1266825" y="5700713"/>
          <p14:tracePt t="16504" x="1262063" y="5762625"/>
          <p14:tracePt t="16520" x="1257300" y="5805488"/>
          <p14:tracePt t="16537" x="1257300" y="5848350"/>
          <p14:tracePt t="16554" x="1257300" y="5886450"/>
          <p14:tracePt t="16570" x="1257300" y="5910263"/>
          <p14:tracePt t="16587" x="1257300" y="5924550"/>
          <p14:tracePt t="16604" x="1257300" y="5938838"/>
          <p14:tracePt t="16620" x="1257300" y="5957888"/>
          <p14:tracePt t="16637" x="1257300" y="5962650"/>
          <p14:tracePt t="16654" x="1257300" y="5967413"/>
          <p14:tracePt t="16670" x="1257300" y="5976938"/>
          <p14:tracePt t="16704" x="1276350" y="5976938"/>
          <p14:tracePt t="16720" x="1290638" y="5972175"/>
          <p14:tracePt t="16737" x="1347788" y="5934075"/>
          <p14:tracePt t="16754" x="1390650" y="5895975"/>
          <p14:tracePt t="16770" x="1452563" y="5834063"/>
          <p14:tracePt t="16787" x="1509713" y="5781675"/>
          <p14:tracePt t="16804" x="1604963" y="5681663"/>
          <p14:tracePt t="16820" x="1676400" y="5548313"/>
          <p14:tracePt t="16837" x="1714500" y="5453063"/>
          <p14:tracePt t="16854" x="1747838" y="5367338"/>
          <p14:tracePt t="16870" x="1766888" y="5267325"/>
          <p14:tracePt t="16887" x="1771650" y="5210175"/>
          <p14:tracePt t="16904" x="1771650" y="5129213"/>
          <p14:tracePt t="16921" x="1771650" y="5057775"/>
          <p14:tracePt t="16937" x="1757363" y="4991100"/>
          <p14:tracePt t="16954" x="1752600" y="4962525"/>
          <p14:tracePt t="16971" x="1747838" y="4943475"/>
          <p14:tracePt t="16987" x="1733550" y="4924425"/>
          <p14:tracePt t="17004" x="1719263" y="4914900"/>
          <p14:tracePt t="17020" x="1681163" y="4900613"/>
          <p14:tracePt t="17037" x="1643063" y="4895850"/>
          <p14:tracePt t="17054" x="1581150" y="4891088"/>
          <p14:tracePt t="17070" x="1547813" y="4891088"/>
          <p14:tracePt t="17087" x="1509713" y="4895850"/>
          <p14:tracePt t="17104" x="1485900" y="4914900"/>
          <p14:tracePt t="17120" x="1428750" y="5014913"/>
          <p14:tracePt t="17137" x="1390650" y="5081588"/>
          <p14:tracePt t="17154" x="1376363" y="5129213"/>
          <p14:tracePt t="17171" x="1357313" y="5181600"/>
          <p14:tracePt t="17187" x="1347788" y="5210175"/>
          <p14:tracePt t="17204" x="1338263" y="5238750"/>
          <p14:tracePt t="17220" x="1338263" y="5267325"/>
          <p14:tracePt t="17237" x="1338263" y="5310188"/>
          <p14:tracePt t="17254" x="1338263" y="5329238"/>
          <p14:tracePt t="17270" x="1338263" y="5343525"/>
          <p14:tracePt t="17287" x="1338263" y="5357813"/>
          <p14:tracePt t="17304" x="1343025" y="5386388"/>
          <p14:tracePt t="17320" x="1347788" y="5395913"/>
          <p14:tracePt t="18889" x="1371600" y="5305425"/>
          <p14:tracePt t="18897" x="1433513" y="5091113"/>
          <p14:tracePt t="18904" x="1481138" y="4910138"/>
          <p14:tracePt t="18937" x="1666875" y="4105275"/>
          <p14:tracePt t="18971" x="1924050" y="3614738"/>
          <p14:tracePt t="18988" x="2024063" y="3481388"/>
          <p14:tracePt t="19004" x="2100263" y="3371850"/>
          <p14:tracePt t="19021" x="2176463" y="3238500"/>
          <p14:tracePt t="19037" x="2262188" y="3071813"/>
          <p14:tracePt t="19054" x="2300288" y="3014663"/>
          <p14:tracePt t="19070" x="2338388" y="2967038"/>
          <p14:tracePt t="19087" x="2371725" y="2933700"/>
          <p14:tracePt t="19104" x="2419350" y="2881313"/>
          <p14:tracePt t="19120" x="2452688" y="2843213"/>
          <p14:tracePt t="19137" x="2490788" y="2814638"/>
          <p14:tracePt t="19154" x="2543175" y="2757488"/>
          <p14:tracePt t="19170" x="2566988" y="2719388"/>
          <p14:tracePt t="19187" x="2595563" y="2695575"/>
          <p14:tracePt t="19204" x="2628900" y="2671763"/>
          <p14:tracePt t="19220" x="2676525" y="2633663"/>
          <p14:tracePt t="19237" x="2700338" y="2614613"/>
          <p14:tracePt t="19254" x="2724150" y="2600325"/>
          <p14:tracePt t="19270" x="2738438" y="2595563"/>
          <p14:tracePt t="19287" x="2757488" y="2586038"/>
          <p14:tracePt t="19303" x="2771775" y="2581275"/>
          <p14:tracePt t="19320" x="2781300" y="2571750"/>
          <p14:tracePt t="19337" x="2800350" y="2562225"/>
          <p14:tracePt t="19354" x="2809875" y="2557463"/>
          <p14:tracePt t="19370" x="2819400" y="2552700"/>
          <p14:tracePt t="19387" x="2824163" y="2543175"/>
          <p14:tracePt t="19403" x="2833688" y="2533650"/>
          <p14:tracePt t="19420" x="2838450" y="2519363"/>
          <p14:tracePt t="19437" x="2838450" y="2500313"/>
          <p14:tracePt t="19454" x="2838450" y="2471738"/>
          <p14:tracePt t="19470" x="2828925" y="2433638"/>
          <p14:tracePt t="19487" x="2828925" y="2419350"/>
          <p14:tracePt t="19504" x="2828925" y="2409825"/>
          <p14:tracePt t="19520" x="2828925" y="2400300"/>
          <p14:tracePt t="19537" x="2828925" y="2395538"/>
          <p14:tracePt t="19554" x="2828925" y="2386013"/>
          <p14:tracePt t="19690" x="2833688" y="2386013"/>
          <p14:tracePt t="19697" x="2838450" y="2386013"/>
          <p14:tracePt t="19712" x="2843213" y="2386013"/>
          <p14:tracePt t="19720" x="2847975" y="2386013"/>
          <p14:tracePt t="19737" x="2852738" y="2386013"/>
          <p14:tracePt t="20328" x="2862263" y="2386013"/>
          <p14:tracePt t="20336" x="2886075" y="2376488"/>
          <p14:tracePt t="20343" x="2924175" y="2371725"/>
          <p14:tracePt t="20370" x="3071813" y="2352675"/>
          <p14:tracePt t="20404" x="3314700" y="2324100"/>
          <p14:tracePt t="20420" x="3405188" y="2314575"/>
          <p14:tracePt t="20437" x="3500438" y="2305050"/>
          <p14:tracePt t="20454" x="3629025" y="2290763"/>
          <p14:tracePt t="20470" x="3705225" y="2290763"/>
          <p14:tracePt t="20487" x="3810000" y="2290763"/>
          <p14:tracePt t="20504" x="3900488" y="2290763"/>
          <p14:tracePt t="20520" x="4005263" y="2295525"/>
          <p14:tracePt t="20537" x="4048125" y="2295525"/>
          <p14:tracePt t="20554" x="4081463" y="2300288"/>
          <p14:tracePt t="20570" x="4110038" y="2300288"/>
          <p14:tracePt t="20587" x="4138613" y="2300288"/>
          <p14:tracePt t="20604" x="4148138" y="2300288"/>
          <p14:tracePt t="20620" x="4157663" y="2300288"/>
          <p14:tracePt t="20835" x="4210050" y="2300288"/>
          <p14:tracePt t="20842" x="4267200" y="2290763"/>
          <p14:tracePt t="20853" x="4324350" y="2271713"/>
          <p14:tracePt t="20870" x="4410075" y="2266950"/>
          <p14:tracePt t="20887" x="4495800" y="2252663"/>
          <p14:tracePt t="20920" x="4552950" y="2252663"/>
          <p14:tracePt t="20953" x="4572000" y="2252663"/>
          <p14:tracePt t="20970" x="4581525" y="2252663"/>
          <p14:tracePt t="20987" x="4586288" y="2252663"/>
          <p14:tracePt t="21306" x="4576763" y="2252663"/>
          <p14:tracePt t="21313" x="4557713" y="2252663"/>
          <p14:tracePt t="21321" x="4524375" y="2257425"/>
          <p14:tracePt t="21337" x="4410075" y="2262188"/>
          <p14:tracePt t="21354" x="4243388" y="2262188"/>
          <p14:tracePt t="21371" x="4110038" y="2281238"/>
          <p14:tracePt t="21387" x="3876675" y="2281238"/>
          <p14:tracePt t="21404" x="3752850" y="2281238"/>
          <p14:tracePt t="21420" x="3671888" y="2281238"/>
          <p14:tracePt t="21437" x="3624263" y="2281238"/>
          <p14:tracePt t="21454" x="3614738" y="2281238"/>
          <p14:tracePt t="21732" x="3595688" y="2281238"/>
          <p14:tracePt t="21739" x="3562350" y="2286000"/>
          <p14:tracePt t="21753" x="3500438" y="2300288"/>
          <p14:tracePt t="21787" x="3395663" y="2328863"/>
          <p14:tracePt t="21805" x="3357563" y="2338388"/>
          <p14:tracePt t="21837" x="3305175" y="2347913"/>
          <p14:tracePt t="21870" x="3267075" y="2347913"/>
          <p14:tracePt t="21887" x="3252788" y="2347913"/>
          <p14:tracePt t="21904" x="3219450" y="2338388"/>
          <p14:tracePt t="21920" x="3171825" y="2333625"/>
          <p14:tracePt t="21937" x="3076575" y="2319338"/>
          <p14:tracePt t="21954" x="3028950" y="2309813"/>
          <p14:tracePt t="21970" x="2986088" y="2305050"/>
          <p14:tracePt t="21987" x="2947988" y="2305050"/>
          <p14:tracePt t="21989" x="2933700" y="2305050"/>
          <p14:tracePt t="22004" x="2905125" y="2305050"/>
          <p14:tracePt t="22034" x="2881313" y="2305050"/>
          <p14:tracePt t="22051" x="2862263" y="2314575"/>
          <p14:tracePt t="22057" x="2838450" y="2324100"/>
          <p14:tracePt t="22070" x="2814638" y="2328863"/>
          <p14:tracePt t="22087" x="2795588" y="2333625"/>
          <p14:tracePt t="22103" x="2781300" y="2333625"/>
          <p14:tracePt t="22120" x="2762250" y="2343150"/>
          <p14:tracePt t="22137" x="2743200" y="2343150"/>
          <p14:tracePt t="22153" x="2733675" y="2343150"/>
          <p14:tracePt t="22170" x="2724150" y="2343150"/>
          <p14:tracePt t="22187" x="2714625" y="2343150"/>
          <p14:tracePt t="22480" x="2662238" y="2343150"/>
          <p14:tracePt t="22487" x="2595563" y="2352675"/>
          <p14:tracePt t="22495" x="2528888" y="2362200"/>
          <p14:tracePt t="22503" x="2452688" y="2362200"/>
          <p14:tracePt t="22520" x="2290763" y="2381250"/>
          <p14:tracePt t="22537" x="2166938" y="2386013"/>
          <p14:tracePt t="22553" x="2009775" y="2405063"/>
          <p14:tracePt t="22570" x="1905000" y="2409825"/>
          <p14:tracePt t="22587" x="1814513" y="2428875"/>
          <p14:tracePt t="22603" x="1743075" y="2428875"/>
          <p14:tracePt t="22620" x="1657350" y="2428875"/>
          <p14:tracePt t="22637" x="1624013" y="2428875"/>
          <p14:tracePt t="22653" x="1581150" y="2428875"/>
          <p14:tracePt t="22670" x="1543050" y="2428875"/>
          <p14:tracePt t="22687" x="1490663" y="2428875"/>
          <p14:tracePt t="22703" x="1457325" y="2428875"/>
          <p14:tracePt t="22720" x="1428750" y="2428875"/>
          <p14:tracePt t="22737" x="1390650" y="2428875"/>
          <p14:tracePt t="22753" x="1366838" y="2428875"/>
          <p14:tracePt t="22770" x="1347788" y="2428875"/>
          <p14:tracePt t="22803" x="1333500" y="2428875"/>
          <p14:tracePt t="22820" x="1314450" y="2428875"/>
          <p14:tracePt t="22837" x="1304925" y="2428875"/>
          <p14:tracePt t="22854" x="1300163" y="2428875"/>
          <p14:tracePt t="22870" x="1290638" y="2428875"/>
          <p14:tracePt t="22887" x="1281113" y="2428875"/>
          <p14:tracePt t="23273" x="1309688" y="2424113"/>
          <p14:tracePt t="23280" x="1357313" y="2409825"/>
          <p14:tracePt t="23289" x="1414463" y="2400300"/>
          <p14:tracePt t="23303" x="1528763" y="2376488"/>
          <p14:tracePt t="23320" x="1633538" y="2371725"/>
          <p14:tracePt t="23337" x="1724025" y="2371725"/>
          <p14:tracePt t="23354" x="1781175" y="2371725"/>
          <p14:tracePt t="23387" x="1985963" y="2362200"/>
          <p14:tracePt t="23420" x="2162175" y="2347913"/>
          <p14:tracePt t="23437" x="2233613" y="2347913"/>
          <p14:tracePt t="23453" x="2300288" y="2347913"/>
          <p14:tracePt t="23470" x="2366963" y="2347913"/>
          <p14:tracePt t="23487" x="2481263" y="2347913"/>
          <p14:tracePt t="23503" x="2557463" y="2347913"/>
          <p14:tracePt t="23520" x="2619375" y="2347913"/>
          <p14:tracePt t="23537" x="2686050" y="2338388"/>
          <p14:tracePt t="23553" x="2786063" y="2319338"/>
          <p14:tracePt t="23570" x="2847975" y="2305050"/>
          <p14:tracePt t="23620" x="2890838" y="2286000"/>
          <p14:tracePt t="23651" x="2900363" y="2281238"/>
          <p14:tracePt t="23838" x="2990850" y="2247900"/>
          <p14:tracePt t="23846" x="3100388" y="2224088"/>
          <p14:tracePt t="23854" x="3190875" y="2205038"/>
          <p14:tracePt t="23870" x="3371850" y="2157413"/>
          <p14:tracePt t="23887" x="3552825" y="2133600"/>
          <p14:tracePt t="23903" x="3700463" y="2114550"/>
          <p14:tracePt t="23920" x="3857625" y="2105025"/>
          <p14:tracePt t="23937" x="3938588" y="2109788"/>
          <p14:tracePt t="23953" x="4000500" y="2109788"/>
          <p14:tracePt t="23970" x="4057650" y="2109788"/>
          <p14:tracePt t="23986" x="4086225" y="2109788"/>
          <p14:tracePt t="24003" x="4110038" y="2109788"/>
          <p14:tracePt t="24020" x="4119563" y="2109788"/>
          <p14:tracePt t="24037" x="4138613" y="2109788"/>
          <p14:tracePt t="24053" x="4143375" y="2109788"/>
          <p14:tracePt t="24070" x="4148138" y="2109788"/>
          <p14:tracePt t="24282" x="4191000" y="2114550"/>
          <p14:tracePt t="24291" x="4252913" y="2133600"/>
          <p14:tracePt t="24303" x="4314825" y="2152650"/>
          <p14:tracePt t="24320" x="4352925" y="2176463"/>
          <p14:tracePt t="24337" x="4376738" y="2200275"/>
          <p14:tracePt t="24353" x="4405313" y="2243138"/>
          <p14:tracePt t="24370" x="4410075" y="2281238"/>
          <p14:tracePt t="24387" x="4410075" y="2314575"/>
          <p14:tracePt t="24404" x="4410075" y="2343150"/>
          <p14:tracePt t="24420" x="4381500" y="2395538"/>
          <p14:tracePt t="24437" x="4352925" y="2424113"/>
          <p14:tracePt t="24453" x="4319588" y="2447925"/>
          <p14:tracePt t="24470" x="4205288" y="2509838"/>
          <p14:tracePt t="24487" x="4110038" y="2524125"/>
          <p14:tracePt t="24503" x="3971925" y="2543175"/>
          <p14:tracePt t="24520" x="3795713" y="2543175"/>
          <p14:tracePt t="24536" x="3552825" y="2528888"/>
          <p14:tracePt t="24553" x="3395663" y="2509838"/>
          <p14:tracePt t="24570" x="3248025" y="2495550"/>
          <p14:tracePt t="24587" x="3133725" y="2476500"/>
          <p14:tracePt t="24603" x="3038475" y="2476500"/>
          <p14:tracePt t="24620" x="3009900" y="2476500"/>
          <p14:tracePt t="24637" x="2986088" y="2486025"/>
          <p14:tracePt t="24654" x="2981325" y="2486025"/>
          <p14:tracePt t="24852" x="2905125" y="2500313"/>
          <p14:tracePt t="24859" x="2743200" y="2543175"/>
          <p14:tracePt t="24870" x="2581275" y="2586038"/>
          <p14:tracePt t="24886" x="2352675" y="2667000"/>
          <p14:tracePt t="24903" x="2152650" y="2733675"/>
          <p14:tracePt t="24920" x="2081213" y="2757488"/>
          <p14:tracePt t="24937" x="2038350" y="2771775"/>
          <p14:tracePt t="24953" x="2014538" y="2771775"/>
          <p14:tracePt t="24970" x="2000250" y="2771775"/>
          <p14:tracePt t="24986" x="1995488" y="2771775"/>
          <p14:tracePt t="25003" x="1990725" y="2771775"/>
          <p14:tracePt t="25020" x="1976438" y="2767013"/>
          <p14:tracePt t="25036" x="1928813" y="2747963"/>
          <p14:tracePt t="25053" x="1881188" y="2743200"/>
          <p14:tracePt t="25070" x="1828800" y="2733675"/>
          <p14:tracePt t="25086" x="1724025" y="2719388"/>
          <p14:tracePt t="25103" x="1647825" y="2719388"/>
          <p14:tracePt t="25120" x="1566863" y="2719388"/>
          <p14:tracePt t="25136" x="1500188" y="2719388"/>
          <p14:tracePt t="25153" x="1414463" y="2719388"/>
          <p14:tracePt t="25170" x="1371600" y="2714625"/>
          <p14:tracePt t="25186" x="1343025" y="2705100"/>
          <p14:tracePt t="25203" x="1304925" y="2686050"/>
          <p14:tracePt t="25220" x="1271588" y="2671763"/>
          <p14:tracePt t="25236" x="1252538" y="2662238"/>
          <p14:tracePt t="25253" x="1247775" y="2657475"/>
          <p14:tracePt t="25270" x="1238250" y="2652713"/>
          <p14:tracePt t="25286" x="1233488" y="2652713"/>
          <p14:tracePt t="25303" x="1233488" y="2647950"/>
          <p14:tracePt t="25320" x="1233488" y="2643188"/>
          <p14:tracePt t="25336" x="1271588" y="2619375"/>
          <p14:tracePt t="25353" x="1366838" y="2605088"/>
          <p14:tracePt t="25370" x="1543050" y="2605088"/>
          <p14:tracePt t="25386" x="1700213" y="2605088"/>
          <p14:tracePt t="25403" x="1933575" y="2605088"/>
          <p14:tracePt t="25420" x="2047875" y="2590800"/>
          <p14:tracePt t="25436" x="2114550" y="2590800"/>
          <p14:tracePt t="25453" x="2157413" y="2590800"/>
          <p14:tracePt t="25470" x="2185988" y="2590800"/>
          <p14:tracePt t="25486" x="2195513" y="2590800"/>
          <p14:tracePt t="25503" x="2205038" y="2590800"/>
          <p14:tracePt t="25564" x="2195513" y="2595563"/>
          <p14:tracePt t="25571" x="2176463" y="2614613"/>
          <p14:tracePt t="25586" x="2090738" y="2652713"/>
          <p14:tracePt t="25603" x="1990725" y="2700338"/>
          <p14:tracePt t="25620" x="1895475" y="2724150"/>
          <p14:tracePt t="25637" x="1804988" y="2733675"/>
          <p14:tracePt t="25653" x="1724025" y="2719388"/>
          <p14:tracePt t="25670" x="1704975" y="2700338"/>
          <p14:tracePt t="25686" x="1676400" y="2671763"/>
          <p14:tracePt t="25703" x="1676400" y="2619375"/>
          <p14:tracePt t="25720" x="1709738" y="2543175"/>
          <p14:tracePt t="25736" x="1766888" y="2471738"/>
          <p14:tracePt t="25753" x="1824038" y="2428875"/>
          <p14:tracePt t="25770" x="1928813" y="2409825"/>
          <p14:tracePt t="25786" x="1981200" y="2409825"/>
          <p14:tracePt t="25811" x="2033588" y="2428875"/>
          <p14:tracePt t="25825" x="2057400" y="2443163"/>
          <p14:tracePt t="25837" x="2066925" y="2447925"/>
          <p14:tracePt t="25853" x="2066925" y="2462213"/>
          <p14:tracePt t="25870" x="2066925" y="2471738"/>
          <p14:tracePt t="25887" x="2019300" y="2509838"/>
          <p14:tracePt t="25903" x="1933575" y="2538413"/>
          <p14:tracePt t="25920" x="1795463" y="2576513"/>
          <p14:tracePt t="25936" x="1647825" y="2590800"/>
          <p14:tracePt t="25953" x="1509713" y="2600325"/>
          <p14:tracePt t="25970" x="1443038" y="2600325"/>
          <p14:tracePt t="25987" x="1404938" y="2600325"/>
          <p14:tracePt t="26003" x="1371600" y="2595563"/>
          <p14:tracePt t="26020" x="1343025" y="2586038"/>
          <p14:tracePt t="26036" x="1338263" y="2586038"/>
          <p14:tracePt t="26070" x="1338263" y="2581275"/>
          <p14:tracePt t="26106" x="1338263" y="2576513"/>
          <p14:tracePt t="26122" x="1485900" y="2576513"/>
          <p14:tracePt t="26136" x="1619250" y="2576513"/>
          <p14:tracePt t="26153" x="1743075" y="2590800"/>
          <p14:tracePt t="26170" x="1857375" y="2600325"/>
          <p14:tracePt t="26222" x="1890713" y="2605088"/>
          <p14:tracePt t="26236" x="1905000" y="2605088"/>
          <p14:tracePt t="26261" x="1895475" y="2605088"/>
          <p14:tracePt t="26270" x="1876425" y="2614613"/>
          <p14:tracePt t="26286" x="1790700" y="2614613"/>
          <p14:tracePt t="26303" x="1700213" y="2614613"/>
          <p14:tracePt t="26320" x="1585913" y="2619375"/>
          <p14:tracePt t="26336" x="1490663" y="2628900"/>
          <p14:tracePt t="26353" x="1471613" y="2628900"/>
          <p14:tracePt t="26370" x="1466850" y="2628900"/>
          <p14:tracePt t="26386" x="1476375" y="2628900"/>
          <p14:tracePt t="26403" x="1524000" y="2624138"/>
          <p14:tracePt t="26420" x="1638300" y="2619375"/>
          <p14:tracePt t="26436" x="1785938" y="2600325"/>
          <p14:tracePt t="26453" x="1943100" y="2600325"/>
          <p14:tracePt t="26470" x="2019300" y="2600325"/>
          <p14:tracePt t="26486" x="2071688" y="2600325"/>
          <p14:tracePt t="26503" x="2138363" y="2600325"/>
          <p14:tracePt t="26520" x="2166938" y="2600325"/>
          <p14:tracePt t="26536" x="2200275" y="2600325"/>
          <p14:tracePt t="26553" x="2252663" y="2600325"/>
          <p14:tracePt t="26570" x="2343150" y="2600325"/>
          <p14:tracePt t="26586" x="2405063" y="2600325"/>
          <p14:tracePt t="26603" x="2495550" y="2600325"/>
          <p14:tracePt t="26620" x="2595563" y="2609850"/>
          <p14:tracePt t="26636" x="2733675" y="2619375"/>
          <p14:tracePt t="26653" x="2805113" y="2619375"/>
          <p14:tracePt t="26670" x="2871788" y="2619375"/>
          <p14:tracePt t="26686" x="2952750" y="2619375"/>
          <p14:tracePt t="26703" x="3076575" y="2619375"/>
          <p14:tracePt t="26721" x="3143250" y="2619375"/>
          <p14:tracePt t="26737" x="3205163" y="2614613"/>
          <p14:tracePt t="26753" x="3271838" y="2614613"/>
          <p14:tracePt t="26770" x="3305175" y="2609850"/>
          <p14:tracePt t="26786" x="3333750" y="2605088"/>
          <p14:tracePt t="26803" x="3362325" y="2605088"/>
          <p14:tracePt t="26820" x="3395663" y="2600325"/>
          <p14:tracePt t="26836" x="3414713" y="2600325"/>
          <p14:tracePt t="26853" x="3429000" y="2600325"/>
          <p14:tracePt t="26870" x="3443288" y="2600325"/>
          <p14:tracePt t="26886" x="3452813" y="2600325"/>
          <p14:tracePt t="26903" x="3457575" y="2600325"/>
          <p14:tracePt t="26946" x="3452813" y="2600325"/>
          <p14:tracePt t="26953" x="3438525" y="2600325"/>
          <p14:tracePt t="26970" x="3386138" y="2614613"/>
          <p14:tracePt t="26986" x="3267075" y="2647950"/>
          <p14:tracePt t="26989" x="3190875" y="2647950"/>
          <p14:tracePt t="27003" x="3057525" y="2652713"/>
          <p14:tracePt t="27020" x="2962275" y="2652713"/>
          <p14:tracePt t="27037" x="2890838" y="2638425"/>
          <p14:tracePt t="27053" x="2838450" y="2614613"/>
          <p14:tracePt t="27070" x="2790825" y="2600325"/>
          <p14:tracePt t="27086" x="2767013" y="2586038"/>
          <p14:tracePt t="27103" x="2743200" y="2581275"/>
          <p14:tracePt t="27120" x="2724150" y="2576513"/>
          <p14:tracePt t="27136" x="2690813" y="2566988"/>
          <p14:tracePt t="27153" x="2667000" y="2557463"/>
          <p14:tracePt t="27170" x="2657475" y="2557463"/>
          <p14:tracePt t="27187" x="2647950" y="2557463"/>
          <p14:tracePt t="27206" x="2638425" y="2557463"/>
          <p14:tracePt t="27255" x="2652713" y="2557463"/>
          <p14:tracePt t="27270" x="2705100" y="2557463"/>
          <p14:tracePt t="27286" x="2771775" y="2557463"/>
          <p14:tracePt t="27303" x="2886075" y="2557463"/>
          <p14:tracePt t="27320" x="3067050" y="2552700"/>
          <p14:tracePt t="27336" x="3157538" y="2543175"/>
          <p14:tracePt t="27353" x="3205163" y="2543175"/>
          <p14:tracePt t="27370" x="3257550" y="2543175"/>
          <p14:tracePt t="27386" x="3290888" y="2538413"/>
          <p14:tracePt t="27403" x="3309938" y="2538413"/>
          <p14:tracePt t="27420" x="3319463" y="2538413"/>
          <p14:tracePt t="27436" x="3328988" y="2538413"/>
          <p14:tracePt t="27453" x="3333750" y="2538413"/>
          <p14:tracePt t="27486" x="3338513" y="2538413"/>
          <p14:tracePt t="27818" x="3409950" y="2547938"/>
          <p14:tracePt t="27825" x="3490913" y="2571750"/>
          <p14:tracePt t="27836" x="3581400" y="2600325"/>
          <p14:tracePt t="27853" x="3781425" y="2638425"/>
          <p14:tracePt t="27870" x="4062413" y="2671763"/>
          <p14:tracePt t="27886" x="4219575" y="2690813"/>
          <p14:tracePt t="27920" x="4476750" y="2709863"/>
          <p14:tracePt t="27953" x="4586288" y="2709863"/>
          <p14:tracePt t="27970" x="4600575" y="2709863"/>
          <p14:tracePt t="27986" x="4610100" y="2709863"/>
          <p14:tracePt t="27988" x="4614863" y="2709863"/>
          <p14:tracePt t="28215" x="4643438" y="2709863"/>
          <p14:tracePt t="28222" x="4676775" y="2705100"/>
          <p14:tracePt t="28229" x="4705350" y="2700338"/>
          <p14:tracePt t="28237" x="4733925" y="2686050"/>
          <p14:tracePt t="28253" x="4776788" y="2671763"/>
          <p14:tracePt t="28270" x="4805363" y="2662238"/>
          <p14:tracePt t="28286" x="4829175" y="2657475"/>
          <p14:tracePt t="28313" x="4848225" y="2647950"/>
          <p14:tracePt t="28323" x="4867275" y="2643188"/>
          <p14:tracePt t="28336" x="4881563" y="2633663"/>
          <p14:tracePt t="28353" x="4891088" y="2628900"/>
          <p14:tracePt t="28370" x="4910138" y="2619375"/>
          <p14:tracePt t="28386" x="4914900" y="2614613"/>
          <p14:tracePt t="28426" x="4919663" y="2605088"/>
          <p14:tracePt t="28436" x="4938713" y="2595563"/>
          <p14:tracePt t="28453" x="4943475" y="2586038"/>
          <p14:tracePt t="28469" x="4948238" y="2562225"/>
          <p14:tracePt t="28514" x="4957763" y="2543175"/>
          <p14:tracePt t="28524" x="4957763" y="2505075"/>
          <p14:tracePt t="28536" x="4957763" y="2495550"/>
          <p14:tracePt t="28553" x="4953000" y="2462213"/>
          <p14:tracePt t="28569" x="4948238" y="2447925"/>
          <p14:tracePt t="28586" x="4938713" y="2424113"/>
          <p14:tracePt t="28603" x="4919663" y="2414588"/>
          <p14:tracePt t="28620" x="4895850" y="2390775"/>
          <p14:tracePt t="28636" x="4862513" y="2376488"/>
          <p14:tracePt t="28653" x="4819650" y="2366963"/>
          <p14:tracePt t="28670" x="4743450" y="2362200"/>
          <p14:tracePt t="28686" x="4710113" y="2362200"/>
          <p14:tracePt t="28703" x="4667250" y="2362200"/>
          <p14:tracePt t="28720" x="4638675" y="2362200"/>
          <p14:tracePt t="28736" x="4605338" y="2381250"/>
          <p14:tracePt t="28753" x="4581525" y="2395538"/>
          <p14:tracePt t="28769" x="4562475" y="2428875"/>
          <p14:tracePt t="28786" x="4543425" y="2466975"/>
          <p14:tracePt t="28803" x="4519613" y="2514600"/>
          <p14:tracePt t="28820" x="4514850" y="2543175"/>
          <p14:tracePt t="28836" x="4505325" y="2576513"/>
          <p14:tracePt t="28853" x="4505325" y="2624138"/>
          <p14:tracePt t="28870" x="4505325" y="2676525"/>
          <p14:tracePt t="28886" x="4505325" y="2719388"/>
          <p14:tracePt t="28903" x="4505325" y="2747963"/>
          <p14:tracePt t="28919" x="4514850" y="2776538"/>
          <p14:tracePt t="28936" x="4524375" y="2781300"/>
          <p14:tracePt t="28953" x="4552950" y="2790825"/>
          <p14:tracePt t="28969" x="4595813" y="2795588"/>
          <p14:tracePt t="28986" x="4686300" y="2790825"/>
          <p14:tracePt t="29003" x="4762500" y="2781300"/>
          <p14:tracePt t="29019" x="4824413" y="2757488"/>
          <p14:tracePt t="29036" x="4886325" y="2724150"/>
          <p14:tracePt t="29053" x="4919663" y="2709863"/>
          <p14:tracePt t="29069" x="4943475" y="2690813"/>
          <p14:tracePt t="29086" x="4957763" y="2681288"/>
          <p14:tracePt t="29103" x="4976813" y="2647950"/>
          <p14:tracePt t="29119" x="4976813" y="2619375"/>
          <p14:tracePt t="29136" x="4967288" y="2576513"/>
          <p14:tracePt t="29153" x="4933950" y="2490788"/>
          <p14:tracePt t="29169" x="4881563" y="2409825"/>
          <p14:tracePt t="29187" x="4824413" y="2371725"/>
          <p14:tracePt t="29204" x="4762500" y="2347913"/>
          <p14:tracePt t="29222" x="4719638" y="2347913"/>
          <p14:tracePt t="29237" x="4662488" y="2347913"/>
          <p14:tracePt t="29254" x="4648200" y="2357438"/>
          <p14:tracePt t="29270" x="4638675" y="2357438"/>
          <p14:tracePt t="29287" x="4629150" y="2357438"/>
          <p14:tracePt t="29303" x="4619625" y="2366963"/>
          <p14:tracePt t="29320" x="4619625" y="2376488"/>
          <p14:tracePt t="29337" x="4619625" y="2405063"/>
          <p14:tracePt t="29355" x="4619625" y="2438400"/>
          <p14:tracePt t="29560" x="4676775" y="2452688"/>
          <p14:tracePt t="29566" x="4743450" y="2486025"/>
          <p14:tracePt t="29574" x="4814888" y="2514600"/>
          <p14:tracePt t="29586" x="4886325" y="2538413"/>
          <p14:tracePt t="29603" x="5019675" y="2595563"/>
          <p14:tracePt t="29628" x="5038725" y="2609850"/>
          <p14:tracePt t="29656" x="5067300" y="2619375"/>
          <p14:tracePt t="29669" x="5072063" y="2624138"/>
          <p14:tracePt t="29686" x="5081588" y="2628900"/>
          <p14:tracePt t="29703" x="5086350" y="2628900"/>
          <p14:tracePt t="30138" x="5095875" y="2628900"/>
          <p14:tracePt t="30146" x="5114925" y="2633663"/>
          <p14:tracePt t="30154" x="5133975" y="2643188"/>
          <p14:tracePt t="30169" x="5162550" y="2647950"/>
          <p14:tracePt t="30186" x="5186363" y="2652713"/>
          <p14:tracePt t="30203" x="5200650" y="2652713"/>
          <p14:tracePt t="30236" x="5233988" y="2652713"/>
          <p14:tracePt t="30270" x="5257800" y="2657475"/>
          <p14:tracePt t="30286" x="5291138" y="2662238"/>
          <p14:tracePt t="30303" x="5310188" y="2667000"/>
          <p14:tracePt t="30319" x="5334000" y="2676525"/>
          <p14:tracePt t="30336" x="5381625" y="2676525"/>
          <p14:tracePt t="30353" x="5414963" y="2681288"/>
          <p14:tracePt t="30369" x="5438775" y="2686050"/>
          <p14:tracePt t="30386" x="5462588" y="2686050"/>
          <p14:tracePt t="30403" x="5486400" y="2686050"/>
          <p14:tracePt t="30419" x="5500688" y="2686050"/>
          <p14:tracePt t="30436" x="5510213" y="2686050"/>
          <p14:tracePt t="30453" x="5514975" y="2686050"/>
          <p14:tracePt t="30469" x="5524500" y="2686050"/>
          <p14:tracePt t="31438" x="5534025" y="2686050"/>
          <p14:tracePt t="31445" x="5553075" y="2681288"/>
          <p14:tracePt t="31454" x="5572125" y="2667000"/>
          <p14:tracePt t="31469" x="5600700" y="2657475"/>
          <p14:tracePt t="31486" x="5629275" y="2643188"/>
          <p14:tracePt t="31503" x="5662613" y="2633663"/>
          <p14:tracePt t="31537" x="5724525" y="2614613"/>
          <p14:tracePt t="31571" x="5781675" y="2595563"/>
          <p14:tracePt t="31587" x="5829300" y="2586038"/>
          <p14:tracePt t="31603" x="5867400" y="2576513"/>
          <p14:tracePt t="31619" x="5886450" y="2571750"/>
          <p14:tracePt t="31636" x="5910263" y="2562225"/>
          <p14:tracePt t="31653" x="5943600" y="2562225"/>
          <p14:tracePt t="31671" x="5957888" y="2557463"/>
          <p14:tracePt t="31686" x="5972175" y="2557463"/>
          <p14:tracePt t="31703" x="5981700" y="2557463"/>
          <p14:tracePt t="31720" x="6000750" y="2557463"/>
          <p14:tracePt t="31736" x="6015038" y="2557463"/>
          <p14:tracePt t="31753" x="6024563" y="2557463"/>
          <p14:tracePt t="31769" x="6038850" y="2557463"/>
          <p14:tracePt t="31786" x="6043613" y="2557463"/>
          <p14:tracePt t="31803" x="6053138" y="2557463"/>
          <p14:tracePt t="31819" x="6062663" y="2557463"/>
          <p14:tracePt t="31836" x="6072188" y="2557463"/>
          <p14:tracePt t="31896" x="6072188" y="2562225"/>
          <p14:tracePt t="31904" x="6072188" y="2566988"/>
          <p14:tracePt t="31920" x="6072188" y="2576513"/>
          <p14:tracePt t="31936" x="6072188" y="2595563"/>
          <p14:tracePt t="31953" x="6053138" y="2628900"/>
          <p14:tracePt t="31969" x="6043613" y="2643188"/>
          <p14:tracePt t="32005" x="6029325" y="2657475"/>
          <p14:tracePt t="32019" x="6010275" y="2676525"/>
          <p14:tracePt t="32036" x="5995988" y="2681288"/>
          <p14:tracePt t="32053" x="5986463" y="2686050"/>
          <p14:tracePt t="32069" x="5953125" y="2695575"/>
          <p14:tracePt t="32086" x="5934075" y="2700338"/>
          <p14:tracePt t="32103" x="5891213" y="2714625"/>
          <p14:tracePt t="32119" x="5848350" y="2714625"/>
          <p14:tracePt t="32136" x="5772150" y="2705100"/>
          <p14:tracePt t="32153" x="5734050" y="2700338"/>
          <p14:tracePt t="32169" x="5705475" y="2690813"/>
          <p14:tracePt t="32186" x="5681663" y="2681288"/>
          <p14:tracePt t="32203" x="5653088" y="2667000"/>
          <p14:tracePt t="32219" x="5634038" y="2652713"/>
          <p14:tracePt t="32236" x="5624513" y="2643188"/>
          <p14:tracePt t="32253" x="5605463" y="2624138"/>
          <p14:tracePt t="32269" x="5595938" y="2605088"/>
          <p14:tracePt t="32286" x="5591175" y="2595563"/>
          <p14:tracePt t="32303" x="5591175" y="2590800"/>
          <p14:tracePt t="32319" x="5591175" y="2586038"/>
          <p14:tracePt t="32393" x="5591175" y="2590800"/>
          <p14:tracePt t="32400" x="5595938" y="2600325"/>
          <p14:tracePt t="32407" x="5600700" y="2609850"/>
          <p14:tracePt t="32419" x="5610225" y="2624138"/>
          <p14:tracePt t="32436" x="5638800" y="2638425"/>
          <p14:tracePt t="32453" x="5710238" y="2671763"/>
          <p14:tracePt t="32469" x="5786438" y="2695575"/>
          <p14:tracePt t="32486" x="5857875" y="2705100"/>
          <p14:tracePt t="32488" x="5891213" y="2705100"/>
          <p14:tracePt t="32503" x="5938838" y="2705100"/>
          <p14:tracePt t="32519" x="5991225" y="2705100"/>
          <p14:tracePt t="32536" x="6034088" y="2705100"/>
          <p14:tracePt t="32553" x="6067425" y="2705100"/>
          <p14:tracePt t="32569" x="6105525" y="2709863"/>
          <p14:tracePt t="32586" x="6124575" y="2709863"/>
          <p14:tracePt t="32603" x="6129338" y="2709863"/>
          <p14:tracePt t="32649" x="6134100" y="2714625"/>
          <p14:tracePt t="32652" x="6138863" y="2719388"/>
          <p14:tracePt t="32669" x="6138863" y="2733675"/>
          <p14:tracePt t="32686" x="6115050" y="2747963"/>
          <p14:tracePt t="32703" x="6048375" y="2781300"/>
          <p14:tracePt t="32719" x="5976938" y="2795588"/>
          <p14:tracePt t="32736" x="5905500" y="2809875"/>
          <p14:tracePt t="32752" x="5805488" y="2805113"/>
          <p14:tracePt t="32769" x="5767388" y="2771775"/>
          <p14:tracePt t="32786" x="5724525" y="2695575"/>
          <p14:tracePt t="32803" x="5695950" y="2590800"/>
          <p14:tracePt t="32819" x="5710238" y="2443163"/>
          <p14:tracePt t="32836" x="5753100" y="2324100"/>
          <p14:tracePt t="32852" x="5810250" y="2214563"/>
          <p14:tracePt t="32869" x="5857875" y="2147888"/>
          <p14:tracePt t="32886" x="5905500" y="2100263"/>
          <p14:tracePt t="32902" x="5943600" y="2081213"/>
          <p14:tracePt t="32919" x="5976938" y="2081213"/>
          <p14:tracePt t="32936" x="6034088" y="2105025"/>
          <p14:tracePt t="32952" x="6067425" y="2143125"/>
          <p14:tracePt t="32969" x="6096000" y="2181225"/>
          <p14:tracePt t="32986" x="6115050" y="2224088"/>
          <p14:tracePt t="32987" x="6124575" y="2243138"/>
          <p14:tracePt t="33003" x="6129338" y="2286000"/>
          <p14:tracePt t="33019" x="6129338" y="2328863"/>
          <p14:tracePt t="33036" x="6119813" y="2371725"/>
          <p14:tracePt t="33053" x="6100763" y="2419350"/>
          <p14:tracePt t="33069" x="6076950" y="2466975"/>
          <p14:tracePt t="33086" x="6067425" y="2486025"/>
          <p14:tracePt t="33103" x="6062663" y="2509838"/>
          <p14:tracePt t="33119" x="6048375" y="2528888"/>
          <p14:tracePt t="33136" x="6043613" y="2538413"/>
          <p14:tracePt t="33153" x="6043613" y="2543175"/>
          <p14:tracePt t="33169" x="6038850" y="2547938"/>
          <p14:tracePt t="33186" x="6015038" y="2571750"/>
          <p14:tracePt t="33231" x="5976938" y="2586038"/>
          <p14:tracePt t="33252" x="5715000" y="2600325"/>
          <p14:tracePt t="33269" x="5624513" y="2600325"/>
          <p14:tracePt t="33286" x="5553075" y="2590800"/>
          <p14:tracePt t="33303" x="5524500" y="2590800"/>
          <p14:tracePt t="33319" x="5500688" y="2590800"/>
          <p14:tracePt t="33336" x="5495925" y="2590800"/>
          <p14:tracePt t="33353" x="5491163" y="2590800"/>
          <p14:tracePt t="33369" x="5481638" y="2590800"/>
          <p14:tracePt t="33386" x="5476875" y="2590800"/>
          <p14:tracePt t="33402" x="5472113" y="2590800"/>
          <p14:tracePt t="33419" x="5462588" y="2590800"/>
          <p14:tracePt t="33436" x="5429250" y="2595563"/>
          <p14:tracePt t="33452" x="5395913" y="2600325"/>
          <p14:tracePt t="33469" x="5343525" y="2614613"/>
          <p14:tracePt t="33486" x="5272088" y="2619375"/>
          <p14:tracePt t="33487" x="5233988" y="2628900"/>
          <p14:tracePt t="33502" x="5176838" y="2633663"/>
          <p14:tracePt t="33519" x="5133975" y="2638425"/>
          <p14:tracePt t="33536" x="5091113" y="2647950"/>
          <p14:tracePt t="33552" x="5033963" y="2647950"/>
          <p14:tracePt t="33569" x="5000625" y="2647950"/>
          <p14:tracePt t="33586" x="4972050" y="2647950"/>
          <p14:tracePt t="33602" x="4943475" y="2647950"/>
          <p14:tracePt t="33619" x="4910138" y="2647950"/>
          <p14:tracePt t="33636" x="4891088" y="2647950"/>
          <p14:tracePt t="33652" x="4881563" y="2647950"/>
          <p14:tracePt t="33669" x="4872038" y="2647950"/>
          <p14:tracePt t="33686" x="4867275" y="2647950"/>
          <p14:tracePt t="33935" x="4843463" y="2657475"/>
          <p14:tracePt t="33942" x="4814888" y="2681288"/>
          <p14:tracePt t="33952" x="4776788" y="2705100"/>
          <p14:tracePt t="33969" x="4691063" y="2724150"/>
          <p14:tracePt t="33986" x="4548188" y="2767013"/>
          <p14:tracePt t="34002" x="4476750" y="2771775"/>
          <p14:tracePt t="34019" x="4438650" y="2786063"/>
          <p14:tracePt t="34052" x="4410075" y="2786063"/>
          <p14:tracePt t="34103" x="4438650" y="2781300"/>
          <p14:tracePt t="34119" x="4548188" y="2752725"/>
          <p14:tracePt t="34136" x="4643438" y="2728913"/>
          <p14:tracePt t="34152" x="4733925" y="2714625"/>
          <p14:tracePt t="34170" x="4838700" y="2695575"/>
          <p14:tracePt t="34191" x="4886325" y="2690813"/>
          <p14:tracePt t="34203" x="4933950" y="2681288"/>
          <p14:tracePt t="34219" x="4972050" y="2676525"/>
          <p14:tracePt t="34236" x="4991100" y="2676525"/>
          <p14:tracePt t="34252" x="5000625" y="2676525"/>
          <p14:tracePt t="34269" x="5005388" y="2676525"/>
          <p14:tracePt t="34286" x="5010150" y="2676525"/>
          <p14:tracePt t="34324" x="4995863" y="2676525"/>
          <p14:tracePt t="34336" x="4967288" y="2676525"/>
          <p14:tracePt t="34353" x="4876800" y="2690813"/>
          <p14:tracePt t="34369" x="4738688" y="2714625"/>
          <p14:tracePt t="34386" x="4667250" y="2724150"/>
          <p14:tracePt t="34402" x="4624388" y="2724150"/>
          <p14:tracePt t="34419" x="4605338" y="2724150"/>
          <p14:tracePt t="34477" x="4605338" y="2719388"/>
          <p14:tracePt t="34501" x="4610100" y="2714625"/>
          <p14:tracePt t="34509" x="4652963" y="2700338"/>
          <p14:tracePt t="34519" x="4662488" y="2700338"/>
          <p14:tracePt t="34536" x="4676775" y="2690813"/>
          <p14:tracePt t="34552" x="4691063" y="2690813"/>
          <p14:tracePt t="34618" x="4686300" y="2690813"/>
          <p14:tracePt t="34644" x="4629150" y="2690813"/>
          <p14:tracePt t="34648" x="4610100" y="2700338"/>
          <p14:tracePt t="34654" x="4586288" y="2705100"/>
          <p14:tracePt t="34669" x="4572000" y="2705100"/>
          <p14:tracePt t="34686" x="4567238" y="2705100"/>
          <p14:tracePt t="34703" x="4562475" y="2705100"/>
          <p14:tracePt t="34736" x="4581525" y="2705100"/>
          <p14:tracePt t="34752" x="4629150" y="2705100"/>
          <p14:tracePt t="34769" x="4729163" y="2705100"/>
          <p14:tracePt t="34786" x="4891088" y="2695575"/>
          <p14:tracePt t="34802" x="4972050" y="2686050"/>
          <p14:tracePt t="34819" x="5043488" y="2676525"/>
          <p14:tracePt t="34836" x="5105400" y="2667000"/>
          <p14:tracePt t="34852" x="5162550" y="2652713"/>
          <p14:tracePt t="34869" x="5186363" y="2652713"/>
          <p14:tracePt t="34886" x="5200650" y="2652713"/>
          <p14:tracePt t="34902" x="5205413" y="2652713"/>
          <p14:tracePt t="34919" x="5210175" y="2652713"/>
          <p14:tracePt t="34941" x="5200650" y="2652713"/>
          <p14:tracePt t="34952" x="5181600" y="2652713"/>
          <p14:tracePt t="34969" x="5029200" y="2695575"/>
          <p14:tracePt t="34986" x="4862513" y="2728913"/>
          <p14:tracePt t="35002" x="4733925" y="2747963"/>
          <p14:tracePt t="35019" x="4652963" y="2762250"/>
          <p14:tracePt t="35036" x="4591050" y="2762250"/>
          <p14:tracePt t="35052" x="4581525" y="2762250"/>
          <p14:tracePt t="35069" x="4572000" y="2762250"/>
          <p14:tracePt t="35102" x="4586288" y="2747963"/>
          <p14:tracePt t="35119" x="4643438" y="2719388"/>
          <p14:tracePt t="35136" x="4757738" y="2686050"/>
          <p14:tracePt t="35152" x="4872038" y="2671763"/>
          <p14:tracePt t="35169" x="4991100" y="2657475"/>
          <p14:tracePt t="35186" x="5048250" y="2657475"/>
          <p14:tracePt t="35202" x="5086350" y="2657475"/>
          <p14:tracePt t="35219" x="5110163" y="2657475"/>
          <p14:tracePt t="35236" x="5114925" y="2657475"/>
          <p14:tracePt t="35252" x="5119688" y="2657475"/>
          <p14:tracePt t="35300" x="5114925" y="2657475"/>
          <p14:tracePt t="35308" x="5095875" y="2657475"/>
          <p14:tracePt t="35319" x="5062538" y="2667000"/>
          <p14:tracePt t="35336" x="4905375" y="2681288"/>
          <p14:tracePt t="35352" x="4614863" y="2709863"/>
          <p14:tracePt t="35369" x="4381500" y="2719388"/>
          <p14:tracePt t="35397" x="4281488" y="2719388"/>
          <p14:tracePt t="35424" x="4195763" y="2719388"/>
          <p14:tracePt t="35436" x="4143375" y="2700338"/>
          <p14:tracePt t="35452" x="4119563" y="2690813"/>
          <p14:tracePt t="35469" x="4100513" y="2681288"/>
          <p14:tracePt t="35486" x="4090988" y="2671763"/>
          <p14:tracePt t="35502" x="4076700" y="2667000"/>
          <p14:tracePt t="35519" x="4071938" y="2662238"/>
          <p14:tracePt t="35536" x="4062413" y="2652713"/>
          <p14:tracePt t="35552" x="4052888" y="2643188"/>
          <p14:tracePt t="35675" x="4048125" y="2643188"/>
          <p14:tracePt t="35682" x="4038600" y="2643188"/>
          <p14:tracePt t="35690" x="4019550" y="2647950"/>
          <p14:tracePt t="35702" x="3990975" y="2652713"/>
          <p14:tracePt t="35719" x="3862388" y="2690813"/>
          <p14:tracePt t="35736" x="3767138" y="2714625"/>
          <p14:tracePt t="35753" x="3662363" y="2733675"/>
          <p14:tracePt t="35769" x="3600450" y="2733675"/>
          <p14:tracePt t="35786" x="3538538" y="2719388"/>
          <p14:tracePt t="35802" x="3514725" y="2695575"/>
          <p14:tracePt t="35819" x="3500438" y="2624138"/>
          <p14:tracePt t="35836" x="3505200" y="2481263"/>
          <p14:tracePt t="35853" x="3552825" y="2333625"/>
          <p14:tracePt t="35869" x="3581400" y="2295525"/>
          <p14:tracePt t="35886" x="3609975" y="2271713"/>
          <p14:tracePt t="35903" x="3681413" y="2247900"/>
          <p14:tracePt t="35919" x="3729038" y="2247900"/>
          <p14:tracePt t="35936" x="3800475" y="2271713"/>
          <p14:tracePt t="35952" x="3862388" y="2324100"/>
          <p14:tracePt t="35969" x="3943350" y="2424113"/>
          <p14:tracePt t="35986" x="3971925" y="2466975"/>
          <p14:tracePt t="36002" x="3986213" y="2505075"/>
          <p14:tracePt t="36020" x="3981450" y="2552700"/>
          <p14:tracePt t="36036" x="3957638" y="2581275"/>
          <p14:tracePt t="36052" x="3900488" y="2624138"/>
          <p14:tracePt t="36069" x="3805238" y="2667000"/>
          <p14:tracePt t="36086" x="3633788" y="2700338"/>
          <p14:tracePt t="36102" x="3529013" y="2700338"/>
          <p14:tracePt t="36119" x="3457575" y="2681288"/>
          <p14:tracePt t="36136" x="3419475" y="2662238"/>
          <p14:tracePt t="36152" x="3381375" y="2614613"/>
          <p14:tracePt t="36169" x="3376613" y="2519363"/>
          <p14:tracePt t="36186" x="3386138" y="2414588"/>
          <p14:tracePt t="36204" x="3424238" y="2338388"/>
          <p14:tracePt t="36219" x="3457575" y="2314575"/>
          <p14:tracePt t="36236" x="3500438" y="2295525"/>
          <p14:tracePt t="36253" x="3538538" y="2295525"/>
          <p14:tracePt t="36270" x="3586163" y="2324100"/>
          <p14:tracePt t="36286" x="3619500" y="2376488"/>
          <p14:tracePt t="36302" x="3648075" y="2424113"/>
          <p14:tracePt t="36319" x="3657600" y="2462213"/>
          <p14:tracePt t="36336" x="3671888" y="2495550"/>
          <p14:tracePt t="36352" x="3671888" y="2509838"/>
          <p14:tracePt t="36369" x="3671888" y="2524125"/>
          <p14:tracePt t="36386" x="3671888" y="2528888"/>
          <p14:tracePt t="36402" x="3671888" y="2538413"/>
          <p14:tracePt t="36419" x="3671888" y="2547938"/>
          <p14:tracePt t="36454" x="3671888" y="2552700"/>
          <p14:tracePt t="36483" x="3671888" y="2557463"/>
          <p14:tracePt t="36499" x="3671888" y="2562225"/>
          <p14:tracePt t="36505" x="3671888" y="2566988"/>
          <p14:tracePt t="36519" x="3681413" y="2576513"/>
          <p14:tracePt t="36536" x="3733800" y="2609850"/>
          <p14:tracePt t="36553" x="3852863" y="2662238"/>
          <p14:tracePt t="36569" x="3971925" y="2695575"/>
          <p14:tracePt t="36586" x="4238625" y="2724150"/>
          <p14:tracePt t="36602" x="4438650" y="2709863"/>
          <p14:tracePt t="36619" x="4595813" y="2690813"/>
          <p14:tracePt t="36636" x="4733925" y="2671763"/>
          <p14:tracePt t="36653" x="4938713" y="2647950"/>
          <p14:tracePt t="36669" x="5019675" y="2638425"/>
          <p14:tracePt t="36686" x="5081588" y="2633663"/>
          <p14:tracePt t="36702" x="5138738" y="2628900"/>
          <p14:tracePt t="36719" x="5162550" y="2628900"/>
          <p14:tracePt t="36736" x="5181600" y="2628900"/>
          <p14:tracePt t="36754" x="5205413" y="2628900"/>
          <p14:tracePt t="36770" x="5238750" y="2628900"/>
          <p14:tracePt t="36786" x="5253038" y="2628900"/>
          <p14:tracePt t="36802" x="5257800" y="2628900"/>
          <p14:tracePt t="36819" x="5267325" y="2628900"/>
          <p14:tracePt t="36836" x="5276850" y="2628900"/>
          <p14:tracePt t="38135" x="5272088" y="2628900"/>
          <p14:tracePt t="38142" x="5262563" y="2628900"/>
          <p14:tracePt t="38152" x="5257800" y="2628900"/>
          <p14:tracePt t="38169" x="5243513" y="2628900"/>
          <p14:tracePt t="38185" x="5233988" y="2628900"/>
          <p14:tracePt t="38219" x="5224463" y="2628900"/>
          <p14:tracePt t="38420" x="5186363" y="2628900"/>
          <p14:tracePt t="38428" x="5124450" y="2643188"/>
          <p14:tracePt t="38436" x="5057775" y="2662238"/>
          <p14:tracePt t="38452" x="4919663" y="2681288"/>
          <p14:tracePt t="38469" x="4805363" y="2695575"/>
          <p14:tracePt t="38485" x="4714875" y="2705100"/>
          <p14:tracePt t="38487" x="4657725" y="2705100"/>
          <p14:tracePt t="38502" x="4557713" y="2705100"/>
          <p14:tracePt t="38519" x="4467225" y="2705100"/>
          <p14:tracePt t="38535" x="4395788" y="2700338"/>
          <p14:tracePt t="38552" x="4348163" y="2700338"/>
          <p14:tracePt t="38569" x="4286250" y="2695575"/>
          <p14:tracePt t="38585" x="4233863" y="2686050"/>
          <p14:tracePt t="38602" x="4191000" y="2676525"/>
          <p14:tracePt t="38619" x="4105275" y="2662238"/>
          <p14:tracePt t="38635" x="4052888" y="2657475"/>
          <p14:tracePt t="38652" x="4000500" y="2643188"/>
          <p14:tracePt t="38669" x="3957638" y="2628900"/>
          <p14:tracePt t="38685" x="3890963" y="2609850"/>
          <p14:tracePt t="38702" x="3838575" y="2600325"/>
          <p14:tracePt t="38719" x="3795713" y="2586038"/>
          <p14:tracePt t="38736" x="3748088" y="2581275"/>
          <p14:tracePt t="38752" x="3695700" y="2571750"/>
          <p14:tracePt t="38769" x="3681413" y="2571750"/>
          <p14:tracePt t="38785" x="3667125" y="2571750"/>
          <p14:tracePt t="38802" x="3662363" y="2571750"/>
          <p14:tracePt t="39391" x="3629025" y="2595563"/>
          <p14:tracePt t="39398" x="3567113" y="2638425"/>
          <p14:tracePt t="39405" x="3495675" y="2690813"/>
          <p14:tracePt t="39437" x="3167063" y="2857500"/>
          <p14:tracePt t="39469" x="2824163" y="2971800"/>
          <p14:tracePt t="39486" x="2638425" y="3014663"/>
          <p14:tracePt t="39502" x="2505075" y="3033713"/>
          <p14:tracePt t="39519" x="2405063" y="3033713"/>
          <p14:tracePt t="39536" x="2324100" y="3028950"/>
          <p14:tracePt t="39552" x="2247900" y="3014663"/>
          <p14:tracePt t="39569" x="2200275" y="3009900"/>
          <p14:tracePt t="39585" x="2157413" y="2995613"/>
          <p14:tracePt t="39603" x="2109788" y="2995613"/>
          <p14:tracePt t="39619" x="2047875" y="2990850"/>
          <p14:tracePt t="39635" x="1995488" y="2990850"/>
          <p14:tracePt t="39652" x="1962150" y="2990850"/>
          <p14:tracePt t="39669" x="1900238" y="2990850"/>
          <p14:tracePt t="39685" x="1871663" y="2990850"/>
          <p14:tracePt t="39702" x="1843088" y="2990850"/>
          <p14:tracePt t="39719" x="1809750" y="2990850"/>
          <p14:tracePt t="39735" x="1762125" y="2990850"/>
          <p14:tracePt t="39752" x="1724025" y="2990850"/>
          <p14:tracePt t="39769" x="1681163" y="2990850"/>
          <p14:tracePt t="39785" x="1647825" y="2990850"/>
          <p14:tracePt t="39802" x="1595438" y="2990850"/>
          <p14:tracePt t="39819" x="1566863" y="2990850"/>
          <p14:tracePt t="39835" x="1528763" y="2990850"/>
          <p14:tracePt t="39853" x="1490663" y="2986088"/>
          <p14:tracePt t="39869" x="1462088" y="2981325"/>
          <p14:tracePt t="39885" x="1438275" y="2976563"/>
          <p14:tracePt t="39902" x="1409700" y="2976563"/>
          <p14:tracePt t="39919" x="1371600" y="2967038"/>
          <p14:tracePt t="39935" x="1347788" y="2967038"/>
          <p14:tracePt t="39952" x="1328738" y="2962275"/>
          <p14:tracePt t="39969" x="1304925" y="2962275"/>
          <p14:tracePt t="39985" x="1285875" y="2962275"/>
          <p14:tracePt t="40002" x="1276350" y="2962275"/>
          <p14:tracePt t="40019" x="1271588" y="2962275"/>
          <p14:tracePt t="40036" x="1262063" y="2962275"/>
          <p14:tracePt t="40052" x="1257300" y="2962275"/>
          <p14:tracePt t="40069" x="1252538" y="2962275"/>
          <p14:tracePt t="40132" x="1247775" y="2962275"/>
          <p14:tracePt t="40199" x="1252538" y="2962275"/>
          <p14:tracePt t="40205" x="1262063" y="2962275"/>
          <p14:tracePt t="40219" x="1271588" y="2962275"/>
          <p14:tracePt t="40235" x="1319213" y="2962275"/>
          <p14:tracePt t="40252" x="1357313" y="2962275"/>
          <p14:tracePt t="40269" x="1390650" y="2957513"/>
          <p14:tracePt t="40285" x="1452563" y="2952750"/>
          <p14:tracePt t="40302" x="1490663" y="2952750"/>
          <p14:tracePt t="40319" x="1533525" y="2943225"/>
          <p14:tracePt t="40336" x="1581150" y="2943225"/>
          <p14:tracePt t="40352" x="1643063" y="2943225"/>
          <p14:tracePt t="40369" x="1685925" y="2943225"/>
          <p14:tracePt t="40385" x="1714500" y="2943225"/>
          <p14:tracePt t="40402" x="1743075" y="2943225"/>
          <p14:tracePt t="40419" x="1781175" y="2943225"/>
          <p14:tracePt t="40435" x="1800225" y="2943225"/>
          <p14:tracePt t="40452" x="1838325" y="2943225"/>
          <p14:tracePt t="40469" x="1871663" y="2943225"/>
          <p14:tracePt t="40485" x="1890713" y="2943225"/>
          <p14:tracePt t="40502" x="1905000" y="2943225"/>
          <p14:tracePt t="40519" x="1919288" y="2938463"/>
          <p14:tracePt t="40535" x="1952625" y="2933700"/>
          <p14:tracePt t="40552" x="1976438" y="2933700"/>
          <p14:tracePt t="40569" x="1990725" y="2933700"/>
          <p14:tracePt t="40585" x="2005013" y="2933700"/>
          <p14:tracePt t="40602" x="2024063" y="2933700"/>
          <p14:tracePt t="40619" x="2028825" y="2933700"/>
          <p14:tracePt t="40635" x="2033588" y="2933700"/>
          <p14:tracePt t="40653" x="2043113" y="2933700"/>
          <p14:tracePt t="41351" x="2009775" y="2933700"/>
          <p14:tracePt t="41358" x="1966913" y="2938463"/>
          <p14:tracePt t="41369" x="1909763" y="2943225"/>
          <p14:tracePt t="41385" x="1795463" y="2943225"/>
          <p14:tracePt t="41419" x="1590675" y="2943225"/>
          <p14:tracePt t="41452" x="1481138" y="2943225"/>
          <p14:tracePt t="41469" x="1423988" y="2943225"/>
          <p14:tracePt t="41485" x="1395413" y="2943225"/>
          <p14:tracePt t="41502" x="1366838" y="2943225"/>
          <p14:tracePt t="41519" x="1343025" y="2943225"/>
          <p14:tracePt t="41535" x="1323975" y="2943225"/>
          <p14:tracePt t="41552" x="1319213" y="2943225"/>
          <p14:tracePt t="41569" x="1309688" y="2943225"/>
          <p14:tracePt t="41585" x="1300163" y="2943225"/>
          <p14:tracePt t="41619" x="1295400" y="2943225"/>
          <p14:tracePt t="41704" x="1304925" y="2943225"/>
          <p14:tracePt t="41710" x="1319213" y="2943225"/>
          <p14:tracePt t="41719" x="1333500" y="2943225"/>
          <p14:tracePt t="41736" x="1376363" y="2943225"/>
          <p14:tracePt t="41752" x="1414463" y="2943225"/>
          <p14:tracePt t="41769" x="1462088" y="2943225"/>
          <p14:tracePt t="41785" x="1481138" y="2943225"/>
          <p14:tracePt t="41802" x="1509713" y="2943225"/>
          <p14:tracePt t="41819" x="1538288" y="2943225"/>
          <p14:tracePt t="41835" x="1585913" y="2943225"/>
          <p14:tracePt t="41852" x="1614488" y="2943225"/>
          <p14:tracePt t="41869" x="1643063" y="2943225"/>
          <p14:tracePt t="41886" x="1676400" y="2943225"/>
          <p14:tracePt t="41902" x="1724025" y="2938463"/>
          <p14:tracePt t="41919" x="1762125" y="2933700"/>
          <p14:tracePt t="41935" x="1781175" y="2928938"/>
          <p14:tracePt t="41953" x="1814513" y="2914650"/>
          <p14:tracePt t="41969" x="1838325" y="2905125"/>
          <p14:tracePt t="41985" x="1862138" y="2905125"/>
          <p14:tracePt t="42002" x="1876425" y="2905125"/>
          <p14:tracePt t="42019" x="1895475" y="2905125"/>
          <p14:tracePt t="42035" x="1905000" y="2900363"/>
          <p14:tracePt t="42052" x="1909763" y="2900363"/>
          <p14:tracePt t="42085" x="1914525" y="2900363"/>
          <p14:tracePt t="42460" x="1871663" y="2900363"/>
          <p14:tracePt t="42466" x="1828800" y="2909888"/>
          <p14:tracePt t="42474" x="1781175" y="2909888"/>
          <p14:tracePt t="42502" x="1657350" y="2909888"/>
          <p14:tracePt t="42535" x="1519238" y="2905125"/>
          <p14:tracePt t="42552" x="1485900" y="2900363"/>
          <p14:tracePt t="42569" x="1443038" y="2890838"/>
          <p14:tracePt t="42585" x="1419225" y="2876550"/>
          <p14:tracePt t="42602" x="1409700" y="2876550"/>
          <p14:tracePt t="42618" x="1400175" y="2876550"/>
          <p14:tracePt t="42635" x="1390650" y="2876550"/>
          <p14:tracePt t="42652" x="1381125" y="2876550"/>
          <p14:tracePt t="42687" x="1385888" y="2876550"/>
          <p14:tracePt t="42702" x="1438275" y="2900363"/>
          <p14:tracePt t="42719" x="1581150" y="2967038"/>
          <p14:tracePt t="42735" x="1724025" y="3057525"/>
          <p14:tracePt t="42752" x="1971675" y="3224213"/>
          <p14:tracePt t="42769" x="2114550" y="3314700"/>
          <p14:tracePt t="42785" x="2214563" y="3371850"/>
          <p14:tracePt t="42802" x="2281238" y="3409950"/>
          <p14:tracePt t="42819" x="2352675" y="3443288"/>
          <p14:tracePt t="42835" x="2390775" y="3462338"/>
          <p14:tracePt t="42852" x="2428875" y="3476625"/>
          <p14:tracePt t="42869" x="2457450" y="3495675"/>
          <p14:tracePt t="42885" x="2486025" y="3519488"/>
          <p14:tracePt t="42902" x="2500313" y="3529013"/>
          <p14:tracePt t="42918" x="2505075" y="3533775"/>
          <p14:tracePt t="42936" x="2514600" y="3538538"/>
          <p14:tracePt t="42952" x="2528888" y="3538538"/>
          <p14:tracePt t="42969" x="2538413" y="3538538"/>
          <p14:tracePt t="42985" x="2543175" y="3538538"/>
          <p14:tracePt t="42987" x="2547938" y="3538538"/>
          <p14:tracePt t="43002" x="2552700" y="3538538"/>
          <p14:tracePt t="43019" x="2557463" y="3538538"/>
          <p14:tracePt t="43052" x="2562225" y="3538538"/>
          <p14:tracePt t="43070" x="2571750" y="3548063"/>
          <p14:tracePt t="43085" x="2576513" y="3552825"/>
          <p14:tracePt t="43102" x="2581275" y="3557588"/>
          <p14:tracePt t="43119" x="2590800" y="3567113"/>
          <p14:tracePt t="43135" x="2600325" y="3567113"/>
          <p14:tracePt t="43473" x="2609850" y="3571875"/>
          <p14:tracePt t="43480" x="2614613" y="3571875"/>
          <p14:tracePt t="43487" x="2619375" y="3576638"/>
          <p14:tracePt t="43502" x="2633663" y="3581400"/>
          <p14:tracePt t="43518" x="2652713" y="3581400"/>
          <p14:tracePt t="43535" x="2662238" y="3581400"/>
          <p14:tracePt t="43569" x="2681288" y="3581400"/>
          <p14:tracePt t="43602" x="2695575" y="3581400"/>
          <p14:tracePt t="43876" x="2771775" y="3581400"/>
          <p14:tracePt t="43884" x="2871788" y="3571875"/>
          <p14:tracePt t="43891" x="2957513" y="3571875"/>
          <p14:tracePt t="43902" x="3048000" y="3571875"/>
          <p14:tracePt t="43919" x="3214688" y="3562350"/>
          <p14:tracePt t="43935" x="3457575" y="3567113"/>
          <p14:tracePt t="43969" x="3686175" y="3581400"/>
          <p14:tracePt t="44002" x="3867150" y="3595688"/>
          <p14:tracePt t="44018" x="3900488" y="3595688"/>
          <p14:tracePt t="44035" x="3929063" y="3595688"/>
          <p14:tracePt t="44052" x="3962400" y="3595688"/>
          <p14:tracePt t="44068" x="3981450" y="3595688"/>
          <p14:tracePt t="44085" x="4010025" y="3595688"/>
          <p14:tracePt t="44102" x="4038600" y="3595688"/>
          <p14:tracePt t="44119" x="4086225" y="3586163"/>
          <p14:tracePt t="44135" x="4124325" y="3576638"/>
          <p14:tracePt t="44152" x="4167188" y="3557588"/>
          <p14:tracePt t="44169" x="4214813" y="3543300"/>
          <p14:tracePt t="44185" x="4276725" y="3519488"/>
          <p14:tracePt t="44202" x="4314825" y="3490913"/>
          <p14:tracePt t="44218" x="4352925" y="3481388"/>
          <p14:tracePt t="44236" x="4400550" y="3467100"/>
          <p14:tracePt t="44252" x="4419600" y="3457575"/>
          <p14:tracePt t="44269" x="4443413" y="3457575"/>
          <p14:tracePt t="44285" x="4462463" y="3457575"/>
          <p14:tracePt t="44302" x="4495800" y="3457575"/>
          <p14:tracePt t="44318" x="4519613" y="3457575"/>
          <p14:tracePt t="44335" x="4552950" y="3457575"/>
          <p14:tracePt t="44352" x="4581525" y="3462338"/>
          <p14:tracePt t="44368" x="4614863" y="3476625"/>
          <p14:tracePt t="44385" x="4633913" y="3481388"/>
          <p14:tracePt t="44402" x="4638675" y="3486150"/>
          <p14:tracePt t="44420" x="4643438" y="3486150"/>
          <p14:tracePt t="44435" x="4648200" y="3486150"/>
          <p14:tracePt t="44453" x="4648200" y="3495675"/>
          <p14:tracePt t="44468" x="4648200" y="3505200"/>
          <p14:tracePt t="44485" x="4633913" y="3524250"/>
          <p14:tracePt t="44503" x="4610100" y="3543300"/>
          <p14:tracePt t="44519" x="4567238" y="3567113"/>
          <p14:tracePt t="44535" x="4519613" y="3586163"/>
          <p14:tracePt t="44552" x="4471988" y="3605213"/>
          <p14:tracePt t="44569" x="4438650" y="3605213"/>
          <p14:tracePt t="44585" x="4410075" y="3605213"/>
          <p14:tracePt t="44602" x="4386263" y="3600450"/>
          <p14:tracePt t="44618" x="4357688" y="3576638"/>
          <p14:tracePt t="44635" x="4343400" y="3567113"/>
          <p14:tracePt t="44652" x="4338638" y="3562350"/>
          <p14:tracePt t="44669" x="4329113" y="3552825"/>
          <p14:tracePt t="44686" x="4319588" y="3548063"/>
          <p14:tracePt t="44702" x="4314825" y="3529013"/>
          <p14:tracePt t="44719" x="4305300" y="3509963"/>
          <p14:tracePt t="44735" x="4305300" y="3462338"/>
          <p14:tracePt t="44752" x="4310063" y="3438525"/>
          <p14:tracePt t="44769" x="4324350" y="3419475"/>
          <p14:tracePt t="44785" x="4333875" y="3400425"/>
          <p14:tracePt t="44802" x="4371975" y="3381375"/>
          <p14:tracePt t="44818" x="4410075" y="3362325"/>
          <p14:tracePt t="44835" x="4438650" y="3348038"/>
          <p14:tracePt t="44852" x="4491038" y="3348038"/>
          <p14:tracePt t="44869" x="4533900" y="3348038"/>
          <p14:tracePt t="44885" x="4562475" y="3357563"/>
          <p14:tracePt t="44902" x="4586288" y="3371850"/>
          <p14:tracePt t="44919" x="4624388" y="3414713"/>
          <p14:tracePt t="44935" x="4643438" y="3452813"/>
          <p14:tracePt t="44952" x="4648200" y="3481388"/>
          <p14:tracePt t="44969" x="4652963" y="3509963"/>
          <p14:tracePt t="44985" x="4652963" y="3538538"/>
          <p14:tracePt t="45002" x="4648200" y="3548063"/>
          <p14:tracePt t="45019" x="4643438" y="3562350"/>
          <p14:tracePt t="45036" x="4624388" y="3576638"/>
          <p14:tracePt t="45052" x="4614863" y="3586163"/>
          <p14:tracePt t="45068" x="4595813" y="3590925"/>
          <p14:tracePt t="45085" x="4591050" y="3595688"/>
          <p14:tracePt t="45102" x="4567238" y="3605213"/>
          <p14:tracePt t="45118" x="4557713" y="3605213"/>
          <p14:tracePt t="45135" x="4543425" y="3605213"/>
          <p14:tracePt t="45152" x="4533900" y="3605213"/>
          <p14:tracePt t="45168" x="4505325" y="3605213"/>
          <p14:tracePt t="45185" x="4481513" y="3605213"/>
          <p14:tracePt t="45202" x="4448175" y="3605213"/>
          <p14:tracePt t="45219" x="4419600" y="3605213"/>
          <p14:tracePt t="45235" x="4371975" y="3590925"/>
          <p14:tracePt t="45252" x="4338638" y="3586163"/>
          <p14:tracePt t="45268" x="4319588" y="3576638"/>
          <p14:tracePt t="45287" x="4286250" y="3571875"/>
          <p14:tracePt t="45302" x="4262438" y="3552825"/>
          <p14:tracePt t="45318" x="4252913" y="3538538"/>
          <p14:tracePt t="45335" x="4233863" y="3490913"/>
          <p14:tracePt t="45352" x="4229100" y="3424238"/>
          <p14:tracePt t="45368" x="4248150" y="3386138"/>
          <p14:tracePt t="45386" x="4286250" y="3348038"/>
          <p14:tracePt t="45402" x="4343400" y="3314700"/>
          <p14:tracePt t="45418" x="4424363" y="3290888"/>
          <p14:tracePt t="45435" x="4467225" y="3290888"/>
          <p14:tracePt t="45452" x="4495800" y="3290888"/>
          <p14:tracePt t="45469" x="4505325" y="3300413"/>
          <p14:tracePt t="45485" x="4529138" y="3343275"/>
          <p14:tracePt t="45502" x="4529138" y="3395663"/>
          <p14:tracePt t="45518" x="4529138" y="3443288"/>
          <p14:tracePt t="45535" x="4519613" y="3500438"/>
          <p14:tracePt t="45552" x="4514850" y="3519488"/>
          <p14:tracePt t="45568" x="4510088" y="3538538"/>
          <p14:tracePt t="45585" x="4500563" y="3548063"/>
          <p14:tracePt t="45602" x="4500563" y="3552825"/>
          <p14:tracePt t="45618" x="4500563" y="3557588"/>
          <p14:tracePt t="45652" x="4500563" y="3562350"/>
          <p14:tracePt t="45866" x="4424363" y="3562350"/>
          <p14:tracePt t="45873" x="4300538" y="3562350"/>
          <p14:tracePt t="45885" x="4205288" y="3562350"/>
          <p14:tracePt t="45902" x="4048125" y="3562350"/>
          <p14:tracePt t="45918" x="3857625" y="3562350"/>
          <p14:tracePt t="45951" x="3686175" y="3562350"/>
          <p14:tracePt t="45985" x="3614738" y="3562350"/>
          <p14:tracePt t="46003" x="3590925" y="3562350"/>
          <p14:tracePt t="46019" x="3571875" y="3562350"/>
          <p14:tracePt t="46035" x="3524250" y="3567113"/>
          <p14:tracePt t="46052" x="3481388" y="3571875"/>
          <p14:tracePt t="46068" x="3419475" y="3581400"/>
          <p14:tracePt t="46085" x="3357563" y="3590925"/>
          <p14:tracePt t="46102" x="3271838" y="3605213"/>
          <p14:tracePt t="46118" x="3224213" y="3609975"/>
          <p14:tracePt t="46135" x="3171825" y="3619500"/>
          <p14:tracePt t="46152" x="3086100" y="3619500"/>
          <p14:tracePt t="46168" x="3019425" y="3619500"/>
          <p14:tracePt t="46185" x="2971800" y="3619500"/>
          <p14:tracePt t="46202" x="2933700" y="3619500"/>
          <p14:tracePt t="46218" x="2871788" y="3619500"/>
          <p14:tracePt t="46235" x="2838450" y="3619500"/>
          <p14:tracePt t="46252" x="2800350" y="3614738"/>
          <p14:tracePt t="46268" x="2771775" y="3614738"/>
          <p14:tracePt t="46285" x="2719388" y="3614738"/>
          <p14:tracePt t="46302" x="2686050" y="3609975"/>
          <p14:tracePt t="46318" x="2647950" y="3609975"/>
          <p14:tracePt t="46335" x="2595563" y="3609975"/>
          <p14:tracePt t="46352" x="2571750" y="3609975"/>
          <p14:tracePt t="46368" x="2557463" y="3609975"/>
          <p14:tracePt t="46385" x="2547938" y="3609975"/>
          <p14:tracePt t="46401" x="2538413" y="3609975"/>
          <p14:tracePt t="46418" x="2533650" y="3609975"/>
          <p14:tracePt t="46435" x="2528888" y="3609975"/>
          <p14:tracePt t="46468" x="2533650" y="3600450"/>
          <p14:tracePt t="46485" x="2571750" y="3595688"/>
          <p14:tracePt t="46502" x="2619375" y="3586163"/>
          <p14:tracePt t="46519" x="2705100" y="3576638"/>
          <p14:tracePt t="46535" x="2767013" y="3562350"/>
          <p14:tracePt t="46552" x="2819400" y="3557588"/>
          <p14:tracePt t="46568" x="2881313" y="3548063"/>
          <p14:tracePt t="46585" x="2957513" y="3543300"/>
          <p14:tracePt t="46602" x="3005138" y="3543300"/>
          <p14:tracePt t="46618" x="3033713" y="3543300"/>
          <p14:tracePt t="46635" x="3071813" y="3543300"/>
          <p14:tracePt t="46652" x="3109913" y="3543300"/>
          <p14:tracePt t="46668" x="3128963" y="3543300"/>
          <p14:tracePt t="46685" x="3138488" y="3538538"/>
          <p14:tracePt t="46702" x="3152775" y="3538538"/>
          <p14:tracePt t="46718" x="3171825" y="3538538"/>
          <p14:tracePt t="46735" x="3181350" y="3538538"/>
          <p14:tracePt t="46751" x="3200400" y="3538538"/>
          <p14:tracePt t="46768" x="3214688" y="3538538"/>
          <p14:tracePt t="46785" x="3224213" y="3538538"/>
          <p14:tracePt t="46802" x="3228975" y="3538538"/>
          <p14:tracePt t="46818" x="3233738" y="3538538"/>
          <p14:tracePt t="47649" x="3262313" y="3543300"/>
          <p14:tracePt t="47658" x="3300413" y="3567113"/>
          <p14:tracePt t="47669" x="3352800" y="3590925"/>
          <p14:tracePt t="47685" x="3467100" y="3633788"/>
          <p14:tracePt t="47701" x="3690938" y="3714750"/>
          <p14:tracePt t="47735" x="3905250" y="3795713"/>
          <p14:tracePt t="47768" x="4090988" y="3857625"/>
          <p14:tracePt t="47785" x="4148138" y="3862388"/>
          <p14:tracePt t="47801" x="4191000" y="3871913"/>
          <p14:tracePt t="47818" x="4248150" y="3871913"/>
          <p14:tracePt t="47835" x="4276725" y="3871913"/>
          <p14:tracePt t="47852" x="4310063" y="3871913"/>
          <p14:tracePt t="47868" x="4348163" y="3871913"/>
          <p14:tracePt t="47885" x="4400550" y="3862388"/>
          <p14:tracePt t="47902" x="4429125" y="3862388"/>
          <p14:tracePt t="47918" x="4452938" y="3852863"/>
          <p14:tracePt t="47935" x="4467225" y="3852863"/>
          <p14:tracePt t="47951" x="4476750" y="3852863"/>
          <p14:tracePt t="47968" x="4486275" y="3852863"/>
          <p14:tracePt t="47985" x="4491038" y="3852863"/>
          <p14:tracePt t="48001" x="4495800" y="3852863"/>
          <p14:tracePt t="48119" x="4491038" y="3852863"/>
          <p14:tracePt t="48126" x="4481513" y="3852863"/>
          <p14:tracePt t="48135" x="4471988" y="3852863"/>
          <p14:tracePt t="48151" x="4448175" y="3852863"/>
          <p14:tracePt t="48168" x="4429125" y="3852863"/>
          <p14:tracePt t="48186" x="4400550" y="3852863"/>
          <p14:tracePt t="48201" x="4386263" y="3852863"/>
          <p14:tracePt t="48218" x="4376738" y="3852863"/>
          <p14:tracePt t="48235" x="4367213" y="3852863"/>
          <p14:tracePt t="48252" x="4348163" y="3852863"/>
          <p14:tracePt t="48268" x="4338638" y="3852863"/>
          <p14:tracePt t="48285" x="4314825" y="3848100"/>
          <p14:tracePt t="48302" x="4295775" y="3848100"/>
          <p14:tracePt t="48318" x="4262438" y="3848100"/>
          <p14:tracePt t="48335" x="4243388" y="3848100"/>
          <p14:tracePt t="48352" x="4224338" y="3848100"/>
          <p14:tracePt t="48369" x="4210050" y="3848100"/>
          <p14:tracePt t="48385" x="4200525" y="3848100"/>
          <p14:tracePt t="48402" x="4195763" y="3848100"/>
          <p14:tracePt t="48418" x="4191000" y="3848100"/>
          <p14:tracePt t="48473" x="4195763" y="3848100"/>
          <p14:tracePt t="48479" x="4205288" y="3848100"/>
          <p14:tracePt t="48486" x="4224338" y="3848100"/>
          <p14:tracePt t="48501" x="4262438" y="3848100"/>
          <p14:tracePt t="48518" x="4310063" y="3848100"/>
          <p14:tracePt t="48535" x="4376738" y="3848100"/>
          <p14:tracePt t="48552" x="4471988" y="3862388"/>
          <p14:tracePt t="48568" x="4610100" y="3862388"/>
          <p14:tracePt t="48585" x="4667250" y="3862388"/>
          <p14:tracePt t="48602" x="4710113" y="3852863"/>
          <p14:tracePt t="48618" x="4757738" y="3843338"/>
          <p14:tracePt t="48635" x="4781550" y="3829050"/>
          <p14:tracePt t="48651" x="4805363" y="3824288"/>
          <p14:tracePt t="48668" x="4833938" y="3819525"/>
          <p14:tracePt t="48685" x="4867275" y="3810000"/>
          <p14:tracePt t="48701" x="4886325" y="3805238"/>
          <p14:tracePt t="48718" x="4910138" y="3805238"/>
          <p14:tracePt t="48735" x="4919663" y="3805238"/>
          <p14:tracePt t="48751" x="4929188" y="3805238"/>
          <p14:tracePt t="48768" x="4933950" y="3805238"/>
          <p14:tracePt t="48785" x="4938713" y="3805238"/>
          <p14:tracePt t="48854" x="4943475" y="3805238"/>
          <p14:tracePt t="49155" x="4910138" y="3805238"/>
          <p14:tracePt t="49162" x="4862513" y="3810000"/>
          <p14:tracePt t="49170" x="4814888" y="3819525"/>
          <p14:tracePt t="49186" x="4724400" y="3829050"/>
          <p14:tracePt t="49202" x="4662488" y="3833813"/>
          <p14:tracePt t="49218" x="4619625" y="3848100"/>
          <p14:tracePt t="49251" x="4538663" y="3857625"/>
          <p14:tracePt t="49285" x="4481513" y="3871913"/>
          <p14:tracePt t="49301" x="4433888" y="3871913"/>
          <p14:tracePt t="49318" x="4405313" y="3876675"/>
          <p14:tracePt t="49335" x="4376738" y="3881438"/>
          <p14:tracePt t="49351" x="4352925" y="3890963"/>
          <p14:tracePt t="49368" x="4314825" y="3890963"/>
          <p14:tracePt t="49385" x="4291013" y="3900488"/>
          <p14:tracePt t="49401" x="4267200" y="3900488"/>
          <p14:tracePt t="49418" x="4252913" y="3900488"/>
          <p14:tracePt t="49435" x="4233863" y="3900488"/>
          <p14:tracePt t="49451" x="4229100" y="3900488"/>
          <p14:tracePt t="49468" x="4224338" y="3900488"/>
          <p14:tracePt t="49485" x="4214813" y="3900488"/>
          <p14:tracePt t="49559" x="4219575" y="3900488"/>
          <p14:tracePt t="49566" x="4238625" y="3895725"/>
          <p14:tracePt t="49574" x="4252913" y="3886200"/>
          <p14:tracePt t="49585" x="4281488" y="3886200"/>
          <p14:tracePt t="49602" x="4348163" y="3871913"/>
          <p14:tracePt t="49618" x="4443413" y="3867150"/>
          <p14:tracePt t="49635" x="4505325" y="3867150"/>
          <p14:tracePt t="49652" x="4562475" y="3867150"/>
          <p14:tracePt t="49668" x="4652963" y="3867150"/>
          <p14:tracePt t="49685" x="4705350" y="3867150"/>
          <p14:tracePt t="49702" x="4738688" y="3867150"/>
          <p14:tracePt t="49718" x="4781550" y="3867150"/>
          <p14:tracePt t="49735" x="4829175" y="3867150"/>
          <p14:tracePt t="49751" x="4848225" y="3867150"/>
          <p14:tracePt t="49768" x="4867275" y="3867150"/>
          <p14:tracePt t="49785" x="4881563" y="3867150"/>
          <p14:tracePt t="49801" x="4895850" y="3867150"/>
          <p14:tracePt t="49818" x="4900613" y="3867150"/>
          <p14:tracePt t="49835" x="4905375" y="3867150"/>
          <p14:tracePt t="49851" x="4914900" y="3867150"/>
          <p14:tracePt t="50718" x="4833938" y="3852863"/>
          <p14:tracePt t="50726" x="4691063" y="3819525"/>
          <p14:tracePt t="50735" x="4538663" y="3800475"/>
          <p14:tracePt t="50751" x="4319588" y="3762375"/>
          <p14:tracePt t="50768" x="4081463" y="3733800"/>
          <p14:tracePt t="50801" x="3609975" y="3671888"/>
          <p14:tracePt t="50835" x="3348038" y="3619500"/>
          <p14:tracePt t="50851" x="3267075" y="3590925"/>
          <p14:tracePt t="50868" x="3228975" y="3586163"/>
          <p14:tracePt t="50885" x="3200400" y="3581400"/>
          <p14:tracePt t="50902" x="3138488" y="3567113"/>
          <p14:tracePt t="50918" x="3095625" y="3562350"/>
          <p14:tracePt t="50935" x="3052763" y="3562350"/>
          <p14:tracePt t="50951" x="3009900" y="3562350"/>
          <p14:tracePt t="50968" x="2957513" y="3562350"/>
          <p14:tracePt t="50985" x="2928938" y="3562350"/>
          <p14:tracePt t="51001" x="2890838" y="3571875"/>
          <p14:tracePt t="51018" x="2847975" y="3581400"/>
          <p14:tracePt t="51035" x="2786063" y="3595688"/>
          <p14:tracePt t="51051" x="2733675" y="3605213"/>
          <p14:tracePt t="51068" x="2681288" y="3614738"/>
          <p14:tracePt t="51085" x="2633663" y="3624263"/>
          <p14:tracePt t="51101" x="2614613" y="3624263"/>
          <p14:tracePt t="51118" x="2605088" y="3624263"/>
          <p14:tracePt t="51135" x="2595563" y="3624263"/>
          <p14:tracePt t="51151" x="2590800" y="3624263"/>
          <p14:tracePt t="51184" x="2605088" y="3629025"/>
          <p14:tracePt t="51201" x="2667000" y="3643313"/>
          <p14:tracePt t="51218" x="2852738" y="3695700"/>
          <p14:tracePt t="51235" x="3033713" y="3733800"/>
          <p14:tracePt t="51251" x="3181350" y="3757613"/>
          <p14:tracePt t="51268" x="3362325" y="3781425"/>
          <p14:tracePt t="51285" x="3486150" y="3790950"/>
          <p14:tracePt t="51301" x="3600450" y="3800475"/>
          <p14:tracePt t="51318" x="3686175" y="3814763"/>
          <p14:tracePt t="51335" x="3795713" y="3852863"/>
          <p14:tracePt t="51351" x="3881438" y="3881438"/>
          <p14:tracePt t="51368" x="3957638" y="3914775"/>
          <p14:tracePt t="51385" x="4019550" y="3933825"/>
          <p14:tracePt t="51401" x="4095750" y="3948113"/>
          <p14:tracePt t="51418" x="4138613" y="3948113"/>
          <p14:tracePt t="51435" x="4167188" y="3948113"/>
          <p14:tracePt t="51451" x="4205288" y="3938588"/>
          <p14:tracePt t="51468" x="4252913" y="3929063"/>
          <p14:tracePt t="51485" x="4281488" y="3914775"/>
          <p14:tracePt t="51501" x="4319588" y="3910013"/>
          <p14:tracePt t="51518" x="4367213" y="3900488"/>
          <p14:tracePt t="51534" x="4386263" y="3895725"/>
          <p14:tracePt t="51551" x="4419600" y="3881438"/>
          <p14:tracePt t="51568" x="4438650" y="3876675"/>
          <p14:tracePt t="51585" x="4467225" y="3871913"/>
          <p14:tracePt t="51601" x="4476750" y="3871913"/>
          <p14:tracePt t="51618" x="4481513" y="3871913"/>
          <p14:tracePt t="51635" x="4486275" y="3871913"/>
          <p14:tracePt t="51651" x="4491038" y="3871913"/>
          <p14:tracePt t="51842" x="4410075" y="3862388"/>
          <p14:tracePt t="51850" x="4271963" y="3852863"/>
          <p14:tracePt t="51857" x="4129088" y="3843338"/>
          <p14:tracePt t="51868" x="4019550" y="3833813"/>
          <p14:tracePt t="51884" x="3705225" y="3790950"/>
          <p14:tracePt t="51901" x="3395663" y="3724275"/>
          <p14:tracePt t="51918" x="3300413" y="3695700"/>
          <p14:tracePt t="51935" x="3214688" y="3671888"/>
          <p14:tracePt t="51951" x="3128963" y="3643313"/>
          <p14:tracePt t="51968" x="3081338" y="3629025"/>
          <p14:tracePt t="51985" x="3052763" y="3624263"/>
          <p14:tracePt t="52001" x="3024188" y="3619500"/>
          <p14:tracePt t="52018" x="2971800" y="3605213"/>
          <p14:tracePt t="52034" x="2933700" y="3595688"/>
          <p14:tracePt t="52051" x="2890838" y="3586163"/>
          <p14:tracePt t="52068" x="2847975" y="3581400"/>
          <p14:tracePt t="52084" x="2781300" y="3581400"/>
          <p14:tracePt t="52101" x="2738438" y="3581400"/>
          <p14:tracePt t="52118" x="2705100" y="3576638"/>
          <p14:tracePt t="52135" x="2676525" y="3571875"/>
          <p14:tracePt t="52151" x="2652713" y="3562350"/>
          <p14:tracePt t="52168" x="2647950" y="3562350"/>
          <p14:tracePt t="52184" x="2643188" y="3562350"/>
          <p14:tracePt t="52201" x="2633663" y="3562350"/>
          <p14:tracePt t="52282" x="2638425" y="3562350"/>
          <p14:tracePt t="52298" x="2643188" y="3567113"/>
          <p14:tracePt t="52305" x="2647950" y="3567113"/>
          <p14:tracePt t="52318" x="2657475" y="3571875"/>
          <p14:tracePt t="52334" x="2686050" y="3576638"/>
          <p14:tracePt t="52351" x="2705100" y="3576638"/>
          <p14:tracePt t="52368" x="2724150" y="3576638"/>
          <p14:tracePt t="52385" x="2747963" y="3576638"/>
          <p14:tracePt t="52401" x="2771775" y="3576638"/>
          <p14:tracePt t="52418" x="2795588" y="3576638"/>
          <p14:tracePt t="52434" x="2814638" y="3576638"/>
          <p14:tracePt t="52451" x="2843213" y="3576638"/>
          <p14:tracePt t="52468" x="2857500" y="3576638"/>
          <p14:tracePt t="52484" x="2862263" y="3576638"/>
          <p14:tracePt t="52501" x="2871788" y="3576638"/>
          <p14:tracePt t="52518" x="2876550" y="3576638"/>
          <p14:tracePt t="52576" x="2881313" y="3576638"/>
          <p14:tracePt t="52598" x="2886075" y="3576638"/>
          <p14:tracePt t="52606" x="2890838" y="3576638"/>
          <p14:tracePt t="52901" x="2833688" y="3552825"/>
          <p14:tracePt t="52910" x="2752725" y="3509963"/>
          <p14:tracePt t="52921" x="2667000" y="3452813"/>
          <p14:tracePt t="52936" x="2514600" y="3333750"/>
          <p14:tracePt t="52951" x="2295525" y="3200400"/>
          <p14:tracePt t="52968" x="2185988" y="3124200"/>
          <p14:tracePt t="53002" x="2047875" y="3019425"/>
          <p14:tracePt t="53034" x="1981200" y="2976563"/>
          <p14:tracePt t="53051" x="1952625" y="2967038"/>
          <p14:tracePt t="53068" x="1905000" y="2943225"/>
          <p14:tracePt t="53084" x="1876425" y="2938463"/>
          <p14:tracePt t="53101" x="1828800" y="2928938"/>
          <p14:tracePt t="53118" x="1785938" y="2919413"/>
          <p14:tracePt t="53134" x="1733550" y="2905125"/>
          <p14:tracePt t="53151" x="1690688" y="2900363"/>
          <p14:tracePt t="53168" x="1652588" y="2890838"/>
          <p14:tracePt t="53185" x="1585913" y="2881313"/>
          <p14:tracePt t="53201" x="1533525" y="2867025"/>
          <p14:tracePt t="53218" x="1481138" y="2852738"/>
          <p14:tracePt t="53234" x="1428750" y="2843213"/>
          <p14:tracePt t="53251" x="1362075" y="2828925"/>
          <p14:tracePt t="53268" x="1333500" y="2819400"/>
          <p14:tracePt t="53284" x="1304925" y="2819400"/>
          <p14:tracePt t="53301" x="1295400" y="2819400"/>
          <p14:tracePt t="53318" x="1285875" y="2819400"/>
          <p14:tracePt t="53334" x="1276350" y="2819400"/>
          <p14:tracePt t="53377" x="1281113" y="2814638"/>
          <p14:tracePt t="53384" x="1290638" y="2805113"/>
          <p14:tracePt t="53401" x="1338263" y="2805113"/>
          <p14:tracePt t="53418" x="1404938" y="2805113"/>
          <p14:tracePt t="53435" x="1490663" y="2805113"/>
          <p14:tracePt t="53451" x="1533525" y="2805113"/>
          <p14:tracePt t="53468" x="1576388" y="2809875"/>
          <p14:tracePt t="53484" x="1604963" y="2814638"/>
          <p14:tracePt t="53487" x="1614488" y="2814638"/>
          <p14:tracePt t="53501" x="1628775" y="2814638"/>
          <p14:tracePt t="53518" x="1638300" y="2814638"/>
          <p14:tracePt t="53535" x="1643063" y="2814638"/>
          <p14:tracePt t="53551" x="1652588" y="2814638"/>
          <p14:tracePt t="53568" x="1662113" y="2814638"/>
          <p14:tracePt t="53584" x="1690688" y="2814638"/>
          <p14:tracePt t="53601" x="1728788" y="2814638"/>
          <p14:tracePt t="53618" x="1776413" y="2814638"/>
          <p14:tracePt t="53634" x="1852613" y="2814638"/>
          <p14:tracePt t="53651" x="1900238" y="2814638"/>
          <p14:tracePt t="53668" x="1952625" y="2814638"/>
          <p14:tracePt t="53685" x="2019300" y="2814638"/>
          <p14:tracePt t="53701" x="2047875" y="2814638"/>
          <p14:tracePt t="53717" x="2085975" y="2805113"/>
          <p14:tracePt t="53734" x="2105025" y="2805113"/>
          <p14:tracePt t="53751" x="2138363" y="2805113"/>
          <p14:tracePt t="53769" x="2157413" y="2805113"/>
          <p14:tracePt t="53784" x="2185988" y="2805113"/>
          <p14:tracePt t="53802" x="2214563" y="2805113"/>
          <p14:tracePt t="53818" x="2262188" y="2805113"/>
          <p14:tracePt t="53835" x="2305050" y="2795588"/>
          <p14:tracePt t="53851" x="2347913" y="2795588"/>
          <p14:tracePt t="53868" x="2424113" y="2781300"/>
          <p14:tracePt t="53884" x="2462213" y="2776538"/>
          <p14:tracePt t="53901" x="2509838" y="2767013"/>
          <p14:tracePt t="53918" x="2547938" y="2767013"/>
          <p14:tracePt t="53934" x="2595563" y="2767013"/>
          <p14:tracePt t="53951" x="2628900" y="2767013"/>
          <p14:tracePt t="53968" x="2643188" y="2767013"/>
          <p14:tracePt t="53984" x="2667000" y="2767013"/>
          <p14:tracePt t="53986" x="2676525" y="2767013"/>
          <p14:tracePt t="54002" x="2695575" y="2767013"/>
          <p14:tracePt t="54018" x="2724150" y="2767013"/>
          <p14:tracePt t="54034" x="2747963" y="2767013"/>
          <p14:tracePt t="54051" x="2795588" y="2767013"/>
          <p14:tracePt t="54068" x="2814638" y="2767013"/>
          <p14:tracePt t="54084" x="2838450" y="2767013"/>
          <p14:tracePt t="54101" x="2857500" y="2767013"/>
          <p14:tracePt t="54118" x="2871788" y="2767013"/>
          <p14:tracePt t="54134" x="2876550" y="2767013"/>
          <p14:tracePt t="54151" x="2886075" y="2767013"/>
          <p14:tracePt t="54220" x="2881313" y="2771775"/>
          <p14:tracePt t="54228" x="2867025" y="2771775"/>
          <p14:tracePt t="54236" x="2847975" y="2786063"/>
          <p14:tracePt t="54252" x="2805113" y="2800350"/>
          <p14:tracePt t="54268" x="2767013" y="2814638"/>
          <p14:tracePt t="54284" x="2738438" y="2828925"/>
          <p14:tracePt t="54301" x="2714625" y="2838450"/>
          <p14:tracePt t="54318" x="2709863" y="2838450"/>
          <p14:tracePt t="54334" x="2705100" y="2838450"/>
          <p14:tracePt t="54351" x="2695575" y="2838450"/>
          <p14:tracePt t="54397" x="2690813" y="2838450"/>
          <p14:tracePt t="54405" x="2686050" y="2843213"/>
          <p14:tracePt t="54420" x="2676525" y="2847975"/>
          <p14:tracePt t="54434" x="2662238" y="2862263"/>
          <p14:tracePt t="54451" x="2633663" y="2881313"/>
          <p14:tracePt t="54468" x="2595563" y="2905125"/>
          <p14:tracePt t="54484" x="2524125" y="2938463"/>
          <p14:tracePt t="54501" x="2476500" y="2957513"/>
          <p14:tracePt t="54518" x="2447925" y="2962275"/>
          <p14:tracePt t="54534" x="2424113" y="2976563"/>
          <p14:tracePt t="54551" x="2405063" y="2976563"/>
          <p14:tracePt t="54568" x="2390775" y="2976563"/>
          <p14:tracePt t="54584" x="2381250" y="2976563"/>
          <p14:tracePt t="54602" x="2366963" y="2976563"/>
          <p14:tracePt t="54618" x="2347913" y="2976563"/>
          <p14:tracePt t="54634" x="2333625" y="2976563"/>
          <p14:tracePt t="54651" x="2309813" y="2976563"/>
          <p14:tracePt t="54668" x="2271713" y="2976563"/>
          <p14:tracePt t="54685" x="2243138" y="2976563"/>
          <p14:tracePt t="54701" x="2205038" y="2967038"/>
          <p14:tracePt t="54718" x="2176463" y="2957513"/>
          <p14:tracePt t="54734" x="2133600" y="2933700"/>
          <p14:tracePt t="54751" x="2119313" y="2914650"/>
          <p14:tracePt t="54768" x="2100263" y="2886075"/>
          <p14:tracePt t="54784" x="2090738" y="2862263"/>
          <p14:tracePt t="54801" x="2090738" y="2819400"/>
          <p14:tracePt t="54818" x="2105025" y="2752725"/>
          <p14:tracePt t="54834" x="2143125" y="2686050"/>
          <p14:tracePt t="54851" x="2190750" y="2609850"/>
          <p14:tracePt t="54868" x="2238375" y="2552700"/>
          <p14:tracePt t="54884" x="2276475" y="2519363"/>
          <p14:tracePt t="54901" x="2328863" y="2509838"/>
          <p14:tracePt t="54918" x="2390775" y="2509838"/>
          <p14:tracePt t="54934" x="2433638" y="2524125"/>
          <p14:tracePt t="54951" x="2471738" y="2552700"/>
          <p14:tracePt t="54967" x="2505075" y="2576513"/>
          <p14:tracePt t="54984" x="2538413" y="2614613"/>
          <p14:tracePt t="55001" x="2562225" y="2643188"/>
          <p14:tracePt t="55018" x="2581275" y="2676525"/>
          <p14:tracePt t="55035" x="2586038" y="2705100"/>
          <p14:tracePt t="55051" x="2595563" y="2767013"/>
          <p14:tracePt t="55068" x="2590800" y="2809875"/>
          <p14:tracePt t="55084" x="2566988" y="2847975"/>
          <p14:tracePt t="55101" x="2524125" y="2909888"/>
          <p14:tracePt t="55118" x="2466975" y="2943225"/>
          <p14:tracePt t="55135" x="2409825" y="2971800"/>
          <p14:tracePt t="55151" x="2347913" y="2986088"/>
          <p14:tracePt t="55168" x="2252663" y="2986088"/>
          <p14:tracePt t="55184" x="2190750" y="2962275"/>
          <p14:tracePt t="55201" x="2157413" y="2933700"/>
          <p14:tracePt t="55217" x="2133600" y="2881313"/>
          <p14:tracePt t="55234" x="2128838" y="2819400"/>
          <p14:tracePt t="55251" x="2143125" y="2795588"/>
          <p14:tracePt t="55269" x="2190750" y="2767013"/>
          <p14:tracePt t="55284" x="2266950" y="2738438"/>
          <p14:tracePt t="55301" x="2409825" y="2738438"/>
          <p14:tracePt t="55317" x="2471738" y="2747963"/>
          <p14:tracePt t="55334" x="2514600" y="2767013"/>
          <p14:tracePt t="55351" x="2533650" y="2790825"/>
          <p14:tracePt t="55368" x="2538413" y="2805113"/>
          <p14:tracePt t="55384" x="2538413" y="2824163"/>
          <p14:tracePt t="55401" x="2528888" y="2843213"/>
          <p14:tracePt t="55418" x="2500313" y="2862263"/>
          <p14:tracePt t="55434" x="2486025" y="2881313"/>
          <p14:tracePt t="55451" x="2471738" y="2886075"/>
          <p14:tracePt t="55468" x="2462213" y="2890838"/>
          <p14:tracePt t="55507" x="2476500" y="2890838"/>
          <p14:tracePt t="55518" x="2490788" y="2890838"/>
          <p14:tracePt t="55534" x="2605088" y="2905125"/>
          <p14:tracePt t="55551" x="2676525" y="2919413"/>
          <p14:tracePt t="55568" x="2790825" y="2938463"/>
          <p14:tracePt t="55584" x="2909888" y="2962275"/>
          <p14:tracePt t="55601" x="3038475" y="2976563"/>
          <p14:tracePt t="55618" x="3095625" y="2976563"/>
          <p14:tracePt t="55634" x="3148013" y="2976563"/>
          <p14:tracePt t="55651" x="3190875" y="2962275"/>
          <p14:tracePt t="55668" x="3248025" y="2924175"/>
          <p14:tracePt t="55684" x="3271838" y="2900363"/>
          <p14:tracePt t="55701" x="3295650" y="2876550"/>
          <p14:tracePt t="55718" x="3314700" y="2828925"/>
          <p14:tracePt t="55734" x="3314700" y="2795588"/>
          <p14:tracePt t="55751" x="3305175" y="2747963"/>
          <p14:tracePt t="55768" x="3276600" y="2695575"/>
          <p14:tracePt t="55784" x="3190875" y="2576513"/>
          <p14:tracePt t="55801" x="3109913" y="2495550"/>
          <p14:tracePt t="55818" x="2976563" y="2424113"/>
          <p14:tracePt t="55834" x="2881313" y="2381250"/>
          <p14:tracePt t="55851" x="2747963" y="2371725"/>
          <p14:tracePt t="55868" x="2657475" y="2386013"/>
          <p14:tracePt t="55884" x="2590800" y="2414588"/>
          <p14:tracePt t="55901" x="2538413" y="2443163"/>
          <p14:tracePt t="55917" x="2481263" y="2481263"/>
          <p14:tracePt t="55934" x="2457450" y="2505075"/>
          <p14:tracePt t="55951" x="2424113" y="2543175"/>
          <p14:tracePt t="55968" x="2390775" y="2586038"/>
          <p14:tracePt t="55984" x="2371725" y="2609850"/>
          <p14:tracePt t="56001" x="2357438" y="2628900"/>
          <p14:tracePt t="56018" x="2352675" y="2652713"/>
          <p14:tracePt t="56034" x="2352675" y="2686050"/>
          <p14:tracePt t="56051" x="2371725" y="2709863"/>
          <p14:tracePt t="56068" x="2405063" y="2738438"/>
          <p14:tracePt t="56084" x="2471738" y="2786063"/>
          <p14:tracePt t="56101" x="2600325" y="2857500"/>
          <p14:tracePt t="56117" x="2667000" y="2890838"/>
          <p14:tracePt t="56134" x="2738438" y="2914650"/>
          <p14:tracePt t="56152" x="2871788" y="2947988"/>
          <p14:tracePt t="56168" x="2952750" y="2962275"/>
          <p14:tracePt t="56184" x="3009900" y="2962275"/>
          <p14:tracePt t="56201" x="3052763" y="2952750"/>
          <p14:tracePt t="56217" x="3095625" y="2928938"/>
          <p14:tracePt t="56234" x="3114675" y="2914650"/>
          <p14:tracePt t="56251" x="3128963" y="2890838"/>
          <p14:tracePt t="56268" x="3143250" y="2867025"/>
          <p14:tracePt t="56284" x="3148013" y="2833688"/>
          <p14:tracePt t="56301" x="3148013" y="2814638"/>
          <p14:tracePt t="56318" x="3148013" y="2795588"/>
          <p14:tracePt t="56334" x="3148013" y="2786063"/>
          <p14:tracePt t="56351" x="3148013" y="2776538"/>
          <p14:tracePt t="56367" x="3148013" y="2771775"/>
          <p14:tracePt t="56384" x="3148013" y="2762250"/>
          <p14:tracePt t="56516" x="3143250" y="2762250"/>
          <p14:tracePt t="56528" x="3076575" y="2776538"/>
          <p14:tracePt t="56535" x="3014663" y="2809875"/>
          <p14:tracePt t="56551" x="2843213" y="2890838"/>
          <p14:tracePt t="56568" x="2614613" y="3000375"/>
          <p14:tracePt t="56584" x="2257425" y="3143250"/>
          <p14:tracePt t="56601" x="2114550" y="3205163"/>
          <p14:tracePt t="56619" x="1976438" y="3257550"/>
          <p14:tracePt t="56637" x="1804988" y="3333750"/>
          <p14:tracePt t="56651" x="1728788" y="3371850"/>
          <p14:tracePt t="56668" x="1685925" y="3395663"/>
          <p14:tracePt t="56684" x="1638300" y="3414713"/>
          <p14:tracePt t="56701" x="1600200" y="3433763"/>
          <p14:tracePt t="56718" x="1538288" y="3462338"/>
          <p14:tracePt t="56734" x="1485900" y="3481388"/>
          <p14:tracePt t="56751" x="1443038" y="3500438"/>
          <p14:tracePt t="56768" x="1376363" y="3505200"/>
          <p14:tracePt t="56784" x="1347788" y="3505200"/>
          <p14:tracePt t="56801" x="1314450" y="3505200"/>
          <p14:tracePt t="56817" x="1295400" y="3486150"/>
          <p14:tracePt t="56834" x="1257300" y="3429000"/>
          <p14:tracePt t="56851" x="1238250" y="3386138"/>
          <p14:tracePt t="56868" x="1223963" y="3343275"/>
          <p14:tracePt t="56884" x="1219200" y="3290888"/>
          <p14:tracePt t="56901" x="1219200" y="3157538"/>
          <p14:tracePt t="56917" x="1219200" y="3076575"/>
          <p14:tracePt t="56934" x="1219200" y="3024188"/>
          <p14:tracePt t="56952" x="1219200" y="2995613"/>
          <p14:tracePt t="56967" x="1219200" y="2971800"/>
          <p14:tracePt t="56984" x="1219200" y="2962275"/>
          <p14:tracePt t="57001" x="1219200" y="2952750"/>
          <p14:tracePt t="57018" x="1219200" y="2943225"/>
          <p14:tracePt t="57099" x="1219200" y="2947988"/>
          <p14:tracePt t="57106" x="1219200" y="2962275"/>
          <p14:tracePt t="57117" x="1219200" y="2986088"/>
          <p14:tracePt t="57134" x="1219200" y="3067050"/>
          <p14:tracePt t="57153" x="1209675" y="3195638"/>
          <p14:tracePt t="57169" x="1209675" y="3305175"/>
          <p14:tracePt t="57184" x="1209675" y="3448050"/>
          <p14:tracePt t="57201" x="1209675" y="3571875"/>
          <p14:tracePt t="57217" x="1209675" y="3676650"/>
          <p14:tracePt t="57234" x="1219200" y="3748088"/>
          <p14:tracePt t="57251" x="1219200" y="3838575"/>
          <p14:tracePt t="57268" x="1219200" y="3943350"/>
          <p14:tracePt t="57284" x="1219200" y="4000500"/>
          <p14:tracePt t="57301" x="1219200" y="4029075"/>
          <p14:tracePt t="57317" x="1219200" y="4052888"/>
          <p14:tracePt t="57334" x="1219200" y="4076700"/>
          <p14:tracePt t="57351" x="1219200" y="4090988"/>
          <p14:tracePt t="57367" x="1219200" y="4100513"/>
          <p14:tracePt t="57384" x="1219200" y="4105275"/>
          <p14:tracePt t="57401" x="1219200" y="4114800"/>
          <p14:tracePt t="57417" x="1219200" y="4119563"/>
          <p14:tracePt t="57434" x="1219200" y="4124325"/>
          <p14:tracePt t="57451" x="1219200" y="4133850"/>
          <p14:tracePt t="57468" x="1219200" y="4138613"/>
          <p14:tracePt t="57484" x="1219200" y="4143375"/>
          <p14:tracePt t="57547" x="1219200" y="4148138"/>
          <p14:tracePt t="58377" x="1333500" y="4119563"/>
          <p14:tracePt t="58383" x="1581150" y="4052888"/>
          <p14:tracePt t="58391" x="1828800" y="4000500"/>
          <p14:tracePt t="58401" x="2009775" y="3948113"/>
          <p14:tracePt t="58417" x="2476500" y="3843338"/>
          <p14:tracePt t="58451" x="3519488" y="3614738"/>
          <p14:tracePt t="58485" x="4138613" y="3524250"/>
          <p14:tracePt t="58487" x="4229100" y="3509963"/>
          <p14:tracePt t="58501" x="4362450" y="3490913"/>
          <p14:tracePt t="58518" x="4433888" y="3476625"/>
          <p14:tracePt t="58534" x="4471988" y="3471863"/>
          <p14:tracePt t="58551" x="4486275" y="3471863"/>
          <p14:tracePt t="58567" x="4491038" y="3471863"/>
          <p14:tracePt t="58795" x="4500563" y="3471863"/>
          <p14:tracePt t="58804" x="4514850" y="3471863"/>
          <p14:tracePt t="58809" x="4524375" y="3471863"/>
          <p14:tracePt t="58817" x="4533900" y="3471863"/>
          <p14:tracePt t="58834" x="4543425" y="3471863"/>
          <p14:tracePt t="58851" x="4543425" y="3476625"/>
          <p14:tracePt t="58867" x="4543425" y="3486150"/>
          <p14:tracePt t="58901" x="4514850" y="3500438"/>
          <p14:tracePt t="58934" x="4462463" y="3519488"/>
          <p14:tracePt t="58951" x="4452938" y="3529013"/>
          <p14:tracePt t="58967" x="4448175" y="3529013"/>
          <p14:tracePt t="58985" x="4443413" y="3529013"/>
          <p14:tracePt t="59016" x="4448175" y="3529013"/>
          <p14:tracePt t="59022" x="4462463" y="3529013"/>
          <p14:tracePt t="59034" x="4476750" y="3533775"/>
          <p14:tracePt t="59051" x="4529138" y="3538538"/>
          <p14:tracePt t="59067" x="4662488" y="3571875"/>
          <p14:tracePt t="59084" x="4729163" y="3576638"/>
          <p14:tracePt t="59101" x="4814888" y="3586163"/>
          <p14:tracePt t="59117" x="4962525" y="3600450"/>
          <p14:tracePt t="59134" x="5057775" y="3614738"/>
          <p14:tracePt t="59151" x="5124450" y="3614738"/>
          <p14:tracePt t="59167" x="5181600" y="3614738"/>
          <p14:tracePt t="59184" x="5257800" y="3624263"/>
          <p14:tracePt t="59201" x="5310188" y="3624263"/>
          <p14:tracePt t="59217" x="5357813" y="3624263"/>
          <p14:tracePt t="59234" x="5400675" y="3624263"/>
          <p14:tracePt t="59251" x="5462588" y="3614738"/>
          <p14:tracePt t="59267" x="5514975" y="3609975"/>
          <p14:tracePt t="59284" x="5548313" y="3609975"/>
          <p14:tracePt t="59301" x="5605463" y="3595688"/>
          <p14:tracePt t="59317" x="5634038" y="3595688"/>
          <p14:tracePt t="59334" x="5653088" y="3590925"/>
          <p14:tracePt t="59351" x="5676900" y="3586163"/>
          <p14:tracePt t="59367" x="5705475" y="3571875"/>
          <p14:tracePt t="59384" x="5715000" y="3562350"/>
          <p14:tracePt t="59401" x="5719763" y="3562350"/>
          <p14:tracePt t="59417" x="5729288" y="3562350"/>
          <p14:tracePt t="59434" x="5734050" y="3562350"/>
          <p14:tracePt t="59451" x="5738813" y="3562350"/>
          <p14:tracePt t="59484" x="5738813" y="3557588"/>
          <p14:tracePt t="59501" x="5738813" y="3552825"/>
          <p14:tracePt t="59517" x="5734050" y="3548063"/>
          <p14:tracePt t="59534" x="5724525" y="3543300"/>
          <p14:tracePt t="59551" x="5700713" y="3533775"/>
          <p14:tracePt t="59567" x="5691188" y="3524250"/>
          <p14:tracePt t="59584" x="5681663" y="3524250"/>
          <p14:tracePt t="59601" x="5676900" y="3519488"/>
          <p14:tracePt t="59617" x="5667375" y="3514725"/>
          <p14:tracePt t="59634" x="5657850" y="3509963"/>
          <p14:tracePt t="59651" x="5648325" y="3505200"/>
          <p14:tracePt t="59667" x="5638800" y="3505200"/>
          <p14:tracePt t="59684" x="5634038" y="3500438"/>
          <p14:tracePt t="59701" x="5624513" y="3500438"/>
          <p14:tracePt t="59717" x="5619750" y="3500438"/>
          <p14:tracePt t="59734" x="5614988" y="3500438"/>
          <p14:tracePt t="59751" x="5610225" y="3500438"/>
          <p14:tracePt t="59767" x="5605463" y="3500438"/>
          <p14:tracePt t="59784" x="5595938" y="3500438"/>
          <p14:tracePt t="59800" x="5591175" y="3500438"/>
          <p14:tracePt t="59817" x="5586413" y="3500438"/>
          <p14:tracePt t="59834" x="5581650" y="3500438"/>
          <p14:tracePt t="59851" x="5572125" y="3500438"/>
          <p14:tracePt t="59867" x="5562600" y="3500438"/>
          <p14:tracePt t="59884" x="5543550" y="3500438"/>
          <p14:tracePt t="59901" x="5529263" y="3500438"/>
          <p14:tracePt t="59918" x="5500688" y="3500438"/>
          <p14:tracePt t="59934" x="5476875" y="3500438"/>
          <p14:tracePt t="59950" x="5462588" y="3500438"/>
          <p14:tracePt t="59967" x="5448300" y="3500438"/>
          <p14:tracePt t="59984" x="5429250" y="3500438"/>
          <p14:tracePt t="60000" x="5414963" y="3500438"/>
          <p14:tracePt t="60017" x="5405438" y="3495675"/>
          <p14:tracePt t="60034" x="5391150" y="3490913"/>
          <p14:tracePt t="60051" x="5367338" y="3476625"/>
          <p14:tracePt t="60067" x="5329238" y="3457575"/>
          <p14:tracePt t="60084" x="5291138" y="3448050"/>
          <p14:tracePt t="60101" x="5248275" y="3424238"/>
          <p14:tracePt t="60117" x="5186363" y="3409950"/>
          <p14:tracePt t="60134" x="5143500" y="3400425"/>
          <p14:tracePt t="60150" x="5105400" y="3400425"/>
          <p14:tracePt t="60167" x="5043488" y="3400425"/>
          <p14:tracePt t="60184" x="4995863" y="3409950"/>
          <p14:tracePt t="60201" x="4933950" y="3414713"/>
          <p14:tracePt t="60217" x="4872038" y="3429000"/>
          <p14:tracePt t="60234" x="4795838" y="3443288"/>
          <p14:tracePt t="60251" x="4752975" y="3448050"/>
          <p14:tracePt t="60267" x="4710113" y="3452813"/>
          <p14:tracePt t="60284" x="4672013" y="3467100"/>
          <p14:tracePt t="60300" x="4624388" y="3481388"/>
          <p14:tracePt t="60317" x="4591050" y="3486150"/>
          <p14:tracePt t="60334" x="4567238" y="3490913"/>
          <p14:tracePt t="60351" x="4533900" y="3495675"/>
          <p14:tracePt t="60367" x="4514850" y="3509963"/>
          <p14:tracePt t="60384" x="4491038" y="3514725"/>
          <p14:tracePt t="60401" x="4476750" y="3519488"/>
          <p14:tracePt t="60417" x="4452938" y="3529013"/>
          <p14:tracePt t="60434" x="4433888" y="3538538"/>
          <p14:tracePt t="60451" x="4410075" y="3538538"/>
          <p14:tracePt t="60467" x="4395788" y="3548063"/>
          <p14:tracePt t="60484" x="4371975" y="3548063"/>
          <p14:tracePt t="60501" x="4357688" y="3548063"/>
          <p14:tracePt t="60518" x="4343400" y="3548063"/>
          <p14:tracePt t="60534" x="4333875" y="3552825"/>
          <p14:tracePt t="60551" x="4310063" y="3552825"/>
          <p14:tracePt t="60567" x="4295775" y="3557588"/>
          <p14:tracePt t="60584" x="4281488" y="3557588"/>
          <p14:tracePt t="60600" x="4252913" y="3557588"/>
          <p14:tracePt t="60617" x="4233863" y="3557588"/>
          <p14:tracePt t="60634" x="4219575" y="3557588"/>
          <p14:tracePt t="60650" x="4210050" y="3557588"/>
          <p14:tracePt t="60667" x="4200525" y="3557588"/>
          <p14:tracePt t="60684" x="4195763" y="3557588"/>
          <p14:tracePt t="60700" x="4191000" y="3557588"/>
          <p14:tracePt t="60717" x="4181475" y="3557588"/>
          <p14:tracePt t="61152" x="4200525" y="3557588"/>
          <p14:tracePt t="61158" x="4233863" y="3557588"/>
          <p14:tracePt t="61167" x="4257675" y="3552825"/>
          <p14:tracePt t="61201" x="4352925" y="3533775"/>
          <p14:tracePt t="61234" x="4438650" y="3514725"/>
          <p14:tracePt t="61251" x="4471988" y="3514725"/>
          <p14:tracePt t="61267" x="4500563" y="3514725"/>
          <p14:tracePt t="61284" x="4548188" y="3509963"/>
          <p14:tracePt t="61300" x="4586288" y="3509963"/>
          <p14:tracePt t="61317" x="4619625" y="3509963"/>
          <p14:tracePt t="61334" x="4657725" y="3509963"/>
          <p14:tracePt t="61350" x="4710113" y="3509963"/>
          <p14:tracePt t="61367" x="4738688" y="3509963"/>
          <p14:tracePt t="61384" x="4767263" y="3509963"/>
          <p14:tracePt t="61401" x="4810125" y="3509963"/>
          <p14:tracePt t="61417" x="4838700" y="3509963"/>
          <p14:tracePt t="61434" x="4881563" y="3509963"/>
          <p14:tracePt t="61450" x="4933950" y="3509963"/>
          <p14:tracePt t="61467" x="5014913" y="3509963"/>
          <p14:tracePt t="61484" x="5067300" y="3509963"/>
          <p14:tracePt t="61500" x="5114925" y="3509963"/>
          <p14:tracePt t="61518" x="5167313" y="3509963"/>
          <p14:tracePt t="61534" x="5224463" y="3509963"/>
          <p14:tracePt t="61551" x="5272088" y="3495675"/>
          <p14:tracePt t="61567" x="5324475" y="3476625"/>
          <p14:tracePt t="61584" x="5395913" y="3448050"/>
          <p14:tracePt t="61600" x="5438775" y="3429000"/>
          <p14:tracePt t="61617" x="5481638" y="3419475"/>
          <p14:tracePt t="61634" x="5510213" y="3405188"/>
          <p14:tracePt t="61650" x="5543550" y="3395663"/>
          <p14:tracePt t="61667" x="5562600" y="3390900"/>
          <p14:tracePt t="61684" x="5576888" y="3386138"/>
          <p14:tracePt t="61700" x="5581650" y="3386138"/>
          <p14:tracePt t="61717" x="5591175" y="3386138"/>
          <p14:tracePt t="61734" x="5600700" y="3386138"/>
          <p14:tracePt t="62318" x="5595938" y="3386138"/>
          <p14:tracePt t="62325" x="5576888" y="3390900"/>
          <p14:tracePt t="62334" x="5557838" y="3390900"/>
          <p14:tracePt t="62350" x="5534025" y="3405188"/>
          <p14:tracePt t="62367" x="5519738" y="3409950"/>
          <p14:tracePt t="62400" x="5486400" y="3424238"/>
          <p14:tracePt t="62434" x="5467350" y="3429000"/>
          <p14:tracePt t="62450" x="5453063" y="3429000"/>
          <p14:tracePt t="62467" x="5448300" y="3429000"/>
          <p14:tracePt t="62484" x="5438775" y="3429000"/>
          <p14:tracePt t="62500" x="5434013" y="3429000"/>
          <p14:tracePt t="62503" x="5429250" y="3429000"/>
          <p14:tracePt t="62518" x="5424488" y="3433763"/>
          <p14:tracePt t="62534" x="5419725" y="3433763"/>
          <p14:tracePt t="62550" x="5405438" y="3438525"/>
          <p14:tracePt t="62568" x="5391150" y="3443288"/>
          <p14:tracePt t="62584" x="5357813" y="3448050"/>
          <p14:tracePt t="62600" x="5319713" y="3457575"/>
          <p14:tracePt t="62617" x="5253038" y="3457575"/>
          <p14:tracePt t="62634" x="5157788" y="3457575"/>
          <p14:tracePt t="62650" x="5100638" y="3457575"/>
          <p14:tracePt t="62667" x="5043488" y="3457575"/>
          <p14:tracePt t="62684" x="4972050" y="3457575"/>
          <p14:tracePt t="62700" x="4857750" y="3457575"/>
          <p14:tracePt t="62717" x="4791075" y="3457575"/>
          <p14:tracePt t="62734" x="4729163" y="3457575"/>
          <p14:tracePt t="62751" x="4686300" y="3471863"/>
          <p14:tracePt t="62767" x="4619625" y="3476625"/>
          <p14:tracePt t="62784" x="4576763" y="3476625"/>
          <p14:tracePt t="62801" x="4548188" y="3476625"/>
          <p14:tracePt t="62817" x="4524375" y="3476625"/>
          <p14:tracePt t="62834" x="4510088" y="3476625"/>
          <p14:tracePt t="62850" x="4505325" y="3476625"/>
          <p14:tracePt t="63185" x="4462463" y="3476625"/>
          <p14:tracePt t="63193" x="4405313" y="3486150"/>
          <p14:tracePt t="63201" x="4348163" y="3486150"/>
          <p14:tracePt t="63217" x="4267200" y="3490913"/>
          <p14:tracePt t="63234" x="4162425" y="3509963"/>
          <p14:tracePt t="63251" x="3971925" y="3524250"/>
          <p14:tracePt t="63267" x="3867150" y="3543300"/>
          <p14:tracePt t="63300" x="3714750" y="3543300"/>
          <p14:tracePt t="63334" x="3576638" y="3543300"/>
          <p14:tracePt t="63350" x="3514725" y="3543300"/>
          <p14:tracePt t="63367" x="3467100" y="3543300"/>
          <p14:tracePt t="63384" x="3400425" y="3543300"/>
          <p14:tracePt t="63400" x="3357563" y="3543300"/>
          <p14:tracePt t="63417" x="3314700" y="3543300"/>
          <p14:tracePt t="63434" x="3252788" y="3543300"/>
          <p14:tracePt t="63450" x="3219450" y="3543300"/>
          <p14:tracePt t="63467" x="3190875" y="3543300"/>
          <p14:tracePt t="63484" x="3152775" y="3543300"/>
          <p14:tracePt t="63486" x="3143250" y="3543300"/>
          <p14:tracePt t="63500" x="3119438" y="3543300"/>
          <p14:tracePt t="63517" x="3105150" y="3543300"/>
          <p14:tracePt t="63534" x="3090863" y="3543300"/>
          <p14:tracePt t="63550" x="3086100" y="3543300"/>
          <p14:tracePt t="63567" x="3076575" y="3543300"/>
          <p14:tracePt t="63584" x="3071813" y="3543300"/>
          <p14:tracePt t="64529" x="3033713" y="3543300"/>
          <p14:tracePt t="64536" x="2990850" y="3543300"/>
          <p14:tracePt t="64551" x="2900363" y="3538538"/>
          <p14:tracePt t="64567" x="2819400" y="3538538"/>
          <p14:tracePt t="64601" x="2709863" y="3538538"/>
          <p14:tracePt t="64634" x="2576513" y="3538538"/>
          <p14:tracePt t="64650" x="2533650" y="3538538"/>
          <p14:tracePt t="64668" x="2514600" y="3538538"/>
          <p14:tracePt t="64684" x="2490788" y="3538538"/>
          <p14:tracePt t="64700" x="2481263" y="3538538"/>
          <p14:tracePt t="64717" x="2476500" y="3538538"/>
          <p14:tracePt t="64734" x="2462213" y="3538538"/>
          <p14:tracePt t="64750" x="2452688" y="3538538"/>
          <p14:tracePt t="64767" x="2433638" y="3538538"/>
          <p14:tracePt t="64783" x="2409825" y="3538538"/>
          <p14:tracePt t="64800" x="2376488" y="3543300"/>
          <p14:tracePt t="64817" x="2366963" y="3543300"/>
          <p14:tracePt t="64833" x="2357438" y="3543300"/>
          <p14:tracePt t="64850" x="2347913" y="3543300"/>
          <p14:tracePt t="64867" x="2343150" y="3543300"/>
          <p14:tracePt t="65381" x="2338388" y="3543300"/>
          <p14:tracePt t="65387" x="2333625" y="3543300"/>
          <p14:tracePt t="65432" x="2328863" y="3543300"/>
          <p14:tracePt t="65689" x="2328863" y="3548063"/>
          <p14:tracePt t="65695" x="2328863" y="3552825"/>
          <p14:tracePt t="65703" x="2338388" y="3552825"/>
          <p14:tracePt t="65718" x="2357438" y="3571875"/>
          <p14:tracePt t="65734" x="2462213" y="3605213"/>
          <p14:tracePt t="65750" x="2590800" y="3648075"/>
          <p14:tracePt t="65783" x="2852738" y="3729038"/>
          <p14:tracePt t="65817" x="3014663" y="3786188"/>
          <p14:tracePt t="65834" x="3081338" y="3833813"/>
          <p14:tracePt t="65850" x="3148013" y="3886200"/>
          <p14:tracePt t="65867" x="3181350" y="3905250"/>
          <p14:tracePt t="65884" x="3200400" y="3919538"/>
          <p14:tracePt t="65900" x="3214688" y="3929063"/>
          <p14:tracePt t="65917" x="3224213" y="3933825"/>
          <p14:tracePt t="66122" x="3333750" y="3924300"/>
          <p14:tracePt t="66128" x="3600450" y="3867150"/>
          <p14:tracePt t="66136" x="4000500" y="3786188"/>
          <p14:tracePt t="66151" x="4286250" y="3729038"/>
          <p14:tracePt t="66167" x="5138738" y="3600450"/>
          <p14:tracePt t="66184" x="5600700" y="3576638"/>
          <p14:tracePt t="66200" x="5895975" y="3581400"/>
          <p14:tracePt t="66217" x="6196013" y="3609975"/>
          <p14:tracePt t="66233" x="6310313" y="3633788"/>
          <p14:tracePt t="66250" x="6376988" y="3652838"/>
          <p14:tracePt t="66267" x="6396038" y="3657600"/>
          <p14:tracePt t="66283" x="6405563" y="3662363"/>
          <p14:tracePt t="66467" x="6481763" y="3662363"/>
          <p14:tracePt t="66474" x="6581775" y="3662363"/>
          <p14:tracePt t="66483" x="6696075" y="3671888"/>
          <p14:tracePt t="66500" x="6891338" y="3681413"/>
          <p14:tracePt t="66517" x="7038975" y="3690938"/>
          <p14:tracePt t="66533" x="7167563" y="3705225"/>
          <p14:tracePt t="66550" x="7219950" y="3729038"/>
          <p14:tracePt t="66567" x="7267575" y="3752850"/>
          <p14:tracePt t="66583" x="7315200" y="3790950"/>
          <p14:tracePt t="66600" x="7339013" y="3810000"/>
          <p14:tracePt t="66617" x="7358063" y="3824288"/>
          <p14:tracePt t="66633" x="7372350" y="3833813"/>
          <p14:tracePt t="66650" x="7391400" y="3843338"/>
          <p14:tracePt t="66667" x="7405688" y="3843338"/>
          <p14:tracePt t="66683" x="7415213" y="3848100"/>
          <p14:tracePt t="66700" x="7429500" y="3852863"/>
          <p14:tracePt t="66717" x="7443788" y="3857625"/>
          <p14:tracePt t="66733" x="7448550" y="3857625"/>
          <p14:tracePt t="66750" x="7453313" y="3857625"/>
          <p14:tracePt t="66767" x="7458075" y="3857625"/>
          <p14:tracePt t="66800" x="7458075" y="3867150"/>
          <p14:tracePt t="66817" x="7458075" y="3871913"/>
          <p14:tracePt t="66833" x="7458075" y="3881438"/>
          <p14:tracePt t="66850" x="7448550" y="3886200"/>
          <p14:tracePt t="66867" x="7424738" y="3905250"/>
          <p14:tracePt t="66883" x="7372350" y="3924300"/>
          <p14:tracePt t="66900" x="7296150" y="3943350"/>
          <p14:tracePt t="66917" x="7253288" y="3952875"/>
          <p14:tracePt t="66933" x="7215188" y="3952875"/>
          <p14:tracePt t="66951" x="7186613" y="3952875"/>
          <p14:tracePt t="66967" x="7138988" y="3905250"/>
          <p14:tracePt t="66983" x="7105650" y="3819525"/>
          <p14:tracePt t="67000" x="7091363" y="3738563"/>
          <p14:tracePt t="67017" x="7086600" y="3667125"/>
          <p14:tracePt t="67033" x="7086600" y="3633788"/>
          <p14:tracePt t="67050" x="7096125" y="3600450"/>
          <p14:tracePt t="67067" x="7115175" y="3571875"/>
          <p14:tracePt t="67083" x="7158038" y="3538538"/>
          <p14:tracePt t="67100" x="7210425" y="3514725"/>
          <p14:tracePt t="67117" x="7281863" y="3509963"/>
          <p14:tracePt t="67134" x="7362825" y="3509963"/>
          <p14:tracePt t="67150" x="7453313" y="3538538"/>
          <p14:tracePt t="67167" x="7491413" y="3567113"/>
          <p14:tracePt t="67183" x="7524750" y="3590925"/>
          <p14:tracePt t="67200" x="7548563" y="3619500"/>
          <p14:tracePt t="67217" x="7567613" y="3686175"/>
          <p14:tracePt t="67233" x="7572375" y="3733800"/>
          <p14:tracePt t="67250" x="7572375" y="3771900"/>
          <p14:tracePt t="67267" x="7553325" y="3819525"/>
          <p14:tracePt t="67283" x="7534275" y="3843338"/>
          <p14:tracePt t="67300" x="7510463" y="3867150"/>
          <p14:tracePt t="67317" x="7486650" y="3881438"/>
          <p14:tracePt t="67333" x="7453313" y="3905250"/>
          <p14:tracePt t="67350" x="7434263" y="3910013"/>
          <p14:tracePt t="67367" x="7410450" y="3910013"/>
          <p14:tracePt t="67384" x="7400925" y="3910013"/>
          <p14:tracePt t="67400" x="7381875" y="3910013"/>
          <p14:tracePt t="67417" x="7377113" y="3910013"/>
          <p14:tracePt t="67433" x="7372350" y="3910013"/>
          <p14:tracePt t="67467" x="7367588" y="3910013"/>
          <p14:tracePt t="67671" x="7391400" y="3910013"/>
          <p14:tracePt t="67678" x="7424738" y="3910013"/>
          <p14:tracePt t="67686" x="7453313" y="3910013"/>
          <p14:tracePt t="67700" x="7486650" y="3910013"/>
          <p14:tracePt t="67717" x="7519988" y="3910013"/>
          <p14:tracePt t="67733" x="7543800" y="3910013"/>
          <p14:tracePt t="67750" x="7558088" y="3910013"/>
          <p14:tracePt t="67767" x="7577138" y="3910013"/>
          <p14:tracePt t="67783" x="7586663" y="3910013"/>
          <p14:tracePt t="67800" x="7591425" y="3910013"/>
          <p14:tracePt t="67817" x="7605713" y="3910013"/>
          <p14:tracePt t="67833" x="7615238" y="3910013"/>
          <p14:tracePt t="67850" x="7629525" y="3910013"/>
          <p14:tracePt t="67867" x="7639050" y="3910013"/>
          <p14:tracePt t="67883" x="7672388" y="3910013"/>
          <p14:tracePt t="67900" x="7691438" y="3910013"/>
          <p14:tracePt t="67916" x="7715250" y="3919538"/>
          <p14:tracePt t="67933" x="7724775" y="3919538"/>
          <p14:tracePt t="67950" x="7758113" y="3919538"/>
          <p14:tracePt t="67967" x="7772400" y="3919538"/>
          <p14:tracePt t="67983" x="7786688" y="3919538"/>
          <p14:tracePt t="68000" x="7800975" y="3919538"/>
          <p14:tracePt t="68017" x="7820025" y="3910013"/>
          <p14:tracePt t="68033" x="7834313" y="3900488"/>
          <p14:tracePt t="68050" x="7843838" y="3895725"/>
          <p14:tracePt t="68067" x="7853363" y="3886200"/>
          <p14:tracePt t="68083" x="7862888" y="3881438"/>
          <p14:tracePt t="68100" x="7862888" y="3871913"/>
          <p14:tracePt t="68117" x="7862888" y="3867150"/>
          <p14:tracePt t="68133" x="7858125" y="3852863"/>
          <p14:tracePt t="68150" x="7848600" y="3829050"/>
          <p14:tracePt t="68167" x="7824788" y="3800475"/>
          <p14:tracePt t="68184" x="7786688" y="3767138"/>
          <p14:tracePt t="68200" x="7753350" y="3743325"/>
          <p14:tracePt t="68217" x="7743825" y="3733800"/>
          <p14:tracePt t="68233" x="7734300" y="3729038"/>
          <p14:tracePt t="68250" x="7729538" y="3724275"/>
          <p14:tracePt t="68347" x="7729538" y="3729038"/>
          <p14:tracePt t="68369" x="7729538" y="3733800"/>
          <p14:tracePt t="68382" x="7729538" y="3738563"/>
          <p14:tracePt t="68397" x="7729538" y="3743325"/>
          <p14:tracePt t="68404" x="7729538" y="3748088"/>
          <p14:tracePt t="68420" x="7734300" y="3752850"/>
          <p14:tracePt t="68434" x="7739063" y="3757613"/>
          <p14:tracePt t="68450" x="7748588" y="3767138"/>
          <p14:tracePt t="68466" x="7748588" y="3771900"/>
          <p14:tracePt t="68483" x="7748588" y="3776663"/>
          <p14:tracePt t="68500" x="7748588" y="3781425"/>
          <p14:tracePt t="68517" x="7748588" y="3786188"/>
          <p14:tracePt t="68596" x="7743825" y="3790950"/>
          <p14:tracePt t="68603" x="7715250" y="3795713"/>
          <p14:tracePt t="68610" x="7615238" y="3786188"/>
          <p14:tracePt t="68617" x="7424738" y="3762375"/>
          <p14:tracePt t="68633" x="6634163" y="3652838"/>
          <p14:tracePt t="68650" x="5624513" y="3538538"/>
          <p14:tracePt t="68667" x="4476750" y="3395663"/>
          <p14:tracePt t="68684" x="3014663" y="3162300"/>
          <p14:tracePt t="68701" x="2305050" y="3009900"/>
          <p14:tracePt t="68717" x="2028825" y="2890838"/>
          <p14:tracePt t="68734" x="1919288" y="2824163"/>
          <p14:tracePt t="68750" x="1847850" y="2738438"/>
          <p14:tracePt t="68767" x="1847850" y="2709863"/>
          <p14:tracePt t="68956" x="1766888" y="2695575"/>
          <p14:tracePt t="68963" x="1695450" y="2671763"/>
          <p14:tracePt t="68971" x="1614488" y="2643188"/>
          <p14:tracePt t="68983" x="1547813" y="2624138"/>
          <p14:tracePt t="69000" x="1404938" y="2595563"/>
          <p14:tracePt t="69017" x="1366838" y="2581275"/>
          <p14:tracePt t="69033" x="1352550" y="2576513"/>
          <p14:tracePt t="69051" x="1338263" y="2576513"/>
          <p14:tracePt t="69067" x="1333500" y="2576513"/>
          <p14:tracePt t="69083" x="1323975" y="2576513"/>
          <p14:tracePt t="69100" x="1319213" y="2576513"/>
          <p14:tracePt t="69117" x="1295400" y="2576513"/>
          <p14:tracePt t="69133" x="1243013" y="2576513"/>
          <p14:tracePt t="69150" x="1176338" y="2576513"/>
          <p14:tracePt t="69167" x="1095375" y="2566988"/>
          <p14:tracePt t="69183" x="1000125" y="2557463"/>
          <p14:tracePt t="69200" x="971550" y="2543175"/>
          <p14:tracePt t="69217" x="952500" y="2528888"/>
          <p14:tracePt t="69234" x="942975" y="2447925"/>
          <p14:tracePt t="69250" x="957263" y="2386013"/>
          <p14:tracePt t="69268" x="990600" y="2338388"/>
          <p14:tracePt t="69283" x="1038225" y="2300288"/>
          <p14:tracePt t="69300" x="1162050" y="2252663"/>
          <p14:tracePt t="69316" x="1233488" y="2252663"/>
          <p14:tracePt t="69333" x="1304925" y="2252663"/>
          <p14:tracePt t="69350" x="1338263" y="2271713"/>
          <p14:tracePt t="69366" x="1376363" y="2300288"/>
          <p14:tracePt t="69383" x="1400175" y="2357438"/>
          <p14:tracePt t="69400" x="1428750" y="2409825"/>
          <p14:tracePt t="69417" x="1433513" y="2447925"/>
          <p14:tracePt t="69433" x="1443038" y="2481263"/>
          <p14:tracePt t="69450" x="1443038" y="2495550"/>
          <p14:tracePt t="69466" x="1443038" y="2500313"/>
          <p14:tracePt t="69483" x="1443038" y="2509838"/>
          <p14:tracePt t="69676" x="1557338" y="2552700"/>
          <p14:tracePt t="69682" x="1857375" y="2652713"/>
          <p14:tracePt t="69690" x="2133600" y="2757488"/>
          <p14:tracePt t="69700" x="2452688" y="2862263"/>
          <p14:tracePt t="69717" x="3152775" y="3081338"/>
          <p14:tracePt t="69734" x="4381500" y="3490913"/>
          <p14:tracePt t="69751" x="5100638" y="3676650"/>
          <p14:tracePt t="69767" x="5753100" y="3843338"/>
          <p14:tracePt t="69784" x="6110288" y="3943350"/>
          <p14:tracePt t="69800" x="6424613" y="4010025"/>
          <p14:tracePt t="69816" x="6510338" y="4024313"/>
          <p14:tracePt t="69833" x="6538913" y="4024313"/>
          <p14:tracePt t="69850" x="6543675" y="4005263"/>
          <p14:tracePt t="70028" x="6624638" y="3990975"/>
          <p14:tracePt t="70035" x="6705600" y="3967163"/>
          <p14:tracePt t="70042" x="6772275" y="3938588"/>
          <p14:tracePt t="70050" x="6834188" y="3924300"/>
          <p14:tracePt t="70066" x="6962775" y="3871913"/>
          <p14:tracePt t="70083" x="7067550" y="3829050"/>
          <p14:tracePt t="70100" x="7162800" y="3814763"/>
          <p14:tracePt t="70116" x="7267575" y="3814763"/>
          <p14:tracePt t="70133" x="7310438" y="3819525"/>
          <p14:tracePt t="70150" x="7362825" y="3829050"/>
          <p14:tracePt t="70167" x="7439025" y="3838575"/>
          <p14:tracePt t="70183" x="7496175" y="3838575"/>
          <p14:tracePt t="70200" x="7553325" y="3838575"/>
          <p14:tracePt t="70216" x="7605713" y="3838575"/>
          <p14:tracePt t="70233" x="7672388" y="3848100"/>
          <p14:tracePt t="70250" x="7705725" y="3852863"/>
          <p14:tracePt t="70266" x="7734300" y="3852863"/>
          <p14:tracePt t="70283" x="7762875" y="3852863"/>
          <p14:tracePt t="70300" x="7777163" y="3852863"/>
          <p14:tracePt t="70316" x="7786688" y="3852863"/>
          <p14:tracePt t="70333" x="7791450" y="3852863"/>
          <p14:tracePt t="70350" x="7796213" y="3862388"/>
          <p14:tracePt t="70366" x="7796213" y="3867150"/>
          <p14:tracePt t="70383" x="7796213" y="3876675"/>
          <p14:tracePt t="70400" x="7786688" y="3890963"/>
          <p14:tracePt t="70416" x="7753350" y="3914775"/>
          <p14:tracePt t="70433" x="7715250" y="3919538"/>
          <p14:tracePt t="70450" x="7686675" y="3924300"/>
          <p14:tracePt t="70467" x="7653338" y="3924300"/>
          <p14:tracePt t="70483" x="7620000" y="3919538"/>
          <p14:tracePt t="70500" x="7596188" y="3900488"/>
          <p14:tracePt t="70517" x="7577138" y="3886200"/>
          <p14:tracePt t="70534" x="7553325" y="3838575"/>
          <p14:tracePt t="70550" x="7548563" y="3790950"/>
          <p14:tracePt t="70566" x="7548563" y="3748088"/>
          <p14:tracePt t="70583" x="7562850" y="3719513"/>
          <p14:tracePt t="70600" x="7581900" y="3686175"/>
          <p14:tracePt t="70617" x="7615238" y="3667125"/>
          <p14:tracePt t="70633" x="7658100" y="3652838"/>
          <p14:tracePt t="70650" x="7686675" y="3652838"/>
          <p14:tracePt t="70666" x="7734300" y="3676650"/>
          <p14:tracePt t="70683" x="7758113" y="3709988"/>
          <p14:tracePt t="70700" x="7786688" y="3748088"/>
          <p14:tracePt t="70717" x="7796213" y="3786188"/>
          <p14:tracePt t="70733" x="7796213" y="3819525"/>
          <p14:tracePt t="70750" x="7796213" y="3829050"/>
          <p14:tracePt t="70767" x="7796213" y="3838575"/>
          <p14:tracePt t="70783" x="7796213" y="3848100"/>
          <p14:tracePt t="70800" x="7796213" y="3857625"/>
          <p14:tracePt t="71136" x="7791450" y="3857625"/>
          <p14:tracePt t="71144" x="7786688" y="3857625"/>
          <p14:tracePt t="71152" x="7781925" y="3857625"/>
          <p14:tracePt t="71167" x="7762875" y="3867150"/>
          <p14:tracePt t="71183" x="7739063" y="3871913"/>
          <p14:tracePt t="71200" x="7715250" y="3876675"/>
          <p14:tracePt t="71233" x="7643813" y="3914775"/>
          <p14:tracePt t="71266" x="7615238" y="3919538"/>
          <p14:tracePt t="71283" x="7605713" y="3919538"/>
          <p14:tracePt t="71342" x="7605713" y="3924300"/>
          <p14:tracePt t="71349" x="7610475" y="3924300"/>
          <p14:tracePt t="71356" x="7620000" y="3929063"/>
          <p14:tracePt t="71366" x="7639050" y="3929063"/>
          <p14:tracePt t="71383" x="7681913" y="3943350"/>
          <p14:tracePt t="71400" x="7758113" y="3943350"/>
          <p14:tracePt t="71416" x="7791450" y="3948113"/>
          <p14:tracePt t="71433" x="7815263" y="3948113"/>
          <p14:tracePt t="71450" x="7824788" y="3948113"/>
          <p14:tracePt t="71466" x="7839075" y="3948113"/>
          <p14:tracePt t="71483" x="7843838" y="3948113"/>
          <p14:tracePt t="71500" x="7848600" y="3948113"/>
          <p14:tracePt t="71585" x="7853363" y="3948113"/>
          <p14:tracePt t="71599" x="7858125" y="3948113"/>
          <p14:tracePt t="71606" x="7862888" y="3948113"/>
          <p14:tracePt t="71616" x="7872413" y="3948113"/>
          <p14:tracePt t="71633" x="7886700" y="3948113"/>
          <p14:tracePt t="71650" x="7934325" y="3929063"/>
          <p14:tracePt t="71666" x="7977188" y="3910013"/>
          <p14:tracePt t="71683" x="8015288" y="3890963"/>
          <p14:tracePt t="71700" x="8053388" y="3881438"/>
          <p14:tracePt t="71716" x="8101013" y="3867150"/>
          <p14:tracePt t="71733" x="8120063" y="3857625"/>
          <p14:tracePt t="71750" x="8143875" y="3857625"/>
          <p14:tracePt t="71767" x="8177213" y="3843338"/>
          <p14:tracePt t="71783" x="8201025" y="3838575"/>
          <p14:tracePt t="71800" x="8215313" y="3838575"/>
          <p14:tracePt t="71816" x="8229600" y="3838575"/>
          <p14:tracePt t="71833" x="8248650" y="3838575"/>
          <p14:tracePt t="71850" x="8253413" y="3838575"/>
          <p14:tracePt t="71866" x="8258175" y="3838575"/>
          <p14:tracePt t="71883" x="8267700" y="3838575"/>
          <p14:tracePt t="71900" x="8277225" y="3838575"/>
          <p14:tracePt t="71943" x="8272463" y="3838575"/>
          <p14:tracePt t="71951" x="8258175" y="3843338"/>
          <p14:tracePt t="71966" x="8196263" y="3857625"/>
          <p14:tracePt t="71983" x="8110538" y="3871913"/>
          <p14:tracePt t="72000" x="8039100" y="3881438"/>
          <p14:tracePt t="72016" x="7981950" y="3881438"/>
          <p14:tracePt t="72033" x="7934325" y="3867150"/>
          <p14:tracePt t="72049" x="7924800" y="3857625"/>
          <p14:tracePt t="72066" x="7910513" y="3810000"/>
          <p14:tracePt t="72083" x="7924800" y="3667125"/>
          <p14:tracePt t="72100" x="7943850" y="3624263"/>
          <p14:tracePt t="72116" x="7967663" y="3590925"/>
          <p14:tracePt t="72133" x="7996238" y="3576638"/>
          <p14:tracePt t="72149" x="8053388" y="3571875"/>
          <p14:tracePt t="72166" x="8081963" y="3581400"/>
          <p14:tracePt t="72183" x="8105775" y="3605213"/>
          <p14:tracePt t="72200" x="8129588" y="3629025"/>
          <p14:tracePt t="72216" x="8139113" y="3671888"/>
          <p14:tracePt t="72233" x="8139113" y="3690938"/>
          <p14:tracePt t="72250" x="8134350" y="3714750"/>
          <p14:tracePt t="72266" x="8096250" y="3757613"/>
          <p14:tracePt t="72284" x="8053388" y="3790950"/>
          <p14:tracePt t="72300" x="7962900" y="3843338"/>
          <p14:tracePt t="72317" x="7843838" y="3914775"/>
          <p14:tracePt t="72333" x="7677150" y="3981450"/>
          <p14:tracePt t="72350" x="7610475" y="4000500"/>
          <p14:tracePt t="72366" x="7553325" y="4010025"/>
          <p14:tracePt t="72383" x="7491413" y="4014788"/>
          <p14:tracePt t="72400" x="7405688" y="4005263"/>
          <p14:tracePt t="72416" x="7353300" y="3995738"/>
          <p14:tracePt t="72433" x="7310438" y="3981450"/>
          <p14:tracePt t="72450" x="7267575" y="3971925"/>
          <p14:tracePt t="72466" x="7258050" y="3962400"/>
          <p14:tracePt t="72483" x="7248525" y="3957638"/>
          <p14:tracePt t="72499" x="7239000" y="3957638"/>
          <p14:tracePt t="72516" x="7234238" y="3957638"/>
          <p14:tracePt t="72549" x="7234238" y="3948113"/>
          <p14:tracePt t="72567" x="7262813" y="3938588"/>
          <p14:tracePt t="72583" x="7339013" y="3933825"/>
          <p14:tracePt t="72599" x="7419975" y="3933825"/>
          <p14:tracePt t="72616" x="7510463" y="3933825"/>
          <p14:tracePt t="72633" x="7658100" y="3919538"/>
          <p14:tracePt t="72650" x="7743825" y="3900488"/>
          <p14:tracePt t="72666" x="7791450" y="3895725"/>
          <p14:tracePt t="72683" x="7829550" y="3890963"/>
          <p14:tracePt t="72699" x="7862888" y="3890963"/>
          <p14:tracePt t="72716" x="7881938" y="3890963"/>
          <p14:tracePt t="72733" x="7891463" y="3890963"/>
          <p14:tracePt t="72750" x="7896225" y="3890963"/>
          <p14:tracePt t="72766" x="7905750" y="3890963"/>
          <p14:tracePt t="72783" x="7910513" y="3890963"/>
          <p14:tracePt t="73236" x="7877175" y="3890963"/>
          <p14:tracePt t="73243" x="7843838" y="3890963"/>
          <p14:tracePt t="73252" x="7810500" y="3881438"/>
          <p14:tracePt t="73266" x="7762875" y="3862388"/>
          <p14:tracePt t="73283" x="7734300" y="3838575"/>
          <p14:tracePt t="73299" x="7715250" y="3800475"/>
          <p14:tracePt t="73316" x="7710488" y="3643313"/>
          <p14:tracePt t="73350" x="7781925" y="3457575"/>
          <p14:tracePt t="73384" x="7977188" y="3352800"/>
          <p14:tracePt t="73399" x="8043863" y="3352800"/>
          <p14:tracePt t="73416" x="8086725" y="3357563"/>
          <p14:tracePt t="73433" x="8115300" y="3371850"/>
          <p14:tracePt t="73450" x="8148638" y="3433763"/>
          <p14:tracePt t="73466" x="8148638" y="3486150"/>
          <p14:tracePt t="73483" x="8148638" y="3529013"/>
          <p14:tracePt t="73500" x="8120063" y="3571875"/>
          <p14:tracePt t="73516" x="8081963" y="3595688"/>
          <p14:tracePt t="73533" x="8058150" y="3614738"/>
          <p14:tracePt t="73550" x="8048625" y="3619500"/>
          <p14:tracePt t="73566" x="8048625" y="3629025"/>
          <p14:tracePt t="73743" x="7934325" y="3667125"/>
          <p14:tracePt t="73750" x="7615238" y="3757613"/>
          <p14:tracePt t="73757" x="7219950" y="3824288"/>
          <p14:tracePt t="73767" x="6777038" y="3905250"/>
          <p14:tracePt t="73783" x="5743575" y="4005263"/>
          <p14:tracePt t="73800" x="4772025" y="4038600"/>
          <p14:tracePt t="73817" x="3652838" y="3995738"/>
          <p14:tracePt t="73834" x="3257550" y="3924300"/>
          <p14:tracePt t="73850" x="3019425" y="3867150"/>
          <p14:tracePt t="73866" x="2914650" y="3819525"/>
          <p14:tracePt t="73883" x="2862263" y="3786188"/>
          <p14:tracePt t="74088" x="2800350" y="3800475"/>
          <p14:tracePt t="74094" x="2728913" y="3829050"/>
          <p14:tracePt t="74102" x="2681288" y="3843338"/>
          <p14:tracePt t="74116" x="2614613" y="3890963"/>
          <p14:tracePt t="74133" x="2571750" y="3929063"/>
          <p14:tracePt t="74150" x="2543175" y="3957638"/>
          <p14:tracePt t="74166" x="2524125" y="3976688"/>
          <p14:tracePt t="74183" x="2505075" y="4000500"/>
          <p14:tracePt t="74199" x="2486025" y="4014788"/>
          <p14:tracePt t="74216" x="2471738" y="4029075"/>
          <p14:tracePt t="74233" x="2462213" y="4038600"/>
          <p14:tracePt t="74249" x="2428875" y="4048125"/>
          <p14:tracePt t="74266" x="2419350" y="4052888"/>
          <p14:tracePt t="74283" x="2405063" y="4057650"/>
          <p14:tracePt t="74300" x="2395538" y="4062413"/>
          <p14:tracePt t="74316" x="2390775" y="4062413"/>
          <p14:tracePt t="74333" x="2381250" y="4062413"/>
          <p14:tracePt t="74440" x="2386013" y="4067175"/>
          <p14:tracePt t="74448" x="2395538" y="4067175"/>
          <p14:tracePt t="74454" x="2414588" y="4071938"/>
          <p14:tracePt t="74466" x="2433638" y="4071938"/>
          <p14:tracePt t="74483" x="2490788" y="4071938"/>
          <p14:tracePt t="74485" x="2524125" y="4071938"/>
          <p14:tracePt t="74499" x="2605088" y="4071938"/>
          <p14:tracePt t="74516" x="2676525" y="4071938"/>
          <p14:tracePt t="74533" x="2733675" y="4071938"/>
          <p14:tracePt t="74550" x="2800350" y="4071938"/>
          <p14:tracePt t="74566" x="2843213" y="4071938"/>
          <p14:tracePt t="74583" x="2881313" y="4071938"/>
          <p14:tracePt t="74599" x="2924175" y="4071938"/>
          <p14:tracePt t="74616" x="2990850" y="4071938"/>
          <p14:tracePt t="74633" x="3033713" y="4071938"/>
          <p14:tracePt t="74650" x="3076575" y="4071938"/>
          <p14:tracePt t="74666" x="3109913" y="4062413"/>
          <p14:tracePt t="74683" x="3138488" y="4062413"/>
          <p14:tracePt t="74700" x="3148013" y="4062413"/>
          <p14:tracePt t="74716" x="3152775" y="4062413"/>
          <p14:tracePt t="74733" x="3157538" y="4062413"/>
          <p14:tracePt t="74917" x="3209925" y="4062413"/>
          <p14:tracePt t="74925" x="3276600" y="4043363"/>
          <p14:tracePt t="74933" x="3367088" y="4043363"/>
          <p14:tracePt t="74949" x="3514725" y="4024313"/>
          <p14:tracePt t="74966" x="3629025" y="4014788"/>
          <p14:tracePt t="74983" x="3743325" y="4014788"/>
          <p14:tracePt t="74999" x="3810000" y="4014788"/>
          <p14:tracePt t="75016" x="3867150" y="4014788"/>
          <p14:tracePt t="75033" x="3919538" y="4014788"/>
          <p14:tracePt t="75049" x="3981450" y="4014788"/>
          <p14:tracePt t="75066" x="4014788" y="4014788"/>
          <p14:tracePt t="75083" x="4052888" y="4014788"/>
          <p14:tracePt t="75100" x="4071938" y="4014788"/>
          <p14:tracePt t="75116" x="4105275" y="4019550"/>
          <p14:tracePt t="75133" x="4114800" y="4019550"/>
          <p14:tracePt t="75149" x="4129088" y="4019550"/>
          <p14:tracePt t="75167" x="4143375" y="4019550"/>
          <p14:tracePt t="75183" x="4148138" y="4019550"/>
          <p14:tracePt t="75199" x="4152900" y="4019550"/>
          <p14:tracePt t="75402" x="4319588" y="3986213"/>
          <p14:tracePt t="75409" x="4562475" y="3933825"/>
          <p14:tracePt t="75417" x="4848225" y="3871913"/>
          <p14:tracePt t="75433" x="5486400" y="3786188"/>
          <p14:tracePt t="75450" x="6048375" y="3714750"/>
          <p14:tracePt t="75467" x="6643688" y="3700463"/>
          <p14:tracePt t="75483" x="6915150" y="3714750"/>
          <p14:tracePt t="75499" x="7086600" y="3752850"/>
          <p14:tracePt t="75516" x="7191375" y="3786188"/>
          <p14:tracePt t="75533" x="7272338" y="3819525"/>
          <p14:tracePt t="75549" x="7281863" y="3824288"/>
          <p14:tracePt t="75566" x="7281863" y="3829050"/>
          <p14:tracePt t="75769" x="7329488" y="3824288"/>
          <p14:tracePt t="75776" x="7405688" y="3819525"/>
          <p14:tracePt t="75784" x="7477125" y="3800475"/>
          <p14:tracePt t="75799" x="7591425" y="3786188"/>
          <p14:tracePt t="75816" x="7677150" y="3762375"/>
          <p14:tracePt t="75833" x="7743825" y="3752850"/>
          <p14:tracePt t="75849" x="7824788" y="3738563"/>
          <p14:tracePt t="75866" x="7867650" y="3738563"/>
          <p14:tracePt t="75883" x="7896225" y="3738563"/>
          <p14:tracePt t="75900" x="7910513" y="3738563"/>
          <p14:tracePt t="75916" x="7924800" y="3738563"/>
          <p14:tracePt t="75933" x="7934325" y="3738563"/>
          <p14:tracePt t="75950" x="7939088" y="3738563"/>
          <p14:tracePt t="75966" x="7943850" y="3738563"/>
          <p14:tracePt t="76511" x="7686675" y="3738563"/>
          <p14:tracePt t="76518" x="7210425" y="3752850"/>
          <p14:tracePt t="76524" x="6843713" y="3767138"/>
          <p14:tracePt t="76533" x="6391275" y="3767138"/>
          <p14:tracePt t="76550" x="5553075" y="3771900"/>
          <p14:tracePt t="76566" x="4953000" y="3743325"/>
          <p14:tracePt t="76600" x="4224338" y="3657600"/>
          <p14:tracePt t="76633" x="4162425" y="3643313"/>
          <p14:tracePt t="76650" x="4162425" y="3633788"/>
          <p14:tracePt t="76819" x="3957638" y="3633788"/>
          <p14:tracePt t="76830" x="3571875" y="3619500"/>
          <p14:tracePt t="76847" x="3000375" y="3605213"/>
          <p14:tracePt t="76856" x="2471738" y="3576638"/>
          <p14:tracePt t="76866" x="2262188" y="3567113"/>
          <p14:tracePt t="76883" x="1933575" y="3509963"/>
          <p14:tracePt t="76899" x="1724025" y="3448050"/>
          <p14:tracePt t="76916" x="1662113" y="3429000"/>
          <p14:tracePt t="76933" x="1619250" y="3419475"/>
          <p14:tracePt t="76950" x="1571625" y="3409950"/>
          <p14:tracePt t="76966" x="1543050" y="3405188"/>
          <p14:tracePt t="76982" x="1514475" y="3390900"/>
          <p14:tracePt t="76999" x="1471613" y="3390900"/>
          <p14:tracePt t="77016" x="1414463" y="3386138"/>
          <p14:tracePt t="77033" x="1381125" y="3381375"/>
          <p14:tracePt t="77049" x="1343025" y="3367088"/>
          <p14:tracePt t="77066" x="1319213" y="3362325"/>
          <p14:tracePt t="77082" x="1300163" y="3348038"/>
          <p14:tracePt t="77099" x="1290638" y="3338513"/>
          <p14:tracePt t="77116" x="1276350" y="3314700"/>
          <p14:tracePt t="77133" x="1262063" y="3276600"/>
          <p14:tracePt t="77149" x="1257300" y="3200400"/>
          <p14:tracePt t="77166" x="1257300" y="3152775"/>
          <p14:tracePt t="77183" x="1257300" y="3128963"/>
          <p14:tracePt t="77199" x="1257300" y="3114675"/>
          <p14:tracePt t="77216" x="1247775" y="3095625"/>
          <p14:tracePt t="77233" x="1243013" y="3081338"/>
          <p14:tracePt t="77249" x="1238250" y="3067050"/>
          <p14:tracePt t="77266" x="1228725" y="3048000"/>
          <p14:tracePt t="77282" x="1219200" y="3038475"/>
          <p14:tracePt t="77299" x="1219200" y="3028950"/>
          <p14:tracePt t="77316" x="1219200" y="3024188"/>
          <p14:tracePt t="77333" x="1219200" y="3019425"/>
          <p14:tracePt t="77362" x="1214438" y="3019425"/>
          <p14:tracePt t="77369" x="1209675" y="3024188"/>
          <p14:tracePt t="77383" x="1209675" y="3033713"/>
          <p14:tracePt t="77399" x="1195388" y="3114675"/>
          <p14:tracePt t="77416" x="1195388" y="3214688"/>
          <p14:tracePt t="77433" x="1181100" y="3309938"/>
          <p14:tracePt t="77451" x="1181100" y="3467100"/>
          <p14:tracePt t="77466" x="1181100" y="3609975"/>
          <p14:tracePt t="77482" x="1181100" y="3733800"/>
          <p14:tracePt t="77499" x="1185863" y="3814763"/>
          <p14:tracePt t="77516" x="1190625" y="3952875"/>
          <p14:tracePt t="77532" x="1200150" y="4052888"/>
          <p14:tracePt t="77549" x="1200150" y="4133850"/>
          <p14:tracePt t="77566" x="1200150" y="4176713"/>
          <p14:tracePt t="77582" x="1200150" y="4210050"/>
          <p14:tracePt t="77599" x="1200150" y="4219575"/>
          <p14:tracePt t="77616" x="1200150" y="4224338"/>
          <p14:tracePt t="77632" x="1200150" y="4233863"/>
          <p14:tracePt t="77666" x="1200150" y="4229100"/>
          <p14:tracePt t="77682" x="1204913" y="4157663"/>
          <p14:tracePt t="77699" x="1247775" y="3795713"/>
          <p14:tracePt t="77716" x="1271588" y="3481388"/>
          <p14:tracePt t="77733" x="1290638" y="3267075"/>
          <p14:tracePt t="77749" x="1290638" y="3071813"/>
          <p14:tracePt t="77766" x="1290638" y="2924175"/>
          <p14:tracePt t="77783" x="1290638" y="2886075"/>
          <p14:tracePt t="77799" x="1290638" y="2871788"/>
          <p14:tracePt t="77816" x="1290638" y="2857500"/>
          <p14:tracePt t="77833" x="1290638" y="2847975"/>
          <p14:tracePt t="77849" x="1290638" y="2843213"/>
          <p14:tracePt t="77884" x="1290638" y="2852738"/>
          <p14:tracePt t="77899" x="1290638" y="2919413"/>
          <p14:tracePt t="77916" x="1276350" y="3048000"/>
          <p14:tracePt t="77933" x="1266825" y="3157538"/>
          <p14:tracePt t="77949" x="1266825" y="3414713"/>
          <p14:tracePt t="77966" x="1266825" y="3538538"/>
          <p14:tracePt t="77982" x="1266825" y="3614738"/>
          <p14:tracePt t="77999" x="1266825" y="3705225"/>
          <p14:tracePt t="78016" x="1271588" y="3867150"/>
          <p14:tracePt t="78032" x="1271588" y="3943350"/>
          <p14:tracePt t="78049" x="1271588" y="3986213"/>
          <p14:tracePt t="78066" x="1271588" y="4019550"/>
          <p14:tracePt t="78082" x="1271588" y="4033838"/>
          <p14:tracePt t="78099" x="1271588" y="4043363"/>
          <p14:tracePt t="78132" x="1271588" y="3990975"/>
          <p14:tracePt t="78149" x="1271588" y="3867150"/>
          <p14:tracePt t="78166" x="1290638" y="3595688"/>
          <p14:tracePt t="78184" x="1309688" y="3252788"/>
          <p14:tracePt t="78199" x="1309688" y="3119438"/>
          <p14:tracePt t="78216" x="1309688" y="3019425"/>
          <p14:tracePt t="78233" x="1309688" y="2976563"/>
          <p14:tracePt t="78249" x="1309688" y="2952750"/>
          <p14:tracePt t="78266" x="1309688" y="2947988"/>
          <p14:tracePt t="78282" x="1304925" y="2947988"/>
          <p14:tracePt t="78299" x="1300163" y="2967038"/>
          <p14:tracePt t="78316" x="1285875" y="3071813"/>
          <p14:tracePt t="78332" x="1285875" y="3219450"/>
          <p14:tracePt t="78349" x="1285875" y="3352800"/>
          <p14:tracePt t="78366" x="1285875" y="3419475"/>
          <p14:tracePt t="78382" x="1285875" y="3505200"/>
          <p14:tracePt t="78399" x="1285875" y="3571875"/>
          <p14:tracePt t="78416" x="1295400" y="3657600"/>
          <p14:tracePt t="78433" x="1295400" y="3724275"/>
          <p14:tracePt t="78449" x="1295400" y="3790950"/>
          <p14:tracePt t="78466" x="1295400" y="3814763"/>
          <p14:tracePt t="78482" x="1295400" y="3829050"/>
          <p14:tracePt t="78499" x="1295400" y="3838575"/>
          <p14:tracePt t="78516" x="1295400" y="3843338"/>
          <p14:tracePt t="78533" x="1295400" y="3848100"/>
          <p14:tracePt t="78549" x="1295400" y="3857625"/>
          <p14:tracePt t="78566" x="1295400" y="3867150"/>
          <p14:tracePt t="78654" x="1295400" y="3871913"/>
          <p14:tracePt t="79000" x="1295400" y="3867150"/>
          <p14:tracePt t="79007" x="1290638" y="3838575"/>
          <p14:tracePt t="79016" x="1271588" y="3800475"/>
          <p14:tracePt t="79050" x="1262063" y="3395663"/>
          <p14:tracePt t="79082" x="1266825" y="2981325"/>
          <p14:tracePt t="79099" x="1266825" y="2905125"/>
          <p14:tracePt t="79116" x="1266825" y="2876550"/>
          <p14:tracePt t="79133" x="1266825" y="2862263"/>
          <p14:tracePt t="79149" x="1266825" y="2857500"/>
          <p14:tracePt t="79182" x="1262063" y="2886075"/>
          <p14:tracePt t="79199" x="1257300" y="2943225"/>
          <p14:tracePt t="79216" x="1247775" y="3057525"/>
          <p14:tracePt t="79233" x="1247775" y="3214688"/>
          <p14:tracePt t="79249" x="1238250" y="3371850"/>
          <p14:tracePt t="79266" x="1233488" y="3433763"/>
          <p14:tracePt t="79283" x="1219200" y="3486150"/>
          <p14:tracePt t="79299" x="1219200" y="3533775"/>
          <p14:tracePt t="79316" x="1219200" y="3586163"/>
          <p14:tracePt t="79332" x="1219200" y="3614738"/>
          <p14:tracePt t="79349" x="1219200" y="3624263"/>
          <p14:tracePt t="79366" x="1219200" y="3633788"/>
          <p14:tracePt t="79382" x="1219200" y="3643313"/>
          <p14:tracePt t="79399" x="1219200" y="3648075"/>
          <p14:tracePt t="79477" x="1219200" y="3652838"/>
          <p14:tracePt t="79726" x="1219200" y="3676650"/>
          <p14:tracePt t="79734" x="1219200" y="3695700"/>
          <p14:tracePt t="79741" x="1219200" y="3709988"/>
          <p14:tracePt t="79749" x="1219200" y="3724275"/>
          <p14:tracePt t="79766" x="1219200" y="3743325"/>
          <p14:tracePt t="79799" x="1219200" y="3790950"/>
          <p14:tracePt t="79832" x="1228725" y="3829050"/>
          <p14:tracePt t="79849" x="1233488" y="3848100"/>
          <p14:tracePt t="79866" x="1243013" y="3881438"/>
          <p14:tracePt t="79882" x="1262063" y="3905250"/>
          <p14:tracePt t="79899" x="1271588" y="3924300"/>
          <p14:tracePt t="79916" x="1295400" y="3948113"/>
          <p14:tracePt t="79932" x="1362075" y="3986213"/>
          <p14:tracePt t="79949" x="1428750" y="4019550"/>
          <p14:tracePt t="79966" x="1490663" y="4043363"/>
          <p14:tracePt t="79982" x="1581150" y="4062413"/>
          <p14:tracePt t="79999" x="1624013" y="4062413"/>
          <p14:tracePt t="80016" x="1666875" y="4062413"/>
          <p14:tracePt t="80032" x="1704975" y="4062413"/>
          <p14:tracePt t="80049" x="1766888" y="4062413"/>
          <p14:tracePt t="80066" x="1804988" y="4062413"/>
          <p14:tracePt t="80082" x="1838325" y="4062413"/>
          <p14:tracePt t="80099" x="1862138" y="4062413"/>
          <p14:tracePt t="80116" x="1890713" y="4062413"/>
          <p14:tracePt t="80132" x="1900238" y="4062413"/>
          <p14:tracePt t="80149" x="1914525" y="4062413"/>
          <p14:tracePt t="80166" x="1928813" y="4062413"/>
          <p14:tracePt t="80182" x="1943100" y="4062413"/>
          <p14:tracePt t="80199" x="1952625" y="4062413"/>
          <p14:tracePt t="80216" x="1971675" y="4067175"/>
          <p14:tracePt t="80232" x="2005013" y="4081463"/>
          <p14:tracePt t="80249" x="2033588" y="4086225"/>
          <p14:tracePt t="80266" x="2071688" y="4086225"/>
          <p14:tracePt t="80283" x="2105025" y="4086225"/>
          <p14:tracePt t="80299" x="2200275" y="4086225"/>
          <p14:tracePt t="80316" x="2314575" y="4081463"/>
          <p14:tracePt t="80332" x="2481263" y="4081463"/>
          <p14:tracePt t="80349" x="2824163" y="4095750"/>
          <p14:tracePt t="80366" x="3014663" y="4105275"/>
          <p14:tracePt t="80382" x="3200400" y="4100513"/>
          <p14:tracePt t="80399" x="3348038" y="4095750"/>
          <p14:tracePt t="80416" x="3448050" y="4071938"/>
          <p14:tracePt t="80432" x="3471863" y="4067175"/>
          <p14:tracePt t="80449" x="3476625" y="4062413"/>
          <p14:tracePt t="80673" x="3424238" y="4071938"/>
          <p14:tracePt t="80680" x="3348038" y="4081463"/>
          <p14:tracePt t="80687" x="3281363" y="4090988"/>
          <p14:tracePt t="80699" x="3233738" y="4105275"/>
          <p14:tracePt t="80716" x="3138488" y="4119563"/>
          <p14:tracePt t="80732" x="3019425" y="4143375"/>
          <p14:tracePt t="80749" x="2947988" y="4157663"/>
          <p14:tracePt t="80766" x="2876550" y="4167188"/>
          <p14:tracePt t="80782" x="2805113" y="4176713"/>
          <p14:tracePt t="80799" x="2771775" y="4176713"/>
          <p14:tracePt t="80815" x="2733675" y="4176713"/>
          <p14:tracePt t="80832" x="2705100" y="4176713"/>
          <p14:tracePt t="80849" x="2652713" y="4171950"/>
          <p14:tracePt t="80866" x="2609850" y="4157663"/>
          <p14:tracePt t="80883" x="2571750" y="4138613"/>
          <p14:tracePt t="80899" x="2528888" y="4119563"/>
          <p14:tracePt t="80915" x="2471738" y="4095750"/>
          <p14:tracePt t="80932" x="2447925" y="4086225"/>
          <p14:tracePt t="80949" x="2428875" y="4076700"/>
          <p14:tracePt t="80966" x="2419350" y="4071938"/>
          <p14:tracePt t="80982" x="2409825" y="4067175"/>
          <p14:tracePt t="80999" x="2400300" y="4067175"/>
          <p14:tracePt t="81040" x="2405063" y="4067175"/>
          <p14:tracePt t="81049" x="2419350" y="4057650"/>
          <p14:tracePt t="81065" x="2471738" y="4052888"/>
          <p14:tracePt t="81082" x="2528888" y="4052888"/>
          <p14:tracePt t="81099" x="2633663" y="4048125"/>
          <p14:tracePt t="81115" x="2714625" y="4038600"/>
          <p14:tracePt t="81132" x="2795588" y="4038600"/>
          <p14:tracePt t="81149" x="2871788" y="4038600"/>
          <p14:tracePt t="81165" x="2957513" y="4038600"/>
          <p14:tracePt t="81182" x="3000375" y="4038600"/>
          <p14:tracePt t="81199" x="3033713" y="4038600"/>
          <p14:tracePt t="81216" x="3095625" y="4038600"/>
          <p14:tracePt t="81232" x="3128963" y="4038600"/>
          <p14:tracePt t="81249" x="3167063" y="4038600"/>
          <p14:tracePt t="81265" x="3209925" y="4033838"/>
          <p14:tracePt t="81282" x="3271838" y="4033838"/>
          <p14:tracePt t="81299" x="3314700" y="4033838"/>
          <p14:tracePt t="81315" x="3348038" y="4033838"/>
          <p14:tracePt t="81333" x="3386138" y="4033838"/>
          <p14:tracePt t="81349" x="3424238" y="4033838"/>
          <p14:tracePt t="81365" x="3452813" y="4033838"/>
          <p14:tracePt t="81382" x="3481388" y="4033838"/>
          <p14:tracePt t="81399" x="3533775" y="4033838"/>
          <p14:tracePt t="81415" x="3576638" y="4033838"/>
          <p14:tracePt t="81432" x="3619500" y="4033838"/>
          <p14:tracePt t="81449" x="3662363" y="4033838"/>
          <p14:tracePt t="81466" x="3724275" y="4033838"/>
          <p14:tracePt t="81482" x="3757613" y="4033838"/>
          <p14:tracePt t="81499" x="3810000" y="4024313"/>
          <p14:tracePt t="81515" x="3862388" y="4019550"/>
          <p14:tracePt t="81532" x="3957638" y="4005263"/>
          <p14:tracePt t="81549" x="4029075" y="4000500"/>
          <p14:tracePt t="81565" x="4076700" y="3986213"/>
          <p14:tracePt t="81582" x="4138613" y="3981450"/>
          <p14:tracePt t="81599" x="4181475" y="3981450"/>
          <p14:tracePt t="81615" x="4219575" y="3971925"/>
          <p14:tracePt t="81632" x="4262438" y="3971925"/>
          <p14:tracePt t="81649" x="4324350" y="3967163"/>
          <p14:tracePt t="81665" x="4371975" y="3967163"/>
          <p14:tracePt t="81682" x="4414838" y="3967163"/>
          <p14:tracePt t="81699" x="4457700" y="3962400"/>
          <p14:tracePt t="81715" x="4510088" y="3962400"/>
          <p14:tracePt t="81732" x="4538663" y="3962400"/>
          <p14:tracePt t="81749" x="4567238" y="3962400"/>
          <p14:tracePt t="81766" x="4595813" y="3962400"/>
          <p14:tracePt t="81782" x="4629150" y="3962400"/>
          <p14:tracePt t="81799" x="4652963" y="3967163"/>
          <p14:tracePt t="81815" x="4662488" y="3967163"/>
          <p14:tracePt t="81832" x="4681538" y="3976688"/>
          <p14:tracePt t="81849" x="4695825" y="3976688"/>
          <p14:tracePt t="81865" x="4705350" y="3986213"/>
          <p14:tracePt t="81882" x="4719638" y="3990975"/>
          <p14:tracePt t="81899" x="4733925" y="4000500"/>
          <p14:tracePt t="81915" x="4748213" y="4005263"/>
          <p14:tracePt t="81932" x="4752975" y="4014788"/>
          <p14:tracePt t="81949" x="4757738" y="4019550"/>
          <p14:tracePt t="81965" x="4767263" y="4029075"/>
          <p14:tracePt t="81983" x="4776788" y="4033838"/>
          <p14:tracePt t="81991" x="4776788" y="4038600"/>
          <p14:tracePt t="82003" x="4786313" y="4043363"/>
          <p14:tracePt t="82016" x="4791075" y="4052888"/>
          <p14:tracePt t="82032" x="4795838" y="4052888"/>
          <p14:tracePt t="82049" x="4805363" y="4052888"/>
          <p14:tracePt t="82065" x="4810125" y="4052888"/>
          <p14:tracePt t="82135" x="4814888" y="4052888"/>
          <p14:tracePt t="82626" x="4810125" y="4062413"/>
          <p14:tracePt t="82634" x="4781550" y="4086225"/>
          <p14:tracePt t="82641" x="4752975" y="4100513"/>
          <p14:tracePt t="82665" x="4629150" y="4171950"/>
          <p14:tracePt t="82699" x="4171950" y="4314825"/>
          <p14:tracePt t="82716" x="3957638" y="4371975"/>
          <p14:tracePt t="82733" x="3714750" y="4438650"/>
          <p14:tracePt t="82749" x="3519488" y="4486275"/>
          <p14:tracePt t="82765" x="3281363" y="4538663"/>
          <p14:tracePt t="82782" x="3143250" y="4562475"/>
          <p14:tracePt t="82799" x="3038475" y="4591050"/>
          <p14:tracePt t="82816" x="2928938" y="4619625"/>
          <p14:tracePt t="82832" x="2876550" y="4633913"/>
          <p14:tracePt t="82849" x="2819400" y="4638675"/>
          <p14:tracePt t="82865" x="2757488" y="4643438"/>
          <p14:tracePt t="82882" x="2667000" y="4643438"/>
          <p14:tracePt t="82899" x="2605088" y="4643438"/>
          <p14:tracePt t="82915" x="2557463" y="4643438"/>
          <p14:tracePt t="82932" x="2519363" y="4643438"/>
          <p14:tracePt t="82949" x="2457450" y="4629150"/>
          <p14:tracePt t="82966" x="2414588" y="4619625"/>
          <p14:tracePt t="82982" x="2371725" y="4600575"/>
          <p14:tracePt t="82999" x="2333625" y="4586288"/>
          <p14:tracePt t="83015" x="2286000" y="4562475"/>
          <p14:tracePt t="83032" x="2257425" y="4557713"/>
          <p14:tracePt t="83049" x="2228850" y="4548188"/>
          <p14:tracePt t="83066" x="2181225" y="4538663"/>
          <p14:tracePt t="83082" x="2143125" y="4524375"/>
          <p14:tracePt t="83099" x="2114550" y="4514850"/>
          <p14:tracePt t="83115" x="2085975" y="4500563"/>
          <p14:tracePt t="83132" x="2057400" y="4491038"/>
          <p14:tracePt t="83149" x="2043113" y="4486275"/>
          <p14:tracePt t="83165" x="2033588" y="4481513"/>
          <p14:tracePt t="83182" x="2028825" y="4476750"/>
          <p14:tracePt t="83199" x="2019300" y="4476750"/>
          <p14:tracePt t="83215" x="2014538" y="4476750"/>
          <p14:tracePt t="83257" x="2009775" y="4476750"/>
          <p14:tracePt t="83551" x="2024063" y="4476750"/>
          <p14:tracePt t="83558" x="2052638" y="4476750"/>
          <p14:tracePt t="83567" x="2076450" y="4476750"/>
          <p14:tracePt t="83582" x="2124075" y="4481513"/>
          <p14:tracePt t="83599" x="2171700" y="4491038"/>
          <p14:tracePt t="83632" x="2257425" y="4491038"/>
          <p14:tracePt t="83665" x="2343150" y="4491038"/>
          <p14:tracePt t="83682" x="2395538" y="4505325"/>
          <p14:tracePt t="83699" x="2457450" y="4510088"/>
          <p14:tracePt t="83715" x="2500313" y="4514850"/>
          <p14:tracePt t="83732" x="2543175" y="4524375"/>
          <p14:tracePt t="83749" x="2590800" y="4529138"/>
          <p14:tracePt t="83765" x="2619375" y="4533900"/>
          <p14:tracePt t="83782" x="2647950" y="4538663"/>
          <p14:tracePt t="83799" x="2676525" y="4552950"/>
          <p14:tracePt t="83815" x="2724150" y="4562475"/>
          <p14:tracePt t="83832" x="2767013" y="4576763"/>
          <p14:tracePt t="83849" x="2805113" y="4581525"/>
          <p14:tracePt t="83866" x="2852738" y="4595813"/>
          <p14:tracePt t="83882" x="2890838" y="4600575"/>
          <p14:tracePt t="83899" x="2919413" y="4610100"/>
          <p14:tracePt t="83916" x="2952750" y="4619625"/>
          <p14:tracePt t="83932" x="2995613" y="4624388"/>
          <p14:tracePt t="83949" x="3014663" y="4624388"/>
          <p14:tracePt t="83965" x="3038475" y="4624388"/>
          <p14:tracePt t="83982" x="3057525" y="4624388"/>
          <p14:tracePt t="83984" x="3067050" y="4624388"/>
          <p14:tracePt t="83999" x="3090863" y="4624388"/>
          <p14:tracePt t="84015" x="3105150" y="4624388"/>
          <p14:tracePt t="84032" x="3114675" y="4624388"/>
          <p14:tracePt t="84049" x="3119438" y="4624388"/>
          <p14:tracePt t="84065" x="3128963" y="4624388"/>
          <p14:tracePt t="84082" x="3133725" y="4624388"/>
          <p14:tracePt t="84168" x="3138488" y="4624388"/>
          <p14:tracePt t="84557" x="3076575" y="4624388"/>
          <p14:tracePt t="84564" x="2986088" y="4633913"/>
          <p14:tracePt t="84571" x="2886075" y="4633913"/>
          <p14:tracePt t="84599" x="2628900" y="4629150"/>
          <p14:tracePt t="84632" x="2266950" y="4576763"/>
          <p14:tracePt t="84649" x="2195513" y="4572000"/>
          <p14:tracePt t="84666" x="2138363" y="4562475"/>
          <p14:tracePt t="84682" x="2038350" y="4533900"/>
          <p14:tracePt t="84699" x="1976438" y="4519613"/>
          <p14:tracePt t="84715" x="1900238" y="4500563"/>
          <p14:tracePt t="84732" x="1809750" y="4457700"/>
          <p14:tracePt t="84749" x="1752600" y="4419600"/>
          <p14:tracePt t="84765" x="1704975" y="4386263"/>
          <p14:tracePt t="84782" x="1657350" y="4352925"/>
          <p14:tracePt t="84799" x="1576388" y="4295775"/>
          <p14:tracePt t="84815" x="1519238" y="4271963"/>
          <p14:tracePt t="84832" x="1462088" y="4243388"/>
          <p14:tracePt t="84849" x="1419225" y="4224338"/>
          <p14:tracePt t="84865" x="1362075" y="4191000"/>
          <p14:tracePt t="84882" x="1333500" y="4167188"/>
          <p14:tracePt t="84899" x="1309688" y="4143375"/>
          <p14:tracePt t="84916" x="1290638" y="4129088"/>
          <p14:tracePt t="84932" x="1271588" y="4114800"/>
          <p14:tracePt t="84949" x="1266825" y="4110038"/>
          <p14:tracePt t="84965" x="1262063" y="4100513"/>
          <p14:tracePt t="84982" x="1262063" y="4090988"/>
          <p14:tracePt t="84998" x="1262063" y="4086225"/>
          <p14:tracePt t="85015" x="1290638" y="4071938"/>
          <p14:tracePt t="85033" x="1381125" y="4048125"/>
          <p14:tracePt t="85049" x="1585913" y="4033838"/>
          <p14:tracePt t="85065" x="1695450" y="4033838"/>
          <p14:tracePt t="85082" x="1809750" y="4033838"/>
          <p14:tracePt t="85099" x="1933575" y="4033838"/>
          <p14:tracePt t="85115" x="1976438" y="4033838"/>
          <p14:tracePt t="85132" x="2014538" y="4048125"/>
          <p14:tracePt t="85149" x="2024063" y="4062413"/>
          <p14:tracePt t="85166" x="2038350" y="4114800"/>
          <p14:tracePt t="85182" x="2024063" y="4162425"/>
          <p14:tracePt t="85199" x="1990725" y="4205288"/>
          <p14:tracePt t="85215" x="1928813" y="4276725"/>
          <p14:tracePt t="85232" x="1833563" y="4376738"/>
          <p14:tracePt t="85249" x="1762125" y="4438650"/>
          <p14:tracePt t="85265" x="1704975" y="4481513"/>
          <p14:tracePt t="85282" x="1662113" y="4510088"/>
          <p14:tracePt t="85299" x="1609725" y="4524375"/>
          <p14:tracePt t="85315" x="1600200" y="4533900"/>
          <p14:tracePt t="85332" x="1590675" y="4538663"/>
          <p14:tracePt t="85349" x="1581150" y="4538663"/>
          <p14:tracePt t="85409" x="1581150" y="4543425"/>
          <p14:tracePt t="85416" x="1585913" y="4543425"/>
          <p14:tracePt t="85424" x="1585913" y="4548188"/>
          <p14:tracePt t="85432" x="1590675" y="4552950"/>
          <p14:tracePt t="85449" x="1595438" y="4557713"/>
          <p14:tracePt t="85466" x="1604963" y="4562475"/>
          <p14:tracePt t="85482" x="1614488" y="4572000"/>
          <p14:tracePt t="85499" x="1624013" y="4581525"/>
          <p14:tracePt t="85515" x="1628775" y="4581525"/>
          <p14:tracePt t="86891" x="1624013" y="4595813"/>
          <p14:tracePt t="86900" x="1609725" y="4624388"/>
          <p14:tracePt t="86907" x="1595438" y="4643438"/>
          <p14:tracePt t="86915" x="1585913" y="4667250"/>
          <p14:tracePt t="86932" x="1543050" y="4724400"/>
          <p14:tracePt t="86948" x="1514475" y="4781550"/>
          <p14:tracePt t="86982" x="1452563" y="4852988"/>
          <p14:tracePt t="87015" x="1423988" y="4891088"/>
          <p14:tracePt t="87032" x="1414463" y="4900613"/>
          <p14:tracePt t="87049" x="1409700" y="4910138"/>
          <p14:tracePt t="87065" x="1404938" y="4914900"/>
          <p14:tracePt t="87082" x="1395413" y="4924425"/>
          <p14:tracePt t="87099" x="1385888" y="4929188"/>
          <p14:tracePt t="87115" x="1381125" y="4938713"/>
          <p14:tracePt t="87132" x="1376363" y="4943475"/>
          <p14:tracePt t="87148" x="1366838" y="4953000"/>
          <p14:tracePt t="87165" x="1357313" y="4957763"/>
          <p14:tracePt t="87182" x="1347788" y="4967288"/>
          <p14:tracePt t="87199" x="1338263" y="4972050"/>
          <p14:tracePt t="87215" x="1328738" y="4981575"/>
          <p14:tracePt t="87232" x="1323975" y="4986338"/>
          <p14:tracePt t="87249" x="1319213" y="4991100"/>
          <p14:tracePt t="87265" x="1295400" y="5000625"/>
          <p14:tracePt t="87282" x="1290638" y="5005388"/>
          <p14:tracePt t="87298" x="1290638" y="5014913"/>
          <p14:tracePt t="87315" x="1281113" y="5014913"/>
          <p14:tracePt t="87332" x="1276350" y="5014913"/>
          <p14:tracePt t="87348" x="1271588" y="5014913"/>
          <p14:tracePt t="89094" x="1271588" y="5019675"/>
          <p14:tracePt t="89101" x="1271588" y="5029200"/>
          <p14:tracePt t="89116" x="1271588" y="5057775"/>
          <p14:tracePt t="89132" x="1271588" y="5086350"/>
          <p14:tracePt t="89148" x="1271588" y="5114925"/>
          <p14:tracePt t="89165" x="1271588" y="5138738"/>
          <p14:tracePt t="89182" x="1271588" y="5162550"/>
          <p14:tracePt t="89215" x="1271588" y="5176838"/>
          <p14:tracePt t="89248" x="1271588" y="5181600"/>
          <p14:tracePt t="89557" x="1281113" y="5176838"/>
          <p14:tracePt t="89564" x="1290638" y="5172075"/>
          <p14:tracePt t="89571" x="1304925" y="5167313"/>
          <p14:tracePt t="89581" x="1328738" y="5153025"/>
          <p14:tracePt t="89598" x="1404938" y="5119688"/>
          <p14:tracePt t="89615" x="1547813" y="5072063"/>
          <p14:tracePt t="89648" x="1790700" y="5038725"/>
          <p14:tracePt t="89682" x="1947863" y="5024438"/>
          <p14:tracePt t="89698" x="1985963" y="5024438"/>
          <p14:tracePt t="89715" x="2019300" y="5033963"/>
          <p14:tracePt t="89732" x="2047875" y="5043488"/>
          <p14:tracePt t="89748" x="2057400" y="5048250"/>
          <p14:tracePt t="89765" x="2062163" y="5048250"/>
          <p14:tracePt t="89781" x="2071688" y="5048250"/>
          <p14:tracePt t="89798" x="2076450" y="5048250"/>
          <p14:tracePt t="89850" x="2076450" y="5053013"/>
          <p14:tracePt t="89873" x="2076450" y="5057775"/>
          <p14:tracePt t="89881" x="2066925" y="5062538"/>
          <p14:tracePt t="89887" x="2062163" y="5067300"/>
          <p14:tracePt t="89898" x="2047875" y="5076825"/>
          <p14:tracePt t="89916" x="1909763" y="5138738"/>
          <p14:tracePt t="89931" x="1771650" y="5191125"/>
          <p14:tracePt t="89948" x="1666875" y="5219700"/>
          <p14:tracePt t="89965" x="1595438" y="5233988"/>
          <p14:tracePt t="89982" x="1524000" y="5233988"/>
          <p14:tracePt t="89998" x="1495425" y="5229225"/>
          <p14:tracePt t="90015" x="1476375" y="5224463"/>
          <p14:tracePt t="90032" x="1457325" y="5219700"/>
          <p14:tracePt t="90048" x="1438275" y="5210175"/>
          <p14:tracePt t="90065" x="1428750" y="5205413"/>
          <p14:tracePt t="90081" x="1423988" y="5195888"/>
          <p14:tracePt t="90098" x="1414463" y="5191125"/>
          <p14:tracePt t="90131" x="1409700" y="5191125"/>
          <p14:tracePt t="90148" x="1404938" y="5191125"/>
          <p14:tracePt t="90165" x="1395413" y="5205413"/>
          <p14:tracePt t="90182" x="1381125" y="5253038"/>
          <p14:tracePt t="90198" x="1376363" y="5319713"/>
          <p14:tracePt t="90215" x="1366838" y="5448300"/>
          <p14:tracePt t="90233" x="1352550" y="5605463"/>
          <p14:tracePt t="90248" x="1352550" y="5657850"/>
          <p14:tracePt t="90265" x="1343025" y="5686425"/>
          <p14:tracePt t="90282" x="1343025" y="5700713"/>
          <p14:tracePt t="90298" x="1343025" y="5715000"/>
          <p14:tracePt t="90315" x="1343025" y="5719763"/>
          <p14:tracePt t="90332" x="1343025" y="5724525"/>
          <p14:tracePt t="90348" x="1343025" y="5734050"/>
          <p14:tracePt t="90365" x="1343025" y="5743575"/>
          <p14:tracePt t="90382" x="1343025" y="5748338"/>
          <p14:tracePt t="90398" x="1343025" y="5753100"/>
          <p14:tracePt t="90415" x="1343025" y="5762625"/>
          <p14:tracePt t="90431" x="1338263" y="5772150"/>
          <p14:tracePt t="90448" x="1338263" y="5795963"/>
          <p14:tracePt t="90465" x="1338263" y="5815013"/>
          <p14:tracePt t="90481" x="1333500" y="5848350"/>
          <p14:tracePt t="90498" x="1333500" y="5862638"/>
          <p14:tracePt t="90515" x="1333500" y="5872163"/>
          <p14:tracePt t="90531" x="1333500" y="5876925"/>
          <p14:tracePt t="90548" x="1333500" y="5886450"/>
          <p14:tracePt t="90614" x="1333500" y="5891213"/>
          <p14:tracePt t="90922" x="1333500" y="5843588"/>
          <p14:tracePt t="90929" x="1333500" y="5786438"/>
          <p14:tracePt t="90937" x="1333500" y="5753100"/>
          <p14:tracePt t="90965" x="1328738" y="5681663"/>
          <p14:tracePt t="90998" x="1314450" y="5629275"/>
          <p14:tracePt t="91015" x="1314450" y="5619750"/>
          <p14:tracePt t="91031" x="1314450" y="5605463"/>
          <p14:tracePt t="91048" x="1309688" y="5576888"/>
          <p14:tracePt t="91065" x="1309688" y="5557838"/>
          <p14:tracePt t="91081" x="1309688" y="5529263"/>
          <p14:tracePt t="91098" x="1319213" y="5495925"/>
          <p14:tracePt t="91115" x="1328738" y="5457825"/>
          <p14:tracePt t="91131" x="1328738" y="5429250"/>
          <p14:tracePt t="91149" x="1343025" y="5391150"/>
          <p14:tracePt t="91165" x="1347788" y="5367338"/>
          <p14:tracePt t="91181" x="1347788" y="5353050"/>
          <p14:tracePt t="91198" x="1347788" y="5338763"/>
          <p14:tracePt t="91215" x="1352550" y="5324475"/>
          <p14:tracePt t="91231" x="1352550" y="5314950"/>
          <p14:tracePt t="91248" x="1357313" y="5305425"/>
          <p14:tracePt t="91265" x="1357313" y="5300663"/>
          <p14:tracePt t="91281" x="1362075" y="5286375"/>
          <p14:tracePt t="91298" x="1362075" y="5281613"/>
          <p14:tracePt t="91315" x="1362075" y="5272088"/>
          <p14:tracePt t="91332" x="1362075" y="5262563"/>
          <p14:tracePt t="91348" x="1362075" y="5253038"/>
          <p14:tracePt t="91365" x="1362075" y="5243513"/>
          <p14:tracePt t="91382" x="1357313" y="5238750"/>
          <p14:tracePt t="91398" x="1352550" y="5233988"/>
          <p14:tracePt t="91415" x="1343025" y="5224463"/>
          <p14:tracePt t="91432" x="1338263" y="5214938"/>
          <p14:tracePt t="91448" x="1338263" y="5210175"/>
          <p14:tracePt t="91465" x="1338263" y="5205413"/>
          <p14:tracePt t="91562" x="1338263" y="5200650"/>
          <p14:tracePt t="91568" x="1338263" y="5195888"/>
          <p14:tracePt t="91583" x="1338263" y="5191125"/>
          <p14:tracePt t="91598" x="1343025" y="5186363"/>
          <p14:tracePt t="91615" x="1357313" y="5176838"/>
          <p14:tracePt t="91632" x="1381125" y="5157788"/>
          <p14:tracePt t="91648" x="1423988" y="5133975"/>
          <p14:tracePt t="91665" x="1447800" y="5119688"/>
          <p14:tracePt t="91681" x="1466850" y="5110163"/>
          <p14:tracePt t="91698" x="1504950" y="5105400"/>
          <p14:tracePt t="91715" x="1552575" y="5105400"/>
          <p14:tracePt t="91732" x="1585913" y="5105400"/>
          <p14:tracePt t="91748" x="1624013" y="5105400"/>
          <p14:tracePt t="91766" x="1666875" y="5105400"/>
          <p14:tracePt t="91782" x="1733550" y="5105400"/>
          <p14:tracePt t="91798" x="1766888" y="5105400"/>
          <p14:tracePt t="91815" x="1804988" y="5105400"/>
          <p14:tracePt t="91832" x="1838325" y="5105400"/>
          <p14:tracePt t="91848" x="1871663" y="5114925"/>
          <p14:tracePt t="91865" x="1881188" y="5114925"/>
          <p14:tracePt t="91881" x="1895475" y="5119688"/>
          <p14:tracePt t="91898" x="1914525" y="5119688"/>
          <p14:tracePt t="91915" x="1919288" y="5119688"/>
          <p14:tracePt t="91932" x="1928813" y="5119688"/>
          <p14:tracePt t="91948" x="1933575" y="5119688"/>
          <p14:tracePt t="91965" x="1938338" y="5119688"/>
          <p14:tracePt t="92434" x="1938338" y="5019675"/>
          <p14:tracePt t="92442" x="1938338" y="4838700"/>
          <p14:tracePt t="92451" x="1938338" y="4714875"/>
          <p14:tracePt t="92482" x="1938338" y="4129088"/>
          <p14:tracePt t="92488" x="1938338" y="4062413"/>
          <p14:tracePt t="92515" x="1928813" y="3729038"/>
          <p14:tracePt t="92531" x="1909763" y="3624263"/>
          <p14:tracePt t="92548" x="1905000" y="3571875"/>
          <p14:tracePt t="92565" x="1890713" y="3519488"/>
          <p14:tracePt t="92581" x="1881188" y="3471863"/>
          <p14:tracePt t="92598" x="1866900" y="3443288"/>
          <p14:tracePt t="92615" x="1862138" y="3414713"/>
          <p14:tracePt t="92632" x="1852613" y="3367088"/>
          <p14:tracePt t="92648" x="1838325" y="3338513"/>
          <p14:tracePt t="92665" x="1838325" y="3309938"/>
          <p14:tracePt t="92681" x="1828800" y="3286125"/>
          <p14:tracePt t="92698" x="1814513" y="3252788"/>
          <p14:tracePt t="92715" x="1809750" y="3228975"/>
          <p14:tracePt t="92732" x="1804988" y="3209925"/>
          <p14:tracePt t="92748" x="1795463" y="3186113"/>
          <p14:tracePt t="92765" x="1781175" y="3138488"/>
          <p14:tracePt t="92782" x="1776413" y="3109913"/>
          <p14:tracePt t="92798" x="1762125" y="3071813"/>
          <p14:tracePt t="92815" x="1743075" y="3043238"/>
          <p14:tracePt t="92831" x="1719263" y="2995613"/>
          <p14:tracePt t="92848" x="1695450" y="2971800"/>
          <p14:tracePt t="92865" x="1671638" y="2947988"/>
          <p14:tracePt t="92882" x="1647825" y="2924175"/>
          <p14:tracePt t="92898" x="1600200" y="2905125"/>
          <p14:tracePt t="92916" x="1571625" y="2905125"/>
          <p14:tracePt t="92932" x="1543050" y="2909888"/>
          <p14:tracePt t="92948" x="1495425" y="2947988"/>
          <p14:tracePt t="92965" x="1457325" y="2981325"/>
          <p14:tracePt t="92982" x="1423988" y="3009900"/>
          <p14:tracePt t="92999" x="1400175" y="3043238"/>
          <p14:tracePt t="93016" x="1371600" y="3076575"/>
          <p14:tracePt t="93031" x="1352550" y="3114675"/>
          <p14:tracePt t="93048" x="1333500" y="3157538"/>
          <p14:tracePt t="93065" x="1314450" y="3248025"/>
          <p14:tracePt t="93081" x="1300163" y="3295650"/>
          <p14:tracePt t="93098" x="1295400" y="3348038"/>
          <p14:tracePt t="93115" x="1295400" y="3390900"/>
          <p14:tracePt t="93131" x="1295400" y="3438525"/>
          <p14:tracePt t="93148" x="1295400" y="3471863"/>
          <p14:tracePt t="93165" x="1295400" y="3514725"/>
          <p14:tracePt t="93181" x="1295400" y="3557588"/>
          <p14:tracePt t="93198" x="1295400" y="3609975"/>
          <p14:tracePt t="93215" x="1304925" y="3643313"/>
          <p14:tracePt t="93231" x="1314450" y="3676650"/>
          <p14:tracePt t="93248" x="1319213" y="3700463"/>
          <p14:tracePt t="93264" x="1333500" y="3733800"/>
          <p14:tracePt t="93282" x="1338263" y="3743325"/>
          <p14:tracePt t="93298" x="1352550" y="3757613"/>
          <p14:tracePt t="93315" x="1371600" y="3771900"/>
          <p14:tracePt t="93331" x="1385888" y="3776663"/>
          <p14:tracePt t="93348" x="1395413" y="3781425"/>
          <p14:tracePt t="93365" x="1419225" y="3795713"/>
          <p14:tracePt t="93381" x="1452563" y="3805238"/>
          <p14:tracePt t="93398" x="1481138" y="3819525"/>
          <p14:tracePt t="93415" x="1514475" y="3824288"/>
          <p14:tracePt t="93431" x="1552575" y="3824288"/>
          <p14:tracePt t="93448" x="1604963" y="3824288"/>
          <p14:tracePt t="93465" x="1643063" y="3824288"/>
          <p14:tracePt t="93481" x="1671638" y="3824288"/>
          <p14:tracePt t="93498" x="1700213" y="3810000"/>
          <p14:tracePt t="93515" x="1752600" y="3805238"/>
          <p14:tracePt t="93532" x="1795463" y="3800475"/>
          <p14:tracePt t="93548" x="1833563" y="3786188"/>
          <p14:tracePt t="93565" x="1895475" y="3771900"/>
          <p14:tracePt t="93581" x="1933575" y="3762375"/>
          <p14:tracePt t="93598" x="1976438" y="3748088"/>
          <p14:tracePt t="93615" x="2005013" y="3729038"/>
          <p14:tracePt t="93631" x="2043113" y="3700463"/>
          <p14:tracePt t="93648" x="2066925" y="3676650"/>
          <p14:tracePt t="93665" x="2090738" y="3638550"/>
          <p14:tracePt t="93681" x="2100263" y="3609975"/>
          <p14:tracePt t="93698" x="2124075" y="3571875"/>
          <p14:tracePt t="93715" x="2143125" y="3543300"/>
          <p14:tracePt t="93731" x="2152650" y="3505200"/>
          <p14:tracePt t="93748" x="2166938" y="3457575"/>
          <p14:tracePt t="93765" x="2171700" y="3405188"/>
          <p14:tracePt t="93781" x="2171700" y="3357563"/>
          <p14:tracePt t="93798" x="2171700" y="3305175"/>
          <p14:tracePt t="93815" x="2157413" y="3243263"/>
          <p14:tracePt t="93831" x="2152650" y="3209925"/>
          <p14:tracePt t="93848" x="2138363" y="3176588"/>
          <p14:tracePt t="93865" x="2128838" y="3148013"/>
          <p14:tracePt t="93881" x="2100263" y="3114675"/>
          <p14:tracePt t="93898" x="2076450" y="3076575"/>
          <p14:tracePt t="93915" x="2052638" y="3052763"/>
          <p14:tracePt t="93931" x="1995488" y="3009900"/>
          <p14:tracePt t="93948" x="1947863" y="2981325"/>
          <p14:tracePt t="93965" x="1905000" y="2962275"/>
          <p14:tracePt t="93981" x="1876425" y="2947988"/>
          <p14:tracePt t="93984" x="1857375" y="2938463"/>
          <p14:tracePt t="93998" x="1828800" y="2933700"/>
          <p14:tracePt t="94014" x="1790700" y="2928938"/>
          <p14:tracePt t="94031" x="1747838" y="2928938"/>
          <p14:tracePt t="94048" x="1714500" y="2928938"/>
          <p14:tracePt t="94065" x="1638300" y="2933700"/>
          <p14:tracePt t="94081" x="1585913" y="2947988"/>
          <p14:tracePt t="94098" x="1547813" y="2967038"/>
          <p14:tracePt t="94115" x="1509713" y="2986088"/>
          <p14:tracePt t="94131" x="1462088" y="3009900"/>
          <p14:tracePt t="94149" x="1438275" y="3019425"/>
          <p14:tracePt t="94165" x="1414463" y="3038475"/>
          <p14:tracePt t="94181" x="1381125" y="3062288"/>
          <p14:tracePt t="94198" x="1371600" y="3076575"/>
          <p14:tracePt t="94215" x="1357313" y="3086100"/>
          <p14:tracePt t="94231" x="1338263" y="3109913"/>
          <p14:tracePt t="94248" x="1319213" y="3143250"/>
          <p14:tracePt t="94265" x="1304925" y="3181350"/>
          <p14:tracePt t="94281" x="1285875" y="3224213"/>
          <p14:tracePt t="94300" x="1271588" y="3300413"/>
          <p14:tracePt t="94315" x="1266825" y="3343275"/>
          <p14:tracePt t="94331" x="1257300" y="3371850"/>
          <p14:tracePt t="94348" x="1257300" y="3395663"/>
          <p14:tracePt t="94365" x="1262063" y="3419475"/>
          <p14:tracePt t="94381" x="1271588" y="3438525"/>
          <p14:tracePt t="94398" x="1281113" y="3467100"/>
          <p14:tracePt t="94414" x="1300163" y="3505200"/>
          <p14:tracePt t="94431" x="1328738" y="3590925"/>
          <p14:tracePt t="94448" x="1338263" y="3643313"/>
          <p14:tracePt t="94465" x="1357313" y="3681413"/>
          <p14:tracePt t="94481" x="1371600" y="3709988"/>
          <p14:tracePt t="94483" x="1381125" y="3724275"/>
          <p14:tracePt t="94498" x="1385888" y="3738563"/>
          <p14:tracePt t="94515" x="1390650" y="3752850"/>
          <p14:tracePt t="94532" x="1400175" y="3762375"/>
          <p14:tracePt t="94548" x="1409700" y="3771900"/>
          <p14:tracePt t="94565" x="1419225" y="3776663"/>
          <p14:tracePt t="94581" x="1443038" y="3786188"/>
          <p14:tracePt t="94598" x="1466850" y="3800475"/>
          <p14:tracePt t="94615" x="1514475" y="3810000"/>
          <p14:tracePt t="94631" x="1543050" y="3824288"/>
          <p14:tracePt t="94648" x="1571625" y="3829050"/>
          <p14:tracePt t="94664" x="1609725" y="3833813"/>
          <p14:tracePt t="94681" x="1657350" y="3838575"/>
          <p14:tracePt t="94698" x="1690688" y="3838575"/>
          <p14:tracePt t="94714" x="1724025" y="3838575"/>
          <p14:tracePt t="94731" x="1766888" y="3838575"/>
          <p14:tracePt t="94748" x="1828800" y="3838575"/>
          <p14:tracePt t="94764" x="1871663" y="3838575"/>
          <p14:tracePt t="94781" x="1900238" y="3838575"/>
          <p14:tracePt t="94798" x="1947863" y="3833813"/>
          <p14:tracePt t="94815" x="1976438" y="3829050"/>
          <p14:tracePt t="94831" x="2014538" y="3819525"/>
          <p14:tracePt t="94848" x="2033588" y="3814763"/>
          <p14:tracePt t="94864" x="2076450" y="3805238"/>
          <p14:tracePt t="94881" x="2105025" y="3790950"/>
          <p14:tracePt t="94898" x="2128838" y="3781425"/>
          <p14:tracePt t="94915" x="2152650" y="3767138"/>
          <p14:tracePt t="94931" x="2190750" y="3738563"/>
          <p14:tracePt t="94948" x="2214563" y="3714750"/>
          <p14:tracePt t="94965" x="2243138" y="3686175"/>
          <p14:tracePt t="94981" x="2281238" y="3605213"/>
          <p14:tracePt t="94998" x="2300288" y="3567113"/>
          <p14:tracePt t="95015" x="2314575" y="3529013"/>
          <p14:tracePt t="95031" x="2319338" y="3500438"/>
          <p14:tracePt t="95048" x="2324100" y="3462338"/>
          <p14:tracePt t="95064" x="2324100" y="3433763"/>
          <p14:tracePt t="95081" x="2314575" y="3400425"/>
          <p14:tracePt t="95098" x="2305050" y="3371850"/>
          <p14:tracePt t="95114" x="2281238" y="3324225"/>
          <p14:tracePt t="95131" x="2262188" y="3286125"/>
          <p14:tracePt t="95148" x="2238375" y="3262313"/>
          <p14:tracePt t="95165" x="2214563" y="3238500"/>
          <p14:tracePt t="95181" x="2185988" y="3205163"/>
          <p14:tracePt t="95198" x="2162175" y="3181350"/>
          <p14:tracePt t="95216" x="2138363" y="3157538"/>
          <p14:tracePt t="95231" x="2090738" y="3119438"/>
          <p14:tracePt t="95248" x="2043113" y="3100388"/>
          <p14:tracePt t="95265" x="2000250" y="3081338"/>
          <p14:tracePt t="95281" x="1962150" y="3062288"/>
          <p14:tracePt t="95298" x="1900238" y="3038475"/>
          <p14:tracePt t="95314" x="1876425" y="3019425"/>
          <p14:tracePt t="95331" x="1838325" y="2995613"/>
          <p14:tracePt t="95350" x="1809750" y="2981325"/>
          <p14:tracePt t="95365" x="1762125" y="2957513"/>
          <p14:tracePt t="95381" x="1724025" y="2938463"/>
          <p14:tracePt t="95398" x="1681163" y="2933700"/>
          <p14:tracePt t="95415" x="1619250" y="2928938"/>
          <p14:tracePt t="95431" x="1585913" y="2928938"/>
          <p14:tracePt t="95449" x="1547813" y="2928938"/>
          <p14:tracePt t="95465" x="1509713" y="2928938"/>
          <p14:tracePt t="95481" x="1471613" y="2943225"/>
          <p14:tracePt t="95498" x="1447800" y="2947988"/>
          <p14:tracePt t="95514" x="1428750" y="2952750"/>
          <p14:tracePt t="95531" x="1404938" y="2962275"/>
          <p14:tracePt t="95548" x="1385888" y="2981325"/>
          <p14:tracePt t="95564" x="1371600" y="2986088"/>
          <p14:tracePt t="95581" x="1352550" y="2995613"/>
          <p14:tracePt t="95598" x="1333500" y="3014663"/>
          <p14:tracePt t="95614" x="1323975" y="3033713"/>
          <p14:tracePt t="95631" x="1304925" y="3043238"/>
          <p14:tracePt t="95648" x="1290638" y="3057525"/>
          <p14:tracePt t="95665" x="1271588" y="3076575"/>
          <p14:tracePt t="95681" x="1262063" y="3086100"/>
          <p14:tracePt t="95698" x="1252538" y="3109913"/>
          <p14:tracePt t="95714" x="1243013" y="3128963"/>
          <p14:tracePt t="95731" x="1233488" y="3162300"/>
          <p14:tracePt t="95748" x="1233488" y="3200400"/>
          <p14:tracePt t="95764" x="1233488" y="3233738"/>
          <p14:tracePt t="95782" x="1233488" y="3295650"/>
          <p14:tracePt t="95798" x="1233488" y="3319463"/>
          <p14:tracePt t="95815" x="1238250" y="3338513"/>
          <p14:tracePt t="95831" x="1247775" y="3362325"/>
          <p14:tracePt t="95848" x="1257300" y="3424238"/>
          <p14:tracePt t="95865" x="1271588" y="3490913"/>
          <p14:tracePt t="95881" x="1290638" y="3595688"/>
          <p14:tracePt t="95898" x="1309688" y="3671888"/>
          <p14:tracePt t="95914" x="1328738" y="3733800"/>
          <p14:tracePt t="95931" x="1343025" y="3757613"/>
          <p14:tracePt t="95948" x="1347788" y="3771900"/>
          <p14:tracePt t="95966" x="1352550" y="3786188"/>
          <p14:tracePt t="95981" x="1362075" y="3795713"/>
          <p14:tracePt t="95998" x="1366838" y="3805238"/>
          <p14:tracePt t="96014" x="1376363" y="3810000"/>
          <p14:tracePt t="96032" x="1400175" y="3819525"/>
          <p14:tracePt t="96048" x="1428750" y="3824288"/>
          <p14:tracePt t="96064" x="1457325" y="3824288"/>
          <p14:tracePt t="96081" x="1500188" y="3824288"/>
          <p14:tracePt t="96098" x="1576388" y="3810000"/>
          <p14:tracePt t="96114" x="1628775" y="3805238"/>
          <p14:tracePt t="96131" x="1671638" y="3790950"/>
          <p14:tracePt t="96148" x="1724025" y="3781425"/>
          <p14:tracePt t="96164" x="1824038" y="3752850"/>
          <p14:tracePt t="96181" x="1900238" y="3714750"/>
          <p14:tracePt t="96198" x="1981200" y="3657600"/>
          <p14:tracePt t="96215" x="2076450" y="3581400"/>
          <p14:tracePt t="96231" x="2128838" y="3533775"/>
          <p14:tracePt t="96248" x="2157413" y="3495675"/>
          <p14:tracePt t="96264" x="2195513" y="3462338"/>
          <p14:tracePt t="96281" x="2247900" y="3414713"/>
          <p14:tracePt t="96298" x="2271713" y="3376613"/>
          <p14:tracePt t="96315" x="2300288" y="3328988"/>
          <p14:tracePt t="96331" x="2309813" y="3276600"/>
          <p14:tracePt t="96348" x="2309813" y="3186113"/>
          <p14:tracePt t="96365" x="2295525" y="3138488"/>
          <p14:tracePt t="96382" x="2271713" y="3109913"/>
          <p14:tracePt t="96398" x="2224088" y="3067050"/>
          <p14:tracePt t="96415" x="2057400" y="3019425"/>
          <p14:tracePt t="96431" x="1957388" y="3000375"/>
          <p14:tracePt t="96448" x="1895475" y="2990850"/>
          <p14:tracePt t="96465" x="1828800" y="2990850"/>
          <p14:tracePt t="96481" x="1800225" y="2990850"/>
          <p14:tracePt t="96498" x="1781175" y="2990850"/>
          <p14:tracePt t="96514" x="1771650" y="2990850"/>
          <p14:tracePt t="96531" x="1762125" y="2990850"/>
          <p14:tracePt t="96548" x="1757363" y="2990850"/>
          <p14:tracePt t="96564" x="1747838" y="2990850"/>
          <p14:tracePt t="96641" x="1743075" y="2990850"/>
          <p14:tracePt t="96648" x="1738313" y="2990850"/>
          <p14:tracePt t="96664" x="1728788" y="2990850"/>
          <p14:tracePt t="96671" x="1724025" y="2990850"/>
          <p14:tracePt t="96681" x="1714500" y="2990850"/>
          <p14:tracePt t="96698" x="1695450" y="2990850"/>
          <p14:tracePt t="96714" x="1652588" y="2990850"/>
          <p14:tracePt t="96731" x="1633538" y="2990850"/>
          <p14:tracePt t="96748" x="1624013" y="2990850"/>
          <p14:tracePt t="96764" x="1614488" y="2990850"/>
          <p14:tracePt t="96781" x="1604963" y="2990850"/>
          <p14:tracePt t="96798" x="1595438" y="2990850"/>
          <p14:tracePt t="96814" x="1590675" y="2990850"/>
          <p14:tracePt t="97009" x="1590675" y="3067050"/>
          <p14:tracePt t="97015" x="1581150" y="3238500"/>
          <p14:tracePt t="97023" x="1571625" y="3362325"/>
          <p14:tracePt t="97031" x="1562100" y="3462338"/>
          <p14:tracePt t="97048" x="1528763" y="3729038"/>
          <p14:tracePt t="97064" x="1504950" y="3929063"/>
          <p14:tracePt t="97081" x="1466850" y="4133850"/>
          <p14:tracePt t="97098" x="1462088" y="4271963"/>
          <p14:tracePt t="97114" x="1443038" y="4362450"/>
          <p14:tracePt t="97131" x="1443038" y="4400550"/>
          <p14:tracePt t="97148" x="1443038" y="4433888"/>
          <p14:tracePt t="97164" x="1443038" y="4443413"/>
          <p14:tracePt t="97181" x="1443038" y="4452938"/>
          <p14:tracePt t="97199" x="1443038" y="4467225"/>
          <p14:tracePt t="97214" x="1443038" y="4486275"/>
          <p14:tracePt t="97231" x="1443038" y="4491038"/>
          <p14:tracePt t="97248" x="1443038" y="4500563"/>
          <p14:tracePt t="97265" x="1438275" y="4505325"/>
          <p14:tracePt t="97281" x="1433513" y="4524375"/>
          <p14:tracePt t="97298" x="1423988" y="4543425"/>
          <p14:tracePt t="97314" x="1419225" y="4581525"/>
          <p14:tracePt t="97331" x="1404938" y="4633913"/>
          <p14:tracePt t="97348" x="1400175" y="4672013"/>
          <p14:tracePt t="97364" x="1395413" y="4700588"/>
          <p14:tracePt t="97381" x="1390650" y="4724400"/>
          <p14:tracePt t="97398" x="1390650" y="4772025"/>
          <p14:tracePt t="97414" x="1381125" y="4800600"/>
          <p14:tracePt t="97431" x="1381125" y="4819650"/>
          <p14:tracePt t="97448" x="1381125" y="4848225"/>
          <p14:tracePt t="97464" x="1376363" y="4862513"/>
          <p14:tracePt t="97481" x="1376363" y="4867275"/>
          <p14:tracePt t="97498" x="1376363" y="4881563"/>
          <p14:tracePt t="97514" x="1376363" y="4895850"/>
          <p14:tracePt t="97531" x="1371600" y="4905375"/>
          <p14:tracePt t="97547" x="1371600" y="4914900"/>
          <p14:tracePt t="97564" x="1371600" y="4919663"/>
          <p14:tracePt t="97581" x="1371600" y="4924425"/>
          <p14:tracePt t="97861" x="1371600" y="4962525"/>
          <p14:tracePt t="97868" x="1376363" y="5010150"/>
          <p14:tracePt t="97882" x="1385888" y="5067300"/>
          <p14:tracePt t="97898" x="1400175" y="5238750"/>
          <p14:tracePt t="97914" x="1404938" y="5295900"/>
          <p14:tracePt t="97948" x="1423988" y="5581650"/>
          <p14:tracePt t="97981" x="1419225" y="5753100"/>
          <p14:tracePt t="97998" x="1419225" y="5795963"/>
          <p14:tracePt t="98014" x="1419225" y="5862638"/>
          <p14:tracePt t="98031" x="1419225" y="5900738"/>
          <p14:tracePt t="98048" x="1419225" y="5934075"/>
          <p14:tracePt t="98065" x="1419225" y="5962650"/>
          <p14:tracePt t="98081" x="1419225" y="6000750"/>
          <p14:tracePt t="98098" x="1419225" y="6024563"/>
          <p14:tracePt t="98114" x="1419225" y="6043613"/>
          <p14:tracePt t="98131" x="1419225" y="6076950"/>
          <p14:tracePt t="98148" x="1419225" y="6086475"/>
          <p14:tracePt t="98164" x="1419225" y="6096000"/>
          <p14:tracePt t="98181" x="1419225" y="6100763"/>
          <p14:tracePt t="98197" x="1419225" y="6105525"/>
          <p14:tracePt t="98712" x="1409700" y="6000750"/>
          <p14:tracePt t="98719" x="1390650" y="5891213"/>
          <p14:tracePt t="98731" x="1371600" y="5767388"/>
          <p14:tracePt t="98748" x="1295400" y="5057775"/>
          <p14:tracePt t="98765" x="1266825" y="4638675"/>
          <p14:tracePt t="98781" x="1266825" y="4438650"/>
          <p14:tracePt t="98798" x="1266825" y="4305300"/>
          <p14:tracePt t="98831" x="1266825" y="4043363"/>
          <p14:tracePt t="98864" x="1266825" y="3924300"/>
          <p14:tracePt t="98881" x="1266825" y="3814763"/>
          <p14:tracePt t="98897" x="1266825" y="3724275"/>
          <p14:tracePt t="98914" x="1271588" y="3619500"/>
          <p14:tracePt t="98932" x="1271588" y="3514725"/>
          <p14:tracePt t="98948" x="1276350" y="3448050"/>
          <p14:tracePt t="98964" x="1295400" y="3328988"/>
          <p14:tracePt t="98981" x="1309688" y="3195638"/>
          <p14:tracePt t="98998" x="1333500" y="3076575"/>
          <p14:tracePt t="99014" x="1357313" y="3000375"/>
          <p14:tracePt t="99031" x="1371600" y="2919413"/>
          <p14:tracePt t="99048" x="1385888" y="2838450"/>
          <p14:tracePt t="99064" x="1400175" y="2728913"/>
          <p14:tracePt t="99081" x="1414463" y="2686050"/>
          <p14:tracePt t="99097" x="1414463" y="2662238"/>
          <p14:tracePt t="99114" x="1414463" y="2647950"/>
          <p14:tracePt t="99131" x="1414463" y="2628900"/>
          <p14:tracePt t="99147" x="1414463" y="2614613"/>
          <p14:tracePt t="99164" x="1414463" y="2605088"/>
          <p14:tracePt t="99182" x="1419225" y="2590800"/>
          <p14:tracePt t="99197" x="1419225" y="2586038"/>
          <p14:tracePt t="99214" x="1419225" y="2576513"/>
          <p14:tracePt t="99231" x="1419225" y="2571750"/>
          <p14:tracePt t="99248" x="1419225" y="2562225"/>
          <p14:tracePt t="99365" x="1419225" y="2566988"/>
          <p14:tracePt t="99380" x="1419225" y="2571750"/>
          <p14:tracePt t="99387" x="1419225" y="2581275"/>
          <p14:tracePt t="99402" x="1419225" y="2590800"/>
          <p14:tracePt t="99414" x="1419225" y="2595563"/>
          <p14:tracePt t="99431" x="1419225" y="2614613"/>
          <p14:tracePt t="99448" x="1419225" y="2628900"/>
          <p14:tracePt t="99464" x="1409700" y="2643188"/>
          <p14:tracePt t="99481" x="1404938" y="2667000"/>
          <p14:tracePt t="99483" x="1400175" y="2676525"/>
          <p14:tracePt t="99497" x="1395413" y="2700338"/>
          <p14:tracePt t="99514" x="1385888" y="2724150"/>
          <p14:tracePt t="99531" x="1385888" y="2743200"/>
          <p14:tracePt t="99548" x="1381125" y="2757488"/>
          <p14:tracePt t="99564" x="1376363" y="2786063"/>
          <p14:tracePt t="99581" x="1376363" y="2800350"/>
          <p14:tracePt t="99597" x="1366838" y="2824163"/>
          <p14:tracePt t="99614" x="1352550" y="2862263"/>
          <p14:tracePt t="99631" x="1338263" y="2914650"/>
          <p14:tracePt t="99647" x="1328738" y="2967038"/>
          <p14:tracePt t="99664" x="1319213" y="3005138"/>
          <p14:tracePt t="99681" x="1314450" y="3028950"/>
          <p14:tracePt t="99698" x="1314450" y="3033713"/>
          <p14:tracePt t="99714" x="1314450" y="3038475"/>
          <p14:tracePt t="99731" x="1314450" y="3048000"/>
          <p14:tracePt t="99813" x="1314450" y="3052763"/>
          <p14:tracePt t="100129" x="1314450" y="3076575"/>
          <p14:tracePt t="100137" x="1319213" y="3109913"/>
          <p14:tracePt t="100148" x="1323975" y="3148013"/>
          <p14:tracePt t="100165" x="1323975" y="3238500"/>
          <p14:tracePt t="100181" x="1323975" y="3276600"/>
          <p14:tracePt t="100198" x="1323975" y="3309938"/>
          <p14:tracePt t="100231" x="1323975" y="3395663"/>
          <p14:tracePt t="100264" x="1323975" y="3486150"/>
          <p14:tracePt t="100280" x="1323975" y="3509963"/>
          <p14:tracePt t="100298" x="1323975" y="3529013"/>
          <p14:tracePt t="100314" x="1323975" y="3538538"/>
          <p14:tracePt t="100331" x="1323975" y="3543300"/>
          <p14:tracePt t="100348" x="1323975" y="3548063"/>
          <p14:tracePt t="100394" x="1323975" y="3552825"/>
          <p14:tracePt t="100627" x="1333500" y="3629025"/>
          <p14:tracePt t="100635" x="1352550" y="3743325"/>
          <p14:tracePt t="100647" x="1395413" y="3933825"/>
          <p14:tracePt t="100664" x="1452563" y="4276725"/>
          <p14:tracePt t="100681" x="1490663" y="4457700"/>
          <p14:tracePt t="100697" x="1524000" y="4629150"/>
          <p14:tracePt t="100714" x="1547813" y="4724400"/>
          <p14:tracePt t="100731" x="1562100" y="4791075"/>
          <p14:tracePt t="100747" x="1562100" y="4810125"/>
          <p14:tracePt t="100764" x="1562100" y="4819650"/>
          <p14:tracePt t="100781" x="1562100" y="4829175"/>
          <p14:tracePt t="100797" x="1562100" y="4838700"/>
          <p14:tracePt t="100814" x="1562100" y="4843463"/>
          <p14:tracePt t="100831" x="1562100" y="4848225"/>
          <p14:tracePt t="100848" x="1562100" y="4857750"/>
          <p14:tracePt t="100864" x="1552575" y="4867275"/>
          <p14:tracePt t="100881" x="1547813" y="4872038"/>
          <p14:tracePt t="100898" x="1543050" y="4891088"/>
          <p14:tracePt t="100914" x="1524000" y="4910138"/>
          <p14:tracePt t="100931" x="1509713" y="4943475"/>
          <p14:tracePt t="100948" x="1485900" y="4981575"/>
          <p14:tracePt t="100964" x="1471613" y="5029200"/>
          <p14:tracePt t="100981" x="1452563" y="5062538"/>
          <p14:tracePt t="100998" x="1443038" y="5072063"/>
          <p14:tracePt t="101017" x="1438275" y="5076825"/>
          <p14:tracePt t="101031" x="1433513" y="5086350"/>
          <p14:tracePt t="101047" x="1433513" y="5095875"/>
          <p14:tracePt t="101064" x="1433513" y="5105400"/>
          <p14:tracePt t="101081" x="1433513" y="5148263"/>
          <p14:tracePt t="101097" x="1433513" y="5386388"/>
          <p14:tracePt t="101114" x="1433513" y="5529263"/>
          <p14:tracePt t="101131" x="1433513" y="5634038"/>
          <p14:tracePt t="101147" x="1423988" y="5715000"/>
          <p14:tracePt t="101164" x="1419225" y="5800725"/>
          <p14:tracePt t="101181" x="1419225" y="5819775"/>
          <p14:tracePt t="101197" x="1419225" y="5834063"/>
          <p14:tracePt t="101214" x="1419225" y="5843588"/>
          <p14:tracePt t="101231" x="1419225" y="5848350"/>
          <p14:tracePt t="102553" x="1443038" y="5753100"/>
          <p14:tracePt t="102559" x="1528763" y="5476875"/>
          <p14:tracePt t="102568" x="1633538" y="5181600"/>
          <p14:tracePt t="102581" x="1771650" y="4781550"/>
          <p14:tracePt t="102598" x="1881188" y="4338638"/>
          <p14:tracePt t="102615" x="1924050" y="4157663"/>
          <p14:tracePt t="102648" x="1976438" y="3781425"/>
          <p14:tracePt t="102681" x="1976438" y="3690938"/>
          <p14:tracePt t="102698" x="1985963" y="3633788"/>
          <p14:tracePt t="102714" x="2000250" y="3471863"/>
          <p14:tracePt t="102731" x="2024063" y="3367088"/>
          <p14:tracePt t="102747" x="2047875" y="3300413"/>
          <p14:tracePt t="102764" x="2057400" y="3243263"/>
          <p14:tracePt t="102780" x="2066925" y="3219450"/>
          <p14:tracePt t="102797" x="2066925" y="3205163"/>
          <p14:tracePt t="102814" x="2066925" y="3190875"/>
          <p14:tracePt t="102831" x="2062163" y="3162300"/>
          <p14:tracePt t="102847" x="2057400" y="3133725"/>
          <p14:tracePt t="102864" x="2052638" y="3105150"/>
          <p14:tracePt t="102881" x="2038350" y="3076575"/>
          <p14:tracePt t="102897" x="2014538" y="3048000"/>
          <p14:tracePt t="102914" x="2005013" y="3033713"/>
          <p14:tracePt t="102931" x="1995488" y="3024188"/>
          <p14:tracePt t="102947" x="1947863" y="3009900"/>
          <p14:tracePt t="102964" x="1914525" y="3005138"/>
          <p14:tracePt t="102980" x="1876425" y="2995613"/>
          <p14:tracePt t="102997" x="1843088" y="2990850"/>
          <p14:tracePt t="103014" x="1809750" y="2981325"/>
          <p14:tracePt t="103030" x="1785938" y="2971800"/>
          <p14:tracePt t="103047" x="1762125" y="2962275"/>
          <p14:tracePt t="103065" x="1747838" y="2952750"/>
          <p14:tracePt t="103081" x="1719263" y="2928938"/>
          <p14:tracePt t="103097" x="1695450" y="2919413"/>
          <p14:tracePt t="103114" x="1676400" y="2905125"/>
          <p14:tracePt t="103131" x="1652588" y="2890838"/>
          <p14:tracePt t="103147" x="1595438" y="2876550"/>
          <p14:tracePt t="103164" x="1562100" y="2871788"/>
          <p14:tracePt t="103181" x="1524000" y="2867025"/>
          <p14:tracePt t="103197" x="1471613" y="2867025"/>
          <p14:tracePt t="103214" x="1443038" y="2871788"/>
          <p14:tracePt t="103230" x="1414463" y="2876550"/>
          <p14:tracePt t="103247" x="1390650" y="2895600"/>
          <p14:tracePt t="103264" x="1352550" y="2938463"/>
          <p14:tracePt t="103281" x="1314450" y="3014663"/>
          <p14:tracePt t="103297" x="1285875" y="3109913"/>
          <p14:tracePt t="103314" x="1262063" y="3186113"/>
          <p14:tracePt t="103330" x="1238250" y="3314700"/>
          <p14:tracePt t="103347" x="1223963" y="3409950"/>
          <p14:tracePt t="103364" x="1223963" y="3467100"/>
          <p14:tracePt t="103381" x="1228725" y="3548063"/>
          <p14:tracePt t="103397" x="1243013" y="3581400"/>
          <p14:tracePt t="103414" x="1262063" y="3614738"/>
          <p14:tracePt t="103431" x="1295400" y="3657600"/>
          <p14:tracePt t="103447" x="1352550" y="3743325"/>
          <p14:tracePt t="103464" x="1409700" y="3795713"/>
          <p14:tracePt t="103480" x="1471613" y="3848100"/>
          <p14:tracePt t="103498" x="1557338" y="3895725"/>
          <p14:tracePt t="103514" x="1681163" y="3943350"/>
          <p14:tracePt t="103531" x="1776413" y="3967163"/>
          <p14:tracePt t="103547" x="1890713" y="3981450"/>
          <p14:tracePt t="103566" x="1995488" y="4000500"/>
          <p14:tracePt t="103581" x="2124075" y="3986213"/>
          <p14:tracePt t="103597" x="2219325" y="3948113"/>
          <p14:tracePt t="103614" x="2319338" y="3881438"/>
          <p14:tracePt t="103630" x="2452688" y="3786188"/>
          <p14:tracePt t="103647" x="2505075" y="3714750"/>
          <p14:tracePt t="103664" x="2547938" y="3567113"/>
          <p14:tracePt t="103680" x="2524125" y="3395663"/>
          <p14:tracePt t="103697" x="2414588" y="3224213"/>
          <p14:tracePt t="103714" x="2300288" y="3109913"/>
          <p14:tracePt t="103731" x="2143125" y="2981325"/>
          <p14:tracePt t="103747" x="2000250" y="2890838"/>
          <p14:tracePt t="103764" x="1847850" y="2857500"/>
          <p14:tracePt t="103780" x="1785938" y="2867025"/>
          <p14:tracePt t="103797" x="1757363" y="2881313"/>
          <p14:tracePt t="103814" x="1728788" y="2914650"/>
          <p14:tracePt t="103830" x="1714500" y="2933700"/>
          <p14:tracePt t="103847" x="1709738" y="2957513"/>
          <p14:tracePt t="103864" x="1709738" y="2967038"/>
          <p14:tracePt t="103880" x="1709738" y="2986088"/>
          <p14:tracePt t="103897" x="1714500" y="2995613"/>
          <p14:tracePt t="103915" x="1719263" y="3000375"/>
          <p14:tracePt t="103931" x="1747838" y="3019425"/>
          <p14:tracePt t="103947" x="1905000" y="3100388"/>
          <p14:tracePt t="103964" x="2057400" y="3171825"/>
          <p14:tracePt t="103981" x="2228850" y="3243263"/>
          <p14:tracePt t="103983" x="2343150" y="3281363"/>
          <p14:tracePt t="103997" x="2528888" y="3328988"/>
          <p14:tracePt t="104014" x="2662238" y="3352800"/>
          <p14:tracePt t="104031" x="2757488" y="3376613"/>
          <p14:tracePt t="104047" x="2819400" y="3390900"/>
          <p14:tracePt t="104064" x="2876550" y="3409950"/>
          <p14:tracePt t="104080" x="2886075" y="3419475"/>
          <p14:tracePt t="104097" x="2890838" y="3419475"/>
          <p14:tracePt t="104285" x="2962275" y="3419475"/>
          <p14:tracePt t="104292" x="3062288" y="3429000"/>
          <p14:tracePt t="104299" x="3148013" y="3438525"/>
          <p14:tracePt t="104314" x="3314700" y="3438525"/>
          <p14:tracePt t="104331" x="3505200" y="3438525"/>
          <p14:tracePt t="104347" x="3648075" y="3438525"/>
          <p14:tracePt t="104364" x="3738563" y="3438525"/>
          <p14:tracePt t="104381" x="3814763" y="3452813"/>
          <p14:tracePt t="104397" x="3852863" y="3452813"/>
          <p14:tracePt t="104414" x="3886200" y="3452813"/>
          <p14:tracePt t="104430" x="3910013" y="3452813"/>
          <p14:tracePt t="104447" x="3929063" y="3452813"/>
          <p14:tracePt t="104464" x="3948113" y="3452813"/>
          <p14:tracePt t="104480" x="3957638" y="3452813"/>
          <p14:tracePt t="104482" x="3967163" y="3452813"/>
          <p14:tracePt t="104497" x="3976688" y="3452813"/>
          <p14:tracePt t="104514" x="3981450" y="3452813"/>
          <p14:tracePt t="104719" x="4052888" y="3448050"/>
          <p14:tracePt t="104724" x="4138613" y="3438525"/>
          <p14:tracePt t="104733" x="4210050" y="3424238"/>
          <p14:tracePt t="104747" x="4357688" y="3405188"/>
          <p14:tracePt t="104764" x="4505325" y="3386138"/>
          <p14:tracePt t="104780" x="4624388" y="3386138"/>
          <p14:tracePt t="104814" x="4776788" y="3409950"/>
          <p14:tracePt t="104847" x="4843463" y="3438525"/>
          <p14:tracePt t="104864" x="4876800" y="3462338"/>
          <p14:tracePt t="104880" x="4900613" y="3467100"/>
          <p14:tracePt t="104897" x="4924425" y="3481388"/>
          <p14:tracePt t="104914" x="4933950" y="3486150"/>
          <p14:tracePt t="104930" x="4953000" y="3495675"/>
          <p14:tracePt t="104947" x="4967288" y="3500438"/>
          <p14:tracePt t="104964" x="4976813" y="3500438"/>
          <p14:tracePt t="104980" x="4981575" y="3500438"/>
          <p14:tracePt t="104983" x="4986338" y="3500438"/>
          <p14:tracePt t="104997" x="4991100" y="3500438"/>
          <p14:tracePt t="105014" x="5000625" y="3500438"/>
          <p14:tracePt t="105031" x="5005388" y="3500438"/>
          <p14:tracePt t="105047" x="5010150" y="3509963"/>
          <p14:tracePt t="105064" x="5024438" y="3519488"/>
          <p14:tracePt t="105080" x="5038725" y="3533775"/>
          <p14:tracePt t="105097" x="5053013" y="3548063"/>
          <p14:tracePt t="105114" x="5072063" y="3557588"/>
          <p14:tracePt t="105130" x="5091113" y="3562350"/>
          <p14:tracePt t="105147" x="5114925" y="3571875"/>
          <p14:tracePt t="105164" x="5129213" y="3581400"/>
          <p14:tracePt t="105180" x="5176838" y="3605213"/>
          <p14:tracePt t="105197" x="5205413" y="3609975"/>
          <p14:tracePt t="105214" x="5229225" y="3614738"/>
          <p14:tracePt t="105231" x="5262563" y="3624263"/>
          <p14:tracePt t="105247" x="5272088" y="3624263"/>
          <p14:tracePt t="105264" x="5286375" y="3624263"/>
          <p14:tracePt t="105281" x="5291138" y="3624263"/>
          <p14:tracePt t="105297" x="5300663" y="3624263"/>
          <p14:tracePt t="105314" x="5310188" y="3624263"/>
          <p14:tracePt t="105687" x="5305425" y="3624263"/>
          <p14:tracePt t="105694" x="5281613" y="3624263"/>
          <p14:tracePt t="105705" x="5253038" y="3624263"/>
          <p14:tracePt t="105731" x="5162550" y="3624263"/>
          <p14:tracePt t="105764" x="5129213" y="3619500"/>
          <p14:tracePt t="105780" x="5124450" y="3619500"/>
          <p14:tracePt t="105797" x="5124450" y="3614738"/>
          <p14:tracePt t="105814" x="5124450" y="3605213"/>
          <p14:tracePt t="105830" x="5124450" y="3595688"/>
          <p14:tracePt t="105847" x="5143500" y="3586163"/>
          <p14:tracePt t="105864" x="5191125" y="3567113"/>
          <p14:tracePt t="105880" x="5224463" y="3562350"/>
          <p14:tracePt t="105897" x="5276850" y="3548063"/>
          <p14:tracePt t="105914" x="5343525" y="3543300"/>
          <p14:tracePt t="105930" x="5395913" y="3538538"/>
          <p14:tracePt t="105947" x="5443538" y="3538538"/>
          <p14:tracePt t="105964" x="5495925" y="3538538"/>
          <p14:tracePt t="105980" x="5562600" y="3538538"/>
          <p14:tracePt t="105997" x="5600700" y="3538538"/>
          <p14:tracePt t="106014" x="5634038" y="3538538"/>
          <p14:tracePt t="106031" x="5657850" y="3538538"/>
          <p14:tracePt t="106047" x="5686425" y="3538538"/>
          <p14:tracePt t="106063" x="5710238" y="3538538"/>
          <p14:tracePt t="106080" x="5729288" y="3538538"/>
          <p14:tracePt t="106097" x="5762625" y="3538538"/>
          <p14:tracePt t="106114" x="5772150" y="3538538"/>
          <p14:tracePt t="106130" x="5791200" y="3538538"/>
          <p14:tracePt t="106147" x="5810250" y="3538538"/>
          <p14:tracePt t="106164" x="5838825" y="3538538"/>
          <p14:tracePt t="106180" x="5862638" y="3529013"/>
          <p14:tracePt t="106197" x="5881688" y="3524250"/>
          <p14:tracePt t="106214" x="5905500" y="3519488"/>
          <p14:tracePt t="106230" x="5934075" y="3514725"/>
          <p14:tracePt t="106247" x="5938838" y="3514725"/>
          <p14:tracePt t="106264" x="5943600" y="3514725"/>
          <p14:tracePt t="106281" x="5953125" y="3514725"/>
          <p14:tracePt t="106297" x="5957888" y="3514725"/>
          <p14:tracePt t="106517" x="5948363" y="3509963"/>
          <p14:tracePt t="106523" x="5924550" y="3500438"/>
          <p14:tracePt t="106532" x="5905500" y="3500438"/>
          <p14:tracePt t="106547" x="5862638" y="3490913"/>
          <p14:tracePt t="106564" x="5791200" y="3490913"/>
          <p14:tracePt t="106580" x="5700713" y="3471863"/>
          <p14:tracePt t="106613" x="5453063" y="3433763"/>
          <p14:tracePt t="106647" x="5267325" y="3400425"/>
          <p14:tracePt t="106664" x="5133975" y="3400425"/>
          <p14:tracePt t="106680" x="5062538" y="3405188"/>
          <p14:tracePt t="106697" x="5010150" y="3419475"/>
          <p14:tracePt t="106714" x="4938713" y="3443288"/>
          <p14:tracePt t="106730" x="4886325" y="3462338"/>
          <p14:tracePt t="106747" x="4824413" y="3476625"/>
          <p14:tracePt t="106764" x="4752975" y="3486150"/>
          <p14:tracePt t="106780" x="4686300" y="3495675"/>
          <p14:tracePt t="106797" x="4648200" y="3509963"/>
          <p14:tracePt t="106814" x="4619625" y="3509963"/>
          <p14:tracePt t="106830" x="4600575" y="3509963"/>
          <p14:tracePt t="106847" x="4581525" y="3509963"/>
          <p14:tracePt t="106864" x="4572000" y="3509963"/>
          <p14:tracePt t="106880" x="4567238" y="3509963"/>
          <p14:tracePt t="106897" x="4562475" y="3509963"/>
          <p14:tracePt t="106914" x="4552950" y="3509963"/>
          <p14:tracePt t="107273" x="4505325" y="3514725"/>
          <p14:tracePt t="107280" x="4448175" y="3524250"/>
          <p14:tracePt t="107287" x="4391025" y="3533775"/>
          <p14:tracePt t="107297" x="4348163" y="3533775"/>
          <p14:tracePt t="107314" x="4276725" y="3533775"/>
          <p14:tracePt t="107331" x="4233863" y="3529013"/>
          <p14:tracePt t="107364" x="4167188" y="3519488"/>
          <p14:tracePt t="107397" x="4110038" y="3495675"/>
          <p14:tracePt t="107414" x="4086225" y="3490913"/>
          <p14:tracePt t="107430" x="4067175" y="3486150"/>
          <p14:tracePt t="107447" x="4029075" y="3486150"/>
          <p14:tracePt t="107464" x="3952875" y="3476625"/>
          <p14:tracePt t="107480" x="3886200" y="3476625"/>
          <p14:tracePt t="107497" x="3838575" y="3476625"/>
          <p14:tracePt t="107514" x="3776663" y="3476625"/>
          <p14:tracePt t="107530" x="3695700" y="3471863"/>
          <p14:tracePt t="107547" x="3624263" y="3471863"/>
          <p14:tracePt t="107564" x="3543300" y="3462338"/>
          <p14:tracePt t="107580" x="3429000" y="3448050"/>
          <p14:tracePt t="107597" x="3348038" y="3443288"/>
          <p14:tracePt t="107614" x="3252788" y="3424238"/>
          <p14:tracePt t="107630" x="3181350" y="3409950"/>
          <p14:tracePt t="107647" x="3086100" y="3395663"/>
          <p14:tracePt t="107664" x="3033713" y="3395663"/>
          <p14:tracePt t="107680" x="2990850" y="3395663"/>
          <p14:tracePt t="107697" x="2971800" y="3395663"/>
          <p14:tracePt t="107713" x="2938463" y="3395663"/>
          <p14:tracePt t="107730" x="2928938" y="3395663"/>
          <p14:tracePt t="107747" x="2924175" y="3395663"/>
          <p14:tracePt t="107764" x="2914650" y="3395663"/>
          <p14:tracePt t="107831" x="2919413" y="3395663"/>
          <p14:tracePt t="107838" x="2928938" y="3395663"/>
          <p14:tracePt t="107847" x="2952750" y="3395663"/>
          <p14:tracePt t="107864" x="3052763" y="3409950"/>
          <p14:tracePt t="107880" x="3190875" y="3409950"/>
          <p14:tracePt t="107897" x="3381375" y="3414713"/>
          <p14:tracePt t="107914" x="3490913" y="3414713"/>
          <p14:tracePt t="107930" x="3614738" y="3414713"/>
          <p14:tracePt t="107947" x="3714750" y="3414713"/>
          <p14:tracePt t="107964" x="3862388" y="3424238"/>
          <p14:tracePt t="107980" x="3957638" y="3438525"/>
          <p14:tracePt t="107997" x="4048125" y="3448050"/>
          <p14:tracePt t="107999" x="4086225" y="3457575"/>
          <p14:tracePt t="108014" x="4157663" y="3457575"/>
          <p14:tracePt t="108030" x="4200525" y="3457575"/>
          <p14:tracePt t="108047" x="4238625" y="3457575"/>
          <p14:tracePt t="108064" x="4276725" y="3457575"/>
          <p14:tracePt t="108080" x="4352925" y="3467100"/>
          <p14:tracePt t="108097" x="4395788" y="3481388"/>
          <p14:tracePt t="108113" x="4438650" y="3481388"/>
          <p14:tracePt t="108131" x="4467225" y="3481388"/>
          <p14:tracePt t="108147" x="4505325" y="3481388"/>
          <p14:tracePt t="108164" x="4524375" y="3481388"/>
          <p14:tracePt t="108180" x="4538663" y="3481388"/>
          <p14:tracePt t="108197" x="4548188" y="3481388"/>
          <p14:tracePt t="108214" x="4567238" y="3481388"/>
          <p14:tracePt t="108230" x="4581525" y="3481388"/>
          <p14:tracePt t="108247" x="4586288" y="3481388"/>
          <p14:tracePt t="108263" x="4595813" y="3481388"/>
          <p14:tracePt t="108280" x="4605338" y="3481388"/>
          <p14:tracePt t="108580" x="4605338" y="3476625"/>
          <p14:tracePt t="108587" x="4595813" y="3471863"/>
          <p14:tracePt t="108597" x="4576763" y="3457575"/>
          <p14:tracePt t="108614" x="4500563" y="3429000"/>
          <p14:tracePt t="108631" x="4314825" y="3362325"/>
          <p14:tracePt t="108647" x="4195763" y="3338513"/>
          <p14:tracePt t="108663" x="4081463" y="3305175"/>
          <p14:tracePt t="108697" x="3824288" y="3262313"/>
          <p14:tracePt t="108730" x="3724275" y="3257550"/>
          <p14:tracePt t="108747" x="3681413" y="3257550"/>
          <p14:tracePt t="108764" x="3605213" y="3257550"/>
          <p14:tracePt t="108780" x="3548063" y="3257550"/>
          <p14:tracePt t="108797" x="3481388" y="3257550"/>
          <p14:tracePt t="108814" x="3424238" y="3257550"/>
          <p14:tracePt t="108830" x="3319463" y="3271838"/>
          <p14:tracePt t="108847" x="3243263" y="3286125"/>
          <p14:tracePt t="108863" x="3152775" y="3309938"/>
          <p14:tracePt t="108880" x="3019425" y="3343275"/>
          <p14:tracePt t="108897" x="2943225" y="3371850"/>
          <p14:tracePt t="108914" x="2857500" y="3400425"/>
          <p14:tracePt t="108930" x="2781300" y="3433763"/>
          <p14:tracePt t="108947" x="2671763" y="3471863"/>
          <p14:tracePt t="108964" x="2605088" y="3500438"/>
          <p14:tracePt t="108980" x="2552700" y="3509963"/>
          <p14:tracePt t="108997" x="2509838" y="3524250"/>
          <p14:tracePt t="108999" x="2500313" y="3533775"/>
          <p14:tracePt t="109013" x="2476500" y="3543300"/>
          <p14:tracePt t="109032" x="2466975" y="3548063"/>
          <p14:tracePt t="109050" x="2457450" y="3548063"/>
          <p14:tracePt t="109064" x="2447925" y="3548063"/>
          <p14:tracePt t="109080" x="2443163" y="3548063"/>
          <p14:tracePt t="109097" x="2438400" y="3548063"/>
          <p14:tracePt t="109146" x="2438400" y="3552825"/>
          <p14:tracePt t="109153" x="2447925" y="3557588"/>
          <p14:tracePt t="109163" x="2466975" y="3557588"/>
          <p14:tracePt t="109181" x="2609850" y="3562350"/>
          <p14:tracePt t="109197" x="2714625" y="3562350"/>
          <p14:tracePt t="109214" x="2805113" y="3562350"/>
          <p14:tracePt t="109230" x="2905125" y="3562350"/>
          <p14:tracePt t="109247" x="3028950" y="3562350"/>
          <p14:tracePt t="109263" x="3190875" y="3543300"/>
          <p14:tracePt t="109280" x="3295650" y="3529013"/>
          <p14:tracePt t="109297" x="3395663" y="3519488"/>
          <p14:tracePt t="109313" x="3524250" y="3514725"/>
          <p14:tracePt t="109330" x="3590925" y="3514725"/>
          <p14:tracePt t="109347" x="3643313" y="3514725"/>
          <p14:tracePt t="109363" x="3700463" y="3514725"/>
          <p14:tracePt t="109380" x="3790950" y="3514725"/>
          <p14:tracePt t="109397" x="3862388" y="3514725"/>
          <p14:tracePt t="109414" x="3943350" y="3514725"/>
          <p14:tracePt t="109430" x="4000500" y="3505200"/>
          <p14:tracePt t="109447" x="4076700" y="3500438"/>
          <p14:tracePt t="109464" x="4129088" y="3486150"/>
          <p14:tracePt t="109480" x="4186238" y="3481388"/>
          <p14:tracePt t="109483" x="4224338" y="3471863"/>
          <p14:tracePt t="109497" x="4281488" y="3471863"/>
          <p14:tracePt t="109513" x="4348163" y="3471863"/>
          <p14:tracePt t="109530" x="4419600" y="3471863"/>
          <p14:tracePt t="109547" x="4467225" y="3471863"/>
          <p14:tracePt t="109564" x="4543425" y="3476625"/>
          <p14:tracePt t="109580" x="4595813" y="3481388"/>
          <p14:tracePt t="109597" x="4652963" y="3481388"/>
          <p14:tracePt t="109614" x="4710113" y="3481388"/>
          <p14:tracePt t="109630" x="4795838" y="3495675"/>
          <p14:tracePt t="109647" x="4848225" y="3495675"/>
          <p14:tracePt t="109663" x="4891088" y="3500438"/>
          <p14:tracePt t="109680" x="4948238" y="3505200"/>
          <p14:tracePt t="109697" x="4986338" y="3514725"/>
          <p14:tracePt t="109714" x="5019675" y="3514725"/>
          <p14:tracePt t="109730" x="5043488" y="3514725"/>
          <p14:tracePt t="109747" x="5076825" y="3514725"/>
          <p14:tracePt t="109764" x="5095875" y="3514725"/>
          <p14:tracePt t="109780" x="5110163" y="3514725"/>
          <p14:tracePt t="109797" x="5129213" y="3514725"/>
          <p14:tracePt t="109813" x="5143500" y="3514725"/>
          <p14:tracePt t="109830" x="5148263" y="3514725"/>
          <p14:tracePt t="109847" x="5153025" y="3514725"/>
          <p14:tracePt t="109863" x="5162550" y="3514725"/>
          <p14:tracePt t="109880" x="5172075" y="3514725"/>
          <p14:tracePt t="109896" x="5176838" y="3514725"/>
          <p14:tracePt t="109913" x="5181600" y="3514725"/>
          <p14:tracePt t="111519" x="5267325" y="3514725"/>
          <p14:tracePt t="111530" x="5672138" y="3514725"/>
          <p14:tracePt t="111546" x="6086475" y="3505200"/>
          <p14:tracePt t="111564" x="6543675" y="3505200"/>
          <p14:tracePt t="111580" x="6819900" y="3505200"/>
          <p14:tracePt t="111596" x="7243763" y="3529013"/>
          <p14:tracePt t="111613" x="7381875" y="3557588"/>
          <p14:tracePt t="111647" x="7539038" y="3609975"/>
          <p14:tracePt t="111680" x="7562850" y="3629025"/>
          <p14:tracePt t="111876" x="7615238" y="3629025"/>
          <p14:tracePt t="111883" x="7662863" y="3629025"/>
          <p14:tracePt t="111897" x="7753350" y="3629025"/>
          <p14:tracePt t="111913" x="7810500" y="3629025"/>
          <p14:tracePt t="111930" x="7843838" y="3629025"/>
          <p14:tracePt t="111947" x="7867650" y="3629025"/>
          <p14:tracePt t="111963" x="7900988" y="3629025"/>
          <p14:tracePt t="111980" x="7915275" y="3629025"/>
          <p14:tracePt t="111996" x="7934325" y="3629025"/>
          <p14:tracePt t="112013" x="7958138" y="3629025"/>
          <p14:tracePt t="112030" x="7996238" y="3629025"/>
          <p14:tracePt t="112047" x="8024813" y="3619500"/>
          <p14:tracePt t="112063" x="8039100" y="3614738"/>
          <p14:tracePt t="112080" x="8058150" y="3609975"/>
          <p14:tracePt t="112096" x="8067675" y="3609975"/>
          <p14:tracePt t="112113" x="8072438" y="3609975"/>
          <p14:tracePt t="112155" x="8072438" y="3605213"/>
          <p14:tracePt t="112163" x="8067675" y="3600450"/>
          <p14:tracePt t="112180" x="8043863" y="3590925"/>
          <p14:tracePt t="112197" x="8005763" y="3571875"/>
          <p14:tracePt t="112213" x="7929563" y="3557588"/>
          <p14:tracePt t="112230" x="7862888" y="3552825"/>
          <p14:tracePt t="112247" x="7800975" y="3552825"/>
          <p14:tracePt t="112263" x="7743825" y="3552825"/>
          <p14:tracePt t="112280" x="7667625" y="3552825"/>
          <p14:tracePt t="112297" x="7624763" y="3552825"/>
          <p14:tracePt t="112313" x="7591425" y="3552825"/>
          <p14:tracePt t="112330" x="7553325" y="3552825"/>
          <p14:tracePt t="112347" x="7491413" y="3552825"/>
          <p14:tracePt t="112363" x="7453313" y="3552825"/>
          <p14:tracePt t="112380" x="7405688" y="3552825"/>
          <p14:tracePt t="112397" x="7343775" y="3567113"/>
          <p14:tracePt t="112413" x="7310438" y="3571875"/>
          <p14:tracePt t="112430" x="7286625" y="3581400"/>
          <p14:tracePt t="112447" x="7262813" y="3595688"/>
          <p14:tracePt t="112463" x="7229475" y="3629025"/>
          <p14:tracePt t="112480" x="7205663" y="3662363"/>
          <p14:tracePt t="112497" x="7186613" y="3700463"/>
          <p14:tracePt t="112515" x="7172325" y="3733800"/>
          <p14:tracePt t="112530" x="7167563" y="3767138"/>
          <p14:tracePt t="112546" x="7167563" y="3781425"/>
          <p14:tracePt t="112563" x="7172325" y="3800475"/>
          <p14:tracePt t="112580" x="7205663" y="3814763"/>
          <p14:tracePt t="112596" x="7305675" y="3862388"/>
          <p14:tracePt t="112613" x="7391400" y="3881438"/>
          <p14:tracePt t="112630" x="7443788" y="3895725"/>
          <p14:tracePt t="112646" x="7529513" y="3910013"/>
          <p14:tracePt t="112663" x="7610475" y="3910013"/>
          <p14:tracePt t="112680" x="7710488" y="3910013"/>
          <p14:tracePt t="112697" x="7824788" y="3900488"/>
          <p14:tracePt t="112713" x="7977188" y="3876675"/>
          <p14:tracePt t="112730" x="8081963" y="3848100"/>
          <p14:tracePt t="112747" x="8177213" y="3824288"/>
          <p14:tracePt t="112763" x="8277225" y="3790950"/>
          <p14:tracePt t="112780" x="8315325" y="3776663"/>
          <p14:tracePt t="112797" x="8329613" y="3767138"/>
          <p14:tracePt t="112813" x="8339138" y="3762375"/>
          <p14:tracePt t="112830" x="8348663" y="3752850"/>
          <p14:tracePt t="112847" x="8339138" y="3724275"/>
          <p14:tracePt t="112863" x="8310563" y="3686175"/>
          <p14:tracePt t="112880" x="8220075" y="3629025"/>
          <p14:tracePt t="112896" x="7996238" y="3529013"/>
          <p14:tracePt t="112913" x="7805738" y="3486150"/>
          <p14:tracePt t="112930" x="7667625" y="3452813"/>
          <p14:tracePt t="112947" x="7529513" y="3452813"/>
          <p14:tracePt t="112963" x="7462838" y="3452813"/>
          <p14:tracePt t="112980" x="7391400" y="3467100"/>
          <p14:tracePt t="112996" x="7339013" y="3486150"/>
          <p14:tracePt t="113013" x="7286625" y="3524250"/>
          <p14:tracePt t="113030" x="7239000" y="3581400"/>
          <p14:tracePt t="113047" x="7191375" y="3657600"/>
          <p14:tracePt t="113063" x="7153275" y="3724275"/>
          <p14:tracePt t="113080" x="7129463" y="3776663"/>
          <p14:tracePt t="113097" x="7119938" y="3795713"/>
          <p14:tracePt t="113113" x="7119938" y="3814763"/>
          <p14:tracePt t="113130" x="7119938" y="3829050"/>
          <p14:tracePt t="113146" x="7148513" y="3848100"/>
          <p14:tracePt t="113163" x="7239000" y="3881438"/>
          <p14:tracePt t="113180" x="7377113" y="3890963"/>
          <p14:tracePt t="113197" x="7577138" y="3886200"/>
          <p14:tracePt t="113213" x="7724775" y="3867150"/>
          <p14:tracePt t="113230" x="7858125" y="3857625"/>
          <p14:tracePt t="113246" x="7962900" y="3833813"/>
          <p14:tracePt t="113263" x="8105775" y="3805238"/>
          <p14:tracePt t="113280" x="8181975" y="3776663"/>
          <p14:tracePt t="113296" x="8224838" y="3762375"/>
          <p14:tracePt t="113313" x="8248650" y="3743325"/>
          <p14:tracePt t="113330" x="8262938" y="3729038"/>
          <p14:tracePt t="113346" x="8272463" y="3719513"/>
          <p14:tracePt t="113363" x="8272463" y="3690938"/>
          <p14:tracePt t="113380" x="8262938" y="3648075"/>
          <p14:tracePt t="113396" x="8215313" y="3590925"/>
          <p14:tracePt t="113413" x="8167688" y="3548063"/>
          <p14:tracePt t="113430" x="8086725" y="3500438"/>
          <p14:tracePt t="113446" x="7924800" y="3467100"/>
          <p14:tracePt t="113463" x="7810500" y="3457575"/>
          <p14:tracePt t="113480" x="7729538" y="3457575"/>
          <p14:tracePt t="113496" x="7662863" y="3462338"/>
          <p14:tracePt t="113513" x="7591425" y="3481388"/>
          <p14:tracePt t="113530" x="7539038" y="3500438"/>
          <p14:tracePt t="113546" x="7491413" y="3543300"/>
          <p14:tracePt t="113563" x="7439025" y="3590925"/>
          <p14:tracePt t="113580" x="7372350" y="3700463"/>
          <p14:tracePt t="113596" x="7339013" y="3748088"/>
          <p14:tracePt t="113613" x="7310438" y="3781425"/>
          <p14:tracePt t="113630" x="7296150" y="3829050"/>
          <p14:tracePt t="113647" x="7281863" y="3876675"/>
          <p14:tracePt t="113663" x="7281863" y="3910013"/>
          <p14:tracePt t="113680" x="7291388" y="3948113"/>
          <p14:tracePt t="113696" x="7319963" y="3990975"/>
          <p14:tracePt t="113713" x="7367588" y="4024313"/>
          <p14:tracePt t="113730" x="7419975" y="4043363"/>
          <p14:tracePt t="113747" x="7472363" y="4057650"/>
          <p14:tracePt t="113763" x="7572375" y="4052888"/>
          <p14:tracePt t="113780" x="7643813" y="4038600"/>
          <p14:tracePt t="113797" x="7729538" y="4005263"/>
          <p14:tracePt t="113814" x="7862888" y="3967163"/>
          <p14:tracePt t="113830" x="7939088" y="3948113"/>
          <p14:tracePt t="113846" x="8001000" y="3919538"/>
          <p14:tracePt t="113863" x="8077200" y="3886200"/>
          <p14:tracePt t="113880" x="8167688" y="3857625"/>
          <p14:tracePt t="113896" x="8220075" y="3838575"/>
          <p14:tracePt t="113913" x="8267700" y="3819525"/>
          <p14:tracePt t="113930" x="8296275" y="3810000"/>
          <p14:tracePt t="113946" x="8324850" y="3790950"/>
          <p14:tracePt t="113963" x="8339138" y="3786188"/>
          <p14:tracePt t="113980" x="8343900" y="3776663"/>
          <p14:tracePt t="113997" x="8353425" y="3771900"/>
          <p14:tracePt t="113999" x="8353425" y="3767138"/>
          <p14:tracePt t="114013" x="8353425" y="3762375"/>
          <p14:tracePt t="114030" x="8348663" y="3748088"/>
          <p14:tracePt t="114046" x="8305800" y="3714750"/>
          <p14:tracePt t="114063" x="8158163" y="3624263"/>
          <p14:tracePt t="114080" x="8048625" y="3571875"/>
          <p14:tracePt t="114097" x="7934325" y="3538538"/>
          <p14:tracePt t="114113" x="7829550" y="3524250"/>
          <p14:tracePt t="114130" x="7720013" y="3514725"/>
          <p14:tracePt t="114146" x="7677150" y="3524250"/>
          <p14:tracePt t="114163" x="7648575" y="3529013"/>
          <p14:tracePt t="114180" x="7629525" y="3533775"/>
          <p14:tracePt t="114196" x="7605713" y="3543300"/>
          <p14:tracePt t="114213" x="7591425" y="3562350"/>
          <p14:tracePt t="114230" x="7581900" y="3595688"/>
          <p14:tracePt t="114246" x="7548563" y="3662363"/>
          <p14:tracePt t="114263" x="7529513" y="3700463"/>
          <p14:tracePt t="114280" x="7524750" y="3729038"/>
          <p14:tracePt t="114296" x="7524750" y="3748088"/>
          <p14:tracePt t="114313" x="7524750" y="3776663"/>
          <p14:tracePt t="114330" x="7534275" y="3786188"/>
          <p14:tracePt t="114346" x="7558088" y="3800475"/>
          <p14:tracePt t="114363" x="7596188" y="3819525"/>
          <p14:tracePt t="114380" x="7724775" y="3843338"/>
          <p14:tracePt t="114396" x="7805738" y="3843338"/>
          <p14:tracePt t="114413" x="7872413" y="3843338"/>
          <p14:tracePt t="114430" x="7967663" y="3843338"/>
          <p14:tracePt t="114446" x="8029575" y="3829050"/>
          <p14:tracePt t="114463" x="8086725" y="3819525"/>
          <p14:tracePt t="114480" x="8153400" y="3800475"/>
          <p14:tracePt t="114496" x="8229600" y="3771900"/>
          <p14:tracePt t="114513" x="8277225" y="3762375"/>
          <p14:tracePt t="114530" x="8305800" y="3743325"/>
          <p14:tracePt t="114546" x="8329613" y="3724275"/>
          <p14:tracePt t="114563" x="8358188" y="3700463"/>
          <p14:tracePt t="114580" x="8367713" y="3695700"/>
          <p14:tracePt t="114597" x="8377238" y="3695700"/>
          <p14:tracePt t="114613" x="8377238" y="3686175"/>
          <p14:tracePt t="114630" x="8377238" y="3662363"/>
          <p14:tracePt t="114646" x="8377238" y="3633788"/>
          <p14:tracePt t="114663" x="8358188" y="3605213"/>
          <p14:tracePt t="114680" x="8272463" y="3538538"/>
          <p14:tracePt t="114696" x="8177213" y="3505200"/>
          <p14:tracePt t="114713" x="8081963" y="3490913"/>
          <p14:tracePt t="114730" x="8010525" y="3490913"/>
          <p14:tracePt t="114746" x="7915275" y="3509963"/>
          <p14:tracePt t="114763" x="7862888" y="3529013"/>
          <p14:tracePt t="114780" x="7805738" y="3557588"/>
          <p14:tracePt t="114797" x="7767638" y="3581400"/>
          <p14:tracePt t="114813" x="7734300" y="3614738"/>
          <p14:tracePt t="114830" x="7710488" y="3638550"/>
          <p14:tracePt t="114846" x="7686675" y="3662363"/>
          <p14:tracePt t="114863" x="7677150" y="3686175"/>
          <p14:tracePt t="114880" x="7648575" y="3733800"/>
          <p14:tracePt t="114896" x="7639050" y="3762375"/>
          <p14:tracePt t="114913" x="7639050" y="3800475"/>
          <p14:tracePt t="114929" x="7653338" y="3848100"/>
          <p14:tracePt t="114946" x="7672388" y="3886200"/>
          <p14:tracePt t="114963" x="7700963" y="3910013"/>
          <p14:tracePt t="114980" x="7753350" y="3933825"/>
          <p14:tracePt t="114996" x="7843838" y="3962400"/>
          <p14:tracePt t="115013" x="7915275" y="3976688"/>
          <p14:tracePt t="115030" x="7996238" y="3986213"/>
          <p14:tracePt t="115047" x="8077200" y="3981450"/>
          <p14:tracePt t="115063" x="8177213" y="3971925"/>
          <p14:tracePt t="115080" x="8229600" y="3943350"/>
          <p14:tracePt t="115096" x="8253413" y="3929063"/>
          <p14:tracePt t="115113" x="8286750" y="3905250"/>
          <p14:tracePt t="115130" x="8305800" y="3890963"/>
          <p14:tracePt t="115147" x="8320088" y="3876675"/>
          <p14:tracePt t="115163" x="8334375" y="3852863"/>
          <p14:tracePt t="115179" x="8343900" y="3824288"/>
          <p14:tracePt t="115196" x="8343900" y="3795713"/>
          <p14:tracePt t="115213" x="8329613" y="3762375"/>
          <p14:tracePt t="115230" x="8267700" y="3690938"/>
          <p14:tracePt t="115246" x="8172450" y="3662363"/>
          <p14:tracePt t="115263" x="8058150" y="3671888"/>
          <p14:tracePt t="115280" x="7962900" y="3705225"/>
          <p14:tracePt t="115297" x="7881938" y="3767138"/>
          <p14:tracePt t="115313" x="7791450" y="3843338"/>
          <p14:tracePt t="115330" x="7762875" y="3871913"/>
          <p14:tracePt t="115346" x="7743825" y="3890963"/>
          <p14:tracePt t="115363" x="7734300" y="3900488"/>
          <p14:tracePt t="115380" x="7724775" y="3910013"/>
          <p14:tracePt t="115396" x="7720013" y="3914775"/>
          <p14:tracePt t="115414" x="7715250" y="3919538"/>
          <p14:tracePt t="115833" x="7734300" y="3910013"/>
          <p14:tracePt t="115841" x="7758113" y="3905250"/>
          <p14:tracePt t="115848" x="7777163" y="3900488"/>
          <p14:tracePt t="115863" x="7800975" y="3886200"/>
          <p14:tracePt t="115879" x="7810500" y="3876675"/>
          <p14:tracePt t="115913" x="7786688" y="3876675"/>
          <p14:tracePt t="115946" x="7500938" y="3929063"/>
          <p14:tracePt t="115963" x="7386638" y="3938588"/>
          <p14:tracePt t="115980" x="7291388" y="3938588"/>
          <p14:tracePt t="115996" x="7277100" y="3938588"/>
          <p14:tracePt t="116013" x="7272338" y="3938588"/>
          <p14:tracePt t="116208" x="7138988" y="3933825"/>
          <p14:tracePt t="116215" x="6886575" y="3919538"/>
          <p14:tracePt t="116222" x="6534150" y="3857625"/>
          <p14:tracePt t="116230" x="6196013" y="3781425"/>
          <p14:tracePt t="116246" x="5395913" y="3624263"/>
          <p14:tracePt t="116263" x="4886325" y="3509963"/>
          <p14:tracePt t="116281" x="4438650" y="3324225"/>
          <p14:tracePt t="116297" x="4105275" y="3095625"/>
          <p14:tracePt t="116313" x="4024313" y="3028950"/>
          <p14:tracePt t="116330" x="3995738" y="2990850"/>
          <p14:tracePt t="116346" x="3981450" y="2981325"/>
          <p14:tracePt t="116531" x="3905250" y="2971800"/>
          <p14:tracePt t="116538" x="3810000" y="2947988"/>
          <p14:tracePt t="116546" x="3709988" y="2919413"/>
          <p14:tracePt t="116563" x="3495675" y="2862263"/>
          <p14:tracePt t="116579" x="3333750" y="2790825"/>
          <p14:tracePt t="116596" x="3186113" y="2724150"/>
          <p14:tracePt t="116613" x="3109913" y="2686050"/>
          <p14:tracePt t="116630" x="3062288" y="2667000"/>
          <p14:tracePt t="116646" x="3033713" y="2647950"/>
          <p14:tracePt t="116663" x="3014663" y="2638425"/>
          <p14:tracePt t="116680" x="3009900" y="2633663"/>
          <p14:tracePt t="116696" x="3005138" y="2624138"/>
          <p14:tracePt t="116714" x="2995613" y="2624138"/>
          <p14:tracePt t="116731" x="2986088" y="2614613"/>
          <p14:tracePt t="116746" x="2962275" y="2605088"/>
          <p14:tracePt t="116763" x="2943225" y="2590800"/>
          <p14:tracePt t="116780" x="2919413" y="2576513"/>
          <p14:tracePt t="116796" x="2909888" y="2566988"/>
          <p14:tracePt t="116813" x="2900363" y="2562225"/>
          <p14:tracePt t="116829" x="2895600" y="2552700"/>
          <p14:tracePt t="116846" x="2886075" y="2552700"/>
          <p14:tracePt t="116978" x="2890838" y="2547938"/>
          <p14:tracePt t="116985" x="2905125" y="2543175"/>
          <p14:tracePt t="116997" x="2919413" y="2538413"/>
          <p14:tracePt t="117013" x="2976563" y="2519363"/>
          <p14:tracePt t="117030" x="3048000" y="2471738"/>
          <p14:tracePt t="117047" x="3081338" y="2447925"/>
          <p14:tracePt t="117065" x="3090863" y="2428875"/>
          <p14:tracePt t="117080" x="3100388" y="2409825"/>
          <p14:tracePt t="117096" x="3086100" y="2386013"/>
          <p14:tracePt t="117114" x="3028950" y="2352675"/>
          <p14:tracePt t="117129" x="2943225" y="2314575"/>
          <p14:tracePt t="117146" x="2862263" y="2295525"/>
          <p14:tracePt t="117164" x="2838450" y="2286000"/>
          <p14:tracePt t="117180" x="2828925" y="2281238"/>
          <p14:tracePt t="117197" x="2824163" y="2281238"/>
          <p14:tracePt t="117215" x="2819400" y="2281238"/>
          <p14:tracePt t="117324" x="2819400" y="2276475"/>
          <p14:tracePt t="117341" x="2819400" y="2262188"/>
          <p14:tracePt t="117349" x="2824163" y="2252663"/>
          <p14:tracePt t="117363" x="2881313" y="2200275"/>
          <p14:tracePt t="117379" x="3005138" y="2114550"/>
          <p14:tracePt t="117397" x="3148013" y="2014538"/>
          <p14:tracePt t="117418" x="3538538" y="1890713"/>
          <p14:tracePt t="117440" x="3819525" y="1847850"/>
          <p14:tracePt t="117449" x="4019550" y="1838325"/>
          <p14:tracePt t="117464" x="4162425" y="1838325"/>
          <p14:tracePt t="117480" x="4267200" y="1843088"/>
          <p14:tracePt t="117496" x="4362450" y="1876425"/>
          <p14:tracePt t="117515" x="4476750" y="1943100"/>
          <p14:tracePt t="117532" x="4538663" y="2005013"/>
          <p14:tracePt t="117547" x="4581525" y="2052638"/>
          <p14:tracePt t="117563" x="4610100" y="2076450"/>
          <p14:tracePt t="117579" x="4648200" y="2114550"/>
          <p14:tracePt t="117597" x="4662488" y="2128838"/>
          <p14:tracePt t="117614" x="4672013" y="2143125"/>
          <p14:tracePt t="117630" x="4691063" y="2157413"/>
          <p14:tracePt t="117647" x="4700588" y="2171700"/>
          <p14:tracePt t="117664" x="4705350" y="2176463"/>
          <p14:tracePt t="117681" x="4705350" y="2185988"/>
          <p14:tracePt t="117713" x="4662488" y="2185988"/>
          <p14:tracePt t="117729" x="4552950" y="2176463"/>
          <p14:tracePt t="117746" x="4414838" y="2157413"/>
          <p14:tracePt t="117765" x="4090988" y="2119313"/>
          <p14:tracePt t="117784" x="3914775" y="2100263"/>
          <p14:tracePt t="117802" x="3624263" y="2076450"/>
          <p14:tracePt t="117813" x="3533775" y="2066925"/>
          <p14:tracePt t="117830" x="3362325" y="2076450"/>
          <p14:tracePt t="117847" x="3290888" y="2085975"/>
          <p14:tracePt t="117863" x="3248025" y="2090738"/>
          <p14:tracePt t="117880" x="3214688" y="2105025"/>
          <p14:tracePt t="117896" x="3171825" y="2114550"/>
          <p14:tracePt t="117914" x="3148013" y="2119313"/>
          <p14:tracePt t="117931" x="3128963" y="2124075"/>
          <p14:tracePt t="117947" x="3119438" y="2124075"/>
          <p14:tracePt t="117963" x="3109913" y="2124075"/>
          <p14:tracePt t="117999" x="3119438" y="2119313"/>
          <p14:tracePt t="118014" x="3181350" y="2062163"/>
          <p14:tracePt t="118029" x="3314700" y="1962150"/>
          <p14:tracePt t="118046" x="3509963" y="1857375"/>
          <p14:tracePt t="118063" x="3681413" y="1804988"/>
          <p14:tracePt t="118081" x="3900488" y="1771650"/>
          <p14:tracePt t="118097" x="4043363" y="1762125"/>
          <p14:tracePt t="118113" x="4148138" y="1771650"/>
          <p14:tracePt t="118129" x="4214813" y="1795463"/>
          <p14:tracePt t="118146" x="4276725" y="1824038"/>
          <p14:tracePt t="118163" x="4300538" y="1847850"/>
          <p14:tracePt t="118179" x="4324350" y="1871663"/>
          <p14:tracePt t="118197" x="4348163" y="1905000"/>
          <p14:tracePt t="118213" x="4371975" y="1938338"/>
          <p14:tracePt t="118230" x="4381500" y="1952625"/>
          <p14:tracePt t="118246" x="4386263" y="1962150"/>
          <p14:tracePt t="118263" x="4391025" y="1971675"/>
          <p14:tracePt t="118280" x="4391025" y="1976438"/>
          <p14:tracePt t="118558" x="4381500" y="2100263"/>
          <p14:tracePt t="118565" x="4357688" y="2247900"/>
          <p14:tracePt t="118572" x="4329113" y="2338388"/>
          <p14:tracePt t="118596" x="4176713" y="2738438"/>
          <p14:tracePt t="118630" x="3862388" y="3248025"/>
          <p14:tracePt t="118647" x="3690938" y="3452813"/>
          <p14:tracePt t="118663" x="3586163" y="3567113"/>
          <p14:tracePt t="118679" x="3505200" y="3648075"/>
          <p14:tracePt t="118696" x="3400425" y="3748088"/>
          <p14:tracePt t="118713" x="3352800" y="3800475"/>
          <p14:tracePt t="118730" x="3319463" y="3838575"/>
          <p14:tracePt t="118746" x="3295650" y="3862388"/>
          <p14:tracePt t="118763" x="3267075" y="3886200"/>
          <p14:tracePt t="118779" x="3248025" y="3900488"/>
          <p14:tracePt t="118796" x="3228975" y="3910013"/>
          <p14:tracePt t="118813" x="3209925" y="3914775"/>
          <p14:tracePt t="118829" x="3181350" y="3919538"/>
          <p14:tracePt t="118846" x="3167063" y="3919538"/>
          <p14:tracePt t="118863" x="3152775" y="3919538"/>
          <p14:tracePt t="118879" x="3143250" y="3919538"/>
          <p14:tracePt t="118896" x="3138488" y="3919538"/>
          <p14:tracePt t="118913" x="3133725" y="3919538"/>
          <p14:tracePt t="118930" x="3124200" y="3919538"/>
          <p14:tracePt t="118968" x="3119438" y="3919538"/>
          <p14:tracePt t="118979" x="3114675" y="3919538"/>
          <p14:tracePt t="118996" x="3109913" y="3919538"/>
          <p14:tracePt t="119013" x="3100388" y="3910013"/>
          <p14:tracePt t="119030" x="3086100" y="3900488"/>
          <p14:tracePt t="119046" x="3071813" y="3900488"/>
          <p14:tracePt t="119063" x="3048000" y="3900488"/>
          <p14:tracePt t="119079" x="3005138" y="3900488"/>
          <p14:tracePt t="119096" x="2967038" y="3900488"/>
          <p14:tracePt t="119113" x="2924175" y="3900488"/>
          <p14:tracePt t="119129" x="2871788" y="3900488"/>
          <p14:tracePt t="119146" x="2843213" y="3900488"/>
          <p14:tracePt t="119163" x="2814638" y="3890963"/>
          <p14:tracePt t="119179" x="2795588" y="3886200"/>
          <p14:tracePt t="119196" x="2776538" y="3857625"/>
          <p14:tracePt t="119213" x="2771775" y="3838575"/>
          <p14:tracePt t="119229" x="2771775" y="3810000"/>
          <p14:tracePt t="119247" x="2776538" y="3771900"/>
          <p14:tracePt t="119263" x="2805113" y="3714750"/>
          <p14:tracePt t="119279" x="2833688" y="3690938"/>
          <p14:tracePt t="119296" x="2881313" y="3667125"/>
          <p14:tracePt t="119313" x="2952750" y="3662363"/>
          <p14:tracePt t="119329" x="2995613" y="3662363"/>
          <p14:tracePt t="119346" x="3033713" y="3671888"/>
          <p14:tracePt t="119363" x="3071813" y="3690938"/>
          <p14:tracePt t="119379" x="3114675" y="3714750"/>
          <p14:tracePt t="119396" x="3128963" y="3719513"/>
          <p14:tracePt t="119413" x="3138488" y="3729038"/>
          <p14:tracePt t="119430" x="3143250" y="3743325"/>
          <p14:tracePt t="119446" x="3143250" y="3771900"/>
          <p14:tracePt t="119462" x="3128963" y="3795713"/>
          <p14:tracePt t="119479" x="3119438" y="3814763"/>
          <p14:tracePt t="119482" x="3109913" y="3819525"/>
          <p14:tracePt t="119496" x="3071813" y="3838575"/>
          <p14:tracePt t="119513" x="3038475" y="3848100"/>
          <p14:tracePt t="119529" x="2986088" y="3852863"/>
          <p14:tracePt t="119546" x="2943225" y="3848100"/>
          <p14:tracePt t="119563" x="2895600" y="3824288"/>
          <p14:tracePt t="119579" x="2871788" y="3800475"/>
          <p14:tracePt t="119596" x="2843213" y="3762375"/>
          <p14:tracePt t="119613" x="2828925" y="3686175"/>
          <p14:tracePt t="119629" x="2824163" y="3571875"/>
          <p14:tracePt t="119646" x="2847975" y="3505200"/>
          <p14:tracePt t="119664" x="2871788" y="3471863"/>
          <p14:tracePt t="119681" x="2928938" y="3424238"/>
          <p14:tracePt t="119696" x="2971800" y="3405188"/>
          <p14:tracePt t="119713" x="3014663" y="3400425"/>
          <p14:tracePt t="119729" x="3062288" y="3414713"/>
          <p14:tracePt t="119746" x="3119438" y="3476625"/>
          <p14:tracePt t="119763" x="3157538" y="3543300"/>
          <p14:tracePt t="119779" x="3186113" y="3605213"/>
          <p14:tracePt t="119796" x="3190875" y="3643313"/>
          <p14:tracePt t="119813" x="3190875" y="3681413"/>
          <p14:tracePt t="119829" x="3181350" y="3709988"/>
          <p14:tracePt t="119847" x="3167063" y="3724275"/>
          <p14:tracePt t="119863" x="3152775" y="3738563"/>
          <p14:tracePt t="119879" x="3109913" y="3762375"/>
          <p14:tracePt t="119896" x="3086100" y="3771900"/>
          <p14:tracePt t="119913" x="3067050" y="3781425"/>
          <p14:tracePt t="119929" x="3038475" y="3786188"/>
          <p14:tracePt t="119946" x="3028950" y="3786188"/>
          <p14:tracePt t="119963" x="3019425" y="3786188"/>
          <p14:tracePt t="119979" x="3009900" y="3776663"/>
          <p14:tracePt t="119996" x="3009900" y="3743325"/>
          <p14:tracePt t="120013" x="3009900" y="3700463"/>
          <p14:tracePt t="120029" x="3033713" y="3633788"/>
          <p14:tracePt t="120046" x="3062288" y="3571875"/>
          <p14:tracePt t="120062" x="3100388" y="3519488"/>
          <p14:tracePt t="120079" x="3128963" y="3509963"/>
          <p14:tracePt t="120096" x="3162300" y="3509963"/>
          <p14:tracePt t="120113" x="3195638" y="3533775"/>
          <p14:tracePt t="120129" x="3238500" y="3600450"/>
          <p14:tracePt t="120146" x="3252788" y="3643313"/>
          <p14:tracePt t="120163" x="3257550" y="3695700"/>
          <p14:tracePt t="120179" x="3238500" y="3771900"/>
          <p14:tracePt t="120196" x="3205163" y="3819525"/>
          <p14:tracePt t="120213" x="3167063" y="3852863"/>
          <p14:tracePt t="120229" x="3114675" y="3871913"/>
          <p14:tracePt t="120246" x="3028950" y="3876675"/>
          <p14:tracePt t="120263" x="2990850" y="3857625"/>
          <p14:tracePt t="120279" x="2967038" y="3829050"/>
          <p14:tracePt t="120296" x="2943225" y="3795713"/>
          <p14:tracePt t="120313" x="2943225" y="3738563"/>
          <p14:tracePt t="120329" x="2952750" y="3690938"/>
          <p14:tracePt t="120346" x="2971800" y="3667125"/>
          <p14:tracePt t="120363" x="3005138" y="3648075"/>
          <p14:tracePt t="120379" x="3028950" y="3648075"/>
          <p14:tracePt t="120396" x="3038475" y="3648075"/>
          <p14:tracePt t="120413" x="3052763" y="3648075"/>
          <p14:tracePt t="120429" x="3062288" y="3648075"/>
          <p14:tracePt t="120446" x="3067050" y="3648075"/>
          <p14:tracePt t="120753" x="3067050" y="3652838"/>
          <p14:tracePt t="121957" x="3167063" y="3652838"/>
          <p14:tracePt t="121966" x="3314700" y="3643313"/>
          <p14:tracePt t="121971" x="3500438" y="3633788"/>
          <p14:tracePt t="121996" x="4148138" y="3609975"/>
          <p14:tracePt t="122030" x="5367338" y="3629025"/>
          <p14:tracePt t="122047" x="5691188" y="3638550"/>
          <p14:tracePt t="122063" x="5995988" y="3652838"/>
          <p14:tracePt t="122079" x="6196013" y="3662363"/>
          <p14:tracePt t="122096" x="6400800" y="3676650"/>
          <p14:tracePt t="122112" x="6472238" y="3686175"/>
          <p14:tracePt t="122129" x="6500813" y="3686175"/>
          <p14:tracePt t="122146" x="6510338" y="3686175"/>
          <p14:tracePt t="122323" x="6591300" y="3686175"/>
          <p14:tracePt t="122330" x="6700838" y="3686175"/>
          <p14:tracePt t="122339" x="6824663" y="3686175"/>
          <p14:tracePt t="122346" x="6924675" y="3681413"/>
          <p14:tracePt t="122363" x="7110413" y="3686175"/>
          <p14:tracePt t="122379" x="7300913" y="3705225"/>
          <p14:tracePt t="122396" x="7462838" y="3738563"/>
          <p14:tracePt t="122413" x="7596188" y="3795713"/>
          <p14:tracePt t="122429" x="7672388" y="3824288"/>
          <p14:tracePt t="122446" x="7734300" y="3843338"/>
          <p14:tracePt t="122463" x="7786688" y="3852863"/>
          <p14:tracePt t="122479" x="7848600" y="3857625"/>
          <p14:tracePt t="122496" x="7891463" y="3857625"/>
          <p14:tracePt t="122512" x="7924800" y="3857625"/>
          <p14:tracePt t="122529" x="7958138" y="3857625"/>
          <p14:tracePt t="122546" x="7972425" y="3857625"/>
          <p14:tracePt t="122562" x="7977188" y="3857625"/>
          <p14:tracePt t="122579" x="7981950" y="3857625"/>
          <p14:tracePt t="122646" x="7981950" y="3862388"/>
          <p14:tracePt t="122654" x="7977188" y="3867150"/>
          <p14:tracePt t="122662" x="7967663" y="3867150"/>
          <p14:tracePt t="122679" x="7929563" y="3871913"/>
          <p14:tracePt t="122696" x="7886700" y="3881438"/>
          <p14:tracePt t="122712" x="7800975" y="3890963"/>
          <p14:tracePt t="122729" x="7758113" y="3905250"/>
          <p14:tracePt t="122746" x="7720013" y="3910013"/>
          <p14:tracePt t="122762" x="7691438" y="3919538"/>
          <p14:tracePt t="122779" x="7672388" y="3919538"/>
          <p14:tracePt t="122796" x="7662863" y="3919538"/>
          <p14:tracePt t="122813" x="7658100" y="3919538"/>
          <p14:tracePt t="122829" x="7653338" y="3919538"/>
          <p14:tracePt t="122846" x="7648575" y="3919538"/>
          <p14:tracePt t="122919" x="7658100" y="3919538"/>
          <p14:tracePt t="122925" x="7662863" y="3919538"/>
          <p14:tracePt t="122934" x="7672388" y="3919538"/>
          <p14:tracePt t="122946" x="7686675" y="3919538"/>
          <p14:tracePt t="122962" x="7724775" y="3919538"/>
          <p14:tracePt t="122979" x="7758113" y="3919538"/>
          <p14:tracePt t="122996" x="7796213" y="3919538"/>
          <p14:tracePt t="123013" x="7815263" y="3919538"/>
          <p14:tracePt t="123029" x="7848600" y="3910013"/>
          <p14:tracePt t="123046" x="7872413" y="3905250"/>
          <p14:tracePt t="123062" x="7891463" y="3905250"/>
          <p14:tracePt t="123079" x="7900988" y="3905250"/>
          <p14:tracePt t="123096" x="7920038" y="3905250"/>
          <p14:tracePt t="123112" x="7939088" y="3900488"/>
          <p14:tracePt t="123129" x="7948613" y="3900488"/>
          <p14:tracePt t="123146" x="7958138" y="3900488"/>
          <p14:tracePt t="123162" x="7962900" y="3900488"/>
          <p14:tracePt t="123179" x="7972425" y="3895725"/>
          <p14:tracePt t="123196" x="7981950" y="3890963"/>
          <p14:tracePt t="123212" x="7991475" y="3890963"/>
          <p14:tracePt t="123229" x="8001000" y="3890963"/>
          <p14:tracePt t="123246" x="8005763" y="3890963"/>
          <p14:tracePt t="123262" x="8010525" y="3890963"/>
          <p14:tracePt t="123279" x="8020050" y="3890963"/>
          <p14:tracePt t="123601" x="7867650" y="3890963"/>
          <p14:tracePt t="123608" x="7591425" y="3900488"/>
          <p14:tracePt t="123616" x="7358063" y="3910013"/>
          <p14:tracePt t="123629" x="7067550" y="3910013"/>
          <p14:tracePt t="123646" x="6219825" y="3938588"/>
          <p14:tracePt t="123663" x="5757863" y="3952875"/>
          <p14:tracePt t="123679" x="5529263" y="3952875"/>
          <p14:tracePt t="123696" x="5362575" y="3948113"/>
          <p14:tracePt t="123712" x="5281613" y="3943350"/>
          <p14:tracePt t="123918" x="5219700" y="3971925"/>
          <p14:tracePt t="123924" x="5110163" y="3995738"/>
          <p14:tracePt t="123931" x="5005388" y="4024313"/>
          <p14:tracePt t="123946" x="4805363" y="4062413"/>
          <p14:tracePt t="123962" x="4572000" y="4071938"/>
          <p14:tracePt t="123979" x="4371975" y="4067175"/>
          <p14:tracePt t="123996" x="4195763" y="4057650"/>
          <p14:tracePt t="124012" x="3929063" y="4048125"/>
          <p14:tracePt t="124029" x="3814763" y="4052888"/>
          <p14:tracePt t="124046" x="3743325" y="4062413"/>
          <p14:tracePt t="124063" x="3671888" y="4076700"/>
          <p14:tracePt t="124079" x="3571875" y="4100513"/>
          <p14:tracePt t="124096" x="3509963" y="4114800"/>
          <p14:tracePt t="124115" x="3457575" y="4129088"/>
          <p14:tracePt t="124134" x="3381375" y="4148138"/>
          <p14:tracePt t="124145" x="3319463" y="4162425"/>
          <p14:tracePt t="124163" x="3295650" y="4162425"/>
          <p14:tracePt t="124179" x="3157538" y="4186238"/>
          <p14:tracePt t="124195" x="3009900" y="4200525"/>
          <p14:tracePt t="124212" x="2947988" y="4210050"/>
          <p14:tracePt t="124229" x="2900363" y="4219575"/>
          <p14:tracePt t="124245" x="2838450" y="4219575"/>
          <p14:tracePt t="124262" x="2728913" y="4219575"/>
          <p14:tracePt t="124279" x="2647950" y="4219575"/>
          <p14:tracePt t="124295" x="2590800" y="4219575"/>
          <p14:tracePt t="124312" x="2505075" y="4219575"/>
          <p14:tracePt t="124329" x="2462213" y="4214813"/>
          <p14:tracePt t="124345" x="2419350" y="4205288"/>
          <p14:tracePt t="124362" x="2376488" y="4205288"/>
          <p14:tracePt t="124379" x="2300288" y="4210050"/>
          <p14:tracePt t="124395" x="2266950" y="4210050"/>
          <p14:tracePt t="124412" x="2243138" y="4210050"/>
          <p14:tracePt t="124429" x="2224088" y="4210050"/>
          <p14:tracePt t="124445" x="2200275" y="4205288"/>
          <p14:tracePt t="124462" x="2190750" y="4205288"/>
          <p14:tracePt t="124479" x="2181225" y="4205288"/>
          <p14:tracePt t="124496" x="2176463" y="4205288"/>
          <p14:tracePt t="124497" x="2171700" y="4205288"/>
          <p14:tracePt t="124518" x="2171700" y="4200525"/>
          <p14:tracePt t="124529" x="2171700" y="4195763"/>
          <p14:tracePt t="124545" x="2171700" y="4191000"/>
          <p14:tracePt t="124562" x="2176463" y="4171950"/>
          <p14:tracePt t="124579" x="2205038" y="4162425"/>
          <p14:tracePt t="124595" x="2252663" y="4143375"/>
          <p14:tracePt t="124612" x="2286000" y="4138613"/>
          <p14:tracePt t="124629" x="2343150" y="4124325"/>
          <p14:tracePt t="124645" x="2376488" y="4119563"/>
          <p14:tracePt t="124662" x="2424113" y="4105275"/>
          <p14:tracePt t="124679" x="2471738" y="4090988"/>
          <p14:tracePt t="124695" x="2552700" y="4081463"/>
          <p14:tracePt t="124712" x="2600325" y="4067175"/>
          <p14:tracePt t="124729" x="2643188" y="4067175"/>
          <p14:tracePt t="124746" x="2681288" y="4067175"/>
          <p14:tracePt t="124762" x="2719388" y="4052888"/>
          <p14:tracePt t="124779" x="2757488" y="4043363"/>
          <p14:tracePt t="124795" x="2781300" y="4038600"/>
          <p14:tracePt t="124812" x="2819400" y="4024313"/>
          <p14:tracePt t="124829" x="2847975" y="4019550"/>
          <p14:tracePt t="124846" x="2890838" y="4005263"/>
          <p14:tracePt t="124862" x="2933700" y="4005263"/>
          <p14:tracePt t="124879" x="2995613" y="4000500"/>
          <p14:tracePt t="124895" x="3033713" y="4000500"/>
          <p14:tracePt t="124912" x="3062288" y="4000500"/>
          <p14:tracePt t="124929" x="3138488" y="4005263"/>
          <p14:tracePt t="124945" x="3205163" y="4019550"/>
          <p14:tracePt t="124980" x="3276600" y="4029075"/>
          <p14:tracePt t="124982" x="3314700" y="4038600"/>
          <p14:tracePt t="124997" x="3386138" y="4043363"/>
          <p14:tracePt t="125012" x="3443288" y="4043363"/>
          <p14:tracePt t="125029" x="3509963" y="4043363"/>
          <p14:tracePt t="125045" x="3614738" y="4062413"/>
          <p14:tracePt t="125062" x="3776663" y="4086225"/>
          <p14:tracePt t="125079" x="3862388" y="4110038"/>
          <p14:tracePt t="125095" x="3933825" y="4114800"/>
          <p14:tracePt t="125112" x="3995738" y="4124325"/>
          <p14:tracePt t="125129" x="4067175" y="4124325"/>
          <p14:tracePt t="125145" x="4090988" y="4124325"/>
          <p14:tracePt t="125162" x="4105275" y="4124325"/>
          <p14:tracePt t="125179" x="4114800" y="4124325"/>
          <p14:tracePt t="125387" x="4152900" y="4124325"/>
          <p14:tracePt t="125392" x="4195763" y="4119563"/>
          <p14:tracePt t="125400" x="4233863" y="4110038"/>
          <p14:tracePt t="125412" x="4257675" y="4110038"/>
          <p14:tracePt t="125429" x="4319588" y="4114800"/>
          <p14:tracePt t="125446" x="4348163" y="4119563"/>
          <p14:tracePt t="125462" x="4371975" y="4119563"/>
          <p14:tracePt t="125479" x="4391025" y="4119563"/>
          <p14:tracePt t="125481" x="4395788" y="4119563"/>
          <p14:tracePt t="125495" x="4419600" y="4119563"/>
          <p14:tracePt t="125512" x="4438650" y="4119563"/>
          <p14:tracePt t="125529" x="4457700" y="4119563"/>
          <p14:tracePt t="125546" x="4486275" y="4119563"/>
          <p14:tracePt t="125562" x="4529138" y="4119563"/>
          <p14:tracePt t="125579" x="4548188" y="4119563"/>
          <p14:tracePt t="125596" x="4572000" y="4119563"/>
          <p14:tracePt t="125612" x="4591050" y="4119563"/>
          <p14:tracePt t="125629" x="4600575" y="4119563"/>
          <p14:tracePt t="125645" x="4605338" y="4119563"/>
          <p14:tracePt t="125662" x="4614863" y="4119563"/>
          <p14:tracePt t="125679" x="4624388" y="4119563"/>
          <p14:tracePt t="125695" x="4629150" y="4119563"/>
          <p14:tracePt t="125712" x="4633913" y="4119563"/>
          <p14:tracePt t="125729" x="4643438" y="4119563"/>
          <p14:tracePt t="125745" x="4648200" y="4119563"/>
          <p14:tracePt t="125762" x="4652963" y="4119563"/>
          <p14:tracePt t="125779" x="4657725" y="4119563"/>
          <p14:tracePt t="125796" x="4667250" y="4119563"/>
          <p14:tracePt t="125812" x="4672013" y="4119563"/>
          <p14:tracePt t="125847" x="4676775" y="4119563"/>
          <p14:tracePt t="125862" x="4681538" y="4119563"/>
          <p14:tracePt t="126070" x="4648200" y="4119563"/>
          <p14:tracePt t="126084" x="4533900" y="4110038"/>
          <p14:tracePt t="126097" x="4419600" y="4086225"/>
          <p14:tracePt t="126112" x="4305300" y="4067175"/>
          <p14:tracePt t="126129" x="4243388" y="4052888"/>
          <p14:tracePt t="126162" x="4181475" y="4038600"/>
          <p14:tracePt t="126195" x="4167188" y="4033838"/>
          <p14:tracePt t="126212" x="4167188" y="4029075"/>
          <p14:tracePt t="126229" x="4181475" y="4014788"/>
          <p14:tracePt t="126245" x="4233863" y="4010025"/>
          <p14:tracePt t="126262" x="4305300" y="4005263"/>
          <p14:tracePt t="126279" x="4371975" y="4005263"/>
          <p14:tracePt t="126296" x="4448175" y="4005263"/>
          <p14:tracePt t="126312" x="4491038" y="4005263"/>
          <p14:tracePt t="126329" x="4533900" y="4005263"/>
          <p14:tracePt t="126345" x="4567238" y="4005263"/>
          <p14:tracePt t="126362" x="4600575" y="4005263"/>
          <p14:tracePt t="126379" x="4624388" y="4005263"/>
          <p14:tracePt t="126395" x="4643438" y="4005263"/>
          <p14:tracePt t="126412" x="4652963" y="4005263"/>
          <p14:tracePt t="126429" x="4672013" y="4005263"/>
          <p14:tracePt t="126445" x="4686300" y="4005263"/>
          <p14:tracePt t="126462" x="4700588" y="4005263"/>
          <p14:tracePt t="126479" x="4710113" y="4005263"/>
          <p14:tracePt t="126495" x="4714875" y="4005263"/>
          <p14:tracePt t="126512" x="4719638" y="4005263"/>
          <p14:tracePt t="126531" x="4724400" y="4005263"/>
          <p14:tracePt t="127140" x="4624388" y="4005263"/>
          <p14:tracePt t="127148" x="4505325" y="4014788"/>
          <p14:tracePt t="127154" x="4405313" y="4024313"/>
          <p14:tracePt t="127163" x="4305300" y="4033838"/>
          <p14:tracePt t="127195" x="3857625" y="4081463"/>
          <p14:tracePt t="127229" x="3414713" y="4114800"/>
          <p14:tracePt t="127246" x="3300413" y="4124325"/>
          <p14:tracePt t="127262" x="3195638" y="4148138"/>
          <p14:tracePt t="127279" x="3076575" y="4171950"/>
          <p14:tracePt t="127295" x="2895600" y="4195763"/>
          <p14:tracePt t="127312" x="2800350" y="4219575"/>
          <p14:tracePt t="127329" x="2728913" y="4229100"/>
          <p14:tracePt t="127345" x="2662238" y="4243388"/>
          <p14:tracePt t="127362" x="2619375" y="4243388"/>
          <p14:tracePt t="127379" x="2586038" y="4233863"/>
          <p14:tracePt t="127398" x="2562225" y="4233863"/>
          <p14:tracePt t="127412" x="2552700" y="4233863"/>
          <p14:tracePt t="127429" x="2547938" y="4233863"/>
          <p14:tracePt t="127445" x="2543175" y="4233863"/>
          <p14:tracePt t="127486" x="2547938" y="4233863"/>
          <p14:tracePt t="127495" x="2566988" y="4233863"/>
          <p14:tracePt t="127512" x="2638425" y="4219575"/>
          <p14:tracePt t="127529" x="2895600" y="4200525"/>
          <p14:tracePt t="127545" x="3052763" y="4200525"/>
          <p14:tracePt t="127562" x="3219450" y="4195763"/>
          <p14:tracePt t="127579" x="3405188" y="4195763"/>
          <p14:tracePt t="127597" x="3629025" y="4195763"/>
          <p14:tracePt t="127612" x="3752850" y="4195763"/>
          <p14:tracePt t="127629" x="3876675" y="4195763"/>
          <p14:tracePt t="127646" x="3976688" y="4195763"/>
          <p14:tracePt t="127662" x="4071938" y="4205288"/>
          <p14:tracePt t="127679" x="4124325" y="4205288"/>
          <p14:tracePt t="127696" x="4191000" y="4205288"/>
          <p14:tracePt t="127712" x="4262438" y="4200525"/>
          <p14:tracePt t="127729" x="4352925" y="4200525"/>
          <p14:tracePt t="127745" x="4410075" y="4200525"/>
          <p14:tracePt t="127762" x="4457700" y="4205288"/>
          <p14:tracePt t="127779" x="4514850" y="4205288"/>
          <p14:tracePt t="127795" x="4557713" y="4205288"/>
          <p14:tracePt t="127812" x="4600575" y="4205288"/>
          <p14:tracePt t="127829" x="4638675" y="4200525"/>
          <p14:tracePt t="127845" x="4705350" y="4195763"/>
          <p14:tracePt t="127862" x="4748213" y="4195763"/>
          <p14:tracePt t="127879" x="4786313" y="4191000"/>
          <p14:tracePt t="127896" x="4829175" y="4186238"/>
          <p14:tracePt t="127912" x="4881563" y="4171950"/>
          <p14:tracePt t="127929" x="4919663" y="4157663"/>
          <p14:tracePt t="127946" x="4943475" y="4152900"/>
          <p14:tracePt t="127962" x="4957763" y="4148138"/>
          <p14:tracePt t="127979" x="4962525" y="4148138"/>
          <p14:tracePt t="127996" x="4967288" y="4148138"/>
          <p14:tracePt t="128017" x="4953000" y="4143375"/>
          <p14:tracePt t="128029" x="4824413" y="4133850"/>
          <p14:tracePt t="128045" x="4610100" y="4119563"/>
          <p14:tracePt t="128062" x="4238625" y="4105275"/>
          <p14:tracePt t="128079" x="3943350" y="4105275"/>
          <p14:tracePt t="128095" x="3590925" y="4105275"/>
          <p14:tracePt t="128112" x="3414713" y="4105275"/>
          <p14:tracePt t="128130" x="3290888" y="4105275"/>
          <p14:tracePt t="128151" x="3176588" y="4105275"/>
          <p14:tracePt t="128162" x="3143250" y="4105275"/>
          <p14:tracePt t="128179" x="3119438" y="4105275"/>
          <p14:tracePt t="128195" x="3109913" y="4105275"/>
          <p14:tracePt t="128212" x="3100388" y="4105275"/>
          <p14:tracePt t="128255" x="3100388" y="4100513"/>
          <p14:tracePt t="128263" x="3105150" y="4100513"/>
          <p14:tracePt t="128279" x="3128963" y="4090988"/>
          <p14:tracePt t="128295" x="3186113" y="4090988"/>
          <p14:tracePt t="128312" x="3281363" y="4081463"/>
          <p14:tracePt t="128329" x="3438525" y="4067175"/>
          <p14:tracePt t="128345" x="3552825" y="4052888"/>
          <p14:tracePt t="128362" x="3648075" y="4043363"/>
          <p14:tracePt t="128379" x="3762375" y="4024313"/>
          <p14:tracePt t="128395" x="3943350" y="4010025"/>
          <p14:tracePt t="128412" x="4048125" y="3995738"/>
          <p14:tracePt t="128429" x="4129088" y="3986213"/>
          <p14:tracePt t="128446" x="4186238" y="3981450"/>
          <p14:tracePt t="128462" x="4271963" y="3981450"/>
          <p14:tracePt t="128479" x="4324350" y="3981450"/>
          <p14:tracePt t="128495" x="4371975" y="3981450"/>
          <p14:tracePt t="128512" x="4414838" y="3986213"/>
          <p14:tracePt t="128528" x="4476750" y="3990975"/>
          <p14:tracePt t="128545" x="4505325" y="4000500"/>
          <p14:tracePt t="128562" x="4543425" y="4000500"/>
          <p14:tracePt t="128578" x="4572000" y="4000500"/>
          <p14:tracePt t="128595" x="4600575" y="4000500"/>
          <p14:tracePt t="128612" x="4624388" y="4000500"/>
          <p14:tracePt t="128629" x="4652963" y="4000500"/>
          <p14:tracePt t="128645" x="4681538" y="4000500"/>
          <p14:tracePt t="128662" x="4705350" y="4000500"/>
          <p14:tracePt t="128679" x="4714875" y="4000500"/>
          <p14:tracePt t="128696" x="4729163" y="4000500"/>
          <p14:tracePt t="128712" x="4743450" y="4000500"/>
          <p14:tracePt t="128729" x="4752975" y="4000500"/>
          <p14:tracePt t="128745" x="4757738" y="4000500"/>
          <p14:tracePt t="128762" x="4762500" y="4000500"/>
          <p14:tracePt t="131575" x="4762500" y="4005263"/>
          <p14:tracePt t="131583" x="4757738" y="4010025"/>
          <p14:tracePt t="131598" x="4748213" y="4010025"/>
          <p14:tracePt t="131612" x="4729163" y="4019550"/>
          <p14:tracePt t="131628" x="4719638" y="4029075"/>
          <p14:tracePt t="131662" x="4691063" y="4038600"/>
          <p14:tracePt t="131695" x="4652963" y="4057650"/>
          <p14:tracePt t="131712" x="4638675" y="4062413"/>
          <p14:tracePt t="131730" x="4619625" y="4071938"/>
          <p14:tracePt t="131745" x="4610100" y="4076700"/>
          <p14:tracePt t="131762" x="4595813" y="4076700"/>
          <p14:tracePt t="131778" x="4581525" y="4081463"/>
          <p14:tracePt t="131795" x="4562475" y="4081463"/>
          <p14:tracePt t="131812" x="4552950" y="4086225"/>
          <p14:tracePt t="131828" x="4543425" y="4086225"/>
          <p14:tracePt t="131846" x="4533900" y="4086225"/>
          <p14:tracePt t="131862" x="4514850" y="4086225"/>
          <p14:tracePt t="131878" x="4495800" y="4086225"/>
          <p14:tracePt t="131895" x="4481513" y="4086225"/>
          <p14:tracePt t="131912" x="4443413" y="4086225"/>
          <p14:tracePt t="131928" x="4400550" y="4086225"/>
          <p14:tracePt t="131945" x="4343400" y="4090988"/>
          <p14:tracePt t="131962" x="4271963" y="4090988"/>
          <p14:tracePt t="131978" x="4171950" y="4090988"/>
          <p14:tracePt t="131995" x="4067175" y="4090988"/>
          <p14:tracePt t="132012" x="3924300" y="4081463"/>
          <p14:tracePt t="132028" x="3786188" y="4071938"/>
          <p14:tracePt t="132045" x="3648075" y="4057650"/>
          <p14:tracePt t="132061" x="3567113" y="4048125"/>
          <p14:tracePt t="132078" x="3486150" y="4043363"/>
          <p14:tracePt t="132095" x="3386138" y="4019550"/>
          <p14:tracePt t="132112" x="3324225" y="4000500"/>
          <p14:tracePt t="132128" x="3281363" y="3986213"/>
          <p14:tracePt t="132145" x="3243263" y="3976688"/>
          <p14:tracePt t="132162" x="3186113" y="3948113"/>
          <p14:tracePt t="132178" x="3152775" y="3938588"/>
          <p14:tracePt t="132195" x="3109913" y="3929063"/>
          <p14:tracePt t="132212" x="3067050" y="3919538"/>
          <p14:tracePt t="132228" x="2995613" y="3905250"/>
          <p14:tracePt t="132245" x="2952750" y="3900488"/>
          <p14:tracePt t="132262" x="2909888" y="3886200"/>
          <p14:tracePt t="132279" x="2857500" y="3886200"/>
          <p14:tracePt t="132295" x="2776538" y="3886200"/>
          <p14:tracePt t="132312" x="2695575" y="3886200"/>
          <p14:tracePt t="132328" x="2614613" y="3886200"/>
          <p14:tracePt t="132345" x="2490788" y="3886200"/>
          <p14:tracePt t="132362" x="2428875" y="3895725"/>
          <p14:tracePt t="132378" x="2357438" y="3905250"/>
          <p14:tracePt t="132395" x="2314575" y="3910013"/>
          <p14:tracePt t="132412" x="2266950" y="3924300"/>
          <p14:tracePt t="132428" x="2252663" y="3924300"/>
          <p14:tracePt t="132669" x="2209800" y="3938588"/>
          <p14:tracePt t="132676" x="2143125" y="3943350"/>
          <p14:tracePt t="132683" x="2081213" y="3962400"/>
          <p14:tracePt t="132695" x="2024063" y="3971925"/>
          <p14:tracePt t="132712" x="1928813" y="3995738"/>
          <p14:tracePt t="132728" x="1833563" y="4014788"/>
          <p14:tracePt t="132745" x="1795463" y="4019550"/>
          <p14:tracePt t="132762" x="1766888" y="4029075"/>
          <p14:tracePt t="132778" x="1728788" y="4029075"/>
          <p14:tracePt t="132795" x="1704975" y="4029075"/>
          <p14:tracePt t="132812" x="1685925" y="4029075"/>
          <p14:tracePt t="132828" x="1666875" y="4029075"/>
          <p14:tracePt t="132845" x="1633538" y="4029075"/>
          <p14:tracePt t="132862" x="1609725" y="4029075"/>
          <p14:tracePt t="132878" x="1590675" y="4029075"/>
          <p14:tracePt t="132895" x="1566863" y="4029075"/>
          <p14:tracePt t="132912" x="1547813" y="4029075"/>
          <p14:tracePt t="132928" x="1543050" y="4029075"/>
          <p14:tracePt t="132945" x="1533525" y="4029075"/>
          <p14:tracePt t="132962" x="1524000" y="4029075"/>
          <p14:tracePt t="132978" x="1519238" y="4029075"/>
          <p14:tracePt t="132995" x="1514475" y="4033838"/>
          <p14:tracePt t="133012" x="1504950" y="4038600"/>
          <p14:tracePt t="133029" x="1500188" y="4067175"/>
          <p14:tracePt t="133045" x="1500188" y="4090988"/>
          <p14:tracePt t="133062" x="1500188" y="4119563"/>
          <p14:tracePt t="133079" x="1500188" y="4148138"/>
          <p14:tracePt t="133095" x="1504950" y="4167188"/>
          <p14:tracePt t="133112" x="1509713" y="4181475"/>
          <p14:tracePt t="133128" x="1514475" y="4195763"/>
          <p14:tracePt t="133145" x="1519238" y="4205288"/>
          <p14:tracePt t="133162" x="1533525" y="4224338"/>
          <p14:tracePt t="133178" x="1557338" y="4238625"/>
          <p14:tracePt t="133195" x="1585913" y="4252913"/>
          <p14:tracePt t="133212" x="1633538" y="4262438"/>
          <p14:tracePt t="133228" x="1657350" y="4267200"/>
          <p14:tracePt t="133245" x="1681163" y="4281488"/>
          <p14:tracePt t="133262" x="1695450" y="4281488"/>
          <p14:tracePt t="133278" x="1714500" y="4286250"/>
          <p14:tracePt t="133295" x="1724025" y="4286250"/>
          <p14:tracePt t="133311" x="1733550" y="4286250"/>
          <p14:tracePt t="133329" x="1747838" y="4286250"/>
          <p14:tracePt t="133345" x="1776413" y="4291013"/>
          <p14:tracePt t="133362" x="1795463" y="4291013"/>
          <p14:tracePt t="133378" x="1819275" y="4291013"/>
          <p14:tracePt t="133395" x="1862138" y="4291013"/>
          <p14:tracePt t="133412" x="1890713" y="4291013"/>
          <p14:tracePt t="133428" x="1914525" y="4286250"/>
          <p14:tracePt t="133445" x="1928813" y="4281488"/>
          <p14:tracePt t="133461" x="1957388" y="4257675"/>
          <p14:tracePt t="133478" x="1981200" y="4233863"/>
          <p14:tracePt t="133495" x="2005013" y="4186238"/>
          <p14:tracePt t="133512" x="2033588" y="4143375"/>
          <p14:tracePt t="133528" x="2062163" y="4086225"/>
          <p14:tracePt t="133545" x="2081213" y="4043363"/>
          <p14:tracePt t="133562" x="2090738" y="3990975"/>
          <p14:tracePt t="133578" x="2090738" y="3948113"/>
          <p14:tracePt t="133595" x="2076450" y="3895725"/>
          <p14:tracePt t="133612" x="2057400" y="3871913"/>
          <p14:tracePt t="133628" x="2047875" y="3862388"/>
          <p14:tracePt t="133645" x="2014538" y="3838575"/>
          <p14:tracePt t="133661" x="1990725" y="3829050"/>
          <p14:tracePt t="133678" x="1957388" y="3829050"/>
          <p14:tracePt t="133695" x="1933575" y="3829050"/>
          <p14:tracePt t="133712" x="1905000" y="3829050"/>
          <p14:tracePt t="133728" x="1885950" y="3829050"/>
          <p14:tracePt t="133745" x="1871663" y="3829050"/>
          <p14:tracePt t="133762" x="1862138" y="3833813"/>
          <p14:tracePt t="133778" x="1843088" y="3843338"/>
          <p14:tracePt t="133795" x="1833563" y="3852863"/>
          <p14:tracePt t="133812" x="1819275" y="3867150"/>
          <p14:tracePt t="133828" x="1804988" y="3886200"/>
          <p14:tracePt t="133845" x="1795463" y="3890963"/>
          <p14:tracePt t="133862" x="1790700" y="3900488"/>
          <p14:tracePt t="133878" x="1785938" y="3905250"/>
          <p14:tracePt t="133895" x="1776413" y="3910013"/>
          <p14:tracePt t="133928" x="1771650" y="3910013"/>
          <p14:tracePt t="133945" x="1771650" y="3914775"/>
          <p14:tracePt t="135511" x="1771650" y="3905250"/>
          <p14:tracePt t="135518" x="1776413" y="3886200"/>
          <p14:tracePt t="135529" x="1790700" y="3876675"/>
          <p14:tracePt t="135545" x="1800225" y="3838575"/>
          <p14:tracePt t="135561" x="1824038" y="3805238"/>
          <p14:tracePt t="135595" x="1857375" y="3757613"/>
          <p14:tracePt t="135628" x="1919288" y="3676650"/>
          <p14:tracePt t="135645" x="1943100" y="3648075"/>
          <p14:tracePt t="135661" x="1957388" y="3624263"/>
          <p14:tracePt t="135678" x="1976438" y="3595688"/>
          <p14:tracePt t="135695" x="1995488" y="3567113"/>
          <p14:tracePt t="135711" x="2014538" y="3548063"/>
          <p14:tracePt t="135728" x="2028825" y="3538538"/>
          <p14:tracePt t="135745" x="2062163" y="3514725"/>
          <p14:tracePt t="135761" x="2095500" y="3500438"/>
          <p14:tracePt t="135778" x="2114550" y="3481388"/>
          <p14:tracePt t="135795" x="2138363" y="3467100"/>
          <p14:tracePt t="135811" x="2166938" y="3457575"/>
          <p14:tracePt t="135828" x="2176463" y="3448050"/>
          <p14:tracePt t="135845" x="2181225" y="3443288"/>
          <p14:tracePt t="135862" x="2190750" y="3438525"/>
          <p14:tracePt t="135878" x="2200275" y="3438525"/>
          <p14:tracePt t="135895" x="2205038" y="3438525"/>
          <p14:tracePt t="135912" x="2214563" y="3438525"/>
          <p14:tracePt t="135928" x="2224088" y="3443288"/>
          <p14:tracePt t="135945" x="2238375" y="3495675"/>
          <p14:tracePt t="135962" x="2243138" y="3576638"/>
          <p14:tracePt t="135978" x="2243138" y="3638550"/>
          <p14:tracePt t="135980" x="2243138" y="3657600"/>
          <p14:tracePt t="135995" x="2238375" y="3690938"/>
          <p14:tracePt t="136011" x="2233613" y="3714750"/>
          <p14:tracePt t="136028" x="2228850" y="3729038"/>
          <p14:tracePt t="136045" x="2224088" y="3738563"/>
          <p14:tracePt t="136061" x="2224088" y="3748088"/>
          <p14:tracePt t="136078" x="2224088" y="3752850"/>
          <p14:tracePt t="136095" x="2224088" y="3757613"/>
          <p14:tracePt t="136435" x="2195513" y="3781425"/>
          <p14:tracePt t="136442" x="2157413" y="3824288"/>
          <p14:tracePt t="136450" x="2114550" y="3857625"/>
          <p14:tracePt t="136461" x="2076450" y="3886200"/>
          <p14:tracePt t="136495" x="1895475" y="3986213"/>
          <p14:tracePt t="136528" x="1814513" y="4014788"/>
          <p14:tracePt t="136545" x="1781175" y="4014788"/>
          <p14:tracePt t="136561" x="1757363" y="4010025"/>
          <p14:tracePt t="136578" x="1738313" y="4005263"/>
          <p14:tracePt t="136595" x="1719263" y="4000500"/>
          <p14:tracePt t="136611" x="1704975" y="3990975"/>
          <p14:tracePt t="136628" x="1695450" y="3981450"/>
          <p14:tracePt t="136645" x="1690688" y="3976688"/>
          <p14:tracePt t="136661" x="1685925" y="3976688"/>
          <p14:tracePt t="136695" x="1676400" y="3976688"/>
          <p14:tracePt t="136711" x="1671638" y="3976688"/>
          <p14:tracePt t="136728" x="1662113" y="4000500"/>
          <p14:tracePt t="136745" x="1657350" y="4029075"/>
          <p14:tracePt t="136761" x="1643063" y="4081463"/>
          <p14:tracePt t="136778" x="1643063" y="4124325"/>
          <p14:tracePt t="136795" x="1643063" y="4181475"/>
          <p14:tracePt t="136811" x="1647825" y="4200525"/>
          <p14:tracePt t="136828" x="1662113" y="4224338"/>
          <p14:tracePt t="136845" x="1681163" y="4248150"/>
          <p14:tracePt t="136861" x="1700213" y="4267200"/>
          <p14:tracePt t="136878" x="1728788" y="4286250"/>
          <p14:tracePt t="136895" x="1762125" y="4305300"/>
          <p14:tracePt t="136911" x="1804988" y="4319588"/>
          <p14:tracePt t="136928" x="1866900" y="4329113"/>
          <p14:tracePt t="136945" x="1914525" y="4329113"/>
          <p14:tracePt t="136961" x="1966913" y="4329113"/>
          <p14:tracePt t="136978" x="2028825" y="4324350"/>
          <p14:tracePt t="136995" x="2071688" y="4310063"/>
          <p14:tracePt t="137011" x="2114550" y="4286250"/>
          <p14:tracePt t="137028" x="2152650" y="4252913"/>
          <p14:tracePt t="137045" x="2224088" y="4195763"/>
          <p14:tracePt t="137061" x="2252663" y="4167188"/>
          <p14:tracePt t="137078" x="2276475" y="4143375"/>
          <p14:tracePt t="137095" x="2295525" y="4114800"/>
          <p14:tracePt t="137112" x="2305050" y="4090988"/>
          <p14:tracePt t="137128" x="2305050" y="4071938"/>
          <p14:tracePt t="137145" x="2290763" y="4038600"/>
          <p14:tracePt t="137161" x="2262188" y="4000500"/>
          <p14:tracePt t="137178" x="2224088" y="3971925"/>
          <p14:tracePt t="137195" x="2171700" y="3948113"/>
          <p14:tracePt t="137211" x="2100263" y="3933825"/>
          <p14:tracePt t="137228" x="2000250" y="3924300"/>
          <p14:tracePt t="137245" x="1952625" y="3924300"/>
          <p14:tracePt t="137261" x="1928813" y="3924300"/>
          <p14:tracePt t="137278" x="1909763" y="3929063"/>
          <p14:tracePt t="137294" x="1890713" y="3933825"/>
          <p14:tracePt t="137311" x="1885950" y="3933825"/>
          <p14:tracePt t="137328" x="1881188" y="3933825"/>
          <p14:tracePt t="137345" x="1871663" y="3933825"/>
          <p14:tracePt t="137713" x="1857375" y="4005263"/>
          <p14:tracePt t="137720" x="1838325" y="4105275"/>
          <p14:tracePt t="137728" x="1819275" y="4186238"/>
          <p14:tracePt t="137745" x="1785938" y="4291013"/>
          <p14:tracePt t="137761" x="1747838" y="4391025"/>
          <p14:tracePt t="137794" x="1624013" y="4719638"/>
          <p14:tracePt t="137828" x="1585913" y="4819650"/>
          <p14:tracePt t="137845" x="1562100" y="4852988"/>
          <p14:tracePt t="137861" x="1552575" y="4876800"/>
          <p14:tracePt t="137878" x="1533525" y="4905375"/>
          <p14:tracePt t="137895" x="1519238" y="4948238"/>
          <p14:tracePt t="137911" x="1500188" y="5005388"/>
          <p14:tracePt t="137928" x="1495425" y="5033963"/>
          <p14:tracePt t="137945" x="1485900" y="5048250"/>
          <p14:tracePt t="137961" x="1485900" y="5057775"/>
          <p14:tracePt t="137978" x="1485900" y="5067300"/>
          <p14:tracePt t="137995" x="1476375" y="5072063"/>
          <p14:tracePt t="138011" x="1471613" y="5076825"/>
          <p14:tracePt t="138028" x="1462088" y="5091113"/>
          <p14:tracePt t="138044" x="1457325" y="5100638"/>
          <p14:tracePt t="138061" x="1443038" y="5110163"/>
          <p14:tracePt t="138078" x="1428750" y="5119688"/>
          <p14:tracePt t="138095" x="1419225" y="5129213"/>
          <p14:tracePt t="138111" x="1409700" y="5133975"/>
          <p14:tracePt t="138128" x="1404938" y="5133975"/>
          <p14:tracePt t="138145" x="1400175" y="5133975"/>
          <p14:tracePt t="138178" x="1390650" y="5124450"/>
          <p14:tracePt t="138195" x="1381125" y="5100638"/>
          <p14:tracePt t="138211" x="1381125" y="5043488"/>
          <p14:tracePt t="138228" x="1381125" y="5014913"/>
          <p14:tracePt t="138244" x="1381125" y="4991100"/>
          <p14:tracePt t="138261" x="1381125" y="4981575"/>
          <p14:tracePt t="138278" x="1381125" y="4972050"/>
          <p14:tracePt t="138294" x="1381125" y="4962525"/>
          <p14:tracePt t="138311" x="1381125" y="4957763"/>
          <p14:tracePt t="138328" x="1381125" y="4953000"/>
          <p14:tracePt t="138682" x="1381125" y="4962525"/>
          <p14:tracePt t="138689" x="1381125" y="4991100"/>
          <p14:tracePt t="138697" x="1381125" y="5014913"/>
          <p14:tracePt t="138712" x="1366838" y="5095875"/>
          <p14:tracePt t="138728" x="1366838" y="5205413"/>
          <p14:tracePt t="138745" x="1366838" y="5295900"/>
          <p14:tracePt t="138778" x="1357313" y="5424488"/>
          <p14:tracePt t="138812" x="1343025" y="5505450"/>
          <p14:tracePt t="138828" x="1343025" y="5538788"/>
          <p14:tracePt t="138844" x="1343025" y="5557838"/>
          <p14:tracePt t="138861" x="1338263" y="5586413"/>
          <p14:tracePt t="138878" x="1338263" y="5610225"/>
          <p14:tracePt t="138894" x="1338263" y="5629275"/>
          <p14:tracePt t="138911" x="1333500" y="5648325"/>
          <p14:tracePt t="138928" x="1333500" y="5662613"/>
          <p14:tracePt t="138944" x="1333500" y="5672138"/>
          <p14:tracePt t="138961" x="1333500" y="5695950"/>
          <p14:tracePt t="138978" x="1333500" y="5705475"/>
          <p14:tracePt t="138994" x="1333500" y="5710238"/>
          <p14:tracePt t="139013" x="1333500" y="5715000"/>
          <p14:tracePt t="139028" x="1333500" y="5719763"/>
          <p14:tracePt t="139044" x="1333500" y="5729288"/>
          <p14:tracePt t="139061" x="1333500" y="5734050"/>
          <p14:tracePt t="139078" x="1333500" y="5743575"/>
          <p14:tracePt t="139094" x="1333500" y="5748338"/>
          <p14:tracePt t="139111" x="1333500" y="5753100"/>
          <p14:tracePt t="139128" x="1333500" y="5757863"/>
          <p14:tracePt t="140070" x="1333500" y="5743575"/>
          <p14:tracePt t="140077" x="1333500" y="5724525"/>
          <p14:tracePt t="140084" x="1333500" y="5705475"/>
          <p14:tracePt t="140094" x="1333500" y="5681663"/>
          <p14:tracePt t="140111" x="1333500" y="5638800"/>
          <p14:tracePt t="140128" x="1333500" y="5586413"/>
          <p14:tracePt t="140161" x="1333500" y="5543550"/>
          <p14:tracePt t="140194" x="1333500" y="5481638"/>
          <p14:tracePt t="140211" x="1333500" y="5462588"/>
          <p14:tracePt t="140228" x="1333500" y="5424488"/>
          <p14:tracePt t="140244" x="1333500" y="5391150"/>
          <p14:tracePt t="140261" x="1333500" y="5329238"/>
          <p14:tracePt t="140278" x="1333500" y="5286375"/>
          <p14:tracePt t="140294" x="1333500" y="5243513"/>
          <p14:tracePt t="140311" x="1333500" y="5186363"/>
          <p14:tracePt t="140328" x="1333500" y="5148263"/>
          <p14:tracePt t="140345" x="1333500" y="5105400"/>
          <p14:tracePt t="140361" x="1333500" y="5076825"/>
          <p14:tracePt t="140378" x="1333500" y="5043488"/>
          <p14:tracePt t="140394" x="1333500" y="5033963"/>
          <p14:tracePt t="140411" x="1333500" y="5019675"/>
          <p14:tracePt t="140428" x="1333500" y="5005388"/>
          <p14:tracePt t="140444" x="1333500" y="4991100"/>
          <p14:tracePt t="140461" x="1333500" y="4986338"/>
          <p14:tracePt t="140478" x="1333500" y="4976813"/>
          <p14:tracePt t="140569" x="1338263" y="4976813"/>
          <p14:tracePt t="140584" x="1347788" y="4976813"/>
          <p14:tracePt t="140591" x="1357313" y="4967288"/>
          <p14:tracePt t="140597" x="1371600" y="4953000"/>
          <p14:tracePt t="140611" x="1400175" y="4924425"/>
          <p14:tracePt t="140628" x="1543050" y="4800600"/>
          <p14:tracePt t="140644" x="1681163" y="4619625"/>
          <p14:tracePt t="140661" x="1790700" y="4476750"/>
          <p14:tracePt t="140678" x="1900238" y="4343400"/>
          <p14:tracePt t="140694" x="1952625" y="4276725"/>
          <p14:tracePt t="140711" x="2014538" y="4205288"/>
          <p14:tracePt t="140728" x="2066925" y="4148138"/>
          <p14:tracePt t="140744" x="2133600" y="4076700"/>
          <p14:tracePt t="140761" x="2171700" y="4038600"/>
          <p14:tracePt t="140778" x="2209800" y="4005263"/>
          <p14:tracePt t="140794" x="2243138" y="3981450"/>
          <p14:tracePt t="140811" x="2290763" y="3957638"/>
          <p14:tracePt t="140828" x="2328863" y="3948113"/>
          <p14:tracePt t="140844" x="2362200" y="3938588"/>
          <p14:tracePt t="140861" x="2409825" y="3929063"/>
          <p14:tracePt t="140878" x="2438400" y="3929063"/>
          <p14:tracePt t="140895" x="2462213" y="3929063"/>
          <p14:tracePt t="140911" x="2481263" y="3929063"/>
          <p14:tracePt t="140928" x="2514600" y="3929063"/>
          <p14:tracePt t="140944" x="2543175" y="3929063"/>
          <p14:tracePt t="140961" x="2562225" y="3924300"/>
          <p14:tracePt t="140978" x="2600325" y="3914775"/>
          <p14:tracePt t="140994" x="2633663" y="3905250"/>
          <p14:tracePt t="141011" x="2662238" y="3905250"/>
          <p14:tracePt t="141028" x="2690813" y="3905250"/>
          <p14:tracePt t="141045" x="2719388" y="3905250"/>
          <p14:tracePt t="141061" x="2757488" y="3900488"/>
          <p14:tracePt t="141078" x="2781300" y="3900488"/>
          <p14:tracePt t="141094" x="2805113" y="3886200"/>
          <p14:tracePt t="141112" x="2838450" y="3881438"/>
          <p14:tracePt t="141128" x="2857500" y="3876675"/>
          <p14:tracePt t="141144" x="2881313" y="3876675"/>
          <p14:tracePt t="141161" x="2900363" y="3876675"/>
          <p14:tracePt t="141178" x="2919413" y="3876675"/>
          <p14:tracePt t="141194" x="2933700" y="3876675"/>
          <p14:tracePt t="141211" x="2952750" y="3876675"/>
          <p14:tracePt t="141228" x="2962275" y="3876675"/>
          <p14:tracePt t="141244" x="2971800" y="3876675"/>
          <p14:tracePt t="141261" x="2981325" y="3876675"/>
          <p14:tracePt t="141278" x="2986088" y="3876675"/>
          <p14:tracePt t="141294" x="2990850" y="3876675"/>
          <p14:tracePt t="141347" x="2990850" y="3881438"/>
          <p14:tracePt t="141361" x="2986088" y="3886200"/>
          <p14:tracePt t="141368" x="2971800" y="3890963"/>
          <p14:tracePt t="141378" x="2952750" y="3895725"/>
          <p14:tracePt t="141394" x="2924175" y="3905250"/>
          <p14:tracePt t="141411" x="2895600" y="3910013"/>
          <p14:tracePt t="141428" x="2871788" y="3910013"/>
          <p14:tracePt t="141444" x="2857500" y="3905250"/>
          <p14:tracePt t="141461" x="2852738" y="3895725"/>
          <p14:tracePt t="141478" x="2847975" y="3876675"/>
          <p14:tracePt t="141479" x="2847975" y="3857625"/>
          <p14:tracePt t="141494" x="2847975" y="3819525"/>
          <p14:tracePt t="141511" x="2867025" y="3781425"/>
          <p14:tracePt t="141528" x="2890838" y="3743325"/>
          <p14:tracePt t="141544" x="2957513" y="3705225"/>
          <p14:tracePt t="141561" x="3019425" y="3695700"/>
          <p14:tracePt t="141578" x="3086100" y="3705225"/>
          <p14:tracePt t="141594" x="3167063" y="3719513"/>
          <p14:tracePt t="141611" x="3267075" y="3748088"/>
          <p14:tracePt t="141628" x="3333750" y="3767138"/>
          <p14:tracePt t="141644" x="3376613" y="3786188"/>
          <p14:tracePt t="141661" x="3414713" y="3800475"/>
          <p14:tracePt t="141678" x="3467100" y="3824288"/>
          <p14:tracePt t="141694" x="3495675" y="3824288"/>
          <p14:tracePt t="141711" x="3514725" y="3829050"/>
          <p14:tracePt t="141728" x="3529013" y="3829050"/>
          <p14:tracePt t="141744" x="3533775" y="3829050"/>
          <p14:tracePt t="142001" x="3562350" y="3829050"/>
          <p14:tracePt t="142008" x="3600450" y="3824288"/>
          <p14:tracePt t="142015" x="3648075" y="3805238"/>
          <p14:tracePt t="142028" x="3671888" y="3800475"/>
          <p14:tracePt t="142044" x="3776663" y="3790950"/>
          <p14:tracePt t="142061" x="3829050" y="3790950"/>
          <p14:tracePt t="142078" x="3871913" y="3790950"/>
          <p14:tracePt t="142094" x="3914775" y="3800475"/>
          <p14:tracePt t="142111" x="3967163" y="3810000"/>
          <p14:tracePt t="142128" x="3995738" y="3810000"/>
          <p14:tracePt t="142144" x="4038600" y="3810000"/>
          <p14:tracePt t="142163" x="4110038" y="3810000"/>
          <p14:tracePt t="142178" x="4157663" y="3810000"/>
          <p14:tracePt t="142194" x="4205288" y="3810000"/>
          <p14:tracePt t="142211" x="4252913" y="3819525"/>
          <p14:tracePt t="142228" x="4305300" y="3824288"/>
          <p14:tracePt t="142244" x="4333875" y="3824288"/>
          <p14:tracePt t="142261" x="4352925" y="3824288"/>
          <p14:tracePt t="142278" x="4376738" y="3824288"/>
          <p14:tracePt t="142294" x="4395788" y="3824288"/>
          <p14:tracePt t="142311" x="4405313" y="3824288"/>
          <p14:tracePt t="142328" x="4410075" y="3824288"/>
          <p14:tracePt t="142344" x="4414838" y="3824288"/>
          <p14:tracePt t="142361" x="4419600" y="3824288"/>
          <p14:tracePt t="142896" x="4410075" y="3824288"/>
          <p14:tracePt t="142904" x="4376738" y="3824288"/>
          <p14:tracePt t="142911" x="4319588" y="3824288"/>
          <p14:tracePt t="142944" x="4000500" y="3776663"/>
          <p14:tracePt t="142977" x="3600450" y="3667125"/>
          <p14:tracePt t="142995" x="3509963" y="3643313"/>
          <p14:tracePt t="143014" x="3457575" y="3633788"/>
          <p14:tracePt t="143028" x="3400425" y="3619500"/>
          <p14:tracePt t="143044" x="3371850" y="3614738"/>
          <p14:tracePt t="143061" x="3343275" y="3609975"/>
          <p14:tracePt t="143077" x="3305175" y="3600450"/>
          <p14:tracePt t="143095" x="3248025" y="3590925"/>
          <p14:tracePt t="143111" x="3209925" y="3586163"/>
          <p14:tracePt t="143127" x="3167063" y="3576638"/>
          <p14:tracePt t="143144" x="3124200" y="3567113"/>
          <p14:tracePt t="143161" x="3062288" y="3552825"/>
          <p14:tracePt t="143178" x="3009900" y="3548063"/>
          <p14:tracePt t="143194" x="2957513" y="3538538"/>
          <p14:tracePt t="143211" x="2900363" y="3529013"/>
          <p14:tracePt t="143227" x="2862263" y="3519488"/>
          <p14:tracePt t="143244" x="2838450" y="3514725"/>
          <p14:tracePt t="143261" x="2824163" y="3514725"/>
          <p14:tracePt t="143277" x="2809875" y="3514725"/>
          <p14:tracePt t="143294" x="2800350" y="3514725"/>
          <p14:tracePt t="143311" x="2795588" y="3514725"/>
          <p14:tracePt t="143327" x="2790825" y="3514725"/>
          <p14:tracePt t="143528" x="2786063" y="3514725"/>
          <p14:tracePt t="143534" x="2781300" y="3519488"/>
          <p14:tracePt t="143544" x="2771775" y="3529013"/>
          <p14:tracePt t="143561" x="2762250" y="3538538"/>
          <p14:tracePt t="143578" x="2738438" y="3552825"/>
          <p14:tracePt t="143594" x="2705100" y="3562350"/>
          <p14:tracePt t="143611" x="2681288" y="3576638"/>
          <p14:tracePt t="143627" x="2662238" y="3581400"/>
          <p14:tracePt t="143644" x="2628900" y="3586163"/>
          <p14:tracePt t="143661" x="2605088" y="3586163"/>
          <p14:tracePt t="143678" x="2586038" y="3586163"/>
          <p14:tracePt t="143694" x="2571750" y="3586163"/>
          <p14:tracePt t="143711" x="2557463" y="3581400"/>
          <p14:tracePt t="143728" x="2547938" y="3571875"/>
          <p14:tracePt t="143744" x="2543175" y="3567113"/>
          <p14:tracePt t="143762" x="2538413" y="3562350"/>
          <p14:tracePt t="143778" x="2533650" y="3552825"/>
          <p14:tracePt t="143794" x="2533650" y="3538538"/>
          <p14:tracePt t="143811" x="2533650" y="3514725"/>
          <p14:tracePt t="143828" x="2562225" y="3481388"/>
          <p14:tracePt t="143844" x="2590800" y="3457575"/>
          <p14:tracePt t="143861" x="2624138" y="3438525"/>
          <p14:tracePt t="143877" x="2657475" y="3414713"/>
          <p14:tracePt t="143894" x="2728913" y="3395663"/>
          <p14:tracePt t="143911" x="2819400" y="3386138"/>
          <p14:tracePt t="143928" x="2909888" y="3386138"/>
          <p14:tracePt t="143944" x="2986088" y="3395663"/>
          <p14:tracePt t="143961" x="3052763" y="3409950"/>
          <p14:tracePt t="143977" x="3081338" y="3414713"/>
          <p14:tracePt t="143994" x="3095625" y="3419475"/>
          <p14:tracePt t="144011" x="3114675" y="3419475"/>
          <p14:tracePt t="144027" x="3124200" y="3419475"/>
          <p14:tracePt t="144044" x="3128963" y="3419475"/>
          <p14:tracePt t="144061" x="3128963" y="3429000"/>
          <p14:tracePt t="144077" x="3119438" y="3448050"/>
          <p14:tracePt t="144094" x="3090863" y="3486150"/>
          <p14:tracePt t="144111" x="3019425" y="3543300"/>
          <p14:tracePt t="144127" x="2952750" y="3595688"/>
          <p14:tracePt t="144144" x="2881313" y="3643313"/>
          <p14:tracePt t="144161" x="2862263" y="3652838"/>
          <p14:tracePt t="144177" x="2852738" y="3657600"/>
          <p14:tracePt t="144194" x="2852738" y="3662363"/>
          <p14:tracePt t="144401" x="2805113" y="3662363"/>
          <p14:tracePt t="144409" x="2752725" y="3662363"/>
          <p14:tracePt t="144416" x="2686050" y="3662363"/>
          <p14:tracePt t="144427" x="2614613" y="3662363"/>
          <p14:tracePt t="144444" x="2443163" y="3619500"/>
          <p14:tracePt t="144461" x="2366963" y="3581400"/>
          <p14:tracePt t="144478" x="2319338" y="3552825"/>
          <p14:tracePt t="144494" x="2295525" y="3533775"/>
          <p14:tracePt t="144496" x="2286000" y="3533775"/>
          <p14:tracePt t="144511" x="2276475" y="3524250"/>
          <p14:tracePt t="144527" x="2271713" y="3519488"/>
          <p14:tracePt t="144544" x="2266950" y="3514725"/>
          <p14:tracePt t="144561" x="2257425" y="3509963"/>
          <p14:tracePt t="144577" x="2247900" y="3500438"/>
          <p14:tracePt t="144594" x="2228850" y="3500438"/>
          <p14:tracePt t="144611" x="2185988" y="3500438"/>
          <p14:tracePt t="144627" x="2124075" y="3505200"/>
          <p14:tracePt t="144644" x="2028825" y="3509963"/>
          <p14:tracePt t="144661" x="1981200" y="3519488"/>
          <p14:tracePt t="144677" x="1943100" y="3519488"/>
          <p14:tracePt t="144694" x="1905000" y="3519488"/>
          <p14:tracePt t="144710" x="1890713" y="3519488"/>
          <p14:tracePt t="144727" x="1881188" y="3519488"/>
          <p14:tracePt t="144744" x="1876425" y="3519488"/>
          <p14:tracePt t="144760" x="1866900" y="3519488"/>
          <p14:tracePt t="144777" x="1862138" y="3519488"/>
          <p14:tracePt t="144974" x="1885950" y="3519488"/>
          <p14:tracePt t="144983" x="1919288" y="3519488"/>
          <p14:tracePt t="144994" x="1943100" y="3519488"/>
          <p14:tracePt t="145011" x="2057400" y="3533775"/>
          <p14:tracePt t="145027" x="2138363" y="3538538"/>
          <p14:tracePt t="145044" x="2200275" y="3552825"/>
          <p14:tracePt t="145061" x="2252663" y="3562350"/>
          <p14:tracePt t="145077" x="2305050" y="3562350"/>
          <p14:tracePt t="145094" x="2333625" y="3562350"/>
          <p14:tracePt t="145111" x="2362200" y="3562350"/>
          <p14:tracePt t="145127" x="2400300" y="3567113"/>
          <p14:tracePt t="145144" x="2428875" y="3567113"/>
          <p14:tracePt t="145161" x="2452688" y="3567113"/>
          <p14:tracePt t="145177" x="2466975" y="3567113"/>
          <p14:tracePt t="145194" x="2486025" y="3567113"/>
          <p14:tracePt t="145211" x="2495550" y="3567113"/>
          <p14:tracePt t="145227" x="2500313" y="3567113"/>
          <p14:tracePt t="145245" x="2505075" y="3567113"/>
          <p14:tracePt t="145261" x="2509838" y="3567113"/>
          <p14:tracePt t="145656" x="2462213" y="3567113"/>
          <p14:tracePt t="145663" x="2395538" y="3567113"/>
          <p14:tracePt t="145678" x="2295525" y="3567113"/>
          <p14:tracePt t="145694" x="2209800" y="3581400"/>
          <p14:tracePt t="145711" x="2152650" y="3586163"/>
          <p14:tracePt t="145727" x="2109788" y="3595688"/>
          <p14:tracePt t="145760" x="2081213" y="3595688"/>
          <p14:tracePt t="145794" x="2066925" y="3595688"/>
          <p14:tracePt t="145861" x="2076450" y="3595688"/>
          <p14:tracePt t="145869" x="2090738" y="3595688"/>
          <p14:tracePt t="145877" x="2109788" y="3595688"/>
          <p14:tracePt t="145894" x="2176463" y="3595688"/>
          <p14:tracePt t="145911" x="2271713" y="3600450"/>
          <p14:tracePt t="145927" x="2381250" y="3600450"/>
          <p14:tracePt t="145944" x="2495550" y="3600450"/>
          <p14:tracePt t="145960" x="2533650" y="3590925"/>
          <p14:tracePt t="145977" x="2571750" y="3586163"/>
          <p14:tracePt t="145994" x="2600325" y="3586163"/>
          <p14:tracePt t="146010" x="2609850" y="3586163"/>
          <p14:tracePt t="146027" x="2624138" y="3586163"/>
          <p14:tracePt t="146044" x="2643188" y="3586163"/>
          <p14:tracePt t="146060" x="2652713" y="3586163"/>
          <p14:tracePt t="146077" x="2662238" y="3586163"/>
          <p14:tracePt t="146094" x="2667000" y="3586163"/>
          <p14:tracePt t="146110" x="2671763" y="3586163"/>
          <p14:tracePt t="146148" x="2676525" y="3586163"/>
          <p14:tracePt t="146955" x="2624138" y="3595688"/>
          <p14:tracePt t="146963" x="2566988" y="3614738"/>
          <p14:tracePt t="146977" x="2419350" y="3648075"/>
          <p14:tracePt t="146994" x="2257425" y="3681413"/>
          <p14:tracePt t="147011" x="2133600" y="3700463"/>
          <p14:tracePt t="147027" x="2052638" y="3705225"/>
          <p14:tracePt t="147044" x="1947863" y="3714750"/>
          <p14:tracePt t="147095" x="1866900" y="3714750"/>
          <p14:tracePt t="147143" x="1762125" y="3714750"/>
          <p14:tracePt t="147181" x="1757363" y="3714750"/>
          <p14:tracePt t="147194" x="1752600" y="3714750"/>
          <p14:tracePt t="147212" x="1757363" y="3709988"/>
          <p14:tracePt t="147227" x="1800225" y="3695700"/>
          <p14:tracePt t="147244" x="1885950" y="3676650"/>
          <p14:tracePt t="147260" x="1990725" y="3643313"/>
          <p14:tracePt t="147277" x="2119313" y="3609975"/>
          <p14:tracePt t="147294" x="2347913" y="3562350"/>
          <p14:tracePt t="147310" x="2452688" y="3533775"/>
          <p14:tracePt t="147327" x="2514600" y="3519488"/>
          <p14:tracePt t="147344" x="2566988" y="3505200"/>
          <p14:tracePt t="147360" x="2595563" y="3505200"/>
          <p14:tracePt t="147377" x="2614613" y="3505200"/>
          <p14:tracePt t="147394" x="2628900" y="3505200"/>
          <p14:tracePt t="147410" x="2638425" y="3505200"/>
          <p14:tracePt t="147427" x="2643188" y="3505200"/>
          <p14:tracePt t="147444" x="2647950" y="3505200"/>
          <p14:tracePt t="147460" x="2652713" y="3505200"/>
          <p14:tracePt t="147477" x="2662238" y="3505200"/>
          <p14:tracePt t="147494" x="2671763" y="3509963"/>
          <p14:tracePt t="147510" x="2676525" y="3509963"/>
          <p14:tracePt t="147527" x="2686050" y="3509963"/>
          <p14:tracePt t="147544" x="2690813" y="3509963"/>
          <p14:tracePt t="147990" x="2647950" y="3519488"/>
          <p14:tracePt t="147998" x="2609850" y="3533775"/>
          <p14:tracePt t="148010" x="2576513" y="3538538"/>
          <p14:tracePt t="148027" x="2514600" y="3552825"/>
          <p14:tracePt t="148044" x="2486025" y="3557588"/>
          <p14:tracePt t="148060" x="2476500" y="3557588"/>
          <p14:tracePt t="148077" x="2466975" y="3557588"/>
          <p14:tracePt t="148110" x="2452688" y="3557588"/>
          <p14:tracePt t="148218" x="2457450" y="3557588"/>
          <p14:tracePt t="148225" x="2471738" y="3552825"/>
          <p14:tracePt t="148233" x="2495550" y="3552825"/>
          <p14:tracePt t="148244" x="2538413" y="3548063"/>
          <p14:tracePt t="148260" x="2643188" y="3538538"/>
          <p14:tracePt t="148277" x="2771775" y="3524250"/>
          <p14:tracePt t="148294" x="2847975" y="3524250"/>
          <p14:tracePt t="148310" x="2933700" y="3514725"/>
          <p14:tracePt t="148327" x="3000375" y="3514725"/>
          <p14:tracePt t="148344" x="3076575" y="3509963"/>
          <p14:tracePt t="148360" x="3119438" y="3509963"/>
          <p14:tracePt t="148377" x="3148013" y="3509963"/>
          <p14:tracePt t="148394" x="3171825" y="3495675"/>
          <p14:tracePt t="148410" x="3200400" y="3490913"/>
          <p14:tracePt t="148427" x="3209925" y="3490913"/>
          <p14:tracePt t="148444" x="3228975" y="3490913"/>
          <p14:tracePt t="148460" x="3238500" y="3490913"/>
          <p14:tracePt t="148477" x="3243263" y="3490913"/>
          <p14:tracePt t="148494" x="3252788" y="3490913"/>
          <p14:tracePt t="148534" x="3252788" y="3486150"/>
          <p14:tracePt t="148732" x="3328988" y="3557588"/>
          <p14:tracePt t="148739" x="3486150" y="3729038"/>
          <p14:tracePt t="148747" x="3662363" y="3924300"/>
          <p14:tracePt t="148761" x="3843338" y="4114800"/>
          <p14:tracePt t="148777" x="4448175" y="4581525"/>
          <p14:tracePt t="148794" x="4867275" y="4905375"/>
          <p14:tracePt t="148828" x="5376863" y="5233988"/>
          <p14:tracePt t="148861" x="5529263" y="5305425"/>
          <p14:tracePt t="148877" x="5548313" y="5305425"/>
          <p14:tracePt t="148894" x="5553075" y="5300663"/>
          <p14:tracePt t="149062" x="5672138" y="5281613"/>
          <p14:tracePt t="149070" x="5843588" y="5257800"/>
          <p14:tracePt t="149078" x="5967413" y="5248275"/>
          <p14:tracePt t="149094" x="6191250" y="5219700"/>
          <p14:tracePt t="149110" x="6410325" y="5210175"/>
          <p14:tracePt t="149127" x="6577013" y="5205413"/>
          <p14:tracePt t="149144" x="6767513" y="5205413"/>
          <p14:tracePt t="149160" x="6881813" y="5214938"/>
          <p14:tracePt t="149177" x="6977063" y="5229225"/>
          <p14:tracePt t="149194" x="7048500" y="5243513"/>
          <p14:tracePt t="149210" x="7124700" y="5257800"/>
          <p14:tracePt t="149227" x="7196138" y="5272088"/>
          <p14:tracePt t="149244" x="7243763" y="5272088"/>
          <p14:tracePt t="149260" x="7319963" y="5286375"/>
          <p14:tracePt t="149277" x="7358063" y="5300663"/>
          <p14:tracePt t="149293" x="7386638" y="5305425"/>
          <p14:tracePt t="149310" x="7410450" y="5310188"/>
          <p14:tracePt t="149327" x="7419975" y="5310188"/>
          <p14:tracePt t="149344" x="7429500" y="5319713"/>
          <p14:tracePt t="149360" x="7429500" y="5324475"/>
          <p14:tracePt t="149377" x="7434263" y="5338763"/>
          <p14:tracePt t="149421" x="7434263" y="5376863"/>
          <p14:tracePt t="149429" x="7429500" y="5410200"/>
          <p14:tracePt t="149444" x="7415213" y="5429250"/>
          <p14:tracePt t="149460" x="7386638" y="5457825"/>
          <p14:tracePt t="149477" x="7296150" y="5514975"/>
          <p14:tracePt t="149493" x="7200900" y="5543550"/>
          <p14:tracePt t="149510" x="7048500" y="5576888"/>
          <p14:tracePt t="149527" x="6967538" y="5576888"/>
          <p14:tracePt t="149544" x="6915150" y="5557838"/>
          <p14:tracePt t="149560" x="6872288" y="5514975"/>
          <p14:tracePt t="149577" x="6791325" y="5376863"/>
          <p14:tracePt t="149593" x="6772275" y="5334000"/>
          <p14:tracePt t="149610" x="6762750" y="5300663"/>
          <p14:tracePt t="149627" x="6757988" y="5267325"/>
          <p14:tracePt t="149643" x="6757988" y="5257800"/>
          <p14:tracePt t="149660" x="6757988" y="5238750"/>
          <p14:tracePt t="149677" x="6767513" y="5229225"/>
          <p14:tracePt t="149694" x="6810375" y="5186363"/>
          <p14:tracePt t="149710" x="6886575" y="5148263"/>
          <p14:tracePt t="149727" x="6962775" y="5119688"/>
          <p14:tracePt t="149743" x="7034213" y="5105400"/>
          <p14:tracePt t="149760" x="7158038" y="5105400"/>
          <p14:tracePt t="149777" x="7234238" y="5114925"/>
          <p14:tracePt t="149794" x="7296150" y="5124450"/>
          <p14:tracePt t="149811" x="7329488" y="5143500"/>
          <p14:tracePt t="149827" x="7372350" y="5176838"/>
          <p14:tracePt t="149843" x="7386638" y="5195888"/>
          <p14:tracePt t="149860" x="7396163" y="5219700"/>
          <p14:tracePt t="149877" x="7396163" y="5291138"/>
          <p14:tracePt t="149893" x="7377113" y="5334000"/>
          <p14:tracePt t="149910" x="7348538" y="5381625"/>
          <p14:tracePt t="149927" x="7291388" y="5429250"/>
          <p14:tracePt t="149943" x="7186613" y="5505450"/>
          <p14:tracePt t="149960" x="7110413" y="5529263"/>
          <p14:tracePt t="149977" x="7048500" y="5543550"/>
          <p14:tracePt t="149993" x="6996113" y="5543550"/>
          <p14:tracePt t="149995" x="6972300" y="5534025"/>
          <p14:tracePt t="150010" x="6934200" y="5510213"/>
          <p14:tracePt t="150027" x="6877050" y="5414963"/>
          <p14:tracePt t="150043" x="6824663" y="5295900"/>
          <p14:tracePt t="150060" x="6810375" y="5167313"/>
          <p14:tracePt t="150077" x="6824663" y="5072063"/>
          <p14:tracePt t="150093" x="6862763" y="4976813"/>
          <p14:tracePt t="150110" x="6915150" y="4924425"/>
          <p14:tracePt t="150127" x="6981825" y="4881563"/>
          <p14:tracePt t="150143" x="7100888" y="4852988"/>
          <p14:tracePt t="150160" x="7196138" y="4862513"/>
          <p14:tracePt t="150177" x="7262813" y="4905375"/>
          <p14:tracePt t="150193" x="7334250" y="4962525"/>
          <p14:tracePt t="150210" x="7367588" y="5005388"/>
          <p14:tracePt t="150227" x="7377113" y="5057775"/>
          <p14:tracePt t="150244" x="7377113" y="5119688"/>
          <p14:tracePt t="150260" x="7310438" y="5262563"/>
          <p14:tracePt t="150277" x="7262813" y="5362575"/>
          <p14:tracePt t="150293" x="7210425" y="5419725"/>
          <p14:tracePt t="150310" x="7143750" y="5486400"/>
          <p14:tracePt t="150327" x="7086600" y="5505450"/>
          <p14:tracePt t="150343" x="7053263" y="5514975"/>
          <p14:tracePt t="150360" x="7015163" y="5514975"/>
          <p14:tracePt t="150377" x="6967538" y="5472113"/>
          <p14:tracePt t="150393" x="6938963" y="5419725"/>
          <p14:tracePt t="150410" x="6924675" y="5372100"/>
          <p14:tracePt t="150427" x="6919913" y="5343525"/>
          <p14:tracePt t="150443" x="6919913" y="5324475"/>
          <p14:tracePt t="150460" x="6919913" y="5310188"/>
          <p14:tracePt t="150477" x="6929438" y="5305425"/>
          <p14:tracePt t="150494" x="6934200" y="5300663"/>
          <p14:tracePt t="150495" x="6934200" y="5295900"/>
          <p14:tracePt t="150510" x="6938963" y="5291138"/>
          <p14:tracePt t="150527" x="6943725" y="5286375"/>
          <p14:tracePt t="150543" x="6948488" y="5286375"/>
          <p14:tracePt t="150560" x="6958013" y="5286375"/>
          <p14:tracePt t="150593" x="6962775" y="5286375"/>
          <p14:tracePt t="151654" x="6958013" y="5286375"/>
          <p14:tracePt t="151662" x="6943725" y="5295900"/>
          <p14:tracePt t="151669" x="6934200" y="5295900"/>
          <p14:tracePt t="151680" x="6929438" y="5300663"/>
          <p14:tracePt t="151693" x="6924675" y="5305425"/>
          <p14:tracePt t="151710" x="6915150" y="5305425"/>
          <p14:tracePt t="151727" x="6910388" y="5305425"/>
          <p14:tracePt t="152007" x="6900863" y="5319713"/>
          <p14:tracePt t="152014" x="6881813" y="5324475"/>
          <p14:tracePt t="152027" x="6862763" y="5329238"/>
          <p14:tracePt t="152043" x="6810375" y="5348288"/>
          <p14:tracePt t="152060" x="6772275" y="5348288"/>
          <p14:tracePt t="152077" x="6729413" y="5348288"/>
          <p14:tracePt t="152094" x="6696075" y="5334000"/>
          <p14:tracePt t="152110" x="6643688" y="5295900"/>
          <p14:tracePt t="152127" x="6615113" y="5267325"/>
          <p14:tracePt t="152143" x="6591300" y="5233988"/>
          <p14:tracePt t="152160" x="6557963" y="5186363"/>
          <p14:tracePt t="152177" x="6553200" y="5172075"/>
          <p14:tracePt t="152193" x="6548438" y="5148263"/>
          <p14:tracePt t="152210" x="6548438" y="5129213"/>
          <p14:tracePt t="152227" x="6567488" y="5095875"/>
          <p14:tracePt t="152243" x="6605588" y="5067300"/>
          <p14:tracePt t="152260" x="6657975" y="5043488"/>
          <p14:tracePt t="152277" x="6729413" y="5029200"/>
          <p14:tracePt t="152293" x="6805613" y="5019675"/>
          <p14:tracePt t="152310" x="6843713" y="5019675"/>
          <p14:tracePt t="152327" x="6867525" y="5033963"/>
          <p14:tracePt t="152344" x="6886575" y="5043488"/>
          <p14:tracePt t="152360" x="6910388" y="5081588"/>
          <p14:tracePt t="152377" x="6929438" y="5114925"/>
          <p14:tracePt t="152393" x="6943725" y="5167313"/>
          <p14:tracePt t="152410" x="6948488" y="5238750"/>
          <p14:tracePt t="152427" x="6948488" y="5272088"/>
          <p14:tracePt t="152443" x="6948488" y="5300663"/>
          <p14:tracePt t="152460" x="6948488" y="5314950"/>
          <p14:tracePt t="152477" x="6948488" y="5324475"/>
          <p14:tracePt t="152493" x="6948488" y="5329238"/>
          <p14:tracePt t="152510" x="6948488" y="5334000"/>
          <p14:tracePt t="152527" x="6948488" y="5338763"/>
          <p14:tracePt t="152543" x="6948488" y="5343525"/>
          <p14:tracePt t="152755" x="6715125" y="5233988"/>
          <p14:tracePt t="152763" x="6410325" y="5095875"/>
          <p14:tracePt t="152770" x="6057900" y="4919663"/>
          <p14:tracePt t="152778" x="5610225" y="4662488"/>
          <p14:tracePt t="152794" x="4938713" y="4229100"/>
          <p14:tracePt t="152811" x="4362450" y="3781425"/>
          <p14:tracePt t="152827" x="4000500" y="3462338"/>
          <p14:tracePt t="152844" x="3800475" y="3305175"/>
          <p14:tracePt t="152860" x="3743325" y="3262313"/>
          <p14:tracePt t="152877" x="3709988" y="3233738"/>
          <p14:tracePt t="152893" x="3700463" y="3209925"/>
          <p14:tracePt t="152910" x="3700463" y="3186113"/>
          <p14:tracePt t="153108" x="3629025" y="3186113"/>
          <p14:tracePt t="153115" x="3538538" y="3176588"/>
          <p14:tracePt t="153127" x="3448050" y="3167063"/>
          <p14:tracePt t="153143" x="3248025" y="3148013"/>
          <p14:tracePt t="153160" x="2957513" y="3114675"/>
          <p14:tracePt t="153177" x="2795588" y="3076575"/>
          <p14:tracePt t="153193" x="2638425" y="3052763"/>
          <p14:tracePt t="153210" x="2514600" y="3033713"/>
          <p14:tracePt t="153226" x="2395538" y="3019425"/>
          <p14:tracePt t="153243" x="2338388" y="3014663"/>
          <p14:tracePt t="153260" x="2276475" y="3000375"/>
          <p14:tracePt t="153277" x="2200275" y="2986088"/>
          <p14:tracePt t="153293" x="2147888" y="2971800"/>
          <p14:tracePt t="153310" x="2095500" y="2962275"/>
          <p14:tracePt t="153326" x="2043113" y="2943225"/>
          <p14:tracePt t="153343" x="1981200" y="2909888"/>
          <p14:tracePt t="153360" x="1947863" y="2886075"/>
          <p14:tracePt t="153377" x="1924050" y="2852738"/>
          <p14:tracePt t="153393" x="1900238" y="2800350"/>
          <p14:tracePt t="153410" x="1876425" y="2681288"/>
          <p14:tracePt t="153427" x="1876425" y="2609850"/>
          <p14:tracePt t="153443" x="1885950" y="2566988"/>
          <p14:tracePt t="153460" x="1919288" y="2538413"/>
          <p14:tracePt t="153476" x="1976438" y="2524125"/>
          <p14:tracePt t="153493" x="2085975" y="2552700"/>
          <p14:tracePt t="153510" x="2205038" y="2624138"/>
          <p14:tracePt t="153527" x="2357438" y="2733675"/>
          <p14:tracePt t="153543" x="2476500" y="2800350"/>
          <p14:tracePt t="153560" x="2590800" y="2871788"/>
          <p14:tracePt t="153577" x="2714625" y="2976563"/>
          <p14:tracePt t="153593" x="2957513" y="3209925"/>
          <p14:tracePt t="153610" x="3276600" y="3419475"/>
          <p14:tracePt t="153627" x="3562350" y="3643313"/>
          <p14:tracePt t="153644" x="4210050" y="4048125"/>
          <p14:tracePt t="153660" x="4629150" y="4276725"/>
          <p14:tracePt t="153677" x="4986338" y="4505325"/>
          <p14:tracePt t="153694" x="5343525" y="4724400"/>
          <p14:tracePt t="153711" x="5686425" y="4957763"/>
          <p14:tracePt t="153727" x="5810250" y="5053013"/>
          <p14:tracePt t="153743" x="5867400" y="5091113"/>
          <p14:tracePt t="153760" x="5872163" y="5095875"/>
          <p14:tracePt t="153938" x="5938838" y="5095875"/>
          <p14:tracePt t="153945" x="6019800" y="5095875"/>
          <p14:tracePt t="153952" x="6096000" y="5095875"/>
          <p14:tracePt t="153960" x="6181725" y="5095875"/>
          <p14:tracePt t="153976" x="6362700" y="5095875"/>
          <p14:tracePt t="153993" x="6505575" y="5100638"/>
          <p14:tracePt t="154010" x="6610350" y="5124450"/>
          <p14:tracePt t="154026" x="6738938" y="5181600"/>
          <p14:tracePt t="154043" x="6772275" y="5200650"/>
          <p14:tracePt t="154060" x="6791325" y="5210175"/>
          <p14:tracePt t="154077" x="6796088" y="5219700"/>
          <p14:tracePt t="154093" x="6796088" y="5224463"/>
          <p14:tracePt t="154110" x="6791325" y="5233988"/>
          <p14:tracePt t="154126" x="6767513" y="5248275"/>
          <p14:tracePt t="154143" x="6705600" y="5267325"/>
          <p14:tracePt t="154160" x="6686550" y="5272088"/>
          <p14:tracePt t="154177" x="6681788" y="5276850"/>
          <p14:tracePt t="154193" x="6681788" y="5281613"/>
          <p14:tracePt t="154210" x="6743700" y="5305425"/>
          <p14:tracePt t="154226" x="6924675" y="5343525"/>
          <p14:tracePt t="154243" x="7081838" y="5357813"/>
          <p14:tracePt t="154260" x="7239000" y="5367338"/>
          <p14:tracePt t="154276" x="7386638" y="5381625"/>
          <p14:tracePt t="154293" x="7429500" y="5391150"/>
          <p14:tracePt t="154310" x="7448550" y="5391150"/>
          <p14:tracePt t="154327" x="7462838" y="5391150"/>
          <p14:tracePt t="154343" x="7467600" y="5391150"/>
          <p14:tracePt t="154461" x="7467600" y="5395913"/>
          <p14:tracePt t="154467" x="7472363" y="5400675"/>
          <p14:tracePt t="154481" x="7472363" y="5405438"/>
          <p14:tracePt t="154493" x="7472363" y="5410200"/>
          <p14:tracePt t="154510" x="7472363" y="5414963"/>
          <p14:tracePt t="154526" x="7472363" y="5419725"/>
          <p14:tracePt t="154601" x="7472363" y="5424488"/>
          <p14:tracePt t="154609" x="7472363" y="5429250"/>
          <p14:tracePt t="154621" x="7472363" y="5434013"/>
          <p14:tracePt t="154636" x="7472363" y="5438775"/>
          <p14:tracePt t="154658" x="7472363" y="5443538"/>
          <p14:tracePt t="155134" x="7277100" y="5357813"/>
          <p14:tracePt t="155142" x="6905625" y="5176838"/>
          <p14:tracePt t="155150" x="6491288" y="5029200"/>
          <p14:tracePt t="155161" x="6129338" y="4919663"/>
          <p14:tracePt t="155177" x="5300663" y="4710113"/>
          <p14:tracePt t="155194" x="4357688" y="4381500"/>
          <p14:tracePt t="155227" x="3757613" y="4229100"/>
          <p14:tracePt t="155261" x="3667125" y="4214813"/>
          <p14:tracePt t="155444" x="3543300" y="4200525"/>
          <p14:tracePt t="155451" x="3395663" y="4181475"/>
          <p14:tracePt t="155460" x="3190875" y="4114800"/>
          <p14:tracePt t="155477" x="2771775" y="3957638"/>
          <p14:tracePt t="155494" x="2452688" y="3824288"/>
          <p14:tracePt t="155510" x="2276475" y="3752850"/>
          <p14:tracePt t="155527" x="2171700" y="3709988"/>
          <p14:tracePt t="155543" x="2105025" y="3671888"/>
          <p14:tracePt t="155560" x="2047875" y="3643313"/>
          <p14:tracePt t="155577" x="2000250" y="3614738"/>
          <p14:tracePt t="155593" x="1971675" y="3595688"/>
          <p14:tracePt t="155610" x="1943100" y="3586163"/>
          <p14:tracePt t="155626" x="1900238" y="3571875"/>
          <p14:tracePt t="155643" x="1876425" y="3562350"/>
          <p14:tracePt t="155660" x="1847850" y="3548063"/>
          <p14:tracePt t="155676" x="1819275" y="3538538"/>
          <p14:tracePt t="155693" x="1781175" y="3509963"/>
          <p14:tracePt t="155710" x="1757363" y="3486150"/>
          <p14:tracePt t="155726" x="1733550" y="3452813"/>
          <p14:tracePt t="155744" x="1714500" y="3414713"/>
          <p14:tracePt t="155760" x="1681163" y="3338513"/>
          <p14:tracePt t="155777" x="1666875" y="3262313"/>
          <p14:tracePt t="155793" x="1652588" y="3181350"/>
          <p14:tracePt t="155810" x="1638300" y="3071813"/>
          <p14:tracePt t="155826" x="1624013" y="3028950"/>
          <p14:tracePt t="155843" x="1619250" y="3000375"/>
          <p14:tracePt t="155860" x="1614488" y="2986088"/>
          <p14:tracePt t="155876" x="1604963" y="2967038"/>
          <p14:tracePt t="155893" x="1595438" y="2957513"/>
          <p14:tracePt t="155910" x="1585913" y="2938463"/>
          <p14:tracePt t="155927" x="1566863" y="2928938"/>
          <p14:tracePt t="155943" x="1543050" y="2914650"/>
          <p14:tracePt t="155960" x="1533525" y="2909888"/>
          <p14:tracePt t="155977" x="1519238" y="2905125"/>
          <p14:tracePt t="155993" x="1500188" y="2890838"/>
          <p14:tracePt t="155995" x="1495425" y="2886075"/>
          <p14:tracePt t="156010" x="1481138" y="2867025"/>
          <p14:tracePt t="156026" x="1471613" y="2852738"/>
          <p14:tracePt t="156043" x="1452563" y="2843213"/>
          <p14:tracePt t="156060" x="1433513" y="2833688"/>
          <p14:tracePt t="156076" x="1423988" y="2824163"/>
          <p14:tracePt t="156093" x="1409700" y="2819400"/>
          <p14:tracePt t="156110" x="1400175" y="2814638"/>
          <p14:tracePt t="156126" x="1385888" y="2805113"/>
          <p14:tracePt t="156143" x="1376363" y="2805113"/>
          <p14:tracePt t="156160" x="1371600" y="2805113"/>
          <p14:tracePt t="156177" x="1362075" y="2805113"/>
          <p14:tracePt t="156193" x="1352550" y="2805113"/>
          <p14:tracePt t="156210" x="1347788" y="2805113"/>
          <p14:tracePt t="156227" x="1343025" y="2805113"/>
          <p14:tracePt t="156318" x="1347788" y="2805113"/>
          <p14:tracePt t="156325" x="1357313" y="2809875"/>
          <p14:tracePt t="156332" x="1366838" y="2809875"/>
          <p14:tracePt t="156343" x="1385888" y="2814638"/>
          <p14:tracePt t="156360" x="1428750" y="2819400"/>
          <p14:tracePt t="156377" x="1490663" y="2833688"/>
          <p14:tracePt t="156393" x="1533525" y="2833688"/>
          <p14:tracePt t="156410" x="1562100" y="2833688"/>
          <p14:tracePt t="156427" x="1609725" y="2833688"/>
          <p14:tracePt t="156443" x="1638300" y="2838450"/>
          <p14:tracePt t="156460" x="1662113" y="2843213"/>
          <p14:tracePt t="156476" x="1681163" y="2843213"/>
          <p14:tracePt t="156493" x="1709738" y="2843213"/>
          <p14:tracePt t="156510" x="1728788" y="2843213"/>
          <p14:tracePt t="156527" x="1747838" y="2843213"/>
          <p14:tracePt t="156543" x="1771650" y="2843213"/>
          <p14:tracePt t="156560" x="1819275" y="2838450"/>
          <p14:tracePt t="156576" x="1838325" y="2833688"/>
          <p14:tracePt t="156593" x="1862138" y="2824163"/>
          <p14:tracePt t="156610" x="1895475" y="2819400"/>
          <p14:tracePt t="156626" x="1909763" y="2814638"/>
          <p14:tracePt t="156643" x="1919288" y="2814638"/>
          <p14:tracePt t="156660" x="1943100" y="2814638"/>
          <p14:tracePt t="156682" x="1971675" y="2809875"/>
          <p14:tracePt t="156693" x="1995488" y="2809875"/>
          <p14:tracePt t="156710" x="2014538" y="2809875"/>
          <p14:tracePt t="156727" x="2052638" y="2809875"/>
          <p14:tracePt t="156743" x="2090738" y="2809875"/>
          <p14:tracePt t="156760" x="2119313" y="2805113"/>
          <p14:tracePt t="156776" x="2147888" y="2805113"/>
          <p14:tracePt t="156793" x="2185988" y="2805113"/>
          <p14:tracePt t="156810" x="2214563" y="2795588"/>
          <p14:tracePt t="156826" x="2238375" y="2790825"/>
          <p14:tracePt t="156843" x="2262188" y="2781300"/>
          <p14:tracePt t="156860" x="2295525" y="2776538"/>
          <p14:tracePt t="156876" x="2324100" y="2767013"/>
          <p14:tracePt t="156893" x="2343150" y="2767013"/>
          <p14:tracePt t="156910" x="2381250" y="2767013"/>
          <p14:tracePt t="156926" x="2424113" y="2767013"/>
          <p14:tracePt t="156943" x="2447925" y="2767013"/>
          <p14:tracePt t="156960" x="2466975" y="2767013"/>
          <p14:tracePt t="156977" x="2476500" y="2767013"/>
          <p14:tracePt t="156993" x="2495550" y="2767013"/>
          <p14:tracePt t="157010" x="2500313" y="2767013"/>
          <p14:tracePt t="157026" x="2509838" y="2767013"/>
          <p14:tracePt t="157419" x="2471738" y="2805113"/>
          <p14:tracePt t="157426" x="2400300" y="2857500"/>
          <p14:tracePt t="157433" x="2328863" y="2914650"/>
          <p14:tracePt t="157443" x="2257425" y="2967038"/>
          <p14:tracePt t="157460" x="2081213" y="3086100"/>
          <p14:tracePt t="157493" x="1795463" y="3257550"/>
          <p14:tracePt t="157526" x="1685925" y="3328988"/>
          <p14:tracePt t="157543" x="1604963" y="3357563"/>
          <p14:tracePt t="157560" x="1547813" y="3362325"/>
          <p14:tracePt t="157576" x="1485900" y="3367088"/>
          <p14:tracePt t="157593" x="1433513" y="3376613"/>
          <p14:tracePt t="157610" x="1366838" y="3376613"/>
          <p14:tracePt t="157626" x="1338263" y="3376613"/>
          <p14:tracePt t="157643" x="1314450" y="3367088"/>
          <p14:tracePt t="157660" x="1290638" y="3362325"/>
          <p14:tracePt t="157676" x="1271588" y="3343275"/>
          <p14:tracePt t="157693" x="1257300" y="3333750"/>
          <p14:tracePt t="157710" x="1233488" y="3314700"/>
          <p14:tracePt t="157726" x="1200150" y="3290888"/>
          <p14:tracePt t="157743" x="1176338" y="3276600"/>
          <p14:tracePt t="157760" x="1162050" y="3267075"/>
          <p14:tracePt t="157776" x="1152525" y="3248025"/>
          <p14:tracePt t="157793" x="1128713" y="3209925"/>
          <p14:tracePt t="157810" x="1128713" y="3171825"/>
          <p14:tracePt t="157826" x="1128713" y="3128963"/>
          <p14:tracePt t="157843" x="1128713" y="3067050"/>
          <p14:tracePt t="157860" x="1128713" y="3048000"/>
          <p14:tracePt t="157876" x="1128713" y="3038475"/>
          <p14:tracePt t="157893" x="1128713" y="3028950"/>
          <p14:tracePt t="157910" x="1128713" y="3019425"/>
          <p14:tracePt t="157943" x="1128713" y="3024188"/>
          <p14:tracePt t="157960" x="1133475" y="3048000"/>
          <p14:tracePt t="157976" x="1162050" y="3148013"/>
          <p14:tracePt t="157993" x="1181100" y="3281363"/>
          <p14:tracePt t="158010" x="1190625" y="3419475"/>
          <p14:tracePt t="158027" x="1195388" y="3500438"/>
          <p14:tracePt t="158043" x="1195388" y="3567113"/>
          <p14:tracePt t="158060" x="1195388" y="3609975"/>
          <p14:tracePt t="158076" x="1190625" y="3648075"/>
          <p14:tracePt t="158093" x="1176338" y="3695700"/>
          <p14:tracePt t="158110" x="1176338" y="3729038"/>
          <p14:tracePt t="158126" x="1176338" y="3752850"/>
          <p14:tracePt t="158143" x="1176338" y="3767138"/>
          <p14:tracePt t="158159" x="1176338" y="3781425"/>
          <p14:tracePt t="158176" x="1176338" y="3786188"/>
          <p14:tracePt t="158193" x="1176338" y="3790950"/>
          <p14:tracePt t="158439" x="1176338" y="3795713"/>
          <p14:tracePt t="158446" x="1171575" y="3795713"/>
          <p14:tracePt t="158460" x="1171575" y="3805238"/>
          <p14:tracePt t="158476" x="1166813" y="3814763"/>
          <p14:tracePt t="158493" x="1166813" y="3824288"/>
          <p14:tracePt t="158510" x="1166813" y="3833813"/>
          <p14:tracePt t="158543" x="1166813" y="3843338"/>
          <p14:tracePt t="158576" x="1166813" y="3838575"/>
          <p14:tracePt t="158593" x="1185863" y="3719513"/>
          <p14:tracePt t="158610" x="1200150" y="3629025"/>
          <p14:tracePt t="158626" x="1204913" y="3557588"/>
          <p14:tracePt t="158643" x="1223963" y="3443288"/>
          <p14:tracePt t="158659" x="1223963" y="3262313"/>
          <p14:tracePt t="158676" x="1223963" y="3195638"/>
          <p14:tracePt t="158693" x="1223963" y="3152775"/>
          <p14:tracePt t="158710" x="1223963" y="3114675"/>
          <p14:tracePt t="158726" x="1223963" y="3067050"/>
          <p14:tracePt t="158743" x="1223963" y="3048000"/>
          <p14:tracePt t="158759" x="1223963" y="3038475"/>
          <p14:tracePt t="158776" x="1223963" y="3028950"/>
          <p14:tracePt t="158793" x="1223963" y="3024188"/>
          <p14:tracePt t="158809" x="1223963" y="3019425"/>
          <p14:tracePt t="159041" x="1214438" y="2995613"/>
          <p14:tracePt t="159048" x="1209675" y="2971800"/>
          <p14:tracePt t="159060" x="1200150" y="2933700"/>
          <p14:tracePt t="159076" x="1181100" y="2881313"/>
          <p14:tracePt t="159093" x="1166813" y="2819400"/>
          <p14:tracePt t="159109" x="1162050" y="2781300"/>
          <p14:tracePt t="159126" x="1157288" y="2752725"/>
          <p14:tracePt t="159143" x="1157288" y="2728913"/>
          <p14:tracePt t="159159" x="1157288" y="2724150"/>
          <p14:tracePt t="159176" x="1157288" y="2714625"/>
          <p14:tracePt t="159193" x="1157288" y="2709863"/>
          <p14:tracePt t="159209" x="1157288" y="2705100"/>
          <p14:tracePt t="160304" x="1162050" y="2705100"/>
          <p14:tracePt t="160312" x="1171575" y="2705100"/>
          <p14:tracePt t="160318" x="1185863" y="2709863"/>
          <p14:tracePt t="160326" x="1195388" y="2709863"/>
          <p14:tracePt t="160343" x="1204913" y="2709863"/>
          <p14:tracePt t="160359" x="1214438" y="2709863"/>
          <p14:tracePt t="160393" x="1223963" y="2709863"/>
          <p14:tracePt t="160788" x="1276350" y="2709863"/>
          <p14:tracePt t="160796" x="1357313" y="2700338"/>
          <p14:tracePt t="160810" x="1447800" y="2681288"/>
          <p14:tracePt t="160826" x="1733550" y="2671763"/>
          <p14:tracePt t="160843" x="1914525" y="2686050"/>
          <p14:tracePt t="160876" x="2333625" y="2767013"/>
          <p14:tracePt t="160909" x="2543175" y="2828925"/>
          <p14:tracePt t="160926" x="2628900" y="2852738"/>
          <p14:tracePt t="160943" x="2719388" y="2867025"/>
          <p14:tracePt t="160959" x="2752725" y="2871788"/>
          <p14:tracePt t="160976" x="2776538" y="2881313"/>
          <p14:tracePt t="160993" x="2790825" y="2881313"/>
          <p14:tracePt t="161009" x="2795588" y="2881313"/>
          <p14:tracePt t="161026" x="2795588" y="2886075"/>
          <p14:tracePt t="161043" x="2757488" y="2900363"/>
          <p14:tracePt t="161060" x="2619375" y="2947988"/>
          <p14:tracePt t="161076" x="2295525" y="3024188"/>
          <p14:tracePt t="161093" x="2066925" y="3052763"/>
          <p14:tracePt t="161109" x="1933575" y="3057525"/>
          <p14:tracePt t="161126" x="1814513" y="3076575"/>
          <p14:tracePt t="161143" x="1762125" y="3086100"/>
          <p14:tracePt t="161159" x="1733550" y="3095625"/>
          <p14:tracePt t="161176" x="1709738" y="3100388"/>
          <p14:tracePt t="161193" x="1681163" y="3100388"/>
          <p14:tracePt t="161209" x="1657350" y="3109913"/>
          <p14:tracePt t="161226" x="1633538" y="3114675"/>
          <p14:tracePt t="161243" x="1609725" y="3128963"/>
          <p14:tracePt t="161259" x="1571625" y="3152775"/>
          <p14:tracePt t="161276" x="1543050" y="3162300"/>
          <p14:tracePt t="161293" x="1509713" y="3167063"/>
          <p14:tracePt t="161309" x="1481138" y="3167063"/>
          <p14:tracePt t="161326" x="1457325" y="3167063"/>
          <p14:tracePt t="161343" x="1428750" y="3167063"/>
          <p14:tracePt t="161359" x="1404938" y="3162300"/>
          <p14:tracePt t="161376" x="1371600" y="3148013"/>
          <p14:tracePt t="161393" x="1352550" y="3143250"/>
          <p14:tracePt t="161409" x="1323975" y="3133725"/>
          <p14:tracePt t="161426" x="1300163" y="3128963"/>
          <p14:tracePt t="161443" x="1281113" y="3119438"/>
          <p14:tracePt t="161459" x="1266825" y="3109913"/>
          <p14:tracePt t="161476" x="1262063" y="3105150"/>
          <p14:tracePt t="161493" x="1257300" y="3100388"/>
          <p14:tracePt t="161494" x="1252538" y="3100388"/>
          <p14:tracePt t="161509" x="1247775" y="3100388"/>
          <p14:tracePt t="161526" x="1238250" y="3100388"/>
          <p14:tracePt t="161543" x="1233488" y="3100388"/>
          <p14:tracePt t="161559" x="1190625" y="3181350"/>
          <p14:tracePt t="161576" x="1157288" y="3295650"/>
          <p14:tracePt t="161593" x="1133475" y="3433763"/>
          <p14:tracePt t="161610" x="1114425" y="3590925"/>
          <p14:tracePt t="161626" x="1104900" y="3762375"/>
          <p14:tracePt t="161643" x="1109663" y="3805238"/>
          <p14:tracePt t="161659" x="1119188" y="3838575"/>
          <p14:tracePt t="161676" x="1138238" y="3876675"/>
          <p14:tracePt t="161693" x="1200150" y="3938588"/>
          <p14:tracePt t="161709" x="1285875" y="3986213"/>
          <p14:tracePt t="161726" x="1390650" y="4010025"/>
          <p14:tracePt t="161743" x="1543050" y="4000500"/>
          <p14:tracePt t="161759" x="1657350" y="3976688"/>
          <p14:tracePt t="161776" x="1752600" y="3943350"/>
          <p14:tracePt t="161793" x="1809750" y="3914775"/>
          <p14:tracePt t="161809" x="1843088" y="3881438"/>
          <p14:tracePt t="161826" x="1871663" y="3833813"/>
          <p14:tracePt t="161843" x="1890713" y="3771900"/>
          <p14:tracePt t="161859" x="1900238" y="3690938"/>
          <p14:tracePt t="161876" x="1924050" y="3529013"/>
          <p14:tracePt t="161893" x="1957388" y="3348038"/>
          <p14:tracePt t="161909" x="1985963" y="3209925"/>
          <p14:tracePt t="161926" x="2014538" y="3119438"/>
          <p14:tracePt t="161942" x="2024063" y="3095625"/>
          <p14:tracePt t="161967" x="2028825" y="3086100"/>
          <p14:tracePt t="161977" x="2033588" y="3081338"/>
          <p14:tracePt t="161992" x="2038350" y="3071813"/>
          <p14:tracePt t="162029" x="2028825" y="3067050"/>
          <p14:tracePt t="162037" x="2019300" y="3067050"/>
          <p14:tracePt t="162044" x="1985963" y="3067050"/>
          <p14:tracePt t="162059" x="1905000" y="3067050"/>
          <p14:tracePt t="162076" x="1814513" y="3067050"/>
          <p14:tracePt t="162092" x="1766888" y="3057525"/>
          <p14:tracePt t="162109" x="1704975" y="3048000"/>
          <p14:tracePt t="162126" x="1681163" y="3038475"/>
          <p14:tracePt t="162142" x="1666875" y="3033713"/>
          <p14:tracePt t="162159" x="1652588" y="3024188"/>
          <p14:tracePt t="162176" x="1619250" y="3014663"/>
          <p14:tracePt t="162192" x="1595438" y="3009900"/>
          <p14:tracePt t="162209" x="1576388" y="2995613"/>
          <p14:tracePt t="162226" x="1543050" y="2986088"/>
          <p14:tracePt t="162243" x="1504950" y="2976563"/>
          <p14:tracePt t="162259" x="1490663" y="2967038"/>
          <p14:tracePt t="162276" x="1476375" y="2957513"/>
          <p14:tracePt t="162293" x="1466850" y="2952750"/>
          <p14:tracePt t="162309" x="1466850" y="2947988"/>
          <p14:tracePt t="162326" x="1466850" y="2943225"/>
          <p14:tracePt t="162342" x="1500188" y="2924175"/>
          <p14:tracePt t="162359" x="1619250" y="2914650"/>
          <p14:tracePt t="162376" x="1762125" y="2914650"/>
          <p14:tracePt t="162392" x="1943100" y="2924175"/>
          <p14:tracePt t="162409" x="2076450" y="2924175"/>
          <p14:tracePt t="162426" x="2276475" y="2924175"/>
          <p14:tracePt t="162442" x="2390775" y="2924175"/>
          <p14:tracePt t="162459" x="2481263" y="2924175"/>
          <p14:tracePt t="162476" x="2524125" y="2914650"/>
          <p14:tracePt t="162492" x="2557463" y="2914650"/>
          <p14:tracePt t="162509" x="2566988" y="2914650"/>
          <p14:tracePt t="162526" x="2571750" y="2914650"/>
          <p14:tracePt t="162543" x="2581275" y="2914650"/>
          <p14:tracePt t="162559" x="2586038" y="2914650"/>
          <p14:tracePt t="162631" x="2576513" y="2919413"/>
          <p14:tracePt t="162639" x="2538413" y="2943225"/>
          <p14:tracePt t="162646" x="2481263" y="2967038"/>
          <p14:tracePt t="162659" x="2409825" y="3005138"/>
          <p14:tracePt t="162676" x="2200275" y="3081338"/>
          <p14:tracePt t="162692" x="2038350" y="3143250"/>
          <p14:tracePt t="162709" x="1928813" y="3195638"/>
          <p14:tracePt t="162726" x="1862138" y="3224213"/>
          <p14:tracePt t="162742" x="1814513" y="3243263"/>
          <p14:tracePt t="162759" x="1800225" y="3243263"/>
          <p14:tracePt t="162776" x="1790700" y="3243263"/>
          <p14:tracePt t="162793" x="1781175" y="3243263"/>
          <p14:tracePt t="162809" x="1776413" y="3243263"/>
          <p14:tracePt t="162826" x="1766888" y="3243263"/>
          <p14:tracePt t="162842" x="1762125" y="3243263"/>
          <p14:tracePt t="162859" x="1757363" y="3243263"/>
          <p14:tracePt t="162876" x="1747838" y="3243263"/>
          <p14:tracePt t="162892" x="1738313" y="3233738"/>
          <p14:tracePt t="162909" x="1728788" y="3224213"/>
          <p14:tracePt t="162926" x="1695450" y="3200400"/>
          <p14:tracePt t="162942" x="1671638" y="3190875"/>
          <p14:tracePt t="162959" x="1657350" y="3186113"/>
          <p14:tracePt t="162976" x="1633538" y="3176588"/>
          <p14:tracePt t="162992" x="1619250" y="3176588"/>
          <p14:tracePt t="163009" x="1604963" y="3186113"/>
          <p14:tracePt t="163026" x="1581150" y="3224213"/>
          <p14:tracePt t="163042" x="1552575" y="3314700"/>
          <p14:tracePt t="163059" x="1538288" y="3376613"/>
          <p14:tracePt t="163076" x="1538288" y="3409950"/>
          <p14:tracePt t="163092" x="1547813" y="3448050"/>
          <p14:tracePt t="163109" x="1571625" y="3476625"/>
          <p14:tracePt t="163126" x="1595438" y="3495675"/>
          <p14:tracePt t="163143" x="1633538" y="3514725"/>
          <p14:tracePt t="163159" x="1700213" y="3519488"/>
          <p14:tracePt t="163176" x="1733550" y="3519488"/>
          <p14:tracePt t="163192" x="1790700" y="3490913"/>
          <p14:tracePt t="163209" x="1838325" y="3414713"/>
          <p14:tracePt t="163226" x="1885950" y="3248025"/>
          <p14:tracePt t="163242" x="1885950" y="3195638"/>
          <p14:tracePt t="163259" x="1881188" y="3167063"/>
          <p14:tracePt t="163276" x="1862138" y="3148013"/>
          <p14:tracePt t="163292" x="1843088" y="3128963"/>
          <p14:tracePt t="163309" x="1828800" y="3124200"/>
          <p14:tracePt t="163326" x="1819275" y="3119438"/>
          <p14:tracePt t="163343" x="1804988" y="3119438"/>
          <p14:tracePt t="163359" x="1795463" y="3119438"/>
          <p14:tracePt t="163376" x="1785938" y="3119438"/>
          <p14:tracePt t="163689" x="1785938" y="3257550"/>
          <p14:tracePt t="163696" x="1785938" y="3571875"/>
          <p14:tracePt t="163709" x="1766888" y="3724275"/>
          <p14:tracePt t="163726" x="1733550" y="4195763"/>
          <p14:tracePt t="163742" x="1704975" y="4386263"/>
          <p14:tracePt t="163776" x="1671638" y="4667250"/>
          <p14:tracePt t="163809" x="1657350" y="4886325"/>
          <p14:tracePt t="163826" x="1657350" y="4924425"/>
          <p14:tracePt t="163842" x="1657350" y="4967288"/>
          <p14:tracePt t="163859" x="1657350" y="4986338"/>
          <p14:tracePt t="163876" x="1657350" y="4991100"/>
          <p14:tracePt t="163892" x="1657350" y="5000625"/>
          <p14:tracePt t="163909" x="1647825" y="5014913"/>
          <p14:tracePt t="163926" x="1643063" y="5029200"/>
          <p14:tracePt t="163942" x="1628775" y="5067300"/>
          <p14:tracePt t="163959" x="1609725" y="5095875"/>
          <p14:tracePt t="163976" x="1585913" y="5138738"/>
          <p14:tracePt t="163992" x="1576388" y="5157788"/>
          <p14:tracePt t="164009" x="1557338" y="5181600"/>
          <p14:tracePt t="164026" x="1552575" y="5205413"/>
          <p14:tracePt t="164042" x="1543050" y="5238750"/>
          <p14:tracePt t="164059" x="1533525" y="5248275"/>
          <p14:tracePt t="164076" x="1528763" y="5257800"/>
          <p14:tracePt t="164092" x="1528763" y="5267325"/>
          <p14:tracePt t="164109" x="1528763" y="5272088"/>
          <p14:tracePt t="164364" x="1514475" y="5334000"/>
          <p14:tracePt t="164371" x="1504950" y="5405438"/>
          <p14:tracePt t="164379" x="1495425" y="5472113"/>
          <p14:tracePt t="164393" x="1476375" y="5619750"/>
          <p14:tracePt t="164409" x="1476375" y="5753100"/>
          <p14:tracePt t="164426" x="1476375" y="5853113"/>
          <p14:tracePt t="164442" x="1476375" y="5895975"/>
          <p14:tracePt t="164459" x="1485900" y="5934075"/>
          <p14:tracePt t="164476" x="1490663" y="5953125"/>
          <p14:tracePt t="164492" x="1495425" y="5962650"/>
          <p14:tracePt t="164509" x="1504950" y="5962650"/>
          <p14:tracePt t="164526" x="1514475" y="5962650"/>
          <p14:tracePt t="164542" x="1557338" y="5900738"/>
          <p14:tracePt t="164559" x="1614488" y="5781675"/>
          <p14:tracePt t="164576" x="1676400" y="5653088"/>
          <p14:tracePt t="164592" x="1766888" y="5367338"/>
          <p14:tracePt t="164609" x="1785938" y="5262563"/>
          <p14:tracePt t="164626" x="1785938" y="5200650"/>
          <p14:tracePt t="164642" x="1776413" y="5153025"/>
          <p14:tracePt t="164659" x="1771650" y="5138738"/>
          <p14:tracePt t="164689" x="1766888" y="5138738"/>
          <p14:tracePt t="164700" x="1752600" y="5133975"/>
          <p14:tracePt t="164709" x="1728788" y="5133975"/>
          <p14:tracePt t="164726" x="1704975" y="5143500"/>
          <p14:tracePt t="164742" x="1690688" y="5148263"/>
          <p14:tracePt t="164759" x="1681163" y="5148263"/>
          <p14:tracePt t="164776" x="1671638" y="5148263"/>
          <p14:tracePt t="164792" x="1666875" y="5148263"/>
          <p14:tracePt t="164995" x="1662113" y="5153025"/>
          <p14:tracePt t="165009" x="1666875" y="5148263"/>
          <p14:tracePt t="165230" x="1695450" y="5038725"/>
          <p14:tracePt t="165237" x="1766888" y="4748213"/>
          <p14:tracePt t="165245" x="1843088" y="4414838"/>
          <p14:tracePt t="165259" x="1895475" y="4191000"/>
          <p14:tracePt t="165276" x="2033588" y="3457575"/>
          <p14:tracePt t="165293" x="2085975" y="3276600"/>
          <p14:tracePt t="165309" x="2128838" y="3138488"/>
          <p14:tracePt t="165326" x="2157413" y="3062288"/>
          <p14:tracePt t="165342" x="2162175" y="3048000"/>
          <p14:tracePt t="165359" x="2166938" y="3038475"/>
          <p14:tracePt t="165376" x="2166938" y="3028950"/>
          <p14:tracePt t="165392" x="2181225" y="3005138"/>
          <p14:tracePt t="165409" x="2195513" y="2986088"/>
          <p14:tracePt t="165426" x="2219325" y="2962275"/>
          <p14:tracePt t="165442" x="2252663" y="2928938"/>
          <p14:tracePt t="165459" x="2309813" y="2886075"/>
          <p14:tracePt t="165476" x="2338388" y="2867025"/>
          <p14:tracePt t="165492" x="2362200" y="2847975"/>
          <p14:tracePt t="165509" x="2381250" y="2838450"/>
          <p14:tracePt t="165526" x="2395538" y="2833688"/>
          <p14:tracePt t="165542" x="2405063" y="2824163"/>
          <p14:tracePt t="165559" x="2419350" y="2819400"/>
          <p14:tracePt t="165576" x="2438400" y="2809875"/>
          <p14:tracePt t="165592" x="2452688" y="2805113"/>
          <p14:tracePt t="165609" x="2457450" y="2805113"/>
          <p14:tracePt t="165626" x="2462213" y="2805113"/>
          <p14:tracePt t="165642" x="2466975" y="2805113"/>
          <p14:tracePt t="165659" x="2466975" y="2809875"/>
          <p14:tracePt t="165676" x="2466975" y="2814638"/>
          <p14:tracePt t="165692" x="2457450" y="2824163"/>
          <p14:tracePt t="165709" x="2390775" y="2867025"/>
          <p14:tracePt t="165726" x="2309813" y="2890838"/>
          <p14:tracePt t="165742" x="2238375" y="2895600"/>
          <p14:tracePt t="165759" x="2185988" y="2895600"/>
          <p14:tracePt t="165776" x="2171700" y="2871788"/>
          <p14:tracePt t="165792" x="2166938" y="2790825"/>
          <p14:tracePt t="165809" x="2195513" y="2662238"/>
          <p14:tracePt t="165827" x="2247900" y="2557463"/>
          <p14:tracePt t="165842" x="2271713" y="2528888"/>
          <p14:tracePt t="165859" x="2295525" y="2509838"/>
          <p14:tracePt t="165876" x="2309813" y="2495550"/>
          <p14:tracePt t="165892" x="2328863" y="2486025"/>
          <p14:tracePt t="165909" x="2338388" y="2486025"/>
          <p14:tracePt t="165926" x="2343150" y="2486025"/>
          <p14:tracePt t="165972" x="2347913" y="2490788"/>
          <p14:tracePt t="165980" x="2347913" y="2524125"/>
          <p14:tracePt t="165992" x="2347913" y="2590800"/>
          <p14:tracePt t="166009" x="2309813" y="2933700"/>
          <p14:tracePt t="166026" x="2205038" y="3424238"/>
          <p14:tracePt t="166043" x="2076450" y="3962400"/>
          <p14:tracePt t="166060" x="1919288" y="4505325"/>
          <p14:tracePt t="166076" x="1804988" y="4895850"/>
          <p14:tracePt t="166093" x="1738313" y="5143500"/>
          <p14:tracePt t="166109" x="1671638" y="5424488"/>
          <p14:tracePt t="166126" x="1638300" y="5576888"/>
          <p14:tracePt t="166142" x="1624013" y="5619750"/>
          <p14:tracePt t="166159" x="1624013" y="5643563"/>
          <p14:tracePt t="166175" x="1624013" y="5657850"/>
          <p14:tracePt t="166192" x="1614488" y="5691188"/>
          <p14:tracePt t="166209" x="1600200" y="5724525"/>
          <p14:tracePt t="166226" x="1590675" y="5772150"/>
          <p14:tracePt t="166242" x="1571625" y="5805488"/>
          <p14:tracePt t="166259" x="1552575" y="5843588"/>
          <p14:tracePt t="166292" x="1547813" y="5843588"/>
          <p14:tracePt t="166515" x="1547813" y="5848350"/>
          <p14:tracePt t="166559" x="1552575" y="5848350"/>
          <p14:tracePt t="166567" x="1557338" y="5848350"/>
          <p14:tracePt t="168197" x="1571625" y="5819775"/>
          <p14:tracePt t="168204" x="1595438" y="5772150"/>
          <p14:tracePt t="168212" x="1628775" y="5729288"/>
          <p14:tracePt t="168226" x="1690688" y="5653088"/>
          <p14:tracePt t="168242" x="1752600" y="5572125"/>
          <p14:tracePt t="168259" x="1819275" y="5500688"/>
          <p14:tracePt t="168275" x="1881188" y="5429250"/>
          <p14:tracePt t="168309" x="2033588" y="5319713"/>
          <p14:tracePt t="168342" x="2185988" y="5253038"/>
          <p14:tracePt t="168359" x="2276475" y="5210175"/>
          <p14:tracePt t="168375" x="2333625" y="5191125"/>
          <p14:tracePt t="168392" x="2381250" y="5176838"/>
          <p14:tracePt t="168409" x="2419350" y="5162550"/>
          <p14:tracePt t="168425" x="2466975" y="5153025"/>
          <p14:tracePt t="168442" x="2500313" y="5153025"/>
          <p14:tracePt t="168459" x="2524125" y="5153025"/>
          <p14:tracePt t="168475" x="2547938" y="5153025"/>
          <p14:tracePt t="168492" x="2552700" y="5153025"/>
          <p14:tracePt t="168509" x="2562225" y="5153025"/>
          <p14:tracePt t="168525" x="2566988" y="5153025"/>
          <p14:tracePt t="168542" x="2571750" y="5153025"/>
          <p14:tracePt t="168769" x="2571750" y="5057775"/>
          <p14:tracePt t="168777" x="2586038" y="4891088"/>
          <p14:tracePt t="168784" x="2586038" y="4776788"/>
          <p14:tracePt t="168792" x="2581275" y="4667250"/>
          <p14:tracePt t="168809" x="2557463" y="4386263"/>
          <p14:tracePt t="168825" x="2533650" y="4205288"/>
          <p14:tracePt t="168842" x="2509838" y="4119563"/>
          <p14:tracePt t="168859" x="2481263" y="4029075"/>
          <p14:tracePt t="168875" x="2462213" y="3990975"/>
          <p14:tracePt t="168892" x="2443163" y="3957638"/>
          <p14:tracePt t="168909" x="2419350" y="3919538"/>
          <p14:tracePt t="168925" x="2414588" y="3900488"/>
          <p14:tracePt t="168942" x="2409825" y="3890963"/>
          <p14:tracePt t="168959" x="2400300" y="3876675"/>
          <p14:tracePt t="168975" x="2390775" y="3852863"/>
          <p14:tracePt t="168992" x="2386013" y="3843338"/>
          <p14:tracePt t="169009" x="2371725" y="3829050"/>
          <p14:tracePt t="169026" x="2347913" y="3819525"/>
          <p14:tracePt t="169042" x="2290763" y="3781425"/>
          <p14:tracePt t="169059" x="2252663" y="3762375"/>
          <p14:tracePt t="169075" x="2224088" y="3743325"/>
          <p14:tracePt t="169092" x="2200275" y="3724275"/>
          <p14:tracePt t="169109" x="2171700" y="3705225"/>
          <p14:tracePt t="169125" x="2157413" y="3686175"/>
          <p14:tracePt t="169142" x="2143125" y="3657600"/>
          <p14:tracePt t="169159" x="2133600" y="3609975"/>
          <p14:tracePt t="169175" x="2119313" y="3581400"/>
          <p14:tracePt t="169192" x="2114550" y="3552825"/>
          <p14:tracePt t="169209" x="2114550" y="3529013"/>
          <p14:tracePt t="169225" x="2114550" y="3509963"/>
          <p14:tracePt t="169242" x="2114550" y="3505200"/>
          <p14:tracePt t="169259" x="2114550" y="3500438"/>
          <p14:tracePt t="169275" x="2114550" y="3495675"/>
          <p14:tracePt t="169309" x="2128838" y="3505200"/>
          <p14:tracePt t="169325" x="2195513" y="3543300"/>
          <p14:tracePt t="169342" x="2362200" y="3600450"/>
          <p14:tracePt t="169365" x="2433638" y="3619500"/>
          <p14:tracePt t="169394" x="2552700" y="3619500"/>
          <p14:tracePt t="169409" x="2752725" y="3619500"/>
          <p14:tracePt t="169425" x="2914650" y="3638550"/>
          <p14:tracePt t="169442" x="3048000" y="3652838"/>
          <p14:tracePt t="169459" x="3162300" y="3671888"/>
          <p14:tracePt t="169475" x="3267075" y="3676650"/>
          <p14:tracePt t="169492" x="3309938" y="3676650"/>
          <p14:tracePt t="169509" x="3348038" y="3676650"/>
          <p14:tracePt t="169526" x="3386138" y="3671888"/>
          <p14:tracePt t="169542" x="3400425" y="3671888"/>
          <p14:tracePt t="169559" x="3409950" y="3667125"/>
          <p14:tracePt t="169769" x="3467100" y="3652838"/>
          <p14:tracePt t="169776" x="3552825" y="3633788"/>
          <p14:tracePt t="169783" x="3643313" y="3614738"/>
          <p14:tracePt t="169792" x="3724275" y="3600450"/>
          <p14:tracePt t="169809" x="3862388" y="3571875"/>
          <p14:tracePt t="169825" x="3952875" y="3567113"/>
          <p14:tracePt t="169842" x="4038600" y="3548063"/>
          <p14:tracePt t="169859" x="4129088" y="3548063"/>
          <p14:tracePt t="169875" x="4171950" y="3548063"/>
          <p14:tracePt t="169892" x="4214813" y="3548063"/>
          <p14:tracePt t="169909" x="4267200" y="3548063"/>
          <p14:tracePt t="169925" x="4295775" y="3548063"/>
          <p14:tracePt t="169942" x="4319588" y="3548063"/>
          <p14:tracePt t="169959" x="4338638" y="3548063"/>
          <p14:tracePt t="169975" x="4357688" y="3543300"/>
          <p14:tracePt t="169992" x="4367213" y="3538538"/>
          <p14:tracePt t="170009" x="4381500" y="3538538"/>
          <p14:tracePt t="170025" x="4405313" y="3538538"/>
          <p14:tracePt t="170042" x="4419600" y="3538538"/>
          <p14:tracePt t="170059" x="4429125" y="3538538"/>
          <p14:tracePt t="170076" x="4443413" y="3538538"/>
          <p14:tracePt t="170092" x="4462463" y="3538538"/>
          <p14:tracePt t="170109" x="4467225" y="3538538"/>
          <p14:tracePt t="170125" x="4476750" y="3538538"/>
          <p14:tracePt t="170142" x="4486275" y="3538538"/>
          <p14:tracePt t="170363" x="4471988" y="3538538"/>
          <p14:tracePt t="170370" x="4457700" y="3538538"/>
          <p14:tracePt t="170378" x="4448175" y="3538538"/>
          <p14:tracePt t="170392" x="4429125" y="3538538"/>
          <p14:tracePt t="170409" x="4414838" y="3538538"/>
          <p14:tracePt t="170425" x="4410075" y="3538538"/>
          <p14:tracePt t="170442" x="4400550" y="3538538"/>
          <p14:tracePt t="170459" x="4381500" y="3538538"/>
          <p14:tracePt t="170475" x="4362450" y="3538538"/>
          <p14:tracePt t="170492" x="4333875" y="3538538"/>
          <p14:tracePt t="170509" x="4295775" y="3538538"/>
          <p14:tracePt t="170525" x="4267200" y="3538538"/>
          <p14:tracePt t="170542" x="4257675" y="3538538"/>
          <p14:tracePt t="170559" x="4248150" y="3538538"/>
          <p14:tracePt t="170575" x="4238625" y="3538538"/>
          <p14:tracePt t="170609" x="4233863" y="3538538"/>
          <p14:tracePt t="170635" x="4229100" y="3538538"/>
          <p14:tracePt t="170664" x="4224338" y="3538538"/>
          <p14:tracePt t="170671" x="4219575" y="3538538"/>
          <p14:tracePt t="170686" x="4214813" y="3538538"/>
          <p14:tracePt t="170693" x="4210050" y="3538538"/>
          <p14:tracePt t="170709" x="4195763" y="3538538"/>
          <p14:tracePt t="170725" x="4186238" y="3538538"/>
          <p14:tracePt t="170742" x="4171950" y="3538538"/>
          <p14:tracePt t="170759" x="4157663" y="3543300"/>
          <p14:tracePt t="170775" x="4143375" y="3548063"/>
          <p14:tracePt t="170792" x="4129088" y="3548063"/>
          <p14:tracePt t="170809" x="4119563" y="3552825"/>
          <p14:tracePt t="170825" x="4100513" y="3562350"/>
          <p14:tracePt t="170842" x="4090988" y="3567113"/>
          <p14:tracePt t="170858" x="4076700" y="3571875"/>
          <p14:tracePt t="170875" x="4062413" y="3581400"/>
          <p14:tracePt t="170892" x="4038600" y="3581400"/>
          <p14:tracePt t="170909" x="4024313" y="3581400"/>
          <p14:tracePt t="170925" x="4019550" y="3581400"/>
          <p14:tracePt t="170942" x="4010025" y="3581400"/>
          <p14:tracePt t="170958" x="4000500" y="3581400"/>
          <p14:tracePt t="170975" x="3995738" y="3581400"/>
          <p14:tracePt t="170992" x="3990975" y="3581400"/>
          <p14:tracePt t="171112" x="3995738" y="3581400"/>
          <p14:tracePt t="171119" x="4010025" y="3581400"/>
          <p14:tracePt t="171126" x="4019550" y="3576638"/>
          <p14:tracePt t="171142" x="4052888" y="3576638"/>
          <p14:tracePt t="171158" x="4095750" y="3571875"/>
          <p14:tracePt t="171175" x="4143375" y="3567113"/>
          <p14:tracePt t="171192" x="4176713" y="3567113"/>
          <p14:tracePt t="171209" x="4224338" y="3567113"/>
          <p14:tracePt t="171225" x="4252913" y="3567113"/>
          <p14:tracePt t="171242" x="4281488" y="3567113"/>
          <p14:tracePt t="171259" x="4314825" y="3557588"/>
          <p14:tracePt t="171275" x="4333875" y="3557588"/>
          <p14:tracePt t="171292" x="4362450" y="3552825"/>
          <p14:tracePt t="171308" x="4386263" y="3548063"/>
          <p14:tracePt t="171325" x="4419600" y="3548063"/>
          <p14:tracePt t="171342" x="4433888" y="3548063"/>
          <p14:tracePt t="171358" x="4443413" y="3548063"/>
          <p14:tracePt t="171375" x="4452938" y="3548063"/>
          <p14:tracePt t="171604" x="4481513" y="3548063"/>
          <p14:tracePt t="171611" x="4529138" y="3538538"/>
          <p14:tracePt t="171625" x="4562475" y="3538538"/>
          <p14:tracePt t="171642" x="4676775" y="3533775"/>
          <p14:tracePt t="171658" x="4719638" y="3533775"/>
          <p14:tracePt t="171675" x="4752975" y="3533775"/>
          <p14:tracePt t="171692" x="4795838" y="3533775"/>
          <p14:tracePt t="171708" x="4814888" y="3533775"/>
          <p14:tracePt t="171725" x="4838700" y="3533775"/>
          <p14:tracePt t="171742" x="4857750" y="3533775"/>
          <p14:tracePt t="171758" x="4891088" y="3533775"/>
          <p14:tracePt t="171775" x="4924425" y="3533775"/>
          <p14:tracePt t="171792" x="4953000" y="3533775"/>
          <p14:tracePt t="171809" x="4981575" y="3533775"/>
          <p14:tracePt t="171825" x="5014913" y="3533775"/>
          <p14:tracePt t="171842" x="5033963" y="3533775"/>
          <p14:tracePt t="171858" x="5057775" y="3533775"/>
          <p14:tracePt t="171875" x="5095875" y="3533775"/>
          <p14:tracePt t="171892" x="5124450" y="3533775"/>
          <p14:tracePt t="171908" x="5162550" y="3533775"/>
          <p14:tracePt t="171925" x="5191125" y="3524250"/>
          <p14:tracePt t="171942" x="5243513" y="3519488"/>
          <p14:tracePt t="171958" x="5272088" y="3519488"/>
          <p14:tracePt t="171975" x="5300663" y="3514725"/>
          <p14:tracePt t="171992" x="5324475" y="3509963"/>
          <p14:tracePt t="171994" x="5334000" y="3509963"/>
          <p14:tracePt t="172008" x="5357813" y="3500438"/>
          <p14:tracePt t="172025" x="5386388" y="3495675"/>
          <p14:tracePt t="172042" x="5414963" y="3495675"/>
          <p14:tracePt t="172059" x="5448300" y="3486150"/>
          <p14:tracePt t="172075" x="5472113" y="3476625"/>
          <p14:tracePt t="172092" x="5491163" y="3467100"/>
          <p14:tracePt t="172108" x="5514975" y="3462338"/>
          <p14:tracePt t="172125" x="5534025" y="3452813"/>
          <p14:tracePt t="172142" x="5548313" y="3448050"/>
          <p14:tracePt t="172159" x="5562600" y="3443288"/>
          <p14:tracePt t="172175" x="5572125" y="3443288"/>
          <p14:tracePt t="172192" x="5591175" y="3433763"/>
          <p14:tracePt t="172208" x="5610225" y="3433763"/>
          <p14:tracePt t="172225" x="5619750" y="3429000"/>
          <p14:tracePt t="172242" x="5629275" y="3429000"/>
          <p14:tracePt t="172259" x="5634038" y="3429000"/>
          <p14:tracePt t="172275" x="5638800" y="3429000"/>
          <p14:tracePt t="172353" x="5638800" y="3424238"/>
          <p14:tracePt t="172368" x="5638800" y="3419475"/>
          <p14:tracePt t="172375" x="5638800" y="3414713"/>
          <p14:tracePt t="172382" x="5629275" y="3409950"/>
          <p14:tracePt t="172392" x="5619750" y="3405188"/>
          <p14:tracePt t="172408" x="5591175" y="3386138"/>
          <p14:tracePt t="172425" x="5534025" y="3367088"/>
          <p14:tracePt t="172442" x="5438775" y="3343275"/>
          <p14:tracePt t="172458" x="5386388" y="3338513"/>
          <p14:tracePt t="172475" x="5343525" y="3324225"/>
          <p14:tracePt t="172492" x="5300663" y="3314700"/>
          <p14:tracePt t="172508" x="5281613" y="3300413"/>
          <p14:tracePt t="172525" x="5253038" y="3300413"/>
          <p14:tracePt t="172542" x="5224463" y="3300413"/>
          <p14:tracePt t="172558" x="5148263" y="3305175"/>
          <p14:tracePt t="172575" x="5067300" y="3309938"/>
          <p14:tracePt t="172592" x="4981575" y="3324225"/>
          <p14:tracePt t="172609" x="4910138" y="3348038"/>
          <p14:tracePt t="172625" x="4824413" y="3362325"/>
          <p14:tracePt t="172642" x="4781550" y="3367088"/>
          <p14:tracePt t="172658" x="4729163" y="3381375"/>
          <p14:tracePt t="172675" x="4652963" y="3395663"/>
          <p14:tracePt t="172692" x="4600575" y="3400425"/>
          <p14:tracePt t="172708" x="4552950" y="3405188"/>
          <p14:tracePt t="172725" x="4514850" y="3419475"/>
          <p14:tracePt t="172742" x="4452938" y="3429000"/>
          <p14:tracePt t="172758" x="4414838" y="3438525"/>
          <p14:tracePt t="172775" x="4395788" y="3443288"/>
          <p14:tracePt t="172792" x="4371975" y="3452813"/>
          <p14:tracePt t="172808" x="4333875" y="3467100"/>
          <p14:tracePt t="172825" x="4314825" y="3471863"/>
          <p14:tracePt t="172842" x="4295775" y="3476625"/>
          <p14:tracePt t="172859" x="4286250" y="3476625"/>
          <p14:tracePt t="172875" x="4276725" y="3476625"/>
          <p14:tracePt t="172892" x="4271963" y="3476625"/>
          <p14:tracePt t="172947" x="4281488" y="3481388"/>
          <p14:tracePt t="172955" x="4291013" y="3486150"/>
          <p14:tracePt t="172962" x="4319588" y="3486150"/>
          <p14:tracePt t="172975" x="4333875" y="3500438"/>
          <p14:tracePt t="172992" x="4471988" y="3514725"/>
          <p14:tracePt t="173008" x="4576763" y="3529013"/>
          <p14:tracePt t="173025" x="4667250" y="3538538"/>
          <p14:tracePt t="173042" x="4738688" y="3543300"/>
          <p14:tracePt t="173058" x="4857750" y="3562350"/>
          <p14:tracePt t="173075" x="4929188" y="3576638"/>
          <p14:tracePt t="173092" x="4986338" y="3576638"/>
          <p14:tracePt t="173109" x="5072063" y="3576638"/>
          <p14:tracePt t="173125" x="5110163" y="3586163"/>
          <p14:tracePt t="173142" x="5153025" y="3586163"/>
          <p14:tracePt t="173158" x="5195888" y="3590925"/>
          <p14:tracePt t="173175" x="5262563" y="3600450"/>
          <p14:tracePt t="173192" x="5305425" y="3600450"/>
          <p14:tracePt t="173209" x="5348288" y="3600450"/>
          <p14:tracePt t="173225" x="5386388" y="3600450"/>
          <p14:tracePt t="173242" x="5429250" y="3600450"/>
          <p14:tracePt t="173258" x="5457825" y="3600450"/>
          <p14:tracePt t="173275" x="5481638" y="3600450"/>
          <p14:tracePt t="173292" x="5495925" y="3600450"/>
          <p14:tracePt t="173308" x="5514975" y="3600450"/>
          <p14:tracePt t="173325" x="5529263" y="3600450"/>
          <p14:tracePt t="173342" x="5538788" y="3600450"/>
          <p14:tracePt t="173358" x="5557838" y="3600450"/>
          <p14:tracePt t="173375" x="5581650" y="3595688"/>
          <p14:tracePt t="173392" x="5595938" y="3581400"/>
          <p14:tracePt t="173408" x="5614988" y="3581400"/>
          <p14:tracePt t="173425" x="5643563" y="3571875"/>
          <p14:tracePt t="173442" x="5657850" y="3562350"/>
          <p14:tracePt t="173458" x="5667375" y="3557588"/>
          <p14:tracePt t="173475" x="5676900" y="3552825"/>
          <p14:tracePt t="173492" x="5686425" y="3543300"/>
          <p14:tracePt t="173508" x="5691188" y="3533775"/>
          <p14:tracePt t="173525" x="5691188" y="3529013"/>
          <p14:tracePt t="173542" x="5691188" y="3519488"/>
          <p14:tracePt t="173558" x="5691188" y="3514725"/>
          <p14:tracePt t="173575" x="5681663" y="3505200"/>
          <p14:tracePt t="173592" x="5657850" y="3486150"/>
          <p14:tracePt t="173608" x="5610225" y="3476625"/>
          <p14:tracePt t="173625" x="5581650" y="3462338"/>
          <p14:tracePt t="173642" x="5557838" y="3452813"/>
          <p14:tracePt t="173659" x="5524500" y="3433763"/>
          <p14:tracePt t="173675" x="5481638" y="3395663"/>
          <p14:tracePt t="173692" x="5443538" y="3371850"/>
          <p14:tracePt t="173708" x="5395913" y="3348038"/>
          <p14:tracePt t="173725" x="5343525" y="3319463"/>
          <p14:tracePt t="173742" x="5272088" y="3295650"/>
          <p14:tracePt t="173758" x="5229225" y="3286125"/>
          <p14:tracePt t="173775" x="5186363" y="3281363"/>
          <p14:tracePt t="173792" x="5124450" y="3267075"/>
          <p14:tracePt t="173808" x="5072063" y="3257550"/>
          <p14:tracePt t="173825" x="5024438" y="3257550"/>
          <p14:tracePt t="173842" x="4976813" y="3248025"/>
          <p14:tracePt t="173858" x="4919663" y="3248025"/>
          <p14:tracePt t="173875" x="4881563" y="3248025"/>
          <p14:tracePt t="173892" x="4848225" y="3248025"/>
          <p14:tracePt t="173909" x="4810125" y="3248025"/>
          <p14:tracePt t="173925" x="4757738" y="3248025"/>
          <p14:tracePt t="173942" x="4714875" y="3252788"/>
          <p14:tracePt t="173958" x="4676775" y="3257550"/>
          <p14:tracePt t="173975" x="4638675" y="3262313"/>
          <p14:tracePt t="173992" x="4614863" y="3271838"/>
          <p14:tracePt t="174008" x="4600575" y="3276600"/>
          <p14:tracePt t="174025" x="4576763" y="3295650"/>
          <p14:tracePt t="174042" x="4552950" y="3328988"/>
          <p14:tracePt t="174058" x="4524375" y="3376613"/>
          <p14:tracePt t="174075" x="4505325" y="3409950"/>
          <p14:tracePt t="174092" x="4495800" y="3443288"/>
          <p14:tracePt t="174108" x="4486275" y="3462338"/>
          <p14:tracePt t="174125" x="4486275" y="3467100"/>
          <p14:tracePt t="174142" x="4486275" y="3476625"/>
          <p14:tracePt t="174158" x="4486275" y="3486150"/>
          <p14:tracePt t="174175" x="4495800" y="3495675"/>
          <p14:tracePt t="174192" x="4524375" y="3514725"/>
          <p14:tracePt t="174208" x="4576763" y="3524250"/>
          <p14:tracePt t="174225" x="4662488" y="3552825"/>
          <p14:tracePt t="174242" x="4705350" y="3557588"/>
          <p14:tracePt t="174258" x="4757738" y="3567113"/>
          <p14:tracePt t="174279" x="4810125" y="3576638"/>
          <p14:tracePt t="174292" x="4905375" y="3586163"/>
          <p14:tracePt t="174308" x="4962525" y="3590925"/>
          <p14:tracePt t="174325" x="5024438" y="3605213"/>
          <p14:tracePt t="174342" x="5095875" y="3614738"/>
          <p14:tracePt t="174358" x="5191125" y="3629025"/>
          <p14:tracePt t="174375" x="5243513" y="3633788"/>
          <p14:tracePt t="174392" x="5305425" y="3638550"/>
          <p14:tracePt t="174408" x="5376863" y="3648075"/>
          <p14:tracePt t="174425" x="5419725" y="3648075"/>
          <p14:tracePt t="174442" x="5457825" y="3648075"/>
          <p14:tracePt t="174458" x="5486400" y="3643313"/>
          <p14:tracePt t="174475" x="5524500" y="3633788"/>
          <p14:tracePt t="174492" x="5543550" y="3629025"/>
          <p14:tracePt t="174508" x="5557838" y="3619500"/>
          <p14:tracePt t="174525" x="5567363" y="3614738"/>
          <p14:tracePt t="174542" x="5581650" y="3600450"/>
          <p14:tracePt t="174558" x="5586413" y="3595688"/>
          <p14:tracePt t="174575" x="5595938" y="3590925"/>
          <p14:tracePt t="174592" x="5595938" y="3571875"/>
          <p14:tracePt t="174608" x="5595938" y="3557588"/>
          <p14:tracePt t="174625" x="5595938" y="3538538"/>
          <p14:tracePt t="174642" x="5581650" y="3505200"/>
          <p14:tracePt t="174658" x="5529263" y="3443288"/>
          <p14:tracePt t="174675" x="5453063" y="3386138"/>
          <p14:tracePt t="174692" x="5357813" y="3352800"/>
          <p14:tracePt t="174708" x="5281613" y="3324225"/>
          <p14:tracePt t="174725" x="5195888" y="3309938"/>
          <p14:tracePt t="174742" x="5124450" y="3305175"/>
          <p14:tracePt t="174758" x="5053013" y="3305175"/>
          <p14:tracePt t="174775" x="4986338" y="3305175"/>
          <p14:tracePt t="174792" x="4910138" y="3305175"/>
          <p14:tracePt t="174808" x="4867275" y="3305175"/>
          <p14:tracePt t="174825" x="4824413" y="3305175"/>
          <p14:tracePt t="174842" x="4791075" y="3314700"/>
          <p14:tracePt t="174858" x="4738688" y="3333750"/>
          <p14:tracePt t="174875" x="4705350" y="3352800"/>
          <p14:tracePt t="174892" x="4672013" y="3367088"/>
          <p14:tracePt t="174908" x="4629150" y="3400425"/>
          <p14:tracePt t="174925" x="4605338" y="3424238"/>
          <p14:tracePt t="174942" x="4591050" y="3448050"/>
          <p14:tracePt t="174958" x="4576763" y="3471863"/>
          <p14:tracePt t="174975" x="4576763" y="3490913"/>
          <p14:tracePt t="174992" x="4591050" y="3500438"/>
          <p14:tracePt t="175008" x="4619625" y="3514725"/>
          <p14:tracePt t="175025" x="4710113" y="3538538"/>
          <p14:tracePt t="175042" x="4810125" y="3557588"/>
          <p14:tracePt t="175058" x="4924425" y="3557588"/>
          <p14:tracePt t="175075" x="5024438" y="3557588"/>
          <p14:tracePt t="175092" x="5148263" y="3557588"/>
          <p14:tracePt t="175108" x="5229225" y="3552825"/>
          <p14:tracePt t="175125" x="5300663" y="3548063"/>
          <p14:tracePt t="175142" x="5353050" y="3538538"/>
          <p14:tracePt t="175158" x="5419725" y="3533775"/>
          <p14:tracePt t="175175" x="5448300" y="3524250"/>
          <p14:tracePt t="175192" x="5472113" y="3524250"/>
          <p14:tracePt t="175208" x="5486400" y="3524250"/>
          <p14:tracePt t="175225" x="5491163" y="3524250"/>
          <p14:tracePt t="175241" x="5495925" y="3524250"/>
          <p14:tracePt t="175258" x="5495925" y="3514725"/>
          <p14:tracePt t="175275" x="5495925" y="3505200"/>
          <p14:tracePt t="175292" x="5472113" y="3481388"/>
          <p14:tracePt t="175308" x="5395913" y="3443288"/>
          <p14:tracePt t="175325" x="5319713" y="3395663"/>
          <p14:tracePt t="175341" x="5172075" y="3338513"/>
          <p14:tracePt t="175358" x="5057775" y="3324225"/>
          <p14:tracePt t="175375" x="4976813" y="3305175"/>
          <p14:tracePt t="175392" x="4905375" y="3290888"/>
          <p14:tracePt t="175408" x="4833938" y="3281363"/>
          <p14:tracePt t="175425" x="4800600" y="3281363"/>
          <p14:tracePt t="175452" x="4781550" y="3281363"/>
          <p14:tracePt t="175467" x="4743450" y="3290888"/>
          <p14:tracePt t="175475" x="4714875" y="3295650"/>
          <p14:tracePt t="175491" x="4691063" y="3305175"/>
          <p14:tracePt t="175508" x="4676775" y="3305175"/>
          <p14:tracePt t="175525" x="4667250" y="3305175"/>
          <p14:tracePt t="175542" x="4662488" y="3305175"/>
          <p14:tracePt t="175789" x="4657725" y="3305175"/>
          <p14:tracePt t="176054" x="4614863" y="3362325"/>
          <p14:tracePt t="176061" x="4552950" y="3433763"/>
          <p14:tracePt t="176069" x="4457700" y="3509963"/>
          <p14:tracePt t="176091" x="4076700" y="3867150"/>
          <p14:tracePt t="176125" x="3519488" y="4214813"/>
          <p14:tracePt t="176142" x="3262313" y="4343400"/>
          <p14:tracePt t="176158" x="3124200" y="4414838"/>
          <p14:tracePt t="176175" x="3024188" y="4443413"/>
          <p14:tracePt t="176191" x="2952750" y="4467225"/>
          <p14:tracePt t="176208" x="2890838" y="4471988"/>
          <p14:tracePt t="176225" x="2847975" y="4481513"/>
          <p14:tracePt t="176241" x="2805113" y="4486275"/>
          <p14:tracePt t="176258" x="2762250" y="4491038"/>
          <p14:tracePt t="176275" x="2667000" y="4505325"/>
          <p14:tracePt t="176291" x="2605088" y="4514850"/>
          <p14:tracePt t="176308" x="2552700" y="4529138"/>
          <p14:tracePt t="176325" x="2476500" y="4552950"/>
          <p14:tracePt t="176341" x="2419350" y="4572000"/>
          <p14:tracePt t="176358" x="2376488" y="4591050"/>
          <p14:tracePt t="176375" x="2319338" y="4619625"/>
          <p14:tracePt t="176391" x="2257425" y="4638675"/>
          <p14:tracePt t="176408" x="2214563" y="4643438"/>
          <p14:tracePt t="176425" x="2185988" y="4643438"/>
          <p14:tracePt t="176442" x="2157413" y="4643438"/>
          <p14:tracePt t="176458" x="2109788" y="4643438"/>
          <p14:tracePt t="176475" x="2076450" y="4643438"/>
          <p14:tracePt t="176491" x="2038350" y="4643438"/>
          <p14:tracePt t="176508" x="1966913" y="4643438"/>
          <p14:tracePt t="176525" x="1928813" y="4643438"/>
          <p14:tracePt t="176541" x="1885950" y="4643438"/>
          <p14:tracePt t="176558" x="1857375" y="4643438"/>
          <p14:tracePt t="176575" x="1814513" y="4643438"/>
          <p14:tracePt t="176591" x="1785938" y="4638675"/>
          <p14:tracePt t="176608" x="1762125" y="4638675"/>
          <p14:tracePt t="176625" x="1743075" y="4638675"/>
          <p14:tracePt t="176642" x="1709738" y="4638675"/>
          <p14:tracePt t="176658" x="1685925" y="4638675"/>
          <p14:tracePt t="176675" x="1671638" y="4638675"/>
          <p14:tracePt t="176692" x="1643063" y="4638675"/>
          <p14:tracePt t="176708" x="1633538" y="4638675"/>
          <p14:tracePt t="176725" x="1614488" y="4638675"/>
          <p14:tracePt t="176741" x="1609725" y="4638675"/>
          <p14:tracePt t="176758" x="1600200" y="4638675"/>
          <p14:tracePt t="176775" x="1590675" y="4638675"/>
          <p14:tracePt t="176808" x="1585913" y="4638675"/>
          <p14:tracePt t="177067" x="1595438" y="4638675"/>
          <p14:tracePt t="177074" x="1619250" y="4633913"/>
          <p14:tracePt t="177081" x="1647825" y="4624388"/>
          <p14:tracePt t="177091" x="1671638" y="4624388"/>
          <p14:tracePt t="177108" x="1714500" y="4624388"/>
          <p14:tracePt t="177125" x="1781175" y="4624388"/>
          <p14:tracePt t="177141" x="1819275" y="4624388"/>
          <p14:tracePt t="177158" x="1852613" y="4624388"/>
          <p14:tracePt t="177175" x="1881188" y="4624388"/>
          <p14:tracePt t="177191" x="1919288" y="4624388"/>
          <p14:tracePt t="177208" x="1943100" y="4624388"/>
          <p14:tracePt t="177225" x="1971675" y="4624388"/>
          <p14:tracePt t="177241" x="2000250" y="4624388"/>
          <p14:tracePt t="177258" x="2052638" y="4619625"/>
          <p14:tracePt t="177275" x="2095500" y="4614863"/>
          <p14:tracePt t="177291" x="2133600" y="4600575"/>
          <p14:tracePt t="177308" x="2176463" y="4595813"/>
          <p14:tracePt t="177325" x="2224088" y="4581525"/>
          <p14:tracePt t="177341" x="2252663" y="4576763"/>
          <p14:tracePt t="177358" x="2271713" y="4576763"/>
          <p14:tracePt t="177375" x="2305050" y="4576763"/>
          <p14:tracePt t="177391" x="2328863" y="4576763"/>
          <p14:tracePt t="177408" x="2357438" y="4576763"/>
          <p14:tracePt t="177425" x="2381250" y="4576763"/>
          <p14:tracePt t="177441" x="2428875" y="4576763"/>
          <p14:tracePt t="177458" x="2466975" y="4576763"/>
          <p14:tracePt t="177475" x="2509838" y="4576763"/>
          <p14:tracePt t="177492" x="2552700" y="4576763"/>
          <p14:tracePt t="177493" x="2566988" y="4576763"/>
          <p14:tracePt t="177508" x="2605088" y="4576763"/>
          <p14:tracePt t="177525" x="2633663" y="4576763"/>
          <p14:tracePt t="177541" x="2667000" y="4576763"/>
          <p14:tracePt t="177558" x="2724150" y="4581525"/>
          <p14:tracePt t="177575" x="2767013" y="4581525"/>
          <p14:tracePt t="177591" x="2800350" y="4581525"/>
          <p14:tracePt t="177608" x="2843213" y="4581525"/>
          <p14:tracePt t="177625" x="2905125" y="4581525"/>
          <p14:tracePt t="177641" x="2933700" y="4581525"/>
          <p14:tracePt t="177658" x="2962275" y="4581525"/>
          <p14:tracePt t="177675" x="2981325" y="4581525"/>
          <p14:tracePt t="177691" x="3014663" y="4581525"/>
          <p14:tracePt t="177708" x="3038475" y="4581525"/>
          <p14:tracePt t="177725" x="3057525" y="4581525"/>
          <p14:tracePt t="177742" x="3081338" y="4581525"/>
          <p14:tracePt t="177758" x="3105150" y="4581525"/>
          <p14:tracePt t="177775" x="3114675" y="4581525"/>
          <p14:tracePt t="177791" x="3128963" y="4581525"/>
          <p14:tracePt t="177808" x="3152775" y="4581525"/>
          <p14:tracePt t="177825" x="3162300" y="4581525"/>
          <p14:tracePt t="177841" x="3186113" y="4581525"/>
          <p14:tracePt t="177858" x="3200400" y="4581525"/>
          <p14:tracePt t="177875" x="3219450" y="4581525"/>
          <p14:tracePt t="177891" x="3233738" y="4581525"/>
          <p14:tracePt t="177908" x="3243263" y="4581525"/>
          <p14:tracePt t="177925" x="3248025" y="4581525"/>
          <p14:tracePt t="177941" x="3257550" y="4581525"/>
          <p14:tracePt t="177958" x="3262313" y="4581525"/>
          <p14:tracePt t="181545" x="3238500" y="4519613"/>
          <p14:tracePt t="181553" x="3190875" y="4424363"/>
          <p14:tracePt t="181560" x="3148013" y="4333875"/>
          <p14:tracePt t="181575" x="3086100" y="4224338"/>
          <p14:tracePt t="181591" x="3033713" y="4152900"/>
          <p14:tracePt t="181608" x="2990850" y="4095750"/>
          <p14:tracePt t="181641" x="2857500" y="3910013"/>
          <p14:tracePt t="181674" x="2767013" y="3810000"/>
          <p14:tracePt t="181691" x="2724150" y="3776663"/>
          <p14:tracePt t="181708" x="2657475" y="3738563"/>
          <p14:tracePt t="181724" x="2624138" y="3719513"/>
          <p14:tracePt t="181741" x="2576513" y="3700463"/>
          <p14:tracePt t="181758" x="2543175" y="3690938"/>
          <p14:tracePt t="181774" x="2495550" y="3667125"/>
          <p14:tracePt t="181791" x="2466975" y="3657600"/>
          <p14:tracePt t="181808" x="2428875" y="3652838"/>
          <p14:tracePt t="181824" x="2352675" y="3633788"/>
          <p14:tracePt t="181841" x="2281238" y="3619500"/>
          <p14:tracePt t="181858" x="2228850" y="3605213"/>
          <p14:tracePt t="181874" x="2176463" y="3600450"/>
          <p14:tracePt t="181891" x="2124075" y="3586163"/>
          <p14:tracePt t="181908" x="2090738" y="3576638"/>
          <p14:tracePt t="181924" x="2047875" y="3571875"/>
          <p14:tracePt t="181941" x="2005013" y="3571875"/>
          <p14:tracePt t="181958" x="1952625" y="3571875"/>
          <p14:tracePt t="181974" x="1909763" y="3571875"/>
          <p14:tracePt t="181991" x="1881188" y="3576638"/>
          <p14:tracePt t="182008" x="1833563" y="3590925"/>
          <p14:tracePt t="182024" x="1819275" y="3595688"/>
          <p14:tracePt t="182041" x="1809750" y="3595688"/>
          <p14:tracePt t="182058" x="1804988" y="3595688"/>
          <p14:tracePt t="182074" x="1800225" y="3595688"/>
          <p14:tracePt t="182309" x="1752600" y="3609975"/>
          <p14:tracePt t="182316" x="1695450" y="3624263"/>
          <p14:tracePt t="182325" x="1624013" y="3643313"/>
          <p14:tracePt t="182341" x="1528763" y="3667125"/>
          <p14:tracePt t="182358" x="1457325" y="3671888"/>
          <p14:tracePt t="182375" x="1400175" y="3671888"/>
          <p14:tracePt t="182391" x="1343025" y="3652838"/>
          <p14:tracePt t="182408" x="1314450" y="3629025"/>
          <p14:tracePt t="182424" x="1290638" y="3605213"/>
          <p14:tracePt t="182441" x="1271588" y="3552825"/>
          <p14:tracePt t="182458" x="1271588" y="3505200"/>
          <p14:tracePt t="182474" x="1290638" y="3405188"/>
          <p14:tracePt t="182491" x="1328738" y="3305175"/>
          <p14:tracePt t="182493" x="1347788" y="3257550"/>
          <p14:tracePt t="182508" x="1404938" y="3195638"/>
          <p14:tracePt t="182524" x="1504950" y="3128963"/>
          <p14:tracePt t="182541" x="1624013" y="3095625"/>
          <p14:tracePt t="182558" x="1733550" y="3095625"/>
          <p14:tracePt t="182574" x="1862138" y="3152775"/>
          <p14:tracePt t="182591" x="1943100" y="3219450"/>
          <p14:tracePt t="182608" x="1985963" y="3276600"/>
          <p14:tracePt t="182624" x="2009775" y="3338513"/>
          <p14:tracePt t="182641" x="2009775" y="3390900"/>
          <p14:tracePt t="182658" x="1990725" y="3443288"/>
          <p14:tracePt t="182674" x="1962150" y="3490913"/>
          <p14:tracePt t="182691" x="1928813" y="3533775"/>
          <p14:tracePt t="182708" x="1924050" y="3543300"/>
          <p14:tracePt t="182724" x="1919288" y="3548063"/>
          <p14:tracePt t="182741" x="1909763" y="3557588"/>
          <p14:tracePt t="183051" x="1966913" y="3495675"/>
          <p14:tracePt t="183059" x="2066925" y="3409950"/>
          <p14:tracePt t="183066" x="2147888" y="3343275"/>
          <p14:tracePt t="183074" x="2243138" y="3286125"/>
          <p14:tracePt t="183091" x="2443163" y="3176588"/>
          <p14:tracePt t="183108" x="2614613" y="3081338"/>
          <p14:tracePt t="183141" x="2828925" y="2990850"/>
          <p14:tracePt t="183174" x="2867025" y="2976563"/>
          <p14:tracePt t="183191" x="2881313" y="2976563"/>
          <p14:tracePt t="183208" x="2886075" y="2976563"/>
          <p14:tracePt t="183224" x="2895600" y="2976563"/>
          <p14:tracePt t="183257" x="2905125" y="2976563"/>
          <p14:tracePt t="183274" x="2914650" y="2967038"/>
          <p14:tracePt t="183291" x="2924175" y="2967038"/>
          <p14:tracePt t="183308" x="2957513" y="2957513"/>
          <p14:tracePt t="183324" x="2981325" y="2947988"/>
          <p14:tracePt t="183341" x="3005138" y="2933700"/>
          <p14:tracePt t="183358" x="3038475" y="2924175"/>
          <p14:tracePt t="183374" x="3090863" y="2900363"/>
          <p14:tracePt t="183391" x="3109913" y="2881313"/>
          <p14:tracePt t="183408" x="3128963" y="2871788"/>
          <p14:tracePt t="183425" x="3143250" y="2862263"/>
          <p14:tracePt t="183441" x="3148013" y="2857500"/>
          <p14:tracePt t="183458" x="3152775" y="2847975"/>
          <p14:tracePt t="183521" x="3152775" y="2843213"/>
          <p14:tracePt t="183528" x="3143250" y="2838450"/>
          <p14:tracePt t="183541" x="3124200" y="2838450"/>
          <p14:tracePt t="183558" x="3028950" y="2838450"/>
          <p14:tracePt t="183574" x="2981325" y="2828925"/>
          <p14:tracePt t="183591" x="2943225" y="2824163"/>
          <p14:tracePt t="183608" x="2914650" y="2819400"/>
          <p14:tracePt t="183624" x="2886075" y="2809875"/>
          <p14:tracePt t="183641" x="2876550" y="2805113"/>
          <p14:tracePt t="183658" x="2862263" y="2786063"/>
          <p14:tracePt t="183675" x="2824163" y="2705100"/>
          <p14:tracePt t="183691" x="2800350" y="2624138"/>
          <p14:tracePt t="183708" x="2800350" y="2552700"/>
          <p14:tracePt t="183724" x="2800350" y="2500313"/>
          <p14:tracePt t="183741" x="2800350" y="2457450"/>
          <p14:tracePt t="183757" x="2814638" y="2419350"/>
          <p14:tracePt t="183774" x="2819400" y="2405063"/>
          <p14:tracePt t="183791" x="2833688" y="2386013"/>
          <p14:tracePt t="183808" x="2876550" y="2376488"/>
          <p14:tracePt t="183824" x="2919413" y="2376488"/>
          <p14:tracePt t="183841" x="2962275" y="2376488"/>
          <p14:tracePt t="183858" x="2995613" y="2381250"/>
          <p14:tracePt t="183874" x="3033713" y="2405063"/>
          <p14:tracePt t="183891" x="3057525" y="2452688"/>
          <p14:tracePt t="183908" x="3086100" y="2524125"/>
          <p14:tracePt t="183924" x="3100388" y="2633663"/>
          <p14:tracePt t="183941" x="3100388" y="2686050"/>
          <p14:tracePt t="183958" x="3095625" y="2714625"/>
          <p14:tracePt t="183976" x="3090863" y="2743200"/>
          <p14:tracePt t="183991" x="3071813" y="2776538"/>
          <p14:tracePt t="184008" x="3057525" y="2795588"/>
          <p14:tracePt t="184024" x="3033713" y="2819400"/>
          <p14:tracePt t="184041" x="3000375" y="2843213"/>
          <p14:tracePt t="184057" x="2938463" y="2881313"/>
          <p14:tracePt t="184074" x="2871788" y="2900363"/>
          <p14:tracePt t="184091" x="2809875" y="2914650"/>
          <p14:tracePt t="184108" x="2728913" y="2914650"/>
          <p14:tracePt t="184124" x="2681288" y="2895600"/>
          <p14:tracePt t="184141" x="2662238" y="2886075"/>
          <p14:tracePt t="184157" x="2643188" y="2862263"/>
          <p14:tracePt t="184174" x="2633663" y="2724150"/>
          <p14:tracePt t="184191" x="2676525" y="2586038"/>
          <p14:tracePt t="184209" x="2714625" y="2495550"/>
          <p14:tracePt t="184224" x="2757488" y="2447925"/>
          <p14:tracePt t="184241" x="2828925" y="2395538"/>
          <p14:tracePt t="184257" x="2914650" y="2371725"/>
          <p14:tracePt t="184274" x="2995613" y="2371725"/>
          <p14:tracePt t="184291" x="3081338" y="2414588"/>
          <p14:tracePt t="184307" x="3133725" y="2495550"/>
          <p14:tracePt t="184324" x="3176588" y="2581275"/>
          <p14:tracePt t="184341" x="3186113" y="2643188"/>
          <p14:tracePt t="184358" x="3190875" y="2695575"/>
          <p14:tracePt t="184374" x="3171825" y="2743200"/>
          <p14:tracePt t="184391" x="3133725" y="2781300"/>
          <p14:tracePt t="184407" x="3067050" y="2843213"/>
          <p14:tracePt t="184424" x="2919413" y="2905125"/>
          <p14:tracePt t="184441" x="2790825" y="2924175"/>
          <p14:tracePt t="184457" x="2700338" y="2919413"/>
          <p14:tracePt t="184475" x="2628900" y="2900363"/>
          <p14:tracePt t="184491" x="2576513" y="2862263"/>
          <p14:tracePt t="184507" x="2562225" y="2790825"/>
          <p14:tracePt t="184524" x="2590800" y="2638425"/>
          <p14:tracePt t="184542" x="2695575" y="2457450"/>
          <p14:tracePt t="184558" x="2752725" y="2400300"/>
          <p14:tracePt t="184574" x="2833688" y="2352675"/>
          <p14:tracePt t="184591" x="2947988" y="2333625"/>
          <p14:tracePt t="184607" x="3067050" y="2352675"/>
          <p14:tracePt t="184624" x="3119438" y="2400300"/>
          <p14:tracePt t="184641" x="3157538" y="2481263"/>
          <p14:tracePt t="184657" x="3157538" y="2547938"/>
          <p14:tracePt t="184674" x="3105150" y="2619375"/>
          <p14:tracePt t="184691" x="3038475" y="2671763"/>
          <p14:tracePt t="184707" x="2947988" y="2709863"/>
          <p14:tracePt t="184724" x="2852738" y="2728913"/>
          <p14:tracePt t="184741" x="2814638" y="2738438"/>
          <p14:tracePt t="184757" x="2805113" y="2738438"/>
          <p14:tracePt t="184774" x="2795588" y="2738438"/>
          <p14:tracePt t="184791" x="2786063" y="2738438"/>
          <p14:tracePt t="185430" x="2886075" y="2890838"/>
          <p14:tracePt t="185438" x="3052763" y="3157538"/>
          <p14:tracePt t="185445" x="3176588" y="3319463"/>
          <p14:tracePt t="185458" x="3343275" y="3533775"/>
          <p14:tracePt t="185474" x="3905250" y="4133850"/>
          <p14:tracePt t="185491" x="4281488" y="4443413"/>
          <p14:tracePt t="185525" x="5024438" y="4986338"/>
          <p14:tracePt t="185558" x="5291138" y="5181600"/>
          <p14:tracePt t="185575" x="5329238" y="5224463"/>
          <p14:tracePt t="185591" x="5353050" y="5243513"/>
          <p14:tracePt t="185624" x="5348288" y="5238750"/>
          <p14:tracePt t="185641" x="5338763" y="5233988"/>
          <p14:tracePt t="185790" x="5300663" y="5191125"/>
          <p14:tracePt t="185797" x="5257800" y="5148263"/>
          <p14:tracePt t="185807" x="5219700" y="5114925"/>
          <p14:tracePt t="185824" x="5167313" y="5057775"/>
          <p14:tracePt t="185841" x="5129213" y="5019675"/>
          <p14:tracePt t="185857" x="5119688" y="5010150"/>
          <p14:tracePt t="185874" x="5114925" y="5005388"/>
          <p14:tracePt t="185891" x="5114925" y="5000625"/>
          <p14:tracePt t="185936" x="5110163" y="5000625"/>
          <p14:tracePt t="185951" x="5095875" y="5000625"/>
          <p14:tracePt t="185958" x="5043488" y="4995863"/>
          <p14:tracePt t="185974" x="4848225" y="4929188"/>
          <p14:tracePt t="185991" x="4624388" y="4833938"/>
          <p14:tracePt t="186008" x="4171950" y="4629150"/>
          <p14:tracePt t="186025" x="3714750" y="4429125"/>
          <p14:tracePt t="186041" x="3486150" y="4333875"/>
          <p14:tracePt t="186058" x="3333750" y="4224338"/>
          <p14:tracePt t="186074" x="3200400" y="4114800"/>
          <p14:tracePt t="186091" x="3033713" y="3995738"/>
          <p14:tracePt t="186107" x="2981325" y="3967163"/>
          <p14:tracePt t="186124" x="2933700" y="3943350"/>
          <p14:tracePt t="186141" x="2919413" y="3933825"/>
          <p14:tracePt t="186157" x="2909888" y="3924300"/>
          <p14:tracePt t="186355" x="2824163" y="3900488"/>
          <p14:tracePt t="186362" x="2681288" y="3871913"/>
          <p14:tracePt t="186374" x="2552700" y="3852863"/>
          <p14:tracePt t="186391" x="2362200" y="3824288"/>
          <p14:tracePt t="186407" x="2024063" y="3767138"/>
          <p14:tracePt t="186424" x="1871663" y="3724275"/>
          <p14:tracePt t="186441" x="1743075" y="3681413"/>
          <p14:tracePt t="186457" x="1628775" y="3609975"/>
          <p14:tracePt t="186474" x="1585913" y="3586163"/>
          <p14:tracePt t="186491" x="1562100" y="3562350"/>
          <p14:tracePt t="186507" x="1547813" y="3543300"/>
          <p14:tracePt t="186524" x="1528763" y="3524250"/>
          <p14:tracePt t="186541" x="1504950" y="3509963"/>
          <p14:tracePt t="186557" x="1466850" y="3495675"/>
          <p14:tracePt t="186574" x="1423988" y="3481388"/>
          <p14:tracePt t="186591" x="1328738" y="3467100"/>
          <p14:tracePt t="186607" x="1228725" y="3462338"/>
          <p14:tracePt t="186624" x="1133475" y="3452813"/>
          <p14:tracePt t="186641" x="1071563" y="3438525"/>
          <p14:tracePt t="186657" x="1009650" y="3414713"/>
          <p14:tracePt t="186674" x="995363" y="3395663"/>
          <p14:tracePt t="186691" x="981075" y="3333750"/>
          <p14:tracePt t="186707" x="981075" y="3209925"/>
          <p14:tracePt t="186724" x="1028700" y="3133725"/>
          <p14:tracePt t="186741" x="1104900" y="3081338"/>
          <p14:tracePt t="186757" x="1200150" y="3057525"/>
          <p14:tracePt t="186774" x="1338263" y="3067050"/>
          <p14:tracePt t="186791" x="1462088" y="3133725"/>
          <p14:tracePt t="186807" x="1543050" y="3200400"/>
          <p14:tracePt t="186824" x="1600200" y="3243263"/>
          <p14:tracePt t="186841" x="1633538" y="3290888"/>
          <p14:tracePt t="186857" x="1647825" y="3367088"/>
          <p14:tracePt t="186874" x="1647825" y="3605213"/>
          <p14:tracePt t="186891" x="1695450" y="4100513"/>
          <p14:tracePt t="186907" x="1795463" y="4481513"/>
          <p14:tracePt t="186924" x="1900238" y="4805363"/>
          <p14:tracePt t="186941" x="2014538" y="5033963"/>
          <p14:tracePt t="186958" x="2114550" y="5186363"/>
          <p14:tracePt t="186974" x="2147888" y="5243513"/>
          <p14:tracePt t="186991" x="2171700" y="5267325"/>
          <p14:tracePt t="187008" x="2176463" y="5281613"/>
          <p14:tracePt t="187024" x="2181225" y="5291138"/>
          <p14:tracePt t="187057" x="2176463" y="5291138"/>
          <p14:tracePt t="187074" x="2143125" y="5291138"/>
          <p14:tracePt t="187091" x="2095500" y="5281613"/>
          <p14:tracePt t="187107" x="2052638" y="5276850"/>
          <p14:tracePt t="187124" x="2005013" y="5262563"/>
          <p14:tracePt t="187141" x="1966913" y="5257800"/>
          <p14:tracePt t="187157" x="1952625" y="5257800"/>
          <p14:tracePt t="187174" x="1938338" y="5257800"/>
          <p14:tracePt t="187191" x="1924050" y="5257800"/>
          <p14:tracePt t="187207" x="1895475" y="5257800"/>
          <p14:tracePt t="187224" x="1866900" y="5257800"/>
          <p14:tracePt t="187241" x="1828800" y="5257800"/>
          <p14:tracePt t="187258" x="1795463" y="5257800"/>
          <p14:tracePt t="187274" x="1747838" y="5257800"/>
          <p14:tracePt t="187291" x="1724025" y="5257800"/>
          <p14:tracePt t="187307" x="1709738" y="5257800"/>
          <p14:tracePt t="187324" x="1695450" y="5257800"/>
          <p14:tracePt t="187341" x="1690688" y="5257800"/>
          <p14:tracePt t="187357" x="1681163" y="5257800"/>
          <p14:tracePt t="187374" x="1676400" y="5257800"/>
          <p14:tracePt t="187427" x="1681163" y="5257800"/>
          <p14:tracePt t="187434" x="1690688" y="5257800"/>
          <p14:tracePt t="187442" x="1709738" y="5257800"/>
          <p14:tracePt t="187457" x="1800225" y="5248275"/>
          <p14:tracePt t="187474" x="1890713" y="5243513"/>
          <p14:tracePt t="187490" x="1962150" y="5243513"/>
          <p14:tracePt t="187507" x="2043113" y="5233988"/>
          <p14:tracePt t="187524" x="2105025" y="5233988"/>
          <p14:tracePt t="187541" x="2162175" y="5229225"/>
          <p14:tracePt t="187557" x="2214563" y="5219700"/>
          <p14:tracePt t="187574" x="2290763" y="5219700"/>
          <p14:tracePt t="187591" x="2333625" y="5219700"/>
          <p14:tracePt t="187607" x="2381250" y="5224463"/>
          <p14:tracePt t="187624" x="2433638" y="5229225"/>
          <p14:tracePt t="187640" x="2509838" y="5229225"/>
          <p14:tracePt t="187657" x="2557463" y="5229225"/>
          <p14:tracePt t="187674" x="2600325" y="5229225"/>
          <p14:tracePt t="187691" x="2628900" y="5229225"/>
          <p14:tracePt t="187707" x="2662238" y="5229225"/>
          <p14:tracePt t="187724" x="2676525" y="5229225"/>
          <p14:tracePt t="187741" x="2686050" y="5229225"/>
          <p14:tracePt t="187757" x="2705100" y="5229225"/>
          <p14:tracePt t="187774" x="2714625" y="5229225"/>
          <p14:tracePt t="187791" x="2728913" y="5229225"/>
          <p14:tracePt t="187807" x="2747963" y="5229225"/>
          <p14:tracePt t="187824" x="2790825" y="5229225"/>
          <p14:tracePt t="187841" x="2809875" y="5229225"/>
          <p14:tracePt t="187857" x="2833688" y="5229225"/>
          <p14:tracePt t="187874" x="2843213" y="5229225"/>
          <p14:tracePt t="187891" x="2847975" y="5229225"/>
          <p14:tracePt t="187924" x="2852738" y="5229225"/>
          <p14:tracePt t="188374" x="2971800" y="5272088"/>
          <p14:tracePt t="188382" x="3200400" y="5353050"/>
          <p14:tracePt t="188391" x="3495675" y="5443538"/>
          <p14:tracePt t="188407" x="4152900" y="5624513"/>
          <p14:tracePt t="188425" x="4895850" y="5734050"/>
          <p14:tracePt t="188441" x="5786438" y="5762625"/>
          <p14:tracePt t="188458" x="6267450" y="5753100"/>
          <p14:tracePt t="188491" x="6691313" y="5715000"/>
          <p14:tracePt t="188492" x="6757988" y="5715000"/>
          <p14:tracePt t="188524" x="6834188" y="5700713"/>
          <p14:tracePt t="188540" x="6834188" y="5695950"/>
          <p14:tracePt t="188557" x="6834188" y="5691188"/>
          <p14:tracePt t="188741" x="6867525" y="5667375"/>
          <p14:tracePt t="188749" x="6905625" y="5624513"/>
          <p14:tracePt t="188757" x="6958013" y="5581650"/>
          <p14:tracePt t="188775" x="6986588" y="5553075"/>
          <p14:tracePt t="188790" x="7077075" y="5462588"/>
          <p14:tracePt t="188807" x="7129463" y="5419725"/>
          <p14:tracePt t="188824" x="7191375" y="5376863"/>
          <p14:tracePt t="188840" x="7239000" y="5357813"/>
          <p14:tracePt t="188857" x="7262813" y="5338763"/>
          <p14:tracePt t="188874" x="7296150" y="5329238"/>
          <p14:tracePt t="188890" x="7324725" y="5319713"/>
          <p14:tracePt t="188907" x="7358063" y="5310188"/>
          <p14:tracePt t="188924" x="7405688" y="5305425"/>
          <p14:tracePt t="188941" x="7500938" y="5291138"/>
          <p14:tracePt t="188957" x="7572375" y="5281613"/>
          <p14:tracePt t="188974" x="7615238" y="5276850"/>
          <p14:tracePt t="188991" x="7662863" y="5262563"/>
          <p14:tracePt t="189007" x="7677150" y="5253038"/>
          <p14:tracePt t="189024" x="7686675" y="5253038"/>
          <p14:tracePt t="189040" x="7696200" y="5253038"/>
          <p14:tracePt t="189057" x="7696200" y="5248275"/>
          <p14:tracePt t="189074" x="7686675" y="5243513"/>
          <p14:tracePt t="189091" x="7634288" y="5224463"/>
          <p14:tracePt t="189107" x="7548563" y="5191125"/>
          <p14:tracePt t="189124" x="7424738" y="5157788"/>
          <p14:tracePt t="189140" x="7339013" y="5124450"/>
          <p14:tracePt t="189157" x="7253288" y="5091113"/>
          <p14:tracePt t="189174" x="7191375" y="5072063"/>
          <p14:tracePt t="189190" x="7110413" y="5043488"/>
          <p14:tracePt t="189207" x="7067550" y="5038725"/>
          <p14:tracePt t="189224" x="7034213" y="5038725"/>
          <p14:tracePt t="189241" x="6948488" y="5048250"/>
          <p14:tracePt t="189257" x="6881813" y="5076825"/>
          <p14:tracePt t="189274" x="6805613" y="5105400"/>
          <p14:tracePt t="189290" x="6738938" y="5133975"/>
          <p14:tracePt t="189307" x="6667500" y="5167313"/>
          <p14:tracePt t="189324" x="6629400" y="5186363"/>
          <p14:tracePt t="189340" x="6615113" y="5200650"/>
          <p14:tracePt t="189357" x="6600825" y="5205413"/>
          <p14:tracePt t="189374" x="6586538" y="5224463"/>
          <p14:tracePt t="189390" x="6586538" y="5253038"/>
          <p14:tracePt t="189407" x="6586538" y="5281613"/>
          <p14:tracePt t="189424" x="6591300" y="5314950"/>
          <p14:tracePt t="189440" x="6610350" y="5376863"/>
          <p14:tracePt t="189457" x="6624638" y="5410200"/>
          <p14:tracePt t="189474" x="6643688" y="5438775"/>
          <p14:tracePt t="189490" x="6667500" y="5457825"/>
          <p14:tracePt t="189507" x="6696075" y="5476875"/>
          <p14:tracePt t="189524" x="6734175" y="5495925"/>
          <p14:tracePt t="189540" x="6767513" y="5500688"/>
          <p14:tracePt t="189557" x="6843713" y="5505450"/>
          <p14:tracePt t="189574" x="6915150" y="5500688"/>
          <p14:tracePt t="189590" x="7010400" y="5476875"/>
          <p14:tracePt t="189607" x="7172325" y="5443538"/>
          <p14:tracePt t="189624" x="7258050" y="5429250"/>
          <p14:tracePt t="189640" x="7339013" y="5405438"/>
          <p14:tracePt t="189657" x="7434263" y="5391150"/>
          <p14:tracePt t="189674" x="7553325" y="5362575"/>
          <p14:tracePt t="189690" x="7620000" y="5338763"/>
          <p14:tracePt t="189707" x="7653338" y="5319713"/>
          <p14:tracePt t="189724" x="7686675" y="5310188"/>
          <p14:tracePt t="189740" x="7705725" y="5291138"/>
          <p14:tracePt t="189757" x="7715250" y="5286375"/>
          <p14:tracePt t="189774" x="7720013" y="5276850"/>
          <p14:tracePt t="189791" x="7720013" y="5272088"/>
          <p14:tracePt t="189807" x="7720013" y="5253038"/>
          <p14:tracePt t="189824" x="7700963" y="5214938"/>
          <p14:tracePt t="189841" x="7629525" y="5138738"/>
          <p14:tracePt t="189857" x="7486650" y="5014913"/>
          <p14:tracePt t="189874" x="7377113" y="4953000"/>
          <p14:tracePt t="189890" x="7248525" y="4919663"/>
          <p14:tracePt t="189907" x="7158038" y="4919663"/>
          <p14:tracePt t="189924" x="7058025" y="4943475"/>
          <p14:tracePt t="189960" x="7005638" y="4981575"/>
          <p14:tracePt t="189974" x="6986588" y="5000625"/>
          <p14:tracePt t="189990" x="6948488" y="5062538"/>
          <p14:tracePt t="190007" x="6929438" y="5114925"/>
          <p14:tracePt t="190024" x="6915150" y="5167313"/>
          <p14:tracePt t="190041" x="6915150" y="5219700"/>
          <p14:tracePt t="190057" x="6915150" y="5243513"/>
          <p14:tracePt t="190074" x="6938963" y="5262563"/>
          <p14:tracePt t="190090" x="6986588" y="5281613"/>
          <p14:tracePt t="190107" x="7138988" y="5319713"/>
          <p14:tracePt t="190124" x="7243763" y="5334000"/>
          <p14:tracePt t="190140" x="7343775" y="5334000"/>
          <p14:tracePt t="190157" x="7477125" y="5334000"/>
          <p14:tracePt t="190174" x="7643813" y="5281613"/>
          <p14:tracePt t="190190" x="7720013" y="5253038"/>
          <p14:tracePt t="190207" x="7772400" y="5224463"/>
          <p14:tracePt t="190224" x="7810500" y="5214938"/>
          <p14:tracePt t="190240" x="7839075" y="5200650"/>
          <p14:tracePt t="190257" x="7843838" y="5191125"/>
          <p14:tracePt t="190274" x="7843838" y="5186363"/>
          <p14:tracePt t="190291" x="7839075" y="5172075"/>
          <p14:tracePt t="190307" x="7781925" y="5148263"/>
          <p14:tracePt t="190324" x="7653338" y="5105400"/>
          <p14:tracePt t="190340" x="7515225" y="5067300"/>
          <p14:tracePt t="190357" x="7310438" y="5053013"/>
          <p14:tracePt t="190374" x="7186613" y="5053013"/>
          <p14:tracePt t="190390" x="7119938" y="5053013"/>
          <p14:tracePt t="190408" x="7067550" y="5057775"/>
          <p14:tracePt t="190424" x="7048500" y="5057775"/>
          <p14:tracePt t="190440" x="7038975" y="5057775"/>
          <p14:tracePt t="190457" x="7034213" y="5057775"/>
          <p14:tracePt t="190474" x="7029450" y="5057775"/>
          <p14:tracePt t="190490" x="7024688" y="5057775"/>
          <p14:tracePt t="190915" x="6900863" y="5048250"/>
          <p14:tracePt t="190922" x="6591300" y="4972050"/>
          <p14:tracePt t="190930" x="6210300" y="4876800"/>
          <p14:tracePt t="190941" x="5872163" y="4800600"/>
          <p14:tracePt t="190957" x="5076825" y="4543425"/>
          <p14:tracePt t="190974" x="4052888" y="4071938"/>
          <p14:tracePt t="190991" x="3624263" y="3810000"/>
          <p14:tracePt t="191025" x="3286125" y="3495675"/>
          <p14:tracePt t="191058" x="3267075" y="3462338"/>
          <p14:tracePt t="191231" x="3176588" y="3414713"/>
          <p14:tracePt t="191238" x="3071813" y="3367088"/>
          <p14:tracePt t="191245" x="2957513" y="3328988"/>
          <p14:tracePt t="191257" x="2852738" y="3281363"/>
          <p14:tracePt t="191274" x="2681288" y="3190875"/>
          <p14:tracePt t="191290" x="2514600" y="3052763"/>
          <p14:tracePt t="191307" x="2424113" y="2962275"/>
          <p14:tracePt t="191324" x="2300288" y="2871788"/>
          <p14:tracePt t="191340" x="2147888" y="2781300"/>
          <p14:tracePt t="191357" x="2071688" y="2743200"/>
          <p14:tracePt t="191374" x="2033588" y="2719388"/>
          <p14:tracePt t="191390" x="2014538" y="2705100"/>
          <p14:tracePt t="191407" x="2000250" y="2695575"/>
          <p14:tracePt t="191424" x="1995488" y="2686050"/>
          <p14:tracePt t="191440" x="1985963" y="2686050"/>
          <p14:tracePt t="191488" x="1981200" y="2686050"/>
          <p14:tracePt t="191510" x="1976438" y="2686050"/>
          <p14:tracePt t="191524" x="1966913" y="2686050"/>
          <p14:tracePt t="191532" x="1962150" y="2686050"/>
          <p14:tracePt t="191540" x="1943100" y="2686050"/>
          <p14:tracePt t="191557" x="1890713" y="2690813"/>
          <p14:tracePt t="191574" x="1800225" y="2705100"/>
          <p14:tracePt t="191590" x="1647825" y="2738438"/>
          <p14:tracePt t="191607" x="1552575" y="2771775"/>
          <p14:tracePt t="191624" x="1476375" y="2800350"/>
          <p14:tracePt t="191640" x="1423988" y="2819400"/>
          <p14:tracePt t="191657" x="1390650" y="2833688"/>
          <p14:tracePt t="191674" x="1381125" y="2833688"/>
          <p14:tracePt t="191690" x="1371600" y="2833688"/>
          <p14:tracePt t="191707" x="1366838" y="2833688"/>
          <p14:tracePt t="191724" x="1362075" y="2833688"/>
          <p14:tracePt t="191767" x="1366838" y="2828925"/>
          <p14:tracePt t="191774" x="1376363" y="2828925"/>
          <p14:tracePt t="191782" x="1385888" y="2819400"/>
          <p14:tracePt t="191790" x="1409700" y="2814638"/>
          <p14:tracePt t="191807" x="1471613" y="2800350"/>
          <p14:tracePt t="191824" x="1590675" y="2786063"/>
          <p14:tracePt t="191840" x="1781175" y="2767013"/>
          <p14:tracePt t="191857" x="1895475" y="2757488"/>
          <p14:tracePt t="191874" x="2038350" y="2752725"/>
          <p14:tracePt t="191890" x="2176463" y="2743200"/>
          <p14:tracePt t="191907" x="2290763" y="2743200"/>
          <p14:tracePt t="191923" x="2333625" y="2743200"/>
          <p14:tracePt t="191940" x="2362200" y="2743200"/>
          <p14:tracePt t="191957" x="2371725" y="2743200"/>
          <p14:tracePt t="191973" x="2381250" y="2743200"/>
          <p14:tracePt t="191990" x="2390775" y="2743200"/>
          <p14:tracePt t="192007" x="2395538" y="2743200"/>
          <p14:tracePt t="192031" x="2400300" y="2743200"/>
          <p14:tracePt t="192045" x="2405063" y="2743200"/>
          <p14:tracePt t="192057" x="2409825" y="2743200"/>
          <p14:tracePt t="192074" x="2419350" y="2743200"/>
          <p14:tracePt t="192090" x="2462213" y="2743200"/>
          <p14:tracePt t="192107" x="2533650" y="2752725"/>
          <p14:tracePt t="192123" x="2614613" y="2757488"/>
          <p14:tracePt t="192140" x="2695575" y="2757488"/>
          <p14:tracePt t="192157" x="2795588" y="2757488"/>
          <p14:tracePt t="192173" x="2876550" y="2757488"/>
          <p14:tracePt t="192190" x="2986088" y="2757488"/>
          <p14:tracePt t="192207" x="3095625" y="2747963"/>
          <p14:tracePt t="192223" x="3138488" y="2733675"/>
          <p14:tracePt t="192240" x="3176588" y="2728913"/>
          <p14:tracePt t="192257" x="3205163" y="2724150"/>
          <p14:tracePt t="192273" x="3219450" y="2714625"/>
          <p14:tracePt t="192290" x="3228975" y="2714625"/>
          <p14:tracePt t="192307" x="3233738" y="2714625"/>
          <p14:tracePt t="192340" x="3233738" y="2700338"/>
          <p14:tracePt t="192357" x="3209925" y="2671763"/>
          <p14:tracePt t="192373" x="3138488" y="2624138"/>
          <p14:tracePt t="192390" x="3024188" y="2547938"/>
          <p14:tracePt t="192407" x="2947988" y="2509838"/>
          <p14:tracePt t="192424" x="2881313" y="2481263"/>
          <p14:tracePt t="192440" x="2828925" y="2457450"/>
          <p14:tracePt t="192457" x="2752725" y="2447925"/>
          <p14:tracePt t="192474" x="2690813" y="2438400"/>
          <p14:tracePt t="192490" x="2643188" y="2438400"/>
          <p14:tracePt t="192507" x="2590800" y="2438400"/>
          <p14:tracePt t="192524" x="2514600" y="2447925"/>
          <p14:tracePt t="192540" x="2452688" y="2471738"/>
          <p14:tracePt t="192557" x="2386013" y="2490788"/>
          <p14:tracePt t="192574" x="2314575" y="2519363"/>
          <p14:tracePt t="192590" x="2247900" y="2547938"/>
          <p14:tracePt t="192607" x="2233613" y="2552700"/>
          <p14:tracePt t="192623" x="2224088" y="2557463"/>
          <p14:tracePt t="192640" x="2214563" y="2557463"/>
          <p14:tracePt t="192657" x="2209800" y="2557463"/>
          <p14:tracePt t="192673" x="2200275" y="2562225"/>
          <p14:tracePt t="192690" x="2195513" y="2576513"/>
          <p14:tracePt t="192707" x="2190750" y="2609850"/>
          <p14:tracePt t="192723" x="2190750" y="2638425"/>
          <p14:tracePt t="192740" x="2195513" y="2662238"/>
          <p14:tracePt t="192757" x="2209800" y="2695575"/>
          <p14:tracePt t="192773" x="2233613" y="2728913"/>
          <p14:tracePt t="192790" x="2247900" y="2752725"/>
          <p14:tracePt t="192807" x="2266950" y="2762250"/>
          <p14:tracePt t="192824" x="2300288" y="2786063"/>
          <p14:tracePt t="192840" x="2324100" y="2805113"/>
          <p14:tracePt t="192857" x="2357438" y="2824163"/>
          <p14:tracePt t="192873" x="2419350" y="2838450"/>
          <p14:tracePt t="192890" x="2547938" y="2852738"/>
          <p14:tracePt t="192907" x="2619375" y="2852738"/>
          <p14:tracePt t="192924" x="2676525" y="2857500"/>
          <p14:tracePt t="192940" x="2728913" y="2857500"/>
          <p14:tracePt t="192957" x="2800350" y="2857500"/>
          <p14:tracePt t="192974" x="2852738" y="2857500"/>
          <p14:tracePt t="192990" x="2895600" y="2857500"/>
          <p14:tracePt t="193007" x="2957513" y="2847975"/>
          <p14:tracePt t="193023" x="2995613" y="2838450"/>
          <p14:tracePt t="193040" x="3028950" y="2819400"/>
          <p14:tracePt t="193057" x="3052763" y="2809875"/>
          <p14:tracePt t="193074" x="3076575" y="2790825"/>
          <p14:tracePt t="193090" x="3086100" y="2786063"/>
          <p14:tracePt t="193107" x="3095625" y="2776538"/>
          <p14:tracePt t="193123" x="3095625" y="2757488"/>
          <p14:tracePt t="193140" x="3081338" y="2705100"/>
          <p14:tracePt t="193157" x="3038475" y="2638425"/>
          <p14:tracePt t="193173" x="2986088" y="2590800"/>
          <p14:tracePt t="193191" x="2900363" y="2543175"/>
          <p14:tracePt t="193207" x="2757488" y="2519363"/>
          <p14:tracePt t="193223" x="2628900" y="2547938"/>
          <p14:tracePt t="193240" x="2509838" y="2600325"/>
          <p14:tracePt t="193257" x="2395538" y="2662238"/>
          <p14:tracePt t="193273" x="2357438" y="2676525"/>
          <p14:tracePt t="193290" x="2343150" y="2681288"/>
          <p14:tracePt t="193307" x="2333625" y="2690813"/>
          <p14:tracePt t="193323" x="2324100" y="2690813"/>
          <p14:tracePt t="193340" x="2319338" y="2690813"/>
          <p14:tracePt t="193357" x="2314575" y="2690813"/>
          <p14:tracePt t="193397" x="2314575" y="2695575"/>
          <p14:tracePt t="193407" x="2314575" y="2700338"/>
          <p14:tracePt t="193423" x="2314575" y="2714625"/>
          <p14:tracePt t="193440" x="2324100" y="2733675"/>
          <p14:tracePt t="193457" x="2347913" y="2771775"/>
          <p14:tracePt t="193473" x="2371725" y="2795588"/>
          <p14:tracePt t="193490" x="2400300" y="2819400"/>
          <p14:tracePt t="193492" x="2419350" y="2828925"/>
          <p14:tracePt t="193507" x="2471738" y="2847975"/>
          <p14:tracePt t="193523" x="2533650" y="2862263"/>
          <p14:tracePt t="193540" x="2586038" y="2871788"/>
          <p14:tracePt t="193557" x="2628900" y="2867025"/>
          <p14:tracePt t="193573" x="2690813" y="2847975"/>
          <p14:tracePt t="193590" x="2724150" y="2843213"/>
          <p14:tracePt t="193607" x="2747963" y="2833688"/>
          <p14:tracePt t="193624" x="2762250" y="2828925"/>
          <p14:tracePt t="193640" x="2771775" y="2819400"/>
          <p14:tracePt t="193657" x="2776538" y="2814638"/>
          <p14:tracePt t="193720" x="2776538" y="2809875"/>
          <p14:tracePt t="193727" x="2781300" y="2809875"/>
          <p14:tracePt t="193740" x="2786063" y="2809875"/>
          <p14:tracePt t="193941" x="2714625" y="3000375"/>
          <p14:tracePt t="193947" x="2652713" y="3167063"/>
          <p14:tracePt t="193957" x="2600325" y="3309938"/>
          <p14:tracePt t="193973" x="2471738" y="3719513"/>
          <p14:tracePt t="193991" x="2395538" y="3905250"/>
          <p14:tracePt t="193992" x="2381250" y="3976688"/>
          <p14:tracePt t="194007" x="2328863" y="4095750"/>
          <p14:tracePt t="194023" x="2295525" y="4191000"/>
          <p14:tracePt t="194040" x="2271713" y="4233863"/>
          <p14:tracePt t="194057" x="2257425" y="4267200"/>
          <p14:tracePt t="194073" x="2243138" y="4300538"/>
          <p14:tracePt t="194090" x="2224088" y="4324350"/>
          <p14:tracePt t="194107" x="2214563" y="4343400"/>
          <p14:tracePt t="194123" x="2190750" y="4381500"/>
          <p14:tracePt t="194140" x="2171700" y="4405313"/>
          <p14:tracePt t="194157" x="2152650" y="4429125"/>
          <p14:tracePt t="194173" x="2143125" y="4443413"/>
          <p14:tracePt t="194190" x="2124075" y="4462463"/>
          <p14:tracePt t="194207" x="2105025" y="4481513"/>
          <p14:tracePt t="194223" x="2090738" y="4510088"/>
          <p14:tracePt t="194240" x="2071688" y="4557713"/>
          <p14:tracePt t="194257" x="2019300" y="4638675"/>
          <p14:tracePt t="194273" x="1995488" y="4686300"/>
          <p14:tracePt t="194290" x="1966913" y="4724400"/>
          <p14:tracePt t="194307" x="1919288" y="4772025"/>
          <p14:tracePt t="194323" x="1885950" y="4819650"/>
          <p14:tracePt t="194340" x="1828800" y="4900613"/>
          <p14:tracePt t="194357" x="1781175" y="4986338"/>
          <p14:tracePt t="194373" x="1719263" y="5105400"/>
          <p14:tracePt t="194390" x="1685925" y="5153025"/>
          <p14:tracePt t="194407" x="1662113" y="5191125"/>
          <p14:tracePt t="194423" x="1647825" y="5200650"/>
          <p14:tracePt t="194440" x="1624013" y="5219700"/>
          <p14:tracePt t="194457" x="1614488" y="5238750"/>
          <p14:tracePt t="194473" x="1590675" y="5253038"/>
          <p14:tracePt t="194490" x="1562100" y="5276850"/>
          <p14:tracePt t="194507" x="1547813" y="5281613"/>
          <p14:tracePt t="194523" x="1538288" y="5286375"/>
          <p14:tracePt t="194540" x="1528763" y="5295900"/>
          <p14:tracePt t="194557" x="1519238" y="5295900"/>
          <p14:tracePt t="194573" x="1509713" y="5295900"/>
          <p14:tracePt t="195027" x="1533525" y="5295900"/>
          <p14:tracePt t="195034" x="1566863" y="5295900"/>
          <p14:tracePt t="195042" x="1595438" y="5295900"/>
          <p14:tracePt t="195057" x="1662113" y="5295900"/>
          <p14:tracePt t="195090" x="1809750" y="5310188"/>
          <p14:tracePt t="195123" x="2038350" y="5329238"/>
          <p14:tracePt t="195140" x="2100263" y="5334000"/>
          <p14:tracePt t="195157" x="2162175" y="5334000"/>
          <p14:tracePt t="195174" x="2243138" y="5334000"/>
          <p14:tracePt t="195190" x="2295525" y="5334000"/>
          <p14:tracePt t="195207" x="2338388" y="5334000"/>
          <p14:tracePt t="195223" x="2381250" y="5334000"/>
          <p14:tracePt t="195240" x="2433638" y="5334000"/>
          <p14:tracePt t="195257" x="2452688" y="5334000"/>
          <p14:tracePt t="195274" x="2471738" y="5329238"/>
          <p14:tracePt t="195290" x="2486025" y="5329238"/>
          <p14:tracePt t="195307" x="2495550" y="5329238"/>
          <p14:tracePt t="195323" x="2500313" y="5329238"/>
          <p14:tracePt t="195340" x="2509838" y="5329238"/>
          <p14:tracePt t="195563" x="2681288" y="5329238"/>
          <p14:tracePt t="195570" x="2957513" y="5334000"/>
          <p14:tracePt t="195578" x="3276600" y="5353050"/>
          <p14:tracePt t="195590" x="3681413" y="5353050"/>
          <p14:tracePt t="195607" x="4733925" y="5395913"/>
          <p14:tracePt t="195624" x="5324475" y="5410200"/>
          <p14:tracePt t="195641" x="5786438" y="5419725"/>
          <p14:tracePt t="195673" x="6310313" y="5467350"/>
          <p14:tracePt t="195707" x="6391275" y="5486400"/>
          <p14:tracePt t="195724" x="6391275" y="5476875"/>
          <p14:tracePt t="195945" x="6410325" y="5467350"/>
          <p14:tracePt t="195952" x="6438900" y="5453063"/>
          <p14:tracePt t="195959" x="6467475" y="5438775"/>
          <p14:tracePt t="195974" x="6496050" y="5424488"/>
          <p14:tracePt t="195990" x="6577013" y="5381625"/>
          <p14:tracePt t="196007" x="6624638" y="5357813"/>
          <p14:tracePt t="196023" x="6662738" y="5334000"/>
          <p14:tracePt t="196040" x="6686550" y="5319713"/>
          <p14:tracePt t="196057" x="6691313" y="5310188"/>
          <p14:tracePt t="196073" x="6696075" y="5310188"/>
          <p14:tracePt t="196143" x="6700838" y="5310188"/>
          <p14:tracePt t="196150" x="6710363" y="5310188"/>
          <p14:tracePt t="196158" x="6734175" y="5310188"/>
          <p14:tracePt t="196173" x="6858000" y="5305425"/>
          <p14:tracePt t="196190" x="7058025" y="5276850"/>
          <p14:tracePt t="196207" x="7239000" y="5238750"/>
          <p14:tracePt t="196223" x="7367588" y="5205413"/>
          <p14:tracePt t="196240" x="7519988" y="5157788"/>
          <p14:tracePt t="196257" x="7591425" y="5143500"/>
          <p14:tracePt t="196273" x="7629525" y="5138738"/>
          <p14:tracePt t="196290" x="7662863" y="5129213"/>
          <p14:tracePt t="196307" x="7672388" y="5129213"/>
          <p14:tracePt t="196323" x="7681913" y="5129213"/>
          <p14:tracePt t="196340" x="7686675" y="5129213"/>
          <p14:tracePt t="196357" x="7696200" y="5129213"/>
          <p14:tracePt t="197369" x="7667625" y="5157788"/>
          <p14:tracePt t="197376" x="7610475" y="5200650"/>
          <p14:tracePt t="197384" x="7534275" y="5257800"/>
          <p14:tracePt t="197392" x="7415213" y="5314950"/>
          <p14:tracePt t="197407" x="7138988" y="5400675"/>
          <p14:tracePt t="197423" x="6834188" y="5453063"/>
          <p14:tracePt t="197457" x="5953125" y="5472113"/>
          <p14:tracePt t="197490" x="5291138" y="5381625"/>
          <p14:tracePt t="197507" x="5024438" y="5338763"/>
          <p14:tracePt t="197524" x="4743450" y="5314950"/>
          <p14:tracePt t="197540" x="4600575" y="5305425"/>
          <p14:tracePt t="197557" x="4505325" y="5295900"/>
          <p14:tracePt t="197573" x="4462463" y="5295900"/>
          <p14:tracePt t="197590" x="4443413" y="5295900"/>
          <p14:tracePt t="197606" x="4443413" y="5291138"/>
          <p14:tracePt t="197802" x="4376738" y="5291138"/>
          <p14:tracePt t="197810" x="4286250" y="5272088"/>
          <p14:tracePt t="197823" x="4171950" y="5233988"/>
          <p14:tracePt t="197840" x="3876675" y="5053013"/>
          <p14:tracePt t="197857" x="3648075" y="4838700"/>
          <p14:tracePt t="197874" x="3419475" y="4552950"/>
          <p14:tracePt t="197890" x="3238500" y="4191000"/>
          <p14:tracePt t="197907" x="3176588" y="4019550"/>
          <p14:tracePt t="197923" x="3133725" y="3924300"/>
          <p14:tracePt t="197940" x="3109913" y="3838575"/>
          <p14:tracePt t="197957" x="3090863" y="3757613"/>
          <p14:tracePt t="197973" x="3086100" y="3738563"/>
          <p14:tracePt t="197990" x="3086100" y="3719513"/>
          <p14:tracePt t="198006" x="3086100" y="3709988"/>
          <p14:tracePt t="198023" x="3090863" y="3700463"/>
          <p14:tracePt t="198040" x="3100388" y="3690938"/>
          <p14:tracePt t="198287" x="3109913" y="3686175"/>
          <p14:tracePt t="198294" x="3124200" y="3681413"/>
          <p14:tracePt t="198306" x="3128963" y="3681413"/>
          <p14:tracePt t="198323" x="3143250" y="3676650"/>
          <p14:tracePt t="198340" x="3152775" y="3676650"/>
          <p14:tracePt t="198406" x="3133725" y="3676650"/>
          <p14:tracePt t="198423" x="3105150" y="3681413"/>
          <p14:tracePt t="198440" x="3052763" y="3690938"/>
          <p14:tracePt t="198456" x="3005138" y="3690938"/>
          <p14:tracePt t="198473" x="2986088" y="3686175"/>
          <p14:tracePt t="198490" x="2981325" y="3686175"/>
          <p14:tracePt t="198507" x="2981325" y="3681413"/>
          <p14:tracePt t="198523" x="2981325" y="3667125"/>
          <p14:tracePt t="198542" x="2981325" y="3662363"/>
          <p14:tracePt t="198557" x="2981325" y="3652838"/>
          <p14:tracePt t="198610" x="2976563" y="3652838"/>
          <p14:tracePt t="198617" x="2971800" y="3657600"/>
          <p14:tracePt t="198625" x="2967038" y="3671888"/>
          <p14:tracePt t="198640" x="2943225" y="3695700"/>
          <p14:tracePt t="198656" x="2919413" y="3705225"/>
          <p14:tracePt t="198673" x="2900363" y="3724275"/>
          <p14:tracePt t="198690" x="2890838" y="3733800"/>
          <p14:tracePt t="198706" x="2881313" y="3743325"/>
          <p14:tracePt t="198723" x="2876550" y="3748088"/>
          <p14:tracePt t="198740" x="2867025" y="3752850"/>
          <p14:tracePt t="198757" x="2857500" y="3752850"/>
          <p14:tracePt t="198773" x="2809875" y="3752850"/>
          <p14:tracePt t="198790" x="2728913" y="3738563"/>
          <p14:tracePt t="198806" x="2643188" y="3709988"/>
          <p14:tracePt t="198823" x="2505075" y="3629025"/>
          <p14:tracePt t="198840" x="2405063" y="3562350"/>
          <p14:tracePt t="198857" x="2286000" y="3490913"/>
          <p14:tracePt t="198873" x="2166938" y="3433763"/>
          <p14:tracePt t="198890" x="2033588" y="3386138"/>
          <p14:tracePt t="198906" x="1966913" y="3362325"/>
          <p14:tracePt t="198923" x="1924050" y="3352800"/>
          <p14:tracePt t="198940" x="1895475" y="3343275"/>
          <p14:tracePt t="198956" x="1876425" y="3338513"/>
          <p14:tracePt t="198973" x="1871663" y="3338513"/>
          <p14:tracePt t="199176" x="1824038" y="3324225"/>
          <p14:tracePt t="199183" x="1752600" y="3309938"/>
          <p14:tracePt t="199190" x="1704975" y="3286125"/>
          <p14:tracePt t="199206" x="1628775" y="3248025"/>
          <p14:tracePt t="199223" x="1571625" y="3200400"/>
          <p14:tracePt t="199240" x="1547813" y="3186113"/>
          <p14:tracePt t="199256" x="1528763" y="3181350"/>
          <p14:tracePt t="199273" x="1509713" y="3195638"/>
          <p14:tracePt t="199290" x="1490663" y="3248025"/>
          <p14:tracePt t="199306" x="1471613" y="3405188"/>
          <p14:tracePt t="199323" x="1447800" y="3662363"/>
          <p14:tracePt t="199340" x="1438275" y="3800475"/>
          <p14:tracePt t="199356" x="1428750" y="3910013"/>
          <p14:tracePt t="199373" x="1423988" y="3981450"/>
          <p14:tracePt t="199390" x="1423988" y="4014788"/>
          <p14:tracePt t="199406" x="1423988" y="4024313"/>
          <p14:tracePt t="199423" x="1423988" y="4029075"/>
          <p14:tracePt t="199477" x="1423988" y="4024313"/>
          <p14:tracePt t="199484" x="1423988" y="4010025"/>
          <p14:tracePt t="199491" x="1428750" y="3990975"/>
          <p14:tracePt t="199506" x="1462088" y="3943350"/>
          <p14:tracePt t="199523" x="1538288" y="3862388"/>
          <p14:tracePt t="199540" x="1657350" y="3776663"/>
          <p14:tracePt t="199556" x="1790700" y="3705225"/>
          <p14:tracePt t="199573" x="2009775" y="3633788"/>
          <p14:tracePt t="199590" x="2157413" y="3609975"/>
          <p14:tracePt t="199606" x="2281238" y="3590925"/>
          <p14:tracePt t="199623" x="2386013" y="3576638"/>
          <p14:tracePt t="199640" x="2566988" y="3581400"/>
          <p14:tracePt t="199656" x="2686050" y="3614738"/>
          <p14:tracePt t="199673" x="2781300" y="3643313"/>
          <p14:tracePt t="199690" x="2881313" y="3681413"/>
          <p14:tracePt t="199706" x="2933700" y="3695700"/>
          <p14:tracePt t="199723" x="2981325" y="3700463"/>
          <p14:tracePt t="199740" x="3028950" y="3709988"/>
          <p14:tracePt t="199756" x="3086100" y="3709988"/>
          <p14:tracePt t="199773" x="3128963" y="3714750"/>
          <p14:tracePt t="199790" x="3167063" y="3724275"/>
          <p14:tracePt t="199807" x="3195638" y="3738563"/>
          <p14:tracePt t="199823" x="3224213" y="3748088"/>
          <p14:tracePt t="200072" x="3271838" y="3748088"/>
          <p14:tracePt t="200079" x="3328988" y="3743325"/>
          <p14:tracePt t="200090" x="3376613" y="3738563"/>
          <p14:tracePt t="200123" x="3567113" y="3719513"/>
          <p14:tracePt t="200156" x="3600450" y="3719513"/>
          <p14:tracePt t="200173" x="3609975" y="3719513"/>
          <p14:tracePt t="200206" x="3586163" y="3719513"/>
          <p14:tracePt t="200223" x="3529013" y="3719513"/>
          <p14:tracePt t="200240" x="3371850" y="3719513"/>
          <p14:tracePt t="200256" x="3238500" y="3719513"/>
          <p14:tracePt t="200273" x="3138488" y="3719513"/>
          <p14:tracePt t="200290" x="3076575" y="3724275"/>
          <p14:tracePt t="200306" x="3000375" y="3729038"/>
          <p14:tracePt t="200323" x="2967038" y="3729038"/>
          <p14:tracePt t="200340" x="2938463" y="3729038"/>
          <p14:tracePt t="200356" x="2909888" y="3729038"/>
          <p14:tracePt t="200373" x="2871788" y="3729038"/>
          <p14:tracePt t="200390" x="2862263" y="3729038"/>
          <p14:tracePt t="200406" x="2852738" y="3729038"/>
          <p14:tracePt t="200423" x="2843213" y="3729038"/>
          <p14:tracePt t="200439" x="2833688" y="3729038"/>
          <p14:tracePt t="200512" x="2843213" y="3729038"/>
          <p14:tracePt t="200519" x="2862263" y="3724275"/>
          <p14:tracePt t="200527" x="2876550" y="3724275"/>
          <p14:tracePt t="200540" x="2895600" y="3724275"/>
          <p14:tracePt t="200556" x="2967038" y="3709988"/>
          <p14:tracePt t="200573" x="3014663" y="3709988"/>
          <p14:tracePt t="200590" x="3062288" y="3709988"/>
          <p14:tracePt t="200606" x="3114675" y="3709988"/>
          <p14:tracePt t="200623" x="3190875" y="3709988"/>
          <p14:tracePt t="200640" x="3238500" y="3709988"/>
          <p14:tracePt t="200656" x="3290888" y="3709988"/>
          <p14:tracePt t="200673" x="3381375" y="3709988"/>
          <p14:tracePt t="200690" x="3448050" y="3709988"/>
          <p14:tracePt t="200706" x="3500438" y="3705225"/>
          <p14:tracePt t="200723" x="3529013" y="3705225"/>
          <p14:tracePt t="200740" x="3552825" y="3705225"/>
          <p14:tracePt t="200756" x="3562350" y="3705225"/>
          <p14:tracePt t="200773" x="3567113" y="3705225"/>
          <p14:tracePt t="200790" x="3571875" y="3705225"/>
          <p14:tracePt t="200879" x="3567113" y="3705225"/>
          <p14:tracePt t="200990" x="3571875" y="3705225"/>
          <p14:tracePt t="201004" x="3576638" y="3705225"/>
          <p14:tracePt t="201011" x="3581400" y="3705225"/>
          <p14:tracePt t="201023" x="3595688" y="3705225"/>
          <p14:tracePt t="201040" x="3605213" y="3705225"/>
          <p14:tracePt t="201056" x="3624263" y="3705225"/>
          <p14:tracePt t="201073" x="3633788" y="3705225"/>
          <p14:tracePt t="201090" x="3638550" y="3705225"/>
          <p14:tracePt t="201106" x="3643313" y="3705225"/>
          <p14:tracePt t="201123" x="3648075" y="3705225"/>
          <p14:tracePt t="201540" x="3614738" y="3705225"/>
          <p14:tracePt t="201547" x="3567113" y="3714750"/>
          <p14:tracePt t="201556" x="3519488" y="3719513"/>
          <p14:tracePt t="201573" x="3429000" y="3729038"/>
          <p14:tracePt t="201590" x="3357563" y="3729038"/>
          <p14:tracePt t="201606" x="3290888" y="3743325"/>
          <p14:tracePt t="201623" x="3252788" y="3752850"/>
          <p14:tracePt t="201656" x="3148013" y="3767138"/>
          <p14:tracePt t="201689" x="2943225" y="3810000"/>
          <p14:tracePt t="201706" x="2895600" y="3819525"/>
          <p14:tracePt t="201723" x="2843213" y="3824288"/>
          <p14:tracePt t="201739" x="2781300" y="3838575"/>
          <p14:tracePt t="201756" x="2747963" y="3848100"/>
          <p14:tracePt t="201773" x="2695575" y="3857625"/>
          <p14:tracePt t="201790" x="2633663" y="3862388"/>
          <p14:tracePt t="201806" x="2605088" y="3862388"/>
          <p14:tracePt t="201823" x="2586038" y="3862388"/>
          <p14:tracePt t="201839" x="2571750" y="3862388"/>
          <p14:tracePt t="201856" x="2562225" y="3862388"/>
          <p14:tracePt t="201873" x="2552700" y="3862388"/>
          <p14:tracePt t="201889" x="2547938" y="3862388"/>
          <p14:tracePt t="201906" x="2543175" y="3862388"/>
          <p14:tracePt t="201923" x="2533650" y="3862388"/>
          <p14:tracePt t="201939" x="2528888" y="3862388"/>
          <p14:tracePt t="201956" x="2524125" y="3871913"/>
          <p14:tracePt t="201973" x="2500313" y="3881438"/>
          <p14:tracePt t="201990" x="2486025" y="3886200"/>
          <p14:tracePt t="202006" x="2471738" y="3890963"/>
          <p14:tracePt t="202023" x="2457450" y="3905250"/>
          <p14:tracePt t="202039" x="2428875" y="3919538"/>
          <p14:tracePt t="202056" x="2409825" y="3924300"/>
          <p14:tracePt t="202073" x="2386013" y="3929063"/>
          <p14:tracePt t="202089" x="2357438" y="3938588"/>
          <p14:tracePt t="202106" x="2309813" y="3938588"/>
          <p14:tracePt t="202123" x="2271713" y="3938588"/>
          <p14:tracePt t="202139" x="2247900" y="3938588"/>
          <p14:tracePt t="202156" x="2205038" y="3933825"/>
          <p14:tracePt t="202173" x="2181225" y="3914775"/>
          <p14:tracePt t="202189" x="2166938" y="3905250"/>
          <p14:tracePt t="202206" x="2147888" y="3881438"/>
          <p14:tracePt t="202223" x="2114550" y="3833813"/>
          <p14:tracePt t="202239" x="2100263" y="3810000"/>
          <p14:tracePt t="202256" x="2090738" y="3795713"/>
          <p14:tracePt t="202273" x="2085975" y="3781425"/>
          <p14:tracePt t="202289" x="2081213" y="3757613"/>
          <p14:tracePt t="202306" x="2081213" y="3743325"/>
          <p14:tracePt t="202323" x="2085975" y="3729038"/>
          <p14:tracePt t="202340" x="2090738" y="3709988"/>
          <p14:tracePt t="202356" x="2105025" y="3676650"/>
          <p14:tracePt t="202373" x="2109788" y="3667125"/>
          <p14:tracePt t="202389" x="2119313" y="3648075"/>
          <p14:tracePt t="202406" x="2143125" y="3633788"/>
          <p14:tracePt t="202423" x="2157413" y="3629025"/>
          <p14:tracePt t="202439" x="2166938" y="3629025"/>
          <p14:tracePt t="202456" x="2181225" y="3629025"/>
          <p14:tracePt t="202473" x="2200275" y="3633788"/>
          <p14:tracePt t="202489" x="2209800" y="3638550"/>
          <p14:tracePt t="202506" x="2219325" y="3648075"/>
          <p14:tracePt t="202523" x="2224088" y="3662363"/>
          <p14:tracePt t="202539" x="2233613" y="3676650"/>
          <p14:tracePt t="202556" x="2243138" y="3686175"/>
          <p14:tracePt t="202573" x="2243138" y="3690938"/>
          <p14:tracePt t="202590" x="2252663" y="3705225"/>
          <p14:tracePt t="202606" x="2257425" y="3714750"/>
          <p14:tracePt t="202623" x="2262188" y="3729038"/>
          <p14:tracePt t="202639" x="2262188" y="3748088"/>
          <p14:tracePt t="202656" x="2262188" y="3757613"/>
          <p14:tracePt t="202673" x="2262188" y="3767138"/>
          <p14:tracePt t="202690" x="2262188" y="3771900"/>
          <p14:tracePt t="202706" x="2262188" y="3776663"/>
          <p14:tracePt t="202723" x="2271713" y="3776663"/>
          <p14:tracePt t="202739" x="2276475" y="3776663"/>
          <p14:tracePt t="202756" x="2286000" y="3776663"/>
          <p14:tracePt t="202773" x="2305050" y="3776663"/>
          <p14:tracePt t="202789" x="2343150" y="3767138"/>
          <p14:tracePt t="202806" x="2376488" y="3762375"/>
          <p14:tracePt t="202823" x="2409825" y="3757613"/>
          <p14:tracePt t="202839" x="2447925" y="3748088"/>
          <p14:tracePt t="202856" x="2457450" y="3748088"/>
          <p14:tracePt t="202873" x="2466975" y="3748088"/>
          <p14:tracePt t="202889" x="2471738" y="3748088"/>
          <p14:tracePt t="202906" x="2476500" y="3748088"/>
          <p14:tracePt t="203266" x="2490788" y="3748088"/>
          <p14:tracePt t="203274" x="2519363" y="3757613"/>
          <p14:tracePt t="203280" x="2543175" y="3757613"/>
          <p14:tracePt t="203289" x="2562225" y="3762375"/>
          <p14:tracePt t="203308" x="2586038" y="3771900"/>
          <p14:tracePt t="203323" x="2647950" y="3781425"/>
          <p14:tracePt t="203356" x="2705100" y="3781425"/>
          <p14:tracePt t="203389" x="2724150" y="3781425"/>
          <p14:tracePt t="203406" x="2733675" y="3781425"/>
          <p14:tracePt t="203647" x="2757488" y="3781425"/>
          <p14:tracePt t="203655" x="2781300" y="3781425"/>
          <p14:tracePt t="203662" x="2805113" y="3781425"/>
          <p14:tracePt t="203673" x="2824163" y="3781425"/>
          <p14:tracePt t="203689" x="2852738" y="3781425"/>
          <p14:tracePt t="203706" x="2890838" y="3781425"/>
          <p14:tracePt t="203723" x="2914650" y="3781425"/>
          <p14:tracePt t="203739" x="2933700" y="3781425"/>
          <p14:tracePt t="203756" x="2962275" y="3781425"/>
          <p14:tracePt t="203773" x="3009900" y="3781425"/>
          <p14:tracePt t="203789" x="3028950" y="3781425"/>
          <p14:tracePt t="203806" x="3052763" y="3781425"/>
          <p14:tracePt t="203823" x="3062288" y="3781425"/>
          <p14:tracePt t="203839" x="3081338" y="3781425"/>
          <p14:tracePt t="203856" x="3090863" y="3781425"/>
          <p14:tracePt t="203873" x="3100388" y="3781425"/>
          <p14:tracePt t="203889" x="3109913" y="3781425"/>
          <p14:tracePt t="204286" x="3114675" y="3781425"/>
          <p14:tracePt t="204382" x="3109913" y="3781425"/>
          <p14:tracePt t="204390" x="3100388" y="3781425"/>
          <p14:tracePt t="204397" x="3081338" y="3781425"/>
          <p14:tracePt t="204406" x="3062288" y="3795713"/>
          <p14:tracePt t="204423" x="2971800" y="3810000"/>
          <p14:tracePt t="204458" x="2857500" y="3843338"/>
          <p14:tracePt t="204489" x="2743200" y="3862388"/>
          <p14:tracePt t="204491" x="2724150" y="3862388"/>
          <p14:tracePt t="204523" x="2681288" y="3862388"/>
          <p14:tracePt t="204539" x="2662238" y="3871913"/>
          <p14:tracePt t="204556" x="2643188" y="3876675"/>
          <p14:tracePt t="204573" x="2624138" y="3886200"/>
          <p14:tracePt t="204589" x="2614613" y="3886200"/>
          <p14:tracePt t="204606" x="2609850" y="3886200"/>
          <p14:tracePt t="204623" x="2605088" y="3886200"/>
          <p14:tracePt t="205931" x="2552700" y="3852863"/>
          <p14:tracePt t="205938" x="2457450" y="3800475"/>
          <p14:tracePt t="205945" x="2338388" y="3738563"/>
          <p14:tracePt t="205956" x="2224088" y="3667125"/>
          <p14:tracePt t="205973" x="2043113" y="3581400"/>
          <p14:tracePt t="205989" x="1862138" y="3514725"/>
          <p14:tracePt t="206022" x="1676400" y="3476625"/>
          <p14:tracePt t="206056" x="1552575" y="3457575"/>
          <p14:tracePt t="206072" x="1524000" y="3443288"/>
          <p14:tracePt t="206089" x="1500188" y="3429000"/>
          <p14:tracePt t="206106" x="1471613" y="3409950"/>
          <p14:tracePt t="206122" x="1419225" y="3371850"/>
          <p14:tracePt t="206139" x="1395413" y="3348038"/>
          <p14:tracePt t="206156" x="1371600" y="3319463"/>
          <p14:tracePt t="206173" x="1333500" y="3262313"/>
          <p14:tracePt t="206189" x="1309688" y="3224213"/>
          <p14:tracePt t="206206" x="1295400" y="3186113"/>
          <p14:tracePt t="206222" x="1281113" y="3162300"/>
          <p14:tracePt t="206239" x="1247775" y="3114675"/>
          <p14:tracePt t="206256" x="1223963" y="3071813"/>
          <p14:tracePt t="206272" x="1209675" y="3024188"/>
          <p14:tracePt t="206289" x="1190625" y="2990850"/>
          <p14:tracePt t="206306" x="1171575" y="2928938"/>
          <p14:tracePt t="206322" x="1166813" y="2909888"/>
          <p14:tracePt t="206339" x="1166813" y="2900363"/>
          <p14:tracePt t="206356" x="1166813" y="2895600"/>
          <p14:tracePt t="206372" x="1166813" y="2886075"/>
          <p14:tracePt t="206389" x="1166813" y="2881313"/>
          <p14:tracePt t="206423" x="1162050" y="2905125"/>
          <p14:tracePt t="206439" x="1157288" y="2971800"/>
          <p14:tracePt t="206456" x="1157288" y="3062288"/>
          <p14:tracePt t="206472" x="1162050" y="3186113"/>
          <p14:tracePt t="206489" x="1162050" y="3390900"/>
          <p14:tracePt t="206506" x="1162050" y="3457575"/>
          <p14:tracePt t="206522" x="1162050" y="3509963"/>
          <p14:tracePt t="206539" x="1166813" y="3576638"/>
          <p14:tracePt t="206556" x="1166813" y="3700463"/>
          <p14:tracePt t="206572" x="1166813" y="3762375"/>
          <p14:tracePt t="206589" x="1166813" y="3805238"/>
          <p14:tracePt t="206606" x="1166813" y="3833813"/>
          <p14:tracePt t="206622" x="1166813" y="3862388"/>
          <p14:tracePt t="206639" x="1166813" y="3871913"/>
          <p14:tracePt t="206656" x="1166813" y="3886200"/>
          <p14:tracePt t="206672" x="1166813" y="3900488"/>
          <p14:tracePt t="206689" x="1166813" y="3905250"/>
          <p14:tracePt t="206706" x="1166813" y="3910013"/>
          <p14:tracePt t="206722" x="1166813" y="3919538"/>
          <p14:tracePt t="206848" x="1166813" y="3910013"/>
          <p14:tracePt t="206856" x="1166813" y="3890963"/>
          <p14:tracePt t="206863" x="1166813" y="3843338"/>
          <p14:tracePt t="206872" x="1166813" y="3786188"/>
          <p14:tracePt t="206889" x="1171575" y="3681413"/>
          <p14:tracePt t="206906" x="1176338" y="3581400"/>
          <p14:tracePt t="206922" x="1195388" y="3386138"/>
          <p14:tracePt t="206939" x="1204913" y="3295650"/>
          <p14:tracePt t="206956" x="1209675" y="3224213"/>
          <p14:tracePt t="206973" x="1209675" y="3157538"/>
          <p14:tracePt t="206989" x="1209675" y="3119438"/>
          <p14:tracePt t="207006" x="1209675" y="3076575"/>
          <p14:tracePt t="207022" x="1219200" y="3019425"/>
          <p14:tracePt t="207039" x="1228725" y="2938463"/>
          <p14:tracePt t="207056" x="1238250" y="2909888"/>
          <p14:tracePt t="207072" x="1243013" y="2890838"/>
          <p14:tracePt t="207089" x="1243013" y="2881313"/>
          <p14:tracePt t="207106" x="1243013" y="2871788"/>
          <p14:tracePt t="207122" x="1243013" y="2867025"/>
          <p14:tracePt t="207139" x="1243013" y="2862263"/>
          <p14:tracePt t="207172" x="1243013" y="2867025"/>
          <p14:tracePt t="207189" x="1243013" y="2914650"/>
          <p14:tracePt t="207206" x="1233488" y="2986088"/>
          <p14:tracePt t="207223" x="1219200" y="3057525"/>
          <p14:tracePt t="207239" x="1195388" y="3262313"/>
          <p14:tracePt t="207256" x="1185863" y="3376613"/>
          <p14:tracePt t="207272" x="1181100" y="3448050"/>
          <p14:tracePt t="207289" x="1171575" y="3524250"/>
          <p14:tracePt t="207306" x="1166813" y="3590925"/>
          <p14:tracePt t="207322" x="1166813" y="3681413"/>
          <p14:tracePt t="207339" x="1152525" y="3752850"/>
          <p14:tracePt t="207356" x="1138238" y="3824288"/>
          <p14:tracePt t="207372" x="1133475" y="3852863"/>
          <p14:tracePt t="207389" x="1128713" y="3871913"/>
          <p14:tracePt t="207406" x="1128713" y="3890963"/>
          <p14:tracePt t="207422" x="1128713" y="3910013"/>
          <p14:tracePt t="207439" x="1123950" y="3924300"/>
          <p14:tracePt t="207456" x="1123950" y="3938588"/>
          <p14:tracePt t="207472" x="1123950" y="3957638"/>
          <p14:tracePt t="207489" x="1123950" y="3967163"/>
          <p14:tracePt t="207506" x="1123950" y="3971925"/>
          <p14:tracePt t="207522" x="1123950" y="3976688"/>
          <p14:tracePt t="207561" x="1123950" y="3971925"/>
          <p14:tracePt t="207569" x="1123950" y="3962400"/>
          <p14:tracePt t="207575" x="1123950" y="3919538"/>
          <p14:tracePt t="207590" x="1123950" y="3852863"/>
          <p14:tracePt t="207606" x="1162050" y="3595688"/>
          <p14:tracePt t="207623" x="1200150" y="3400425"/>
          <p14:tracePt t="207639" x="1214438" y="3200400"/>
          <p14:tracePt t="207656" x="1243013" y="3043238"/>
          <p14:tracePt t="207672" x="1243013" y="2990850"/>
          <p14:tracePt t="207689" x="1243013" y="2957513"/>
          <p14:tracePt t="207706" x="1243013" y="2933700"/>
          <p14:tracePt t="207722" x="1243013" y="2919413"/>
          <p14:tracePt t="207739" x="1243013" y="2909888"/>
          <p14:tracePt t="207756" x="1243013" y="2905125"/>
          <p14:tracePt t="207789" x="1233488" y="2924175"/>
          <p14:tracePt t="207806" x="1223963" y="3000375"/>
          <p14:tracePt t="207822" x="1195388" y="3114675"/>
          <p14:tracePt t="207839" x="1181100" y="3209925"/>
          <p14:tracePt t="207856" x="1166813" y="3286125"/>
          <p14:tracePt t="207872" x="1162050" y="3338513"/>
          <p14:tracePt t="207889" x="1157288" y="3386138"/>
          <p14:tracePt t="207906" x="1143000" y="3481388"/>
          <p14:tracePt t="207922" x="1128713" y="3533775"/>
          <p14:tracePt t="207939" x="1123950" y="3586163"/>
          <p14:tracePt t="207956" x="1114425" y="3629025"/>
          <p14:tracePt t="207972" x="1114425" y="3676650"/>
          <p14:tracePt t="207989" x="1114425" y="3695700"/>
          <p14:tracePt t="208006" x="1114425" y="3709988"/>
          <p14:tracePt t="208023" x="1114425" y="3719513"/>
          <p14:tracePt t="208039" x="1114425" y="3729038"/>
          <p14:tracePt t="208056" x="1114425" y="3733800"/>
          <p14:tracePt t="208072" x="1114425" y="3743325"/>
          <p14:tracePt t="208106" x="1114425" y="3748088"/>
          <p14:tracePt t="208207" x="1114425" y="3752850"/>
          <p14:tracePt t="208868" x="1119188" y="3800475"/>
          <p14:tracePt t="208875" x="1128713" y="3876675"/>
          <p14:tracePt t="208890" x="1152525" y="4090988"/>
          <p14:tracePt t="208906" x="1162050" y="4224338"/>
          <p14:tracePt t="208922" x="1181100" y="4338638"/>
          <p14:tracePt t="208939" x="1195388" y="4467225"/>
          <p14:tracePt t="208956" x="1214438" y="4605338"/>
          <p14:tracePt t="208989" x="1233488" y="4686300"/>
          <p14:tracePt t="209022" x="1247775" y="4738688"/>
          <p14:tracePt t="209039" x="1252538" y="4757738"/>
          <p14:tracePt t="209056" x="1252538" y="4767263"/>
          <p14:tracePt t="209072" x="1252538" y="4772025"/>
          <p14:tracePt t="209089" x="1252538" y="4781550"/>
          <p14:tracePt t="209106" x="1257300" y="4795838"/>
          <p14:tracePt t="209122" x="1262063" y="4810125"/>
          <p14:tracePt t="209139" x="1271588" y="4843463"/>
          <p14:tracePt t="209156" x="1271588" y="4852988"/>
          <p14:tracePt t="209172" x="1271588" y="4857750"/>
          <p14:tracePt t="209189" x="1271588" y="4862513"/>
          <p14:tracePt t="209206" x="1271588" y="4876800"/>
          <p14:tracePt t="209222" x="1276350" y="4905375"/>
          <p14:tracePt t="209239" x="1281113" y="4933950"/>
          <p14:tracePt t="209256" x="1281113" y="4962525"/>
          <p14:tracePt t="209272" x="1281113" y="4995863"/>
          <p14:tracePt t="209289" x="1281113" y="5010150"/>
          <p14:tracePt t="209306" x="1281113" y="5014913"/>
          <p14:tracePt t="209322" x="1281113" y="5024438"/>
          <p14:tracePt t="209339" x="1281113" y="5029200"/>
          <p14:tracePt t="209800" x="1304925" y="5029200"/>
          <p14:tracePt t="209808" x="1328738" y="5029200"/>
          <p14:tracePt t="209822" x="1395413" y="5029200"/>
          <p14:tracePt t="209856" x="1538288" y="5010150"/>
          <p14:tracePt t="209889" x="1657350" y="4986338"/>
          <p14:tracePt t="209922" x="1738313" y="4967288"/>
          <p14:tracePt t="209939" x="1776413" y="4962525"/>
          <p14:tracePt t="209955" x="1800225" y="4962525"/>
          <p14:tracePt t="209972" x="1809750" y="4962525"/>
          <p14:tracePt t="209989" x="1814513" y="4962525"/>
          <p14:tracePt t="209990" x="1819275" y="4962525"/>
          <p14:tracePt t="210006" x="1824038" y="4962525"/>
          <p14:tracePt t="210079" x="1819275" y="4962525"/>
          <p14:tracePt t="210086" x="1804988" y="4967288"/>
          <p14:tracePt t="210094" x="1785938" y="4972050"/>
          <p14:tracePt t="210106" x="1757363" y="4986338"/>
          <p14:tracePt t="210122" x="1704975" y="5014913"/>
          <p14:tracePt t="210139" x="1600200" y="5067300"/>
          <p14:tracePt t="210156" x="1543050" y="5100638"/>
          <p14:tracePt t="210172" x="1504950" y="5124450"/>
          <p14:tracePt t="210189" x="1481138" y="5138738"/>
          <p14:tracePt t="210206" x="1447800" y="5153025"/>
          <p14:tracePt t="210222" x="1438275" y="5157788"/>
          <p14:tracePt t="210239" x="1433513" y="5162550"/>
          <p14:tracePt t="210255" x="1423988" y="5162550"/>
          <p14:tracePt t="210272" x="1419225" y="5162550"/>
          <p14:tracePt t="210289" x="1409700" y="5162550"/>
          <p14:tracePt t="210351" x="1404938" y="5162550"/>
          <p14:tracePt t="210358" x="1400175" y="5167313"/>
          <p14:tracePt t="210372" x="1390650" y="5195888"/>
          <p14:tracePt t="210389" x="1376363" y="5281613"/>
          <p14:tracePt t="210406" x="1347788" y="5448300"/>
          <p14:tracePt t="210422" x="1338263" y="5586413"/>
          <p14:tracePt t="210439" x="1323975" y="5710238"/>
          <p14:tracePt t="210455" x="1309688" y="5815013"/>
          <p14:tracePt t="210472" x="1300163" y="5876925"/>
          <p14:tracePt t="210489" x="1295400" y="5919788"/>
          <p14:tracePt t="210491" x="1295400" y="5938838"/>
          <p14:tracePt t="210505" x="1295400" y="5967413"/>
          <p14:tracePt t="210522" x="1295400" y="5986463"/>
          <p14:tracePt t="210539" x="1295400" y="6010275"/>
          <p14:tracePt t="210556" x="1295400" y="6029325"/>
          <p14:tracePt t="210572" x="1295400" y="6048375"/>
          <p14:tracePt t="210589" x="1295400" y="6053138"/>
          <p14:tracePt t="210605" x="1295400" y="6057900"/>
          <p14:tracePt t="210622" x="1295400" y="6062663"/>
          <p14:tracePt t="210946" x="1338263" y="6015038"/>
          <p14:tracePt t="210953" x="1409700" y="5948363"/>
          <p14:tracePt t="210960" x="1471613" y="5886450"/>
          <p14:tracePt t="210972" x="1543050" y="5843588"/>
          <p14:tracePt t="210989" x="1666875" y="5762625"/>
          <p14:tracePt t="210991" x="1738313" y="5738813"/>
          <p14:tracePt t="211005" x="1866900" y="5686425"/>
          <p14:tracePt t="211039" x="2033588" y="5648325"/>
          <p14:tracePt t="211072" x="2262188" y="5624513"/>
          <p14:tracePt t="211089" x="2400300" y="5614988"/>
          <p14:tracePt t="211105" x="2566988" y="5605463"/>
          <p14:tracePt t="211122" x="2943225" y="5586413"/>
          <p14:tracePt t="211139" x="3219450" y="5586413"/>
          <p14:tracePt t="211155" x="3581400" y="5586413"/>
          <p14:tracePt t="211172" x="3967163" y="5591175"/>
          <p14:tracePt t="211189" x="4176713" y="5591175"/>
          <p14:tracePt t="211205" x="4367213" y="5591175"/>
          <p14:tracePt t="211222" x="4519613" y="5591175"/>
          <p14:tracePt t="211239" x="4614863" y="5591175"/>
          <p14:tracePt t="211255" x="4624388" y="5591175"/>
          <p14:tracePt t="211437" x="4738688" y="5572125"/>
          <p14:tracePt t="211445" x="5024438" y="5514975"/>
          <p14:tracePt t="211455" x="5376863" y="5453063"/>
          <p14:tracePt t="211472" x="5895975" y="5329238"/>
          <p14:tracePt t="211489" x="6519863" y="5172075"/>
          <p14:tracePt t="211506" x="6829425" y="5105400"/>
          <p14:tracePt t="211523" x="7019925" y="5086350"/>
          <p14:tracePt t="211539" x="7110413" y="5086350"/>
          <p14:tracePt t="211555" x="7162800" y="5091113"/>
          <p14:tracePt t="211572" x="7172325" y="5091113"/>
          <p14:tracePt t="211589" x="7181850" y="5091113"/>
          <p14:tracePt t="211606" x="7191375" y="5091113"/>
          <p14:tracePt t="211622" x="7191375" y="5100638"/>
          <p14:tracePt t="211639" x="7191375" y="5110163"/>
          <p14:tracePt t="211672" x="7191375" y="5119688"/>
          <p14:tracePt t="211689" x="7191375" y="5129213"/>
          <p14:tracePt t="211705" x="7191375" y="5133975"/>
          <p14:tracePt t="211722" x="7181850" y="5138738"/>
          <p14:tracePt t="211739" x="7138988" y="5162550"/>
          <p14:tracePt t="211755" x="7105650" y="5181600"/>
          <p14:tracePt t="211772" x="7067550" y="5186363"/>
          <p14:tracePt t="211789" x="7024688" y="5195888"/>
          <p14:tracePt t="211981" x="7081838" y="5210175"/>
          <p14:tracePt t="211988" x="7148513" y="5219700"/>
          <p14:tracePt t="211995" x="7229475" y="5229225"/>
          <p14:tracePt t="212005" x="7319963" y="5243513"/>
          <p14:tracePt t="212022" x="7486650" y="5262563"/>
          <p14:tracePt t="212039" x="7648575" y="5281613"/>
          <p14:tracePt t="212055" x="7739063" y="5286375"/>
          <p14:tracePt t="212072" x="7820025" y="5286375"/>
          <p14:tracePt t="212089" x="7877175" y="5286375"/>
          <p14:tracePt t="212105" x="7943850" y="5286375"/>
          <p14:tracePt t="212122" x="7972425" y="5286375"/>
          <p14:tracePt t="212139" x="7996238" y="5286375"/>
          <p14:tracePt t="212155" x="8010525" y="5286375"/>
          <p14:tracePt t="212172" x="8024813" y="5286375"/>
          <p14:tracePt t="212189" x="8029575" y="5286375"/>
          <p14:tracePt t="212205" x="8034338" y="5286375"/>
          <p14:tracePt t="213662" x="7953375" y="5348288"/>
          <p14:tracePt t="213669" x="7710488" y="5491163"/>
          <p14:tracePt t="213677" x="7405688" y="5629275"/>
          <p14:tracePt t="213689" x="7043738" y="5738813"/>
          <p14:tracePt t="213706" x="5691188" y="5986463"/>
          <p14:tracePt t="213722" x="4795838" y="6053138"/>
          <p14:tracePt t="213756" x="3300413" y="6024563"/>
          <p14:tracePt t="213789" x="2343150" y="5981700"/>
          <p14:tracePt t="213806" x="2205038" y="5948363"/>
          <p14:tracePt t="213822" x="2147888" y="5929313"/>
          <p14:tracePt t="213839" x="2128838" y="5915025"/>
          <p14:tracePt t="214066" x="2066925" y="5891213"/>
          <p14:tracePt t="214073" x="1985963" y="5867400"/>
          <p14:tracePt t="214080" x="1914525" y="5829300"/>
          <p14:tracePt t="214088" x="1843088" y="5786438"/>
          <p14:tracePt t="214105" x="1728788" y="5681663"/>
          <p14:tracePt t="214122" x="1619250" y="5534025"/>
          <p14:tracePt t="214139" x="1538288" y="5386388"/>
          <p14:tracePt t="214155" x="1504950" y="5300663"/>
          <p14:tracePt t="214172" x="1490663" y="5229225"/>
          <p14:tracePt t="214189" x="1476375" y="5186363"/>
          <p14:tracePt t="214205" x="1471613" y="5138738"/>
          <p14:tracePt t="214222" x="1466850" y="5110163"/>
          <p14:tracePt t="214239" x="1462088" y="5086350"/>
          <p14:tracePt t="214255" x="1452563" y="5067300"/>
          <p14:tracePt t="214272" x="1443038" y="5053013"/>
          <p14:tracePt t="214288" x="1433513" y="5048250"/>
          <p14:tracePt t="214305" x="1414463" y="5057775"/>
          <p14:tracePt t="214322" x="1371600" y="5153025"/>
          <p14:tracePt t="214338" x="1319213" y="5405438"/>
          <p14:tracePt t="214355" x="1319213" y="5600700"/>
          <p14:tracePt t="214372" x="1333500" y="5705475"/>
          <p14:tracePt t="214388" x="1333500" y="5843588"/>
          <p14:tracePt t="214405" x="1333500" y="5934075"/>
          <p14:tracePt t="214422" x="1333500" y="6000750"/>
          <p14:tracePt t="214438" x="1333500" y="6043613"/>
          <p14:tracePt t="214455" x="1333500" y="6072188"/>
          <p14:tracePt t="214472" x="1333500" y="6081713"/>
          <p14:tracePt t="214488" x="1333500" y="6086475"/>
          <p14:tracePt t="214756" x="1328738" y="6005513"/>
          <p14:tracePt t="214763" x="1319213" y="5786438"/>
          <p14:tracePt t="214772" x="1319213" y="5491163"/>
          <p14:tracePt t="214789" x="1328738" y="5100638"/>
          <p14:tracePt t="214805" x="1328738" y="4648200"/>
          <p14:tracePt t="214822" x="1338263" y="4262438"/>
          <p14:tracePt t="214839" x="1338263" y="4095750"/>
          <p14:tracePt t="214872" x="1338263" y="3890963"/>
          <p14:tracePt t="214905" x="1343025" y="3600450"/>
          <p14:tracePt t="214923" x="1343025" y="3543300"/>
          <p14:tracePt t="214939" x="1343025" y="3481388"/>
          <p14:tracePt t="214955" x="1362075" y="3367088"/>
          <p14:tracePt t="214972" x="1366838" y="3295650"/>
          <p14:tracePt t="214988" x="1366838" y="3248025"/>
          <p14:tracePt t="215005" x="1366838" y="3186113"/>
          <p14:tracePt t="215022" x="1366838" y="3143250"/>
          <p14:tracePt t="215038" x="1366838" y="3100388"/>
          <p14:tracePt t="215055" x="1366838" y="3033713"/>
          <p14:tracePt t="215072" x="1366838" y="2957513"/>
          <p14:tracePt t="215088" x="1366838" y="2938463"/>
          <p14:tracePt t="215105" x="1366838" y="2919413"/>
          <p14:tracePt t="215122" x="1362075" y="2914650"/>
          <p14:tracePt t="215138" x="1352550" y="2905125"/>
          <p14:tracePt t="215155" x="1352550" y="2895600"/>
          <p14:tracePt t="215172" x="1343025" y="2895600"/>
          <p14:tracePt t="215189" x="1319213" y="2914650"/>
          <p14:tracePt t="215205" x="1238250" y="3062288"/>
          <p14:tracePt t="215222" x="1133475" y="3338513"/>
          <p14:tracePt t="215238" x="1071563" y="3500438"/>
          <p14:tracePt t="215258" x="1028700" y="3638550"/>
          <p14:tracePt t="215289" x="995363" y="3748088"/>
          <p14:tracePt t="215305" x="985838" y="3790950"/>
          <p14:tracePt t="215322" x="995363" y="3838575"/>
          <p14:tracePt t="215338" x="1000125" y="3862388"/>
          <p14:tracePt t="215355" x="1004888" y="3871913"/>
          <p14:tracePt t="215372" x="1014413" y="3881438"/>
          <p14:tracePt t="215388" x="1038225" y="3890963"/>
          <p14:tracePt t="215405" x="1062038" y="3890963"/>
          <p14:tracePt t="215422" x="1090613" y="3881438"/>
          <p14:tracePt t="215439" x="1166813" y="3781425"/>
          <p14:tracePt t="215455" x="1247775" y="3619500"/>
          <p14:tracePt t="215472" x="1309688" y="3457575"/>
          <p14:tracePt t="215488" x="1366838" y="3233738"/>
          <p14:tracePt t="215490" x="1376363" y="3143250"/>
          <p14:tracePt t="215505" x="1385888" y="3028950"/>
          <p14:tracePt t="215522" x="1381125" y="2928938"/>
          <p14:tracePt t="215539" x="1366838" y="2852738"/>
          <p14:tracePt t="215555" x="1347788" y="2809875"/>
          <p14:tracePt t="215572" x="1333500" y="2800350"/>
          <p14:tracePt t="215588" x="1309688" y="2809875"/>
          <p14:tracePt t="215605" x="1233488" y="2952750"/>
          <p14:tracePt t="215622" x="1109663" y="3362325"/>
          <p14:tracePt t="215639" x="1062038" y="3714750"/>
          <p14:tracePt t="215655" x="1047750" y="3890963"/>
          <p14:tracePt t="215672" x="1047750" y="3971925"/>
          <p14:tracePt t="215689" x="1047750" y="4033838"/>
          <p14:tracePt t="215705" x="1047750" y="4052888"/>
          <p14:tracePt t="215722" x="1047750" y="4057650"/>
          <p14:tracePt t="215738" x="1047750" y="4062413"/>
          <p14:tracePt t="215755" x="1052513" y="4067175"/>
          <p14:tracePt t="217186" x="1071563" y="4033838"/>
          <p14:tracePt t="217194" x="1104900" y="3962400"/>
          <p14:tracePt t="217205" x="1143000" y="3890963"/>
          <p14:tracePt t="217222" x="1219200" y="3781425"/>
          <p14:tracePt t="217238" x="1314450" y="3671888"/>
          <p14:tracePt t="217255" x="1371600" y="3624263"/>
          <p14:tracePt t="217272" x="1419225" y="3586163"/>
          <p14:tracePt t="217305" x="1509713" y="3524250"/>
          <p14:tracePt t="217338" x="1614488" y="3452813"/>
          <p14:tracePt t="217355" x="1676400" y="3386138"/>
          <p14:tracePt t="217372" x="1766888" y="3295650"/>
          <p14:tracePt t="217388" x="1828800" y="3243263"/>
          <p14:tracePt t="217405" x="1857375" y="3205163"/>
          <p14:tracePt t="217422" x="1900238" y="3167063"/>
          <p14:tracePt t="217438" x="1924050" y="3143250"/>
          <p14:tracePt t="217455" x="1933575" y="3119438"/>
          <p14:tracePt t="217472" x="1947863" y="3100388"/>
          <p14:tracePt t="217488" x="1962150" y="3052763"/>
          <p14:tracePt t="217505" x="1962150" y="3009900"/>
          <p14:tracePt t="217522" x="1952625" y="2976563"/>
          <p14:tracePt t="217539" x="1914525" y="2919413"/>
          <p14:tracePt t="217555" x="1876425" y="2890838"/>
          <p14:tracePt t="217572" x="1824038" y="2862263"/>
          <p14:tracePt t="217588" x="1771650" y="2843213"/>
          <p14:tracePt t="217605" x="1709738" y="2838450"/>
          <p14:tracePt t="217622" x="1666875" y="2838450"/>
          <p14:tracePt t="217638" x="1624013" y="2843213"/>
          <p14:tracePt t="217655" x="1590675" y="2867025"/>
          <p14:tracePt t="217672" x="1533525" y="2928938"/>
          <p14:tracePt t="217688" x="1476375" y="2995613"/>
          <p14:tracePt t="217705" x="1443038" y="3052763"/>
          <p14:tracePt t="217722" x="1376363" y="3200400"/>
          <p14:tracePt t="217738" x="1343025" y="3319463"/>
          <p14:tracePt t="217755" x="1319213" y="3424238"/>
          <p14:tracePt t="217772" x="1300163" y="3486150"/>
          <p14:tracePt t="217788" x="1285875" y="3543300"/>
          <p14:tracePt t="217805" x="1285875" y="3571875"/>
          <p14:tracePt t="217822" x="1285875" y="3619500"/>
          <p14:tracePt t="217838" x="1285875" y="3667125"/>
          <p14:tracePt t="217855" x="1285875" y="3743325"/>
          <p14:tracePt t="217872" x="1285875" y="3781425"/>
          <p14:tracePt t="217888" x="1285875" y="3800475"/>
          <p14:tracePt t="217905" x="1295400" y="3824288"/>
          <p14:tracePt t="217922" x="1304925" y="3838575"/>
          <p14:tracePt t="217938" x="1319213" y="3843338"/>
          <p14:tracePt t="217955" x="1347788" y="3848100"/>
          <p14:tracePt t="217972" x="1404938" y="3852863"/>
          <p14:tracePt t="217988" x="1443038" y="3848100"/>
          <p14:tracePt t="218005" x="1485900" y="3829050"/>
          <p14:tracePt t="218022" x="1533525" y="3795713"/>
          <p14:tracePt t="218038" x="1619250" y="3738563"/>
          <p14:tracePt t="218055" x="1685925" y="3700463"/>
          <p14:tracePt t="218072" x="1752600" y="3662363"/>
          <p14:tracePt t="218088" x="1809750" y="3619500"/>
          <p14:tracePt t="218105" x="1890713" y="3576638"/>
          <p14:tracePt t="218122" x="1928813" y="3552825"/>
          <p14:tracePt t="218138" x="1962150" y="3524250"/>
          <p14:tracePt t="218155" x="2019300" y="3467100"/>
          <p14:tracePt t="218172" x="2071688" y="3405188"/>
          <p14:tracePt t="218188" x="2124075" y="3348038"/>
          <p14:tracePt t="218205" x="2152650" y="3309938"/>
          <p14:tracePt t="218222" x="2195513" y="3257550"/>
          <p14:tracePt t="218238" x="2219325" y="3233738"/>
          <p14:tracePt t="218255" x="2238375" y="3205163"/>
          <p14:tracePt t="218271" x="2252663" y="3181350"/>
          <p14:tracePt t="218288" x="2257425" y="3119438"/>
          <p14:tracePt t="218305" x="2247900" y="3071813"/>
          <p14:tracePt t="218323" x="2228850" y="3014663"/>
          <p14:tracePt t="218338" x="2200275" y="2971800"/>
          <p14:tracePt t="218355" x="2157413" y="2919413"/>
          <p14:tracePt t="218372" x="2119313" y="2895600"/>
          <p14:tracePt t="218388" x="2085975" y="2881313"/>
          <p14:tracePt t="218405" x="2028825" y="2862263"/>
          <p14:tracePt t="218421" x="2000250" y="2857500"/>
          <p14:tracePt t="218438" x="1976438" y="2857500"/>
          <p14:tracePt t="218455" x="1966913" y="2857500"/>
          <p14:tracePt t="218471" x="1957388" y="2857500"/>
          <p14:tracePt t="218488" x="1952625" y="2857500"/>
          <p14:tracePt t="218505" x="1947863" y="2857500"/>
          <p14:tracePt t="218522" x="1943100" y="2857500"/>
          <p14:tracePt t="218538" x="1938338" y="2857500"/>
          <p14:tracePt t="219338" x="1928813" y="2857500"/>
          <p14:tracePt t="219345" x="1914525" y="2857500"/>
          <p14:tracePt t="219355" x="1895475" y="2857500"/>
          <p14:tracePt t="219372" x="1857375" y="2857500"/>
          <p14:tracePt t="219389" x="1824038" y="2857500"/>
          <p14:tracePt t="219405" x="1776413" y="2857500"/>
          <p14:tracePt t="219438" x="1709738" y="2867025"/>
          <p14:tracePt t="219471" x="1585913" y="2962275"/>
          <p14:tracePt t="219488" x="1533525" y="3043238"/>
          <p14:tracePt t="219505" x="1476375" y="3124200"/>
          <p14:tracePt t="219521" x="1381125" y="3300413"/>
          <p14:tracePt t="219538" x="1328738" y="3476625"/>
          <p14:tracePt t="219555" x="1295400" y="3581400"/>
          <p14:tracePt t="219571" x="1266825" y="3657600"/>
          <p14:tracePt t="219588" x="1252538" y="3743325"/>
          <p14:tracePt t="219605" x="1243013" y="3810000"/>
          <p14:tracePt t="219621" x="1243013" y="3862388"/>
          <p14:tracePt t="219638" x="1247775" y="3924300"/>
          <p14:tracePt t="219655" x="1257300" y="3957638"/>
          <p14:tracePt t="219671" x="1262063" y="3976688"/>
          <p14:tracePt t="219688" x="1281113" y="3990975"/>
          <p14:tracePt t="219705" x="1314450" y="4014788"/>
          <p14:tracePt t="219721" x="1366838" y="4033838"/>
          <p14:tracePt t="219738" x="1438275" y="4033838"/>
          <p14:tracePt t="219755" x="1519238" y="4024313"/>
          <p14:tracePt t="219771" x="1657350" y="3948113"/>
          <p14:tracePt t="219788" x="1781175" y="3852863"/>
          <p14:tracePt t="219805" x="1895475" y="3748088"/>
          <p14:tracePt t="219822" x="1985963" y="3652838"/>
          <p14:tracePt t="219838" x="2133600" y="3419475"/>
          <p14:tracePt t="219855" x="2166938" y="3309938"/>
          <p14:tracePt t="219871" x="2181225" y="3238500"/>
          <p14:tracePt t="219888" x="2157413" y="3148013"/>
          <p14:tracePt t="219906" x="2114550" y="3090863"/>
          <p14:tracePt t="219921" x="2052638" y="3038475"/>
          <p14:tracePt t="219938" x="1995488" y="3005138"/>
          <p14:tracePt t="219955" x="1933575" y="2986088"/>
          <p14:tracePt t="219971" x="1914525" y="2986088"/>
          <p14:tracePt t="219988" x="1900238" y="2986088"/>
          <p14:tracePt t="220005" x="1890713" y="2986088"/>
          <p14:tracePt t="220021" x="1881188" y="2986088"/>
          <p14:tracePt t="220038" x="1876425" y="2986088"/>
          <p14:tracePt t="220071" x="1871663" y="2986088"/>
          <p14:tracePt t="220101" x="1866900" y="2986088"/>
          <p14:tracePt t="220182" x="1852613" y="3005138"/>
          <p14:tracePt t="220190" x="1847850" y="3019425"/>
          <p14:tracePt t="220197" x="1833563" y="3057525"/>
          <p14:tracePt t="220205" x="1804988" y="3148013"/>
          <p14:tracePt t="220221" x="1743075" y="3429000"/>
          <p14:tracePt t="220238" x="1681163" y="3633788"/>
          <p14:tracePt t="220255" x="1604963" y="3938588"/>
          <p14:tracePt t="220271" x="1528763" y="4191000"/>
          <p14:tracePt t="220288" x="1495425" y="4400550"/>
          <p14:tracePt t="220305" x="1476375" y="4572000"/>
          <p14:tracePt t="220322" x="1466850" y="4700588"/>
          <p14:tracePt t="220338" x="1466850" y="4767263"/>
          <p14:tracePt t="220355" x="1466850" y="4824413"/>
          <p14:tracePt t="220371" x="1466850" y="4862513"/>
          <p14:tracePt t="220388" x="1462088" y="4938713"/>
          <p14:tracePt t="220405" x="1462088" y="4972050"/>
          <p14:tracePt t="220421" x="1457325" y="5010150"/>
          <p14:tracePt t="220438" x="1452563" y="5029200"/>
          <p14:tracePt t="220455" x="1438275" y="5057775"/>
          <p14:tracePt t="220471" x="1438275" y="5072063"/>
          <p14:tracePt t="220718" x="1438275" y="5076825"/>
          <p14:tracePt t="220725" x="1438275" y="5081588"/>
          <p14:tracePt t="220740" x="1438275" y="5086350"/>
          <p14:tracePt t="220755" x="1438275" y="5091113"/>
          <p14:tracePt t="220771" x="1438275" y="5095875"/>
          <p14:tracePt t="222517" x="1438275" y="5100638"/>
          <p14:tracePt t="222532" x="1438275" y="5110163"/>
          <p14:tracePt t="222540" x="1433513" y="5114925"/>
          <p14:tracePt t="222555" x="1428750" y="5129213"/>
          <p14:tracePt t="222571" x="1419225" y="5153025"/>
          <p14:tracePt t="222588" x="1414463" y="5176838"/>
          <p14:tracePt t="222621" x="1395413" y="5243513"/>
          <p14:tracePt t="222655" x="1395413" y="5310188"/>
          <p14:tracePt t="222671" x="1390650" y="5362575"/>
          <p14:tracePt t="222688" x="1385888" y="5400675"/>
          <p14:tracePt t="222704" x="1385888" y="5424488"/>
          <p14:tracePt t="222721" x="1385888" y="5448300"/>
          <p14:tracePt t="222738" x="1371600" y="5476875"/>
          <p14:tracePt t="222755" x="1371600" y="5495925"/>
          <p14:tracePt t="222771" x="1371600" y="5514975"/>
          <p14:tracePt t="222788" x="1371600" y="5538788"/>
          <p14:tracePt t="222804" x="1362075" y="5586413"/>
          <p14:tracePt t="222821" x="1362075" y="5629275"/>
          <p14:tracePt t="222838" x="1357313" y="5672138"/>
          <p14:tracePt t="222855" x="1347788" y="5734050"/>
          <p14:tracePt t="222871" x="1343025" y="5762625"/>
          <p14:tracePt t="222888" x="1338263" y="5786438"/>
          <p14:tracePt t="222904" x="1338263" y="5805488"/>
          <p14:tracePt t="222921" x="1338263" y="5824538"/>
          <p14:tracePt t="222938" x="1333500" y="5834063"/>
          <p14:tracePt t="222955" x="1333500" y="5838825"/>
          <p14:tracePt t="222971" x="1333500" y="5848350"/>
          <p14:tracePt t="223060" x="1333500" y="5853113"/>
          <p14:tracePt t="226019" x="1338263" y="5834063"/>
          <p14:tracePt t="226027" x="1347788" y="5815013"/>
          <p14:tracePt t="226038" x="1357313" y="5795963"/>
          <p14:tracePt t="226054" x="1385888" y="5757863"/>
          <p14:tracePt t="226088" x="1438275" y="5657850"/>
          <p14:tracePt t="226121" x="1471613" y="5610225"/>
          <p14:tracePt t="226138" x="1481138" y="5591175"/>
          <p14:tracePt t="226154" x="1485900" y="5581650"/>
          <p14:tracePt t="226171" x="1485900" y="5576888"/>
          <p14:tracePt t="226188" x="1485900" y="5572125"/>
          <p14:tracePt t="226204" x="1485900" y="5567363"/>
          <p14:tracePt t="226306" x="1485900" y="5562600"/>
          <p14:tracePt t="227613" x="1509713" y="5524500"/>
          <p14:tracePt t="227620" x="1543050" y="5481638"/>
          <p14:tracePt t="227628" x="1576388" y="5443538"/>
          <p14:tracePt t="227638" x="1604963" y="5414963"/>
          <p14:tracePt t="227654" x="1647825" y="5357813"/>
          <p14:tracePt t="227671" x="1671638" y="5319713"/>
          <p14:tracePt t="227704" x="1709738" y="5253038"/>
          <p14:tracePt t="227738" x="1733550" y="5167313"/>
          <p14:tracePt t="227754" x="1738313" y="5133975"/>
          <p14:tracePt t="227771" x="1738313" y="5091113"/>
          <p14:tracePt t="227787" x="1738313" y="5053013"/>
          <p14:tracePt t="227804" x="1724025" y="5005388"/>
          <p14:tracePt t="227821" x="1714500" y="4976813"/>
          <p14:tracePt t="227837" x="1695450" y="4967288"/>
          <p14:tracePt t="227854" x="1681163" y="4953000"/>
          <p14:tracePt t="227871" x="1633538" y="4948238"/>
          <p14:tracePt t="227887" x="1576388" y="4981575"/>
          <p14:tracePt t="227904" x="1495425" y="5062538"/>
          <p14:tracePt t="227921" x="1366838" y="5205413"/>
          <p14:tracePt t="227937" x="1281113" y="5338763"/>
          <p14:tracePt t="227954" x="1219200" y="5481638"/>
          <p14:tracePt t="227971" x="1185863" y="5567363"/>
          <p14:tracePt t="227987" x="1185863" y="5634038"/>
          <p14:tracePt t="228004" x="1195388" y="5662613"/>
          <p14:tracePt t="228021" x="1214438" y="5686425"/>
          <p14:tracePt t="228037" x="1257300" y="5700713"/>
          <p14:tracePt t="228054" x="1333500" y="5710238"/>
          <p14:tracePt t="228071" x="1385888" y="5705475"/>
          <p14:tracePt t="228087" x="1433513" y="5691188"/>
          <p14:tracePt t="228104" x="1519238" y="5634038"/>
          <p14:tracePt t="228121" x="1571625" y="5576888"/>
          <p14:tracePt t="228137" x="1633538" y="5505450"/>
          <p14:tracePt t="228154" x="1676400" y="5448300"/>
          <p14:tracePt t="228171" x="1709738" y="5376863"/>
          <p14:tracePt t="228187" x="1719263" y="5329238"/>
          <p14:tracePt t="228204" x="1714500" y="5272088"/>
          <p14:tracePt t="228221" x="1685925" y="5205413"/>
          <p14:tracePt t="228237" x="1628775" y="5119688"/>
          <p14:tracePt t="228254" x="1590675" y="5081588"/>
          <p14:tracePt t="228271" x="1538288" y="5062538"/>
          <p14:tracePt t="228288" x="1462088" y="5057775"/>
          <p14:tracePt t="228304" x="1333500" y="5148263"/>
          <p14:tracePt t="228321" x="1238250" y="5253038"/>
          <p14:tracePt t="228338" x="1138238" y="5429250"/>
          <p14:tracePt t="228354" x="1066800" y="5657850"/>
          <p14:tracePt t="228371" x="1057275" y="5729288"/>
          <p14:tracePt t="228387" x="1057275" y="5772150"/>
          <p14:tracePt t="228404" x="1062038" y="5810250"/>
          <p14:tracePt t="228421" x="1085850" y="5853113"/>
          <p14:tracePt t="228437" x="1114425" y="5862638"/>
          <p14:tracePt t="228454" x="1157288" y="5862638"/>
          <p14:tracePt t="228471" x="1228725" y="5853113"/>
          <p14:tracePt t="228487" x="1352550" y="5791200"/>
          <p14:tracePt t="228504" x="1462088" y="5667375"/>
          <p14:tracePt t="228521" x="1557338" y="5529263"/>
          <p14:tracePt t="228538" x="1657350" y="5372100"/>
          <p14:tracePt t="228554" x="1709738" y="5243513"/>
          <p14:tracePt t="228571" x="1733550" y="5148263"/>
          <p14:tracePt t="228587" x="1743075" y="5067300"/>
          <p14:tracePt t="228604" x="1733550" y="5005388"/>
          <p14:tracePt t="228621" x="1719263" y="4981575"/>
          <p14:tracePt t="228638" x="1695450" y="4957763"/>
          <p14:tracePt t="228654" x="1647825" y="4938713"/>
          <p14:tracePt t="228671" x="1576388" y="4919663"/>
          <p14:tracePt t="228687" x="1528763" y="4919663"/>
          <p14:tracePt t="228704" x="1443038" y="4957763"/>
          <p14:tracePt t="228721" x="1362075" y="5024438"/>
          <p14:tracePt t="228737" x="1233488" y="5186363"/>
          <p14:tracePt t="228754" x="1185863" y="5276850"/>
          <p14:tracePt t="228771" x="1152525" y="5391150"/>
          <p14:tracePt t="228787" x="1133475" y="5572125"/>
          <p14:tracePt t="228804" x="1143000" y="5634038"/>
          <p14:tracePt t="228821" x="1157288" y="5676900"/>
          <p14:tracePt t="228837" x="1181100" y="5710238"/>
          <p14:tracePt t="228854" x="1233488" y="5738813"/>
          <p14:tracePt t="228871" x="1281113" y="5753100"/>
          <p14:tracePt t="228887" x="1314450" y="5757863"/>
          <p14:tracePt t="228904" x="1357313" y="5757863"/>
          <p14:tracePt t="228921" x="1433513" y="5700713"/>
          <p14:tracePt t="228937" x="1509713" y="5610225"/>
          <p14:tracePt t="228954" x="1581150" y="5519738"/>
          <p14:tracePt t="228971" x="1681163" y="5381625"/>
          <p14:tracePt t="228987" x="1752600" y="5248275"/>
          <p14:tracePt t="229004" x="1804988" y="5110163"/>
          <p14:tracePt t="229021" x="1828800" y="5014913"/>
          <p14:tracePt t="229037" x="1833563" y="4943475"/>
          <p14:tracePt t="229054" x="1833563" y="4919663"/>
          <p14:tracePt t="229071" x="1833563" y="4900613"/>
          <p14:tracePt t="229087" x="1828800" y="4886325"/>
          <p14:tracePt t="229104" x="1809750" y="4876800"/>
          <p14:tracePt t="229121" x="1771650" y="4872038"/>
          <p14:tracePt t="229137" x="1724025" y="4872038"/>
          <p14:tracePt t="229154" x="1681163" y="4886325"/>
          <p14:tracePt t="229171" x="1600200" y="4957763"/>
          <p14:tracePt t="229187" x="1509713" y="5100638"/>
          <p14:tracePt t="229204" x="1462088" y="5219700"/>
          <p14:tracePt t="229221" x="1423988" y="5434013"/>
          <p14:tracePt t="229237" x="1423988" y="5557838"/>
          <p14:tracePt t="229254" x="1443038" y="5624513"/>
          <p14:tracePt t="229271" x="1462088" y="5667375"/>
          <p14:tracePt t="229287" x="1485900" y="5705475"/>
          <p14:tracePt t="229304" x="1509713" y="5715000"/>
          <p14:tracePt t="229321" x="1538288" y="5734050"/>
          <p14:tracePt t="229338" x="1581150" y="5748338"/>
          <p14:tracePt t="229354" x="1657350" y="5743575"/>
          <p14:tracePt t="229371" x="1714500" y="5715000"/>
          <p14:tracePt t="229387" x="1766888" y="5648325"/>
          <p14:tracePt t="229404" x="1824038" y="5557838"/>
          <p14:tracePt t="229421" x="1885950" y="5424488"/>
          <p14:tracePt t="229437" x="1905000" y="5295900"/>
          <p14:tracePt t="229454" x="1914525" y="5153025"/>
          <p14:tracePt t="229471" x="1895475" y="5053013"/>
          <p14:tracePt t="229489" x="1871663" y="5014913"/>
          <p14:tracePt t="229504" x="1819275" y="4981575"/>
          <p14:tracePt t="229521" x="1743075" y="4953000"/>
          <p14:tracePt t="229537" x="1600200" y="4981575"/>
          <p14:tracePt t="229554" x="1476375" y="5095875"/>
          <p14:tracePt t="229571" x="1347788" y="5262563"/>
          <p14:tracePt t="229588" x="1162050" y="5619750"/>
          <p14:tracePt t="229604" x="1128713" y="5748338"/>
          <p14:tracePt t="229621" x="1128713" y="5810250"/>
          <p14:tracePt t="229637" x="1138238" y="5848350"/>
          <p14:tracePt t="229654" x="1185863" y="5886450"/>
          <p14:tracePt t="229671" x="1262063" y="5900738"/>
          <p14:tracePt t="229687" x="1338263" y="5900738"/>
          <p14:tracePt t="229704" x="1466850" y="5872163"/>
          <p14:tracePt t="229721" x="1619250" y="5743575"/>
          <p14:tracePt t="229737" x="1714500" y="5648325"/>
          <p14:tracePt t="229754" x="1771650" y="5562600"/>
          <p14:tracePt t="229771" x="1819275" y="5462588"/>
          <p14:tracePt t="229787" x="1843088" y="5291138"/>
          <p14:tracePt t="229804" x="1843088" y="5210175"/>
          <p14:tracePt t="229821" x="1814513" y="5162550"/>
          <p14:tracePt t="229838" x="1747838" y="5119688"/>
          <p14:tracePt t="229854" x="1676400" y="5114925"/>
          <p14:tracePt t="229871" x="1576388" y="5181600"/>
          <p14:tracePt t="229887" x="1462088" y="5305425"/>
          <p14:tracePt t="229904" x="1314450" y="5472113"/>
          <p14:tracePt t="229921" x="1262063" y="5538788"/>
          <p14:tracePt t="229937" x="1243013" y="5562600"/>
          <p14:tracePt t="229954" x="1238250" y="5572125"/>
          <p14:tracePt t="229987" x="1257300" y="5572125"/>
          <p14:tracePt t="230004" x="1309688" y="5562600"/>
          <p14:tracePt t="230021" x="1371600" y="5543550"/>
          <p14:tracePt t="230037" x="1462088" y="5514975"/>
          <p14:tracePt t="230054" x="1514475" y="5500688"/>
          <p14:tracePt t="230071" x="1538288" y="5495925"/>
          <p14:tracePt t="230087" x="1552575" y="5486400"/>
          <p14:tracePt t="230104" x="1557338" y="5486400"/>
          <p14:tracePt t="230121" x="1566863" y="5486400"/>
          <p14:tracePt t="230137" x="1571625" y="548640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제목 1"/>
          <p:cNvSpPr>
            <a:spLocks noGrp="1"/>
          </p:cNvSpPr>
          <p:nvPr>
            <p:ph type="title"/>
          </p:nvPr>
        </p:nvSpPr>
        <p:spPr/>
        <p:txBody>
          <a:bodyPr/>
          <a:lstStyle/>
          <a:p>
            <a:r>
              <a:rPr lang="en-US" altLang="ko-KR"/>
              <a:t>Closing a File with Finally Block</a:t>
            </a:r>
            <a:endParaRPr lang="ko-KR" altLang="en-US"/>
          </a:p>
        </p:txBody>
      </p:sp>
      <p:sp>
        <p:nvSpPr>
          <p:cNvPr id="35843"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5AA74F11-68B5-4192-BF23-89224DFDA84E}" type="slidenum">
              <a:rPr lang="en-US" altLang="ko-KR" sz="1000" smtClean="0">
                <a:latin typeface="Verdana" panose="020B0604030504040204" pitchFamily="34" charset="0"/>
                <a:ea typeface="굴림" panose="020B0600000101010101" pitchFamily="50" charset="-127"/>
              </a:rPr>
              <a:pPr>
                <a:spcBef>
                  <a:spcPct val="0"/>
                </a:spcBef>
                <a:buClrTx/>
                <a:buFontTx/>
                <a:buNone/>
              </a:pPr>
              <a:t>23</a:t>
            </a:fld>
            <a:endParaRPr lang="en-US" altLang="ko-KR" sz="1000">
              <a:latin typeface="Verdana" panose="020B0604030504040204" pitchFamily="34" charset="0"/>
              <a:ea typeface="굴림" panose="020B0600000101010101" pitchFamily="50" charset="-127"/>
            </a:endParaRPr>
          </a:p>
        </p:txBody>
      </p:sp>
      <p:sp>
        <p:nvSpPr>
          <p:cNvPr id="35844" name="Rectangle 3"/>
          <p:cNvSpPr txBox="1">
            <a:spLocks noChangeArrowheads="1"/>
          </p:cNvSpPr>
          <p:nvPr/>
        </p:nvSpPr>
        <p:spPr bwMode="auto">
          <a:xfrm>
            <a:off x="684213" y="2420938"/>
            <a:ext cx="7993062" cy="33845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lvl1pPr>
              <a:spcBef>
                <a:spcPct val="20000"/>
              </a:spcBef>
              <a:buClr>
                <a:schemeClr val="hlink"/>
              </a:buClr>
              <a:buFont typeface="Wingdings" panose="05000000000000000000" pitchFamily="2" charset="2"/>
              <a:buChar char="v"/>
              <a:tabLst>
                <a:tab pos="273050" algn="l"/>
                <a:tab pos="450850" algn="l"/>
                <a:tab pos="712788"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a:t>public static String readFirstLine(String path) throws IOException {</a:t>
            </a:r>
          </a:p>
          <a:p>
            <a:pPr eaLnBrk="1" hangingPunct="1">
              <a:spcBef>
                <a:spcPct val="0"/>
              </a:spcBef>
              <a:buClrTx/>
              <a:buFontTx/>
              <a:buNone/>
            </a:pPr>
            <a:r>
              <a:rPr lang="en-US" altLang="ko-KR" sz="1800"/>
              <a:t>		BufferedReader br = null;</a:t>
            </a:r>
          </a:p>
          <a:p>
            <a:pPr eaLnBrk="1" hangingPunct="1">
              <a:spcBef>
                <a:spcPct val="0"/>
              </a:spcBef>
              <a:buClrTx/>
              <a:buFontTx/>
              <a:buNone/>
            </a:pPr>
            <a:r>
              <a:rPr lang="en-US" altLang="ko-KR" sz="1800"/>
              <a:t>		String line = "";</a:t>
            </a:r>
          </a:p>
          <a:p>
            <a:pPr eaLnBrk="1" hangingPunct="1">
              <a:spcBef>
                <a:spcPct val="0"/>
              </a:spcBef>
              <a:buClrTx/>
              <a:buFontTx/>
              <a:buNone/>
            </a:pPr>
            <a:r>
              <a:rPr lang="en-US" altLang="ko-KR" sz="1800"/>
              <a:t>		try {</a:t>
            </a:r>
          </a:p>
          <a:p>
            <a:pPr eaLnBrk="1" hangingPunct="1">
              <a:spcBef>
                <a:spcPct val="0"/>
              </a:spcBef>
              <a:buClrTx/>
              <a:buFontTx/>
              <a:buNone/>
            </a:pPr>
            <a:r>
              <a:rPr lang="en-US" altLang="ko-KR" sz="1800"/>
              <a:t>			br = new BufferedReader(new FileReader(path));</a:t>
            </a:r>
          </a:p>
          <a:p>
            <a:pPr eaLnBrk="1" hangingPunct="1">
              <a:spcBef>
                <a:spcPct val="0"/>
              </a:spcBef>
              <a:buClrTx/>
              <a:buFontTx/>
              <a:buNone/>
            </a:pPr>
            <a:r>
              <a:rPr lang="en-US" altLang="ko-KR" sz="1800"/>
              <a:t>			line = br.readLine();</a:t>
            </a:r>
          </a:p>
          <a:p>
            <a:pPr eaLnBrk="1" hangingPunct="1">
              <a:spcBef>
                <a:spcPct val="0"/>
              </a:spcBef>
              <a:buClrTx/>
              <a:buFontTx/>
              <a:buNone/>
            </a:pPr>
            <a:r>
              <a:rPr lang="en-US" altLang="ko-KR" sz="1800"/>
              <a:t>		} finally {</a:t>
            </a:r>
          </a:p>
          <a:p>
            <a:pPr eaLnBrk="1" hangingPunct="1">
              <a:spcBef>
                <a:spcPct val="0"/>
              </a:spcBef>
              <a:buClrTx/>
              <a:buFontTx/>
              <a:buNone/>
            </a:pPr>
            <a:r>
              <a:rPr lang="en-US" altLang="ko-KR" sz="1800"/>
              <a:t>			if ( br != null ) </a:t>
            </a:r>
            <a:r>
              <a:rPr lang="en-US" altLang="ko-KR" sz="1800" b="1"/>
              <a:t>br.close(); </a:t>
            </a:r>
            <a:r>
              <a:rPr lang="en-US" altLang="ko-KR" sz="1800"/>
              <a:t>// may throw exception</a:t>
            </a:r>
          </a:p>
          <a:p>
            <a:pPr eaLnBrk="1" hangingPunct="1">
              <a:spcBef>
                <a:spcPct val="0"/>
              </a:spcBef>
              <a:buClrTx/>
              <a:buFontTx/>
              <a:buNone/>
            </a:pPr>
            <a:r>
              <a:rPr lang="en-US" altLang="ko-KR" sz="1800"/>
              <a:t>		}</a:t>
            </a:r>
          </a:p>
          <a:p>
            <a:pPr eaLnBrk="1" hangingPunct="1">
              <a:spcBef>
                <a:spcPct val="0"/>
              </a:spcBef>
              <a:buClrTx/>
              <a:buFontTx/>
              <a:buNone/>
            </a:pPr>
            <a:r>
              <a:rPr lang="en-US" altLang="ko-KR" sz="1800"/>
              <a:t>		return line;</a:t>
            </a:r>
          </a:p>
          <a:p>
            <a:pPr eaLnBrk="1" hangingPunct="1">
              <a:spcBef>
                <a:spcPct val="0"/>
              </a:spcBef>
              <a:buClrTx/>
              <a:buFontTx/>
              <a:buNone/>
            </a:pPr>
            <a:r>
              <a:rPr lang="en-US" altLang="ko-KR" sz="1800"/>
              <a:t>	}</a:t>
            </a:r>
          </a:p>
        </p:txBody>
      </p:sp>
      <p:sp>
        <p:nvSpPr>
          <p:cNvPr id="35845" name="내용 개체 틀 2"/>
          <p:cNvSpPr>
            <a:spLocks noGrp="1"/>
          </p:cNvSpPr>
          <p:nvPr>
            <p:ph idx="1"/>
          </p:nvPr>
        </p:nvSpPr>
        <p:spPr>
          <a:xfrm>
            <a:off x="457200" y="1341438"/>
            <a:ext cx="8229600" cy="1366837"/>
          </a:xfrm>
        </p:spPr>
        <p:txBody>
          <a:bodyPr/>
          <a:lstStyle/>
          <a:p>
            <a:r>
              <a:rPr lang="en-US" altLang="ko-KR" sz="1800"/>
              <a:t>You can use a finally block to ensure that a resource is closed regardless of whether the try statement completes normally or abruptly.</a:t>
            </a:r>
          </a:p>
        </p:txBody>
      </p:sp>
    </p:spTree>
  </p:cSld>
  <p:clrMapOvr>
    <a:masterClrMapping/>
  </p:clrMapOvr>
  <mc:AlternateContent xmlns:mc="http://schemas.openxmlformats.org/markup-compatibility/2006" xmlns:p14="http://schemas.microsoft.com/office/powerpoint/2010/main">
    <mc:Choice Requires="p14">
      <p:transition spd="slow" p14:dur="2000" advTm="89768"/>
    </mc:Choice>
    <mc:Fallback xmlns="">
      <p:transition spd="slow" advTm="89768"/>
    </mc:Fallback>
  </mc:AlternateContent>
  <p:extLst>
    <p:ext uri="{3A86A75C-4F4B-4683-9AE1-C65F6400EC91}">
      <p14:laserTraceLst xmlns:p14="http://schemas.microsoft.com/office/powerpoint/2010/main">
        <p14:tracePtLst>
          <p14:tracePt t="694" x="1647825" y="5300663"/>
          <p14:tracePt t="702" x="1804988" y="4953000"/>
          <p14:tracePt t="715" x="1928813" y="4652963"/>
          <p14:tracePt t="732" x="2376488" y="3524250"/>
          <p14:tracePt t="762" x="2571750" y="3167063"/>
          <p14:tracePt t="781" x="2947988" y="2676525"/>
          <p14:tracePt t="782" x="3038475" y="2571750"/>
          <p14:tracePt t="815" x="3319463" y="2338388"/>
          <p14:tracePt t="848" x="3481388" y="2181225"/>
          <p14:tracePt t="865" x="3505200" y="2157413"/>
          <p14:tracePt t="881" x="3519488" y="2147888"/>
          <p14:tracePt t="898" x="3529013" y="2138363"/>
          <p14:tracePt t="914" x="3533775" y="2133600"/>
          <p14:tracePt t="1098" x="3605213" y="2085975"/>
          <p14:tracePt t="1105" x="3695700" y="2019300"/>
          <p14:tracePt t="1114" x="3790950" y="1952625"/>
          <p14:tracePt t="1131" x="3986213" y="1800225"/>
          <p14:tracePt t="1148" x="4167188" y="1652588"/>
          <p14:tracePt t="1164" x="4348163" y="1524000"/>
          <p14:tracePt t="1181" x="4429125" y="1485900"/>
          <p14:tracePt t="1198" x="4471988" y="1466850"/>
          <p14:tracePt t="1214" x="4514850" y="1452563"/>
          <p14:tracePt t="1231" x="4572000" y="1438275"/>
          <p14:tracePt t="1248" x="4605338" y="1433513"/>
          <p14:tracePt t="1265" x="4633913" y="1433513"/>
          <p14:tracePt t="1281" x="4672013" y="1428750"/>
          <p14:tracePt t="1283" x="4681538" y="1428750"/>
          <p14:tracePt t="1298" x="4705350" y="1428750"/>
          <p14:tracePt t="1314" x="4719638" y="1428750"/>
          <p14:tracePt t="1331" x="4733925" y="1428750"/>
          <p14:tracePt t="1348" x="4743450" y="1428750"/>
          <p14:tracePt t="1364" x="4748213" y="1428750"/>
          <p14:tracePt t="1597" x="4800600" y="1414463"/>
          <p14:tracePt t="1605" x="4881563" y="1395413"/>
          <p14:tracePt t="1614" x="4948238" y="1381125"/>
          <p14:tracePt t="1631" x="5057775" y="1347788"/>
          <p14:tracePt t="1648" x="5119688" y="1333500"/>
          <p14:tracePt t="1664" x="5195888" y="1319213"/>
          <p14:tracePt t="1681" x="5238750" y="1309688"/>
          <p14:tracePt t="1698" x="5276850" y="1309688"/>
          <p14:tracePt t="1715" x="5329238" y="1309688"/>
          <p14:tracePt t="1731" x="5357813" y="1309688"/>
          <p14:tracePt t="1748" x="5376863" y="1309688"/>
          <p14:tracePt t="1764" x="5400675" y="1309688"/>
          <p14:tracePt t="1781" x="5429250" y="1309688"/>
          <p14:tracePt t="1798" x="5453063" y="1309688"/>
          <p14:tracePt t="1815" x="5472113" y="1309688"/>
          <p14:tracePt t="1831" x="5495925" y="1309688"/>
          <p14:tracePt t="1848" x="5529263" y="1309688"/>
          <p14:tracePt t="1864" x="5548313" y="1309688"/>
          <p14:tracePt t="1881" x="5557838" y="1309688"/>
          <p14:tracePt t="1898" x="5567363" y="1309688"/>
          <p14:tracePt t="1914" x="5576888" y="1309688"/>
          <p14:tracePt t="2001" x="5572125" y="1309688"/>
          <p14:tracePt t="2008" x="5557838" y="1309688"/>
          <p14:tracePt t="2016" x="5529263" y="1309688"/>
          <p14:tracePt t="2031" x="5429250" y="1319213"/>
          <p14:tracePt t="2048" x="5295900" y="1319213"/>
          <p14:tracePt t="2064" x="5181600" y="1314450"/>
          <p14:tracePt t="2081" x="5057775" y="1304925"/>
          <p14:tracePt t="2098" x="4862513" y="1290638"/>
          <p14:tracePt t="2114" x="4772025" y="1271588"/>
          <p14:tracePt t="2131" x="4700588" y="1266825"/>
          <p14:tracePt t="2148" x="4657725" y="1266825"/>
          <p14:tracePt t="2164" x="4614863" y="1262063"/>
          <p14:tracePt t="2181" x="4595813" y="1262063"/>
          <p14:tracePt t="2198" x="4576763" y="1262063"/>
          <p14:tracePt t="2214" x="4533900" y="1262063"/>
          <p14:tracePt t="2231" x="4505325" y="1262063"/>
          <p14:tracePt t="2248" x="4462463" y="1262063"/>
          <p14:tracePt t="2265" x="4429125" y="1262063"/>
          <p14:tracePt t="2281" x="4391025" y="1262063"/>
          <p14:tracePt t="2298" x="4367213" y="1262063"/>
          <p14:tracePt t="2314" x="4348163" y="1262063"/>
          <p14:tracePt t="2331" x="4338638" y="1266825"/>
          <p14:tracePt t="2348" x="4329113" y="1276350"/>
          <p14:tracePt t="3596" x="4329113" y="1271588"/>
          <p14:tracePt t="3603" x="4333875" y="1243013"/>
          <p14:tracePt t="3615" x="4348163" y="1214438"/>
          <p14:tracePt t="3632" x="4395788" y="1157288"/>
          <p14:tracePt t="3648" x="4457700" y="1123950"/>
          <p14:tracePt t="3665" x="4533900" y="1100138"/>
          <p14:tracePt t="3681" x="4605338" y="1100138"/>
          <p14:tracePt t="3714" x="4881563" y="1162050"/>
          <p14:tracePt t="3748" x="5086350" y="1166813"/>
          <p14:tracePt t="3764" x="5162550" y="1166813"/>
          <p14:tracePt t="3781" x="5210175" y="1157288"/>
          <p14:tracePt t="3798" x="5262563" y="1152525"/>
          <p14:tracePt t="3815" x="5357813" y="1138238"/>
          <p14:tracePt t="3831" x="5410200" y="1138238"/>
          <p14:tracePt t="3848" x="5457825" y="1138238"/>
          <p14:tracePt t="3864" x="5491163" y="1138238"/>
          <p14:tracePt t="3881" x="5524500" y="1138238"/>
          <p14:tracePt t="3898" x="5534025" y="1138238"/>
          <p14:tracePt t="3914" x="5548313" y="1133475"/>
          <p14:tracePt t="3931" x="5553075" y="1133475"/>
          <p14:tracePt t="3948" x="5562600" y="1128713"/>
          <p14:tracePt t="3964" x="5572125" y="1128713"/>
          <p14:tracePt t="3981" x="5576888" y="1128713"/>
          <p14:tracePt t="4543" x="5567363" y="1128713"/>
          <p14:tracePt t="4551" x="5557838" y="1133475"/>
          <p14:tracePt t="4557" x="5553075" y="1133475"/>
          <p14:tracePt t="4565" x="5548313" y="1138238"/>
          <p14:tracePt t="4581" x="5534025" y="1147763"/>
          <p14:tracePt t="4598" x="5514975" y="1147763"/>
          <p14:tracePt t="4631" x="5462588" y="1147763"/>
          <p14:tracePt t="4664" x="5405438" y="1138238"/>
          <p14:tracePt t="4681" x="5367338" y="1138238"/>
          <p14:tracePt t="4698" x="5329238" y="1138238"/>
          <p14:tracePt t="4714" x="5300663" y="1138238"/>
          <p14:tracePt t="4731" x="5267325" y="1138238"/>
          <p14:tracePt t="4747" x="5219700" y="1138238"/>
          <p14:tracePt t="4764" x="5191125" y="1138238"/>
          <p14:tracePt t="4781" x="5157788" y="1138238"/>
          <p14:tracePt t="4798" x="5129213" y="1138238"/>
          <p14:tracePt t="4814" x="5081588" y="1147763"/>
          <p14:tracePt t="4831" x="5057775" y="1147763"/>
          <p14:tracePt t="4847" x="5048250" y="1147763"/>
          <p14:tracePt t="4864" x="5038725" y="1147763"/>
          <p14:tracePt t="4881" x="5029200" y="1147763"/>
          <p14:tracePt t="4898" x="5019675" y="1147763"/>
          <p14:tracePt t="5387" x="5005388" y="1157288"/>
          <p14:tracePt t="5395" x="4986338" y="1176338"/>
          <p14:tracePt t="5401" x="4953000" y="1204913"/>
          <p14:tracePt t="5415" x="4924425" y="1238250"/>
          <p14:tracePt t="5431" x="4857750" y="1304925"/>
          <p14:tracePt t="5447" x="4814888" y="1338263"/>
          <p14:tracePt t="5482" x="4748213" y="1385888"/>
          <p14:tracePt t="5514" x="4648200" y="1490663"/>
          <p14:tracePt t="5531" x="4600575" y="1547813"/>
          <p14:tracePt t="5548" x="4505325" y="1666875"/>
          <p14:tracePt t="5564" x="4462463" y="1724025"/>
          <p14:tracePt t="5581" x="4414838" y="1776413"/>
          <p14:tracePt t="5598" x="4362450" y="1833563"/>
          <p14:tracePt t="5614" x="4271963" y="1966913"/>
          <p14:tracePt t="5631" x="4205288" y="2066925"/>
          <p14:tracePt t="5648" x="4138613" y="2166938"/>
          <p14:tracePt t="5664" x="4071938" y="2243138"/>
          <p14:tracePt t="5682" x="3962400" y="2405063"/>
          <p14:tracePt t="5698" x="3895725" y="2538413"/>
          <p14:tracePt t="5714" x="3824288" y="2647950"/>
          <p14:tracePt t="5731" x="3767138" y="2733675"/>
          <p14:tracePt t="5748" x="3729038" y="2767013"/>
          <p14:tracePt t="5764" x="3705225" y="2790825"/>
          <p14:tracePt t="5781" x="3690938" y="2805113"/>
          <p14:tracePt t="5782" x="3686175" y="2805113"/>
          <p14:tracePt t="5797" x="3681413" y="2809875"/>
          <p14:tracePt t="6048" x="3676650" y="2814638"/>
          <p14:tracePt t="6055" x="3671888" y="2819400"/>
          <p14:tracePt t="6064" x="3662363" y="2833688"/>
          <p14:tracePt t="6081" x="3624263" y="2857500"/>
          <p14:tracePt t="6098" x="3567113" y="2881313"/>
          <p14:tracePt t="6114" x="3467100" y="2909888"/>
          <p14:tracePt t="6131" x="3414713" y="2933700"/>
          <p14:tracePt t="6148" x="3343275" y="2938463"/>
          <p14:tracePt t="6164" x="3228975" y="2952750"/>
          <p14:tracePt t="6181" x="3157538" y="2952750"/>
          <p14:tracePt t="6198" x="3109913" y="2952750"/>
          <p14:tracePt t="6214" x="3057525" y="2952750"/>
          <p14:tracePt t="6231" x="3005138" y="2952750"/>
          <p14:tracePt t="6247" x="2976563" y="2952750"/>
          <p14:tracePt t="6264" x="2957513" y="2952750"/>
          <p14:tracePt t="6281" x="2919413" y="2952750"/>
          <p14:tracePt t="6283" x="2909888" y="2952750"/>
          <p14:tracePt t="6297" x="2876550" y="2952750"/>
          <p14:tracePt t="6314" x="2843213" y="2967038"/>
          <p14:tracePt t="6331" x="2814638" y="2971800"/>
          <p14:tracePt t="6348" x="2776538" y="2986088"/>
          <p14:tracePt t="6364" x="2767013" y="2986088"/>
          <p14:tracePt t="6381" x="2757488" y="2986088"/>
          <p14:tracePt t="6397" x="2747963" y="2986088"/>
          <p14:tracePt t="6414" x="2738438" y="2986088"/>
          <p14:tracePt t="6518" x="2743200" y="2986088"/>
          <p14:tracePt t="6525" x="2757488" y="2990850"/>
          <p14:tracePt t="6532" x="2776538" y="2990850"/>
          <p14:tracePt t="6547" x="2824163" y="2990850"/>
          <p14:tracePt t="6564" x="2905125" y="2995613"/>
          <p14:tracePt t="6581" x="2995613" y="2995613"/>
          <p14:tracePt t="6598" x="3176588" y="2995613"/>
          <p14:tracePt t="6614" x="3257550" y="2995613"/>
          <p14:tracePt t="6631" x="3319463" y="2981325"/>
          <p14:tracePt t="6647" x="3367088" y="2971800"/>
          <p14:tracePt t="6664" x="3443288" y="2967038"/>
          <p14:tracePt t="6681" x="3486150" y="2962275"/>
          <p14:tracePt t="6697" x="3538538" y="2962275"/>
          <p14:tracePt t="6715" x="3581400" y="2962275"/>
          <p14:tracePt t="6731" x="3648075" y="2962275"/>
          <p14:tracePt t="6747" x="3681413" y="2962275"/>
          <p14:tracePt t="6764" x="3709988" y="2962275"/>
          <p14:tracePt t="6781" x="3733800" y="2952750"/>
          <p14:tracePt t="6782" x="3738563" y="2952750"/>
          <p14:tracePt t="6797" x="3752850" y="2952750"/>
          <p14:tracePt t="6814" x="3757613" y="2952750"/>
          <p14:tracePt t="6831" x="3762375" y="2952750"/>
          <p14:tracePt t="6848" x="3767138" y="2952750"/>
          <p14:tracePt t="7084" x="3814763" y="2943225"/>
          <p14:tracePt t="7090" x="3871913" y="2924175"/>
          <p14:tracePt t="7098" x="3929063" y="2909888"/>
          <p14:tracePt t="7114" x="4014788" y="2886075"/>
          <p14:tracePt t="7131" x="4076700" y="2862263"/>
          <p14:tracePt t="7147" x="4105275" y="2857500"/>
          <p14:tracePt t="7164" x="4129088" y="2857500"/>
          <p14:tracePt t="7181" x="4133850" y="2857500"/>
          <p14:tracePt t="7197" x="4138613" y="2857500"/>
          <p14:tracePt t="7214" x="4143375" y="2857500"/>
          <p14:tracePt t="7304" x="4138613" y="2857500"/>
          <p14:tracePt t="7311" x="4119563" y="2857500"/>
          <p14:tracePt t="7318" x="4095750" y="2867025"/>
          <p14:tracePt t="7331" x="4048125" y="2881313"/>
          <p14:tracePt t="7347" x="3929063" y="2943225"/>
          <p14:tracePt t="7364" x="3862388" y="2981325"/>
          <p14:tracePt t="7381" x="3810000" y="3000375"/>
          <p14:tracePt t="7398" x="3771900" y="3024188"/>
          <p14:tracePt t="7414" x="3752850" y="3033713"/>
          <p14:tracePt t="7431" x="3748088" y="3043238"/>
          <p14:tracePt t="7448" x="3743325" y="3043238"/>
          <p14:tracePt t="7700" x="3719513" y="3081338"/>
          <p14:tracePt t="7707" x="3686175" y="3133725"/>
          <p14:tracePt t="7715" x="3643313" y="3186113"/>
          <p14:tracePt t="7731" x="3567113" y="3286125"/>
          <p14:tracePt t="7748" x="3514725" y="3352800"/>
          <p14:tracePt t="7764" x="3481388" y="3390900"/>
          <p14:tracePt t="7797" x="3429000" y="3452813"/>
          <p14:tracePt t="7831" x="3390900" y="3481388"/>
          <p14:tracePt t="7847" x="3381375" y="3505200"/>
          <p14:tracePt t="7864" x="3348038" y="3538538"/>
          <p14:tracePt t="7881" x="3314700" y="3581400"/>
          <p14:tracePt t="7897" x="3267075" y="3633788"/>
          <p14:tracePt t="7914" x="3243263" y="3667125"/>
          <p14:tracePt t="7931" x="3224213" y="3681413"/>
          <p14:tracePt t="7947" x="3200400" y="3705225"/>
          <p14:tracePt t="7964" x="3167063" y="3729038"/>
          <p14:tracePt t="7981" x="3143250" y="3748088"/>
          <p14:tracePt t="7997" x="3114675" y="3762375"/>
          <p14:tracePt t="8015" x="3086100" y="3776663"/>
          <p14:tracePt t="8031" x="3028950" y="3795713"/>
          <p14:tracePt t="8047" x="2986088" y="3814763"/>
          <p14:tracePt t="8064" x="2914650" y="3829050"/>
          <p14:tracePt t="8081" x="2786063" y="3843338"/>
          <p14:tracePt t="8097" x="2690813" y="3852863"/>
          <p14:tracePt t="8114" x="2624138" y="3857625"/>
          <p14:tracePt t="8131" x="2552700" y="3857625"/>
          <p14:tracePt t="8147" x="2428875" y="3857625"/>
          <p14:tracePt t="8164" x="2357438" y="3848100"/>
          <p14:tracePt t="8181" x="2305050" y="3843338"/>
          <p14:tracePt t="8198" x="2262188" y="3838575"/>
          <p14:tracePt t="8214" x="2214563" y="3824288"/>
          <p14:tracePt t="8231" x="2185988" y="3819525"/>
          <p14:tracePt t="8247" x="2143125" y="3814763"/>
          <p14:tracePt t="8264" x="2066925" y="3805238"/>
          <p14:tracePt t="8281" x="2019300" y="3805238"/>
          <p14:tracePt t="8297" x="1976438" y="3805238"/>
          <p14:tracePt t="8314" x="1947863" y="3805238"/>
          <p14:tracePt t="8331" x="1924050" y="3805238"/>
          <p14:tracePt t="8347" x="1919288" y="3805238"/>
          <p14:tracePt t="8574" x="1885950" y="3805238"/>
          <p14:tracePt t="8581" x="1838325" y="3805238"/>
          <p14:tracePt t="8588" x="1781175" y="3805238"/>
          <p14:tracePt t="8597" x="1738313" y="3800475"/>
          <p14:tracePt t="8614" x="1652588" y="3776663"/>
          <p14:tracePt t="8631" x="1590675" y="3762375"/>
          <p14:tracePt t="8647" x="1538288" y="3724275"/>
          <p14:tracePt t="8664" x="1509713" y="3700463"/>
          <p14:tracePt t="8681" x="1490663" y="3686175"/>
          <p14:tracePt t="8698" x="1476375" y="3662363"/>
          <p14:tracePt t="8714" x="1471613" y="3657600"/>
          <p14:tracePt t="8731" x="1462088" y="3652838"/>
          <p14:tracePt t="8747" x="1462088" y="3648075"/>
          <p14:tracePt t="8787" x="1457325" y="3648075"/>
          <p14:tracePt t="8797" x="1452563" y="3667125"/>
          <p14:tracePt t="8814" x="1447800" y="3709988"/>
          <p14:tracePt t="8831" x="1433513" y="3800475"/>
          <p14:tracePt t="8847" x="1423988" y="3905250"/>
          <p14:tracePt t="8864" x="1423988" y="3995738"/>
          <p14:tracePt t="8882" x="1419225" y="4076700"/>
          <p14:tracePt t="8898" x="1419225" y="4143375"/>
          <p14:tracePt t="8914" x="1419225" y="4186238"/>
          <p14:tracePt t="8931" x="1419225" y="4238625"/>
          <p14:tracePt t="8947" x="1419225" y="4319588"/>
          <p14:tracePt t="8964" x="1419225" y="4362450"/>
          <p14:tracePt t="8981" x="1419225" y="4381500"/>
          <p14:tracePt t="8997" x="1419225" y="4395788"/>
          <p14:tracePt t="9014" x="1419225" y="4438650"/>
          <p14:tracePt t="9031" x="1419225" y="4476750"/>
          <p14:tracePt t="9047" x="1419225" y="4505325"/>
          <p14:tracePt t="9065" x="1419225" y="4524375"/>
          <p14:tracePt t="9081" x="1419225" y="4552950"/>
          <p14:tracePt t="9097" x="1419225" y="4557713"/>
          <p14:tracePt t="9114" x="1419225" y="4562475"/>
          <p14:tracePt t="9131" x="1419225" y="4576763"/>
          <p14:tracePt t="9147" x="1419225" y="4591050"/>
          <p14:tracePt t="9164" x="1419225" y="4633913"/>
          <p14:tracePt t="9181" x="1428750" y="4676775"/>
          <p14:tracePt t="9197" x="1428750" y="4710113"/>
          <p14:tracePt t="9214" x="1428750" y="4724400"/>
          <p14:tracePt t="9231" x="1428750" y="4729163"/>
          <p14:tracePt t="9247" x="1428750" y="4738688"/>
          <p14:tracePt t="9506" x="1490663" y="4700588"/>
          <p14:tracePt t="9513" x="1595438" y="4633913"/>
          <p14:tracePt t="9520" x="1690688" y="4576763"/>
          <p14:tracePt t="9530" x="1762125" y="4533900"/>
          <p14:tracePt t="9547" x="1947863" y="4448175"/>
          <p14:tracePt t="9564" x="2252663" y="4357688"/>
          <p14:tracePt t="9581" x="2424113" y="4300538"/>
          <p14:tracePt t="9614" x="2781300" y="4171950"/>
          <p14:tracePt t="9648" x="3043238" y="4057650"/>
          <p14:tracePt t="9664" x="3143250" y="4010025"/>
          <p14:tracePt t="9681" x="3219450" y="3981450"/>
          <p14:tracePt t="9697" x="3319463" y="3952875"/>
          <p14:tracePt t="9714" x="3357563" y="3938588"/>
          <p14:tracePt t="9731" x="3376613" y="3933825"/>
          <p14:tracePt t="9747" x="3386138" y="3929063"/>
          <p14:tracePt t="9764" x="3395663" y="3929063"/>
          <p14:tracePt t="9781" x="3405188" y="3929063"/>
          <p14:tracePt t="9836" x="3409950" y="3929063"/>
          <p14:tracePt t="9917" x="3409950" y="3924300"/>
          <p14:tracePt t="9924" x="3400425" y="3919538"/>
          <p14:tracePt t="9932" x="3367088" y="3910013"/>
          <p14:tracePt t="9947" x="3228975" y="3886200"/>
          <p14:tracePt t="9964" x="3095625" y="3876675"/>
          <p14:tracePt t="9981" x="2947988" y="3867150"/>
          <p14:tracePt t="9997" x="2757488" y="3881438"/>
          <p14:tracePt t="10014" x="2671763" y="3895725"/>
          <p14:tracePt t="10030" x="2619375" y="3910013"/>
          <p14:tracePt t="10047" x="2581275" y="3914775"/>
          <p14:tracePt t="10064" x="2557463" y="3919538"/>
          <p14:tracePt t="10080" x="2547938" y="3919538"/>
          <p14:tracePt t="10097" x="2543175" y="3919538"/>
          <p14:tracePt t="10114" x="2533650" y="3919538"/>
          <p14:tracePt t="10174" x="2538413" y="3919538"/>
          <p14:tracePt t="10181" x="2547938" y="3919538"/>
          <p14:tracePt t="10189" x="2566988" y="3929063"/>
          <p14:tracePt t="10197" x="2600325" y="3933825"/>
          <p14:tracePt t="10214" x="2714625" y="3933825"/>
          <p14:tracePt t="10230" x="2824163" y="3933825"/>
          <p14:tracePt t="10247" x="3048000" y="3933825"/>
          <p14:tracePt t="10264" x="3233738" y="3929063"/>
          <p14:tracePt t="10280" x="3381375" y="3919538"/>
          <p14:tracePt t="10297" x="3495675" y="3914775"/>
          <p14:tracePt t="10314" x="3629025" y="3914775"/>
          <p14:tracePt t="10331" x="3681413" y="3914775"/>
          <p14:tracePt t="10347" x="3700463" y="3914775"/>
          <p14:tracePt t="10364" x="3724275" y="3914775"/>
          <p14:tracePt t="10381" x="3729038" y="3914775"/>
          <p14:tracePt t="10593" x="3805238" y="3905250"/>
          <p14:tracePt t="10600" x="3905250" y="3895725"/>
          <p14:tracePt t="10607" x="4005263" y="3886200"/>
          <p14:tracePt t="10615" x="4095750" y="3876675"/>
          <p14:tracePt t="10631" x="4252913" y="3871913"/>
          <p14:tracePt t="10647" x="4429125" y="3871913"/>
          <p14:tracePt t="10664" x="4605338" y="3871913"/>
          <p14:tracePt t="10680" x="4781550" y="3871913"/>
          <p14:tracePt t="10697" x="4852988" y="3871913"/>
          <p14:tracePt t="10714" x="4933950" y="3881438"/>
          <p14:tracePt t="10730" x="4995863" y="3881438"/>
          <p14:tracePt t="10747" x="5081588" y="3890963"/>
          <p14:tracePt t="10764" x="5124450" y="3900488"/>
          <p14:tracePt t="10781" x="5167313" y="3900488"/>
          <p14:tracePt t="10798" x="5210175" y="3900488"/>
          <p14:tracePt t="10814" x="5272088" y="3905250"/>
          <p14:tracePt t="10831" x="5305425" y="3905250"/>
          <p14:tracePt t="10847" x="5338763" y="3905250"/>
          <p14:tracePt t="10864" x="5400675" y="3905250"/>
          <p14:tracePt t="10881" x="5453063" y="3910013"/>
          <p14:tracePt t="10897" x="5495925" y="3919538"/>
          <p14:tracePt t="10914" x="5538788" y="3924300"/>
          <p14:tracePt t="10930" x="5586413" y="3924300"/>
          <p14:tracePt t="10947" x="5614988" y="3924300"/>
          <p14:tracePt t="10964" x="5634038" y="3924300"/>
          <p14:tracePt t="10981" x="5667375" y="3924300"/>
          <p14:tracePt t="10997" x="5681663" y="3924300"/>
          <p14:tracePt t="11014" x="5691188" y="3924300"/>
          <p14:tracePt t="11031" x="5695950" y="3924300"/>
          <p14:tracePt t="11047" x="5705475" y="3924300"/>
          <p14:tracePt t="11350" x="5657850" y="3924300"/>
          <p14:tracePt t="11356" x="5586413" y="3943350"/>
          <p14:tracePt t="11364" x="5500688" y="3948113"/>
          <p14:tracePt t="11381" x="5262563" y="3967163"/>
          <p14:tracePt t="11397" x="4981575" y="3981450"/>
          <p14:tracePt t="11414" x="4581525" y="4005263"/>
          <p14:tracePt t="11447" x="3709988" y="3995738"/>
          <p14:tracePt t="11481" x="3219450" y="4029075"/>
          <p14:tracePt t="11497" x="3095625" y="4038600"/>
          <p14:tracePt t="11514" x="3024188" y="4052888"/>
          <p14:tracePt t="11530" x="2971800" y="4052888"/>
          <p14:tracePt t="11547" x="2919413" y="4052888"/>
          <p14:tracePt t="11564" x="2905125" y="4052888"/>
          <p14:tracePt t="11581" x="2895600" y="4052888"/>
          <p14:tracePt t="11597" x="2886075" y="4052888"/>
          <p14:tracePt t="11614" x="2876550" y="4052888"/>
          <p14:tracePt t="11665" x="2881313" y="4048125"/>
          <p14:tracePt t="11673" x="2890838" y="4048125"/>
          <p14:tracePt t="11680" x="2919413" y="4038600"/>
          <p14:tracePt t="11697" x="3043238" y="4014788"/>
          <p14:tracePt t="11714" x="3200400" y="3986213"/>
          <p14:tracePt t="11731" x="3376613" y="3952875"/>
          <p14:tracePt t="11747" x="3500438" y="3929063"/>
          <p14:tracePt t="11764" x="3638550" y="3905250"/>
          <p14:tracePt t="11782" x="3752850" y="3886200"/>
          <p14:tracePt t="11783" x="3800475" y="3881438"/>
          <p14:tracePt t="11797" x="3881438" y="3871913"/>
          <p14:tracePt t="11814" x="3995738" y="3871913"/>
          <p14:tracePt t="11830" x="4114800" y="3871913"/>
          <p14:tracePt t="11847" x="4243388" y="3871913"/>
          <p14:tracePt t="11864" x="4300538" y="3871913"/>
          <p14:tracePt t="11880" x="4352925" y="3871913"/>
          <p14:tracePt t="11897" x="4395788" y="3871913"/>
          <p14:tracePt t="11914" x="4438650" y="3871913"/>
          <p14:tracePt t="11930" x="4452938" y="3871913"/>
          <p14:tracePt t="11947" x="4457700" y="3871913"/>
          <p14:tracePt t="11964" x="4462463" y="3871913"/>
          <p14:tracePt t="11980" x="4467225" y="3871913"/>
          <p14:tracePt t="12047" x="4462463" y="3871913"/>
          <p14:tracePt t="12054" x="4452938" y="3871913"/>
          <p14:tracePt t="12064" x="4433888" y="3871913"/>
          <p14:tracePt t="12081" x="4386263" y="3871913"/>
          <p14:tracePt t="12098" x="4195763" y="3871913"/>
          <p14:tracePt t="12114" x="4081463" y="3871913"/>
          <p14:tracePt t="12130" x="4005263" y="3871913"/>
          <p14:tracePt t="12147" x="3933825" y="3871913"/>
          <p14:tracePt t="12164" x="3800475" y="3871913"/>
          <p14:tracePt t="12180" x="3709988" y="3871913"/>
          <p14:tracePt t="12197" x="3638550" y="3871913"/>
          <p14:tracePt t="12214" x="3571875" y="3871913"/>
          <p14:tracePt t="12230" x="3476625" y="3871913"/>
          <p14:tracePt t="12247" x="3409950" y="3871913"/>
          <p14:tracePt t="12264" x="3352800" y="3871913"/>
          <p14:tracePt t="12281" x="3290888" y="3871913"/>
          <p14:tracePt t="12282" x="3267075" y="3871913"/>
          <p14:tracePt t="12297" x="3214688" y="3871913"/>
          <p14:tracePt t="12314" x="3171825" y="3881438"/>
          <p14:tracePt t="12330" x="3138488" y="3886200"/>
          <p14:tracePt t="12347" x="3076575" y="3895725"/>
          <p14:tracePt t="12364" x="3024188" y="3895725"/>
          <p14:tracePt t="12381" x="2990850" y="3895725"/>
          <p14:tracePt t="12397" x="2952750" y="3910013"/>
          <p14:tracePt t="12413" x="2928938" y="3910013"/>
          <p14:tracePt t="12430" x="2919413" y="3910013"/>
          <p14:tracePt t="12447" x="2914650" y="3910013"/>
          <p14:tracePt t="12464" x="2905125" y="3910013"/>
          <p14:tracePt t="12480" x="2895600" y="3910013"/>
          <p14:tracePt t="12497" x="2890838" y="3910013"/>
          <p14:tracePt t="12540" x="2890838" y="3914775"/>
          <p14:tracePt t="12547" x="2905125" y="3919538"/>
          <p14:tracePt t="12564" x="2967038" y="3933825"/>
          <p14:tracePt t="12580" x="3062288" y="3957638"/>
          <p14:tracePt t="12597" x="3257550" y="3981450"/>
          <p14:tracePt t="12614" x="3390900" y="3990975"/>
          <p14:tracePt t="12630" x="3505200" y="3990975"/>
          <p14:tracePt t="12647" x="3605213" y="3986213"/>
          <p14:tracePt t="12663" x="3819525" y="3962400"/>
          <p14:tracePt t="12680" x="3933825" y="3952875"/>
          <p14:tracePt t="12697" x="4024313" y="3943350"/>
          <p14:tracePt t="12714" x="4138613" y="3943350"/>
          <p14:tracePt t="12731" x="4338638" y="3943350"/>
          <p14:tracePt t="12747" x="4462463" y="3943350"/>
          <p14:tracePt t="12764" x="4562475" y="3938588"/>
          <p14:tracePt t="12780" x="4767263" y="3919538"/>
          <p14:tracePt t="12797" x="4891088" y="3910013"/>
          <p14:tracePt t="12814" x="4981575" y="3910013"/>
          <p14:tracePt t="12830" x="5062538" y="3905250"/>
          <p14:tracePt t="12847" x="5167313" y="3890963"/>
          <p14:tracePt t="12864" x="5229225" y="3881438"/>
          <p14:tracePt t="12881" x="5281613" y="3876675"/>
          <p14:tracePt t="12898" x="5314950" y="3876675"/>
          <p14:tracePt t="12914" x="5348288" y="3876675"/>
          <p14:tracePt t="12930" x="5357813" y="3876675"/>
          <p14:tracePt t="12947" x="5362575" y="3876675"/>
          <p14:tracePt t="12964" x="5367338" y="3876675"/>
          <p14:tracePt t="12980" x="5362575" y="3876675"/>
          <p14:tracePt t="12997" x="5310188" y="3876675"/>
          <p14:tracePt t="13014" x="5176838" y="3876675"/>
          <p14:tracePt t="13030" x="4833938" y="3876675"/>
          <p14:tracePt t="13047" x="4624388" y="3867150"/>
          <p14:tracePt t="13064" x="4348163" y="3857625"/>
          <p14:tracePt t="13080" x="4129088" y="3838575"/>
          <p14:tracePt t="13097" x="3881438" y="3829050"/>
          <p14:tracePt t="13114" x="3738563" y="3829050"/>
          <p14:tracePt t="13130" x="3624263" y="3829050"/>
          <p14:tracePt t="13148" x="3519488" y="3833813"/>
          <p14:tracePt t="13164" x="3462338" y="3833813"/>
          <p14:tracePt t="13180" x="3390900" y="3848100"/>
          <p14:tracePt t="13197" x="3338513" y="3857625"/>
          <p14:tracePt t="13214" x="3238500" y="3890963"/>
          <p14:tracePt t="13230" x="3195638" y="3900488"/>
          <p14:tracePt t="13247" x="3162300" y="3914775"/>
          <p14:tracePt t="13264" x="3152775" y="3914775"/>
          <p14:tracePt t="13280" x="3143250" y="3914775"/>
          <p14:tracePt t="13297" x="3138488" y="3914775"/>
          <p14:tracePt t="13317" x="3152775" y="3910013"/>
          <p14:tracePt t="13331" x="3176588" y="3900488"/>
          <p14:tracePt t="13347" x="3338513" y="3867150"/>
          <p14:tracePt t="13364" x="3462338" y="3852863"/>
          <p14:tracePt t="13380" x="3643313" y="3843338"/>
          <p14:tracePt t="13397" x="3876675" y="3843338"/>
          <p14:tracePt t="13414" x="4043363" y="3843338"/>
          <p14:tracePt t="13430" x="4238625" y="3843338"/>
          <p14:tracePt t="13447" x="4376738" y="3833813"/>
          <p14:tracePt t="13464" x="4552950" y="3833813"/>
          <p14:tracePt t="13480" x="4667250" y="3833813"/>
          <p14:tracePt t="13497" x="4767263" y="3833813"/>
          <p14:tracePt t="13516" x="4848225" y="3833813"/>
          <p14:tracePt t="13530" x="4914900" y="3833813"/>
          <p14:tracePt t="13547" x="4957763" y="3833813"/>
          <p14:tracePt t="13564" x="4995863" y="3833813"/>
          <p14:tracePt t="13580" x="5038725" y="3833813"/>
          <p14:tracePt t="13597" x="5076825" y="3833813"/>
          <p14:tracePt t="13614" x="5095875" y="3833813"/>
          <p14:tracePt t="13630" x="5105400" y="3833813"/>
          <p14:tracePt t="13647" x="5114925" y="3833813"/>
          <p14:tracePt t="13664" x="5119688" y="3833813"/>
          <p14:tracePt t="13743" x="5105400" y="3833813"/>
          <p14:tracePt t="13750" x="5072063" y="3833813"/>
          <p14:tracePt t="13764" x="5014913" y="3833813"/>
          <p14:tracePt t="13780" x="4686300" y="3833813"/>
          <p14:tracePt t="13797" x="4448175" y="3838575"/>
          <p14:tracePt t="13813" x="4176713" y="3838575"/>
          <p14:tracePt t="13830" x="3876675" y="3833813"/>
          <p14:tracePt t="13847" x="3676650" y="3833813"/>
          <p14:tracePt t="13863" x="3509963" y="3833813"/>
          <p14:tracePt t="13880" x="3395663" y="3838575"/>
          <p14:tracePt t="13897" x="3262313" y="3838575"/>
          <p14:tracePt t="13914" x="3181350" y="3848100"/>
          <p14:tracePt t="13930" x="3109913" y="3852863"/>
          <p14:tracePt t="13947" x="3052763" y="3852863"/>
          <p14:tracePt t="13964" x="2981325" y="3852863"/>
          <p14:tracePt t="13980" x="2952750" y="3852863"/>
          <p14:tracePt t="13997" x="2924175" y="3852863"/>
          <p14:tracePt t="14014" x="2905125" y="3852863"/>
          <p14:tracePt t="14030" x="2900363" y="3852863"/>
          <p14:tracePt t="14047" x="2895600" y="3852863"/>
          <p14:tracePt t="14064" x="2890838" y="3852863"/>
          <p14:tracePt t="14104" x="2900363" y="3857625"/>
          <p14:tracePt t="14114" x="2919413" y="3867150"/>
          <p14:tracePt t="14131" x="3000375" y="3871913"/>
          <p14:tracePt t="14147" x="3148013" y="3881438"/>
          <p14:tracePt t="14164" x="3209925" y="3881438"/>
          <p14:tracePt t="14180" x="3257550" y="3886200"/>
          <p14:tracePt t="14197" x="3295650" y="3895725"/>
          <p14:tracePt t="14213" x="3357563" y="3905250"/>
          <p14:tracePt t="14230" x="3390900" y="3914775"/>
          <p14:tracePt t="14247" x="3429000" y="3919538"/>
          <p14:tracePt t="14264" x="3495675" y="3929063"/>
          <p14:tracePt t="14280" x="3548063" y="3943350"/>
          <p14:tracePt t="14297" x="3600450" y="3948113"/>
          <p14:tracePt t="14314" x="3633788" y="3957638"/>
          <p14:tracePt t="14330" x="3695700" y="3967163"/>
          <p14:tracePt t="14347" x="3738563" y="3967163"/>
          <p14:tracePt t="14364" x="3767138" y="3967163"/>
          <p14:tracePt t="14381" x="3795713" y="3967163"/>
          <p14:tracePt t="14397" x="3824288" y="3967163"/>
          <p14:tracePt t="14413" x="3833813" y="3967163"/>
          <p14:tracePt t="14430" x="3843338" y="3967163"/>
          <p14:tracePt t="14447" x="3852863" y="3967163"/>
          <p14:tracePt t="14515" x="3848100" y="3967163"/>
          <p14:tracePt t="14521" x="3829050" y="3976688"/>
          <p14:tracePt t="14530" x="3795713" y="3981450"/>
          <p14:tracePt t="14547" x="3657600" y="3990975"/>
          <p14:tracePt t="14566" x="3514725" y="4000500"/>
          <p14:tracePt t="14580" x="3043238" y="4000500"/>
          <p14:tracePt t="14597" x="2833688" y="4010025"/>
          <p14:tracePt t="14613" x="2676525" y="4010025"/>
          <p14:tracePt t="14631" x="2552700" y="4010025"/>
          <p14:tracePt t="14647" x="2424113" y="4005263"/>
          <p14:tracePt t="14664" x="2390775" y="4005263"/>
          <p14:tracePt t="14680" x="2362200" y="3995738"/>
          <p14:tracePt t="14697" x="2343150" y="3990975"/>
          <p14:tracePt t="14714" x="2338388" y="3990975"/>
          <p14:tracePt t="14730" x="2333625" y="3986213"/>
          <p14:tracePt t="14747" x="2333625" y="3981450"/>
          <p14:tracePt t="14763" x="2405063" y="3962400"/>
          <p14:tracePt t="14780" x="2509838" y="3948113"/>
          <p14:tracePt t="14797" x="2652713" y="3948113"/>
          <p14:tracePt t="14814" x="2809875" y="3938588"/>
          <p14:tracePt t="14830" x="3019425" y="3938588"/>
          <p14:tracePt t="14847" x="3176588" y="3929063"/>
          <p14:tracePt t="14864" x="3319463" y="3929063"/>
          <p14:tracePt t="14880" x="3457575" y="3933825"/>
          <p14:tracePt t="14897" x="3548063" y="3938588"/>
          <p14:tracePt t="14914" x="3643313" y="3957638"/>
          <p14:tracePt t="14930" x="3738563" y="3971925"/>
          <p14:tracePt t="14947" x="3852863" y="3986213"/>
          <p14:tracePt t="14964" x="3905250" y="3986213"/>
          <p14:tracePt t="14980" x="3976688" y="4000500"/>
          <p14:tracePt t="14997" x="4067175" y="4000500"/>
          <p14:tracePt t="15013" x="4224338" y="4000500"/>
          <p14:tracePt t="15030" x="4314825" y="4000500"/>
          <p14:tracePt t="15047" x="4371975" y="4000500"/>
          <p14:tracePt t="15065" x="4433888" y="3990975"/>
          <p14:tracePt t="15080" x="4529138" y="3976688"/>
          <p14:tracePt t="15097" x="4600575" y="3962400"/>
          <p14:tracePt t="15114" x="4648200" y="3957638"/>
          <p14:tracePt t="15130" x="4719638" y="3943350"/>
          <p14:tracePt t="15147" x="4748213" y="3938588"/>
          <p14:tracePt t="15163" x="4767263" y="3933825"/>
          <p14:tracePt t="15180" x="4791075" y="3924300"/>
          <p14:tracePt t="15197" x="4810125" y="3924300"/>
          <p14:tracePt t="15213" x="4819650" y="3924300"/>
          <p14:tracePt t="15230" x="4829175" y="3924300"/>
          <p14:tracePt t="15248" x="4833938" y="3924300"/>
          <p14:tracePt t="15264" x="4843463" y="3924300"/>
          <p14:tracePt t="15297" x="4848225" y="3924300"/>
          <p14:tracePt t="15313" x="4857750" y="3919538"/>
          <p14:tracePt t="15330" x="4862513" y="3919538"/>
          <p14:tracePt t="16343" x="4667250" y="3948113"/>
          <p14:tracePt t="16349" x="4338638" y="3990975"/>
          <p14:tracePt t="16357" x="4057650" y="4019550"/>
          <p14:tracePt t="16365" x="3709988" y="4048125"/>
          <p14:tracePt t="16397" x="2586038" y="4043363"/>
          <p14:tracePt t="16430" x="1933575" y="3938588"/>
          <p14:tracePt t="16448" x="1847850" y="3919538"/>
          <p14:tracePt t="16464" x="1795463" y="3910013"/>
          <p14:tracePt t="16480" x="1766888" y="3895725"/>
          <p14:tracePt t="16497" x="1762125" y="3895725"/>
          <p14:tracePt t="16732" x="1714500" y="3890963"/>
          <p14:tracePt t="16738" x="1657350" y="3881438"/>
          <p14:tracePt t="16746" x="1609725" y="3867150"/>
          <p14:tracePt t="16763" x="1495425" y="3833813"/>
          <p14:tracePt t="16780" x="1400175" y="3810000"/>
          <p14:tracePt t="16783" x="1362075" y="3800475"/>
          <p14:tracePt t="16797" x="1319213" y="3781425"/>
          <p14:tracePt t="16830" x="1285875" y="3752850"/>
          <p14:tracePt t="16863" x="1257300" y="3690938"/>
          <p14:tracePt t="16880" x="1252538" y="3667125"/>
          <p14:tracePt t="16897" x="1238250" y="3638550"/>
          <p14:tracePt t="16914" x="1238250" y="3619500"/>
          <p14:tracePt t="16930" x="1233488" y="3586163"/>
          <p14:tracePt t="16947" x="1233488" y="3571875"/>
          <p14:tracePt t="16963" x="1228725" y="3548063"/>
          <p14:tracePt t="16980" x="1228725" y="3533775"/>
          <p14:tracePt t="16997" x="1214438" y="3495675"/>
          <p14:tracePt t="17013" x="1214438" y="3476625"/>
          <p14:tracePt t="17030" x="1214438" y="3467100"/>
          <p14:tracePt t="17046" x="1214438" y="3457575"/>
          <p14:tracePt t="17107" x="1214438" y="3471863"/>
          <p14:tracePt t="17113" x="1223963" y="3481388"/>
          <p14:tracePt t="17121" x="1223963" y="3505200"/>
          <p14:tracePt t="17130" x="1228725" y="3548063"/>
          <p14:tracePt t="17147" x="1238250" y="3662363"/>
          <p14:tracePt t="17164" x="1238250" y="3752850"/>
          <p14:tracePt t="17180" x="1247775" y="3890963"/>
          <p14:tracePt t="17197" x="1247775" y="4033838"/>
          <p14:tracePt t="17213" x="1247775" y="4167188"/>
          <p14:tracePt t="17230" x="1243013" y="4262438"/>
          <p14:tracePt t="17247" x="1243013" y="4314825"/>
          <p14:tracePt t="17263" x="1243013" y="4391025"/>
          <p14:tracePt t="17280" x="1247775" y="4505325"/>
          <p14:tracePt t="17283" x="1247775" y="4548188"/>
          <p14:tracePt t="17297" x="1247775" y="4619625"/>
          <p14:tracePt t="17313" x="1247775" y="4652963"/>
          <p14:tracePt t="17330" x="1247775" y="4676775"/>
          <p14:tracePt t="17347" x="1247775" y="4686300"/>
          <p14:tracePt t="17363" x="1247775" y="4695825"/>
          <p14:tracePt t="17436" x="1247775" y="4676775"/>
          <p14:tracePt t="17443" x="1238250" y="4619625"/>
          <p14:tracePt t="17451" x="1228725" y="4548188"/>
          <p14:tracePt t="17463" x="1214438" y="4491038"/>
          <p14:tracePt t="17480" x="1204913" y="4191000"/>
          <p14:tracePt t="17497" x="1204913" y="3981450"/>
          <p14:tracePt t="17513" x="1204913" y="3824288"/>
          <p14:tracePt t="17531" x="1209675" y="3676650"/>
          <p14:tracePt t="17547" x="1209675" y="3552825"/>
          <p14:tracePt t="17563" x="1209675" y="3519488"/>
          <p14:tracePt t="17580" x="1209675" y="3490913"/>
          <p14:tracePt t="17597" x="1209675" y="3471863"/>
          <p14:tracePt t="17613" x="1209675" y="3457575"/>
          <p14:tracePt t="17630" x="1209675" y="3448050"/>
          <p14:tracePt t="17672" x="1214438" y="3467100"/>
          <p14:tracePt t="17680" x="1223963" y="3514725"/>
          <p14:tracePt t="17697" x="1238250" y="3619500"/>
          <p14:tracePt t="17713" x="1252538" y="3733800"/>
          <p14:tracePt t="17730" x="1252538" y="4000500"/>
          <p14:tracePt t="17747" x="1243013" y="4133850"/>
          <p14:tracePt t="17763" x="1228725" y="4238625"/>
          <p14:tracePt t="17780" x="1209675" y="4376738"/>
          <p14:tracePt t="17782" x="1200150" y="4433888"/>
          <p14:tracePt t="17797" x="1195388" y="4514850"/>
          <p14:tracePt t="17814" x="1181100" y="4586288"/>
          <p14:tracePt t="17830" x="1181100" y="4619625"/>
          <p14:tracePt t="17847" x="1181100" y="4648200"/>
          <p14:tracePt t="17863" x="1181100" y="4657725"/>
          <p14:tracePt t="17880" x="1181100" y="4662488"/>
          <p14:tracePt t="17897" x="1181100" y="4672013"/>
          <p14:tracePt t="17973" x="1181100" y="4676775"/>
          <p14:tracePt t="18524" x="1171575" y="4548188"/>
          <p14:tracePt t="18530" x="1171575" y="4429125"/>
          <p14:tracePt t="18538" x="1171575" y="4329113"/>
          <p14:tracePt t="18546" x="1176338" y="4219575"/>
          <p14:tracePt t="18564" x="1185863" y="3976688"/>
          <p14:tracePt t="18580" x="1195388" y="3852863"/>
          <p14:tracePt t="18596" x="1195388" y="3776663"/>
          <p14:tracePt t="18630" x="1195388" y="3752850"/>
          <p14:tracePt t="18663" x="1195388" y="3743325"/>
          <p14:tracePt t="18696" x="1195388" y="3762375"/>
          <p14:tracePt t="18714" x="1209675" y="3929063"/>
          <p14:tracePt t="18730" x="1223963" y="4033838"/>
          <p14:tracePt t="18746" x="1243013" y="4181475"/>
          <p14:tracePt t="18763" x="1243013" y="4305300"/>
          <p14:tracePt t="18780" x="1243013" y="4429125"/>
          <p14:tracePt t="18797" x="1243013" y="4481513"/>
          <p14:tracePt t="18813" x="1252538" y="4519613"/>
          <p14:tracePt t="18830" x="1262063" y="4552950"/>
          <p14:tracePt t="18847" x="1271588" y="4614863"/>
          <p14:tracePt t="18863" x="1281113" y="4629150"/>
          <p14:tracePt t="18880" x="1281113" y="4648200"/>
          <p14:tracePt t="18897" x="1281113" y="4657725"/>
          <p14:tracePt t="18913" x="1281113" y="4662488"/>
          <p14:tracePt t="18978" x="1285875" y="4662488"/>
          <p14:tracePt t="18985" x="1290638" y="4662488"/>
          <p14:tracePt t="19000" x="1295400" y="4657725"/>
          <p14:tracePt t="19014" x="1300163" y="4657725"/>
          <p14:tracePt t="19031" x="1319213" y="4633913"/>
          <p14:tracePt t="19047" x="1333500" y="4624388"/>
          <p14:tracePt t="19063" x="1343025" y="4614863"/>
          <p14:tracePt t="19080" x="1347788" y="4610100"/>
          <p14:tracePt t="19096" x="1357313" y="4600575"/>
          <p14:tracePt t="19113" x="1357313" y="4595813"/>
          <p14:tracePt t="19130" x="1357313" y="4591050"/>
          <p14:tracePt t="19146" x="1357313" y="4586288"/>
          <p14:tracePt t="19214" x="1352550" y="4586288"/>
          <p14:tracePt t="19220" x="1352550" y="4591050"/>
          <p14:tracePt t="19230" x="1343025" y="4600575"/>
          <p14:tracePt t="19246" x="1323975" y="4638675"/>
          <p14:tracePt t="19263" x="1295400" y="4705350"/>
          <p14:tracePt t="19280" x="1262063" y="4786313"/>
          <p14:tracePt t="19296" x="1243013" y="4824413"/>
          <p14:tracePt t="19313" x="1238250" y="4852988"/>
          <p14:tracePt t="19331" x="1223963" y="4886325"/>
          <p14:tracePt t="19346" x="1214438" y="4910138"/>
          <p14:tracePt t="19363" x="1209675" y="4929188"/>
          <p14:tracePt t="19380" x="1200150" y="4953000"/>
          <p14:tracePt t="19397" x="1200150" y="4962525"/>
          <p14:tracePt t="19413" x="1200150" y="4972050"/>
          <p14:tracePt t="19430" x="1200150" y="4976813"/>
          <p14:tracePt t="19446" x="1200150" y="4981575"/>
          <p14:tracePt t="19537" x="1204913" y="4981575"/>
          <p14:tracePt t="19544" x="1219200" y="4981575"/>
          <p14:tracePt t="19551" x="1223963" y="4981575"/>
          <p14:tracePt t="19563" x="1233488" y="4976813"/>
          <p14:tracePt t="19580" x="1266825" y="4962525"/>
          <p14:tracePt t="19596" x="1290638" y="4953000"/>
          <p14:tracePt t="19613" x="1309688" y="4933950"/>
          <p14:tracePt t="19630" x="1333500" y="4919663"/>
          <p14:tracePt t="19646" x="1371600" y="4876800"/>
          <p14:tracePt t="19663" x="1395413" y="4843463"/>
          <p14:tracePt t="19680" x="1414463" y="4810125"/>
          <p14:tracePt t="19697" x="1423988" y="4772025"/>
          <p14:tracePt t="19713" x="1443038" y="4724400"/>
          <p14:tracePt t="19730" x="1452563" y="4686300"/>
          <p14:tracePt t="19746" x="1462088" y="4662488"/>
          <p14:tracePt t="19764" x="1462088" y="4610100"/>
          <p14:tracePt t="19780" x="1462088" y="4567238"/>
          <p14:tracePt t="19796" x="1462088" y="4510088"/>
          <p14:tracePt t="19813" x="1462088" y="4462463"/>
          <p14:tracePt t="19830" x="1462088" y="4391025"/>
          <p14:tracePt t="19846" x="1462088" y="4362450"/>
          <p14:tracePt t="19863" x="1462088" y="4348163"/>
          <p14:tracePt t="19880" x="1462088" y="4333875"/>
          <p14:tracePt t="19897" x="1462088" y="4324350"/>
          <p14:tracePt t="19930" x="1462088" y="4319588"/>
          <p14:tracePt t="19947" x="1457325" y="4314825"/>
          <p14:tracePt t="19963" x="1447800" y="4314825"/>
          <p14:tracePt t="19980" x="1428750" y="4314825"/>
          <p14:tracePt t="19996" x="1404938" y="4319588"/>
          <p14:tracePt t="20013" x="1371600" y="4343400"/>
          <p14:tracePt t="20030" x="1347788" y="4357688"/>
          <p14:tracePt t="20046" x="1328738" y="4367213"/>
          <p14:tracePt t="20063" x="1323975" y="4376738"/>
          <p14:tracePt t="20080" x="1309688" y="4400550"/>
          <p14:tracePt t="20096" x="1290638" y="4438650"/>
          <p14:tracePt t="20113" x="1285875" y="4471988"/>
          <p14:tracePt t="20130" x="1271588" y="4519613"/>
          <p14:tracePt t="20146" x="1266825" y="4557713"/>
          <p14:tracePt t="20163" x="1252538" y="4600575"/>
          <p14:tracePt t="20180" x="1247775" y="4624388"/>
          <p14:tracePt t="20197" x="1243013" y="4643438"/>
          <p14:tracePt t="20213" x="1243013" y="4676775"/>
          <p14:tracePt t="20230" x="1243013" y="4710113"/>
          <p14:tracePt t="20246" x="1243013" y="4738688"/>
          <p14:tracePt t="20263" x="1243013" y="4781550"/>
          <p14:tracePt t="20280" x="1243013" y="4791075"/>
          <p14:tracePt t="20297" x="1243013" y="4800600"/>
          <p14:tracePt t="20313" x="1243013" y="4810125"/>
          <p14:tracePt t="20330" x="1243013" y="4819650"/>
          <p14:tracePt t="20346" x="1243013" y="4824413"/>
          <p14:tracePt t="20363" x="1243013" y="4829175"/>
          <p14:tracePt t="20380" x="1243013" y="4838700"/>
          <p14:tracePt t="20470" x="1243013" y="4843463"/>
          <p14:tracePt t="20477" x="1247775" y="4843463"/>
          <p14:tracePt t="20484" x="1247775" y="4848225"/>
          <p14:tracePt t="20496" x="1252538" y="4848225"/>
          <p14:tracePt t="20513" x="1271588" y="4848225"/>
          <p14:tracePt t="20530" x="1285875" y="4848225"/>
          <p14:tracePt t="20546" x="1309688" y="4848225"/>
          <p14:tracePt t="20563" x="1323975" y="4848225"/>
          <p14:tracePt t="20580" x="1343025" y="4843463"/>
          <p14:tracePt t="20596" x="1357313" y="4838700"/>
          <p14:tracePt t="20613" x="1366838" y="4829175"/>
          <p14:tracePt t="20630" x="1395413" y="4800600"/>
          <p14:tracePt t="20647" x="1419225" y="4767263"/>
          <p14:tracePt t="20663" x="1438275" y="4738688"/>
          <p14:tracePt t="20680" x="1447800" y="4714875"/>
          <p14:tracePt t="20696" x="1471613" y="4686300"/>
          <p14:tracePt t="20713" x="1476375" y="4672013"/>
          <p14:tracePt t="20730" x="1481138" y="4662488"/>
          <p14:tracePt t="20746" x="1490663" y="4648200"/>
          <p14:tracePt t="20763" x="1500188" y="4629150"/>
          <p14:tracePt t="20780" x="1509713" y="4610100"/>
          <p14:tracePt t="20796" x="1514475" y="4600575"/>
          <p14:tracePt t="20813" x="1519238" y="4586288"/>
          <p14:tracePt t="20830" x="1524000" y="4557713"/>
          <p14:tracePt t="20846" x="1528763" y="4519613"/>
          <p14:tracePt t="20863" x="1528763" y="4486275"/>
          <p14:tracePt t="20880" x="1528763" y="4438650"/>
          <p14:tracePt t="20896" x="1528763" y="4414838"/>
          <p14:tracePt t="20913" x="1528763" y="4400550"/>
          <p14:tracePt t="20930" x="1519238" y="4386263"/>
          <p14:tracePt t="20946" x="1514475" y="4367213"/>
          <p14:tracePt t="20963" x="1509713" y="4357688"/>
          <p14:tracePt t="20980" x="1500188" y="4338638"/>
          <p14:tracePt t="20997" x="1490663" y="4333875"/>
          <p14:tracePt t="21013" x="1485900" y="4324350"/>
          <p14:tracePt t="21030" x="1481138" y="4319588"/>
          <p14:tracePt t="21046" x="1471613" y="4314825"/>
          <p14:tracePt t="21063" x="1466850" y="4305300"/>
          <p14:tracePt t="21081" x="1462088" y="4305300"/>
          <p14:tracePt t="21097" x="1452563" y="4305300"/>
          <p14:tracePt t="21113" x="1443038" y="4305300"/>
          <p14:tracePt t="21130" x="1419225" y="4305300"/>
          <p14:tracePt t="21146" x="1409700" y="4305300"/>
          <p14:tracePt t="21163" x="1400175" y="4305300"/>
          <p14:tracePt t="21181" x="1385888" y="4324350"/>
          <p14:tracePt t="21196" x="1352550" y="4371975"/>
          <p14:tracePt t="21213" x="1328738" y="4410075"/>
          <p14:tracePt t="21230" x="1304925" y="4457700"/>
          <p14:tracePt t="21247" x="1281113" y="4505325"/>
          <p14:tracePt t="21263" x="1266825" y="4529138"/>
          <p14:tracePt t="21280" x="1262063" y="4548188"/>
          <p14:tracePt t="21299" x="1257300" y="4572000"/>
          <p14:tracePt t="21313" x="1243013" y="4610100"/>
          <p14:tracePt t="21330" x="1233488" y="4648200"/>
          <p14:tracePt t="21346" x="1223963" y="4691063"/>
          <p14:tracePt t="21364" x="1219200" y="4719638"/>
          <p14:tracePt t="21380" x="1209675" y="4762500"/>
          <p14:tracePt t="21396" x="1209675" y="4795838"/>
          <p14:tracePt t="21413" x="1209675" y="4824413"/>
          <p14:tracePt t="21430" x="1209675" y="4857750"/>
          <p14:tracePt t="21446" x="1209675" y="4876800"/>
          <p14:tracePt t="21463" x="1209675" y="4895850"/>
          <p14:tracePt t="21480" x="1209675" y="4905375"/>
          <p14:tracePt t="21496" x="1214438" y="4914900"/>
          <p14:tracePt t="21513" x="1214438" y="4924425"/>
          <p14:tracePt t="21529" x="1214438" y="4929188"/>
          <p14:tracePt t="21546" x="1223963" y="4933950"/>
          <p14:tracePt t="21563" x="1233488" y="4943475"/>
          <p14:tracePt t="21580" x="1252538" y="4943475"/>
          <p14:tracePt t="21596" x="1276350" y="4943475"/>
          <p14:tracePt t="21614" x="1309688" y="4938713"/>
          <p14:tracePt t="21630" x="1352550" y="4929188"/>
          <p14:tracePt t="21646" x="1371600" y="4914900"/>
          <p14:tracePt t="21663" x="1395413" y="4900613"/>
          <p14:tracePt t="21680" x="1423988" y="4867275"/>
          <p14:tracePt t="21696" x="1447800" y="4829175"/>
          <p14:tracePt t="21713" x="1476375" y="4772025"/>
          <p14:tracePt t="21730" x="1490663" y="4719638"/>
          <p14:tracePt t="21746" x="1504950" y="4657725"/>
          <p14:tracePt t="21763" x="1514475" y="4614863"/>
          <p14:tracePt t="21780" x="1514475" y="4572000"/>
          <p14:tracePt t="21797" x="1514475" y="4514850"/>
          <p14:tracePt t="21813" x="1514475" y="4452938"/>
          <p14:tracePt t="21830" x="1509713" y="4410075"/>
          <p14:tracePt t="21846" x="1495425" y="4381500"/>
          <p14:tracePt t="21863" x="1490663" y="4362450"/>
          <p14:tracePt t="21879" x="1481138" y="4343400"/>
          <p14:tracePt t="21896" x="1471613" y="4338638"/>
          <p14:tracePt t="21913" x="1457325" y="4329113"/>
          <p14:tracePt t="21930" x="1423988" y="4329113"/>
          <p14:tracePt t="21946" x="1385888" y="4343400"/>
          <p14:tracePt t="21963" x="1357313" y="4371975"/>
          <p14:tracePt t="21980" x="1304925" y="4433888"/>
          <p14:tracePt t="21996" x="1247775" y="4529138"/>
          <p14:tracePt t="22013" x="1214438" y="4614863"/>
          <p14:tracePt t="22030" x="1190625" y="4719638"/>
          <p14:tracePt t="22047" x="1166813" y="4862513"/>
          <p14:tracePt t="22063" x="1166813" y="4919663"/>
          <p14:tracePt t="22080" x="1166813" y="4962525"/>
          <p14:tracePt t="22096" x="1166813" y="4991100"/>
          <p14:tracePt t="22113" x="1176338" y="5024438"/>
          <p14:tracePt t="22130" x="1185863" y="5038725"/>
          <p14:tracePt t="22146" x="1195388" y="5048250"/>
          <p14:tracePt t="22163" x="1219200" y="5062538"/>
          <p14:tracePt t="22179" x="1257300" y="5062538"/>
          <p14:tracePt t="22196" x="1285875" y="5057775"/>
          <p14:tracePt t="22213" x="1323975" y="5043488"/>
          <p14:tracePt t="22229" x="1366838" y="4986338"/>
          <p14:tracePt t="22246" x="1471613" y="4772025"/>
          <p14:tracePt t="22263" x="1504950" y="4667250"/>
          <p14:tracePt t="22280" x="1538288" y="4529138"/>
          <p14:tracePt t="22282" x="1538288" y="4438650"/>
          <p14:tracePt t="22297" x="1538288" y="4324350"/>
          <p14:tracePt t="22313" x="1538288" y="4252913"/>
          <p14:tracePt t="22330" x="1524000" y="4219575"/>
          <p14:tracePt t="22346" x="1504950" y="4195763"/>
          <p14:tracePt t="22363" x="1485900" y="4176713"/>
          <p14:tracePt t="22380" x="1457325" y="4171950"/>
          <p14:tracePt t="22396" x="1428750" y="4171950"/>
          <p14:tracePt t="22413" x="1390650" y="4181475"/>
          <p14:tracePt t="22429" x="1338263" y="4233863"/>
          <p14:tracePt t="22446" x="1290638" y="4310063"/>
          <p14:tracePt t="22463" x="1257300" y="4357688"/>
          <p14:tracePt t="22480" x="1247775" y="4381500"/>
          <p14:tracePt t="22496" x="1238250" y="4395788"/>
          <p14:tracePt t="22513" x="1233488" y="4405313"/>
          <p14:tracePt t="22529" x="1233488" y="4410075"/>
          <p14:tracePt t="22546" x="1233488" y="4414838"/>
          <p14:tracePt t="22563" x="1233488" y="4419600"/>
          <p14:tracePt t="22580" x="1233488" y="4424363"/>
          <p14:tracePt t="22596" x="1233488" y="4433888"/>
          <p14:tracePt t="22666" x="1228725" y="4443413"/>
          <p14:tracePt t="22672" x="1223963" y="4452938"/>
          <p14:tracePt t="22679" x="1223963" y="4471988"/>
          <p14:tracePt t="22696" x="1209675" y="4552950"/>
          <p14:tracePt t="22713" x="1200150" y="4657725"/>
          <p14:tracePt t="22730" x="1190625" y="4729163"/>
          <p14:tracePt t="22746" x="1181100" y="4781550"/>
          <p14:tracePt t="22763" x="1181100" y="4805363"/>
          <p14:tracePt t="22780" x="1181100" y="4819650"/>
          <p14:tracePt t="22796" x="1181100" y="4833938"/>
          <p14:tracePt t="22813" x="1181100" y="4838700"/>
          <p14:tracePt t="22830" x="1181100" y="4848225"/>
          <p14:tracePt t="22846" x="1181100" y="4852988"/>
          <p14:tracePt t="22885" x="1181100" y="4857750"/>
          <p14:tracePt t="22896" x="1185863" y="4857750"/>
          <p14:tracePt t="22913" x="1200150" y="4857750"/>
          <p14:tracePt t="22930" x="1219200" y="4852988"/>
          <p14:tracePt t="22946" x="1243013" y="4838700"/>
          <p14:tracePt t="22963" x="1257300" y="4829175"/>
          <p14:tracePt t="22980" x="1285875" y="4786313"/>
          <p14:tracePt t="22996" x="1304925" y="4757738"/>
          <p14:tracePt t="23013" x="1319213" y="4719638"/>
          <p14:tracePt t="23029" x="1338263" y="4691063"/>
          <p14:tracePt t="23046" x="1352550" y="4648200"/>
          <p14:tracePt t="23063" x="1366838" y="4624388"/>
          <p14:tracePt t="23079" x="1371600" y="4614863"/>
          <p14:tracePt t="23097" x="1376363" y="4600575"/>
          <p14:tracePt t="23113" x="1381125" y="4591050"/>
          <p14:tracePt t="23129" x="1381125" y="4586288"/>
          <p14:tracePt t="23146" x="1381125" y="4576763"/>
          <p14:tracePt t="23180" x="1385888" y="4572000"/>
          <p14:tracePt t="23196" x="1390650" y="4562475"/>
          <p14:tracePt t="23213" x="1395413" y="4548188"/>
          <p14:tracePt t="23229" x="1404938" y="4533900"/>
          <p14:tracePt t="23246" x="1409700" y="4524375"/>
          <p14:tracePt t="23263" x="1409700" y="4519613"/>
          <p14:tracePt t="23280" x="1409700" y="4514850"/>
          <p14:tracePt t="23281" x="1409700" y="4510088"/>
          <p14:tracePt t="23296" x="1409700" y="4505325"/>
          <p14:tracePt t="23313" x="1414463" y="4495800"/>
          <p14:tracePt t="23329" x="1419225" y="4486275"/>
          <p14:tracePt t="23347" x="1423988" y="4462463"/>
          <p14:tracePt t="23363" x="1443038" y="4414838"/>
          <p14:tracePt t="23380" x="1447800" y="4395788"/>
          <p14:tracePt t="23396" x="1457325" y="4371975"/>
          <p14:tracePt t="23413" x="1457325" y="4352925"/>
          <p14:tracePt t="23429" x="1457325" y="4343400"/>
          <p14:tracePt t="23446" x="1457325" y="4338638"/>
          <p14:tracePt t="23463" x="1457325" y="4333875"/>
          <p14:tracePt t="23479" x="1457325" y="4329113"/>
          <p14:tracePt t="23532" x="1452563" y="4329113"/>
          <p14:tracePt t="23538" x="1447800" y="4329113"/>
          <p14:tracePt t="23546" x="1443038" y="4329113"/>
          <p14:tracePt t="23563" x="1423988" y="4343400"/>
          <p14:tracePt t="23580" x="1400175" y="4362450"/>
          <p14:tracePt t="23597" x="1362075" y="4419600"/>
          <p14:tracePt t="23613" x="1338263" y="4462463"/>
          <p14:tracePt t="23629" x="1319213" y="4500563"/>
          <p14:tracePt t="23646" x="1300163" y="4552950"/>
          <p14:tracePt t="23663" x="1271588" y="4643438"/>
          <p14:tracePt t="23680" x="1257300" y="4714875"/>
          <p14:tracePt t="23696" x="1243013" y="4767263"/>
          <p14:tracePt t="23713" x="1228725" y="4810125"/>
          <p14:tracePt t="23729" x="1219200" y="4848225"/>
          <p14:tracePt t="23746" x="1219200" y="4872038"/>
          <p14:tracePt t="23763" x="1219200" y="4881563"/>
          <p14:tracePt t="23780" x="1219200" y="4895850"/>
          <p14:tracePt t="23781" x="1219200" y="4900613"/>
          <p14:tracePt t="23796" x="1219200" y="4910138"/>
          <p14:tracePt t="23813" x="1219200" y="4919663"/>
          <p14:tracePt t="23830" x="1223963" y="4924425"/>
          <p14:tracePt t="23846" x="1233488" y="4933950"/>
          <p14:tracePt t="23863" x="1243013" y="4938713"/>
          <p14:tracePt t="23880" x="1257300" y="4943475"/>
          <p14:tracePt t="23896" x="1271588" y="4943475"/>
          <p14:tracePt t="23913" x="1304925" y="4938713"/>
          <p14:tracePt t="23929" x="1333500" y="4929188"/>
          <p14:tracePt t="23946" x="1357313" y="4914900"/>
          <p14:tracePt t="23963" x="1395413" y="4881563"/>
          <p14:tracePt t="23979" x="1428750" y="4829175"/>
          <p14:tracePt t="23996" x="1457325" y="4772025"/>
          <p14:tracePt t="24013" x="1476375" y="4719638"/>
          <p14:tracePt t="24030" x="1495425" y="4657725"/>
          <p14:tracePt t="24046" x="1504950" y="4614863"/>
          <p14:tracePt t="24063" x="1504950" y="4572000"/>
          <p14:tracePt t="24079" x="1504950" y="4529138"/>
          <p14:tracePt t="24096" x="1490663" y="4452938"/>
          <p14:tracePt t="24113" x="1485900" y="4400550"/>
          <p14:tracePt t="24129" x="1476375" y="4371975"/>
          <p14:tracePt t="24146" x="1462088" y="4357688"/>
          <p14:tracePt t="24163" x="1452563" y="4338638"/>
          <p14:tracePt t="24179" x="1443038" y="4333875"/>
          <p14:tracePt t="24196" x="1433513" y="4338638"/>
          <p14:tracePt t="24213" x="1390650" y="4381500"/>
          <p14:tracePt t="24229" x="1366838" y="4419600"/>
          <p14:tracePt t="24246" x="1347788" y="4452938"/>
          <p14:tracePt t="24263" x="1333500" y="4467225"/>
          <p14:tracePt t="24280" x="1323975" y="4481513"/>
          <p14:tracePt t="24296" x="1319213" y="4491038"/>
          <p14:tracePt t="24313" x="1319213" y="4500563"/>
          <p14:tracePt t="24329" x="1319213" y="4514850"/>
          <p14:tracePt t="24346" x="1319213" y="4529138"/>
          <p14:tracePt t="24363" x="1319213" y="4533900"/>
          <p14:tracePt t="24379" x="1319213" y="4538663"/>
          <p14:tracePt t="24396" x="1319213" y="4543425"/>
          <p14:tracePt t="24413" x="1319213" y="4548188"/>
          <p14:tracePt t="24429" x="1319213" y="4552950"/>
          <p14:tracePt t="24446" x="1314450" y="4576763"/>
          <p14:tracePt t="24463" x="1300163" y="4638675"/>
          <p14:tracePt t="24479" x="1295400" y="4695825"/>
          <p14:tracePt t="24496" x="1281113" y="4743450"/>
          <p14:tracePt t="24513" x="1281113" y="4762500"/>
          <p14:tracePt t="24529" x="1281113" y="4781550"/>
          <p14:tracePt t="24546" x="1281113" y="4786313"/>
          <p14:tracePt t="24563" x="1281113" y="4795838"/>
          <p14:tracePt t="24580" x="1281113" y="4805363"/>
          <p14:tracePt t="24596" x="1285875" y="4814888"/>
          <p14:tracePt t="24613" x="1295400" y="4819650"/>
          <p14:tracePt t="24629" x="1304925" y="4829175"/>
          <p14:tracePt t="24646" x="1338263" y="4843463"/>
          <p14:tracePt t="24663" x="1362075" y="4843463"/>
          <p14:tracePt t="24679" x="1381125" y="4838700"/>
          <p14:tracePt t="24696" x="1404938" y="4829175"/>
          <p14:tracePt t="24713" x="1443038" y="4786313"/>
          <p14:tracePt t="24729" x="1471613" y="4714875"/>
          <p14:tracePt t="24746" x="1500188" y="4657725"/>
          <p14:tracePt t="24763" x="1509713" y="4614863"/>
          <p14:tracePt t="24779" x="1509713" y="4562475"/>
          <p14:tracePt t="24796" x="1509713" y="4524375"/>
          <p14:tracePt t="24813" x="1504950" y="4510088"/>
          <p14:tracePt t="24830" x="1500188" y="4500563"/>
          <p14:tracePt t="24846" x="1485900" y="4495800"/>
          <p14:tracePt t="24863" x="1471613" y="4495800"/>
          <p14:tracePt t="24879" x="1447800" y="4505325"/>
          <p14:tracePt t="24896" x="1419225" y="4524375"/>
          <p14:tracePt t="24913" x="1409700" y="4529138"/>
          <p14:tracePt t="24929" x="1400175" y="4533900"/>
          <p14:tracePt t="24946" x="1395413" y="4538663"/>
          <p14:tracePt t="24963" x="1390650" y="4538663"/>
          <p14:tracePt t="25228" x="1547813" y="4448175"/>
          <p14:tracePt t="25235" x="1814513" y="4300538"/>
          <p14:tracePt t="25246" x="2224088" y="4152900"/>
          <p14:tracePt t="25264" x="3376613" y="3814763"/>
          <p14:tracePt t="25280" x="4210050" y="3571875"/>
          <p14:tracePt t="25314" x="5657850" y="3143250"/>
          <p14:tracePt t="25347" x="6624638" y="2900363"/>
          <p14:tracePt t="25363" x="6767513" y="2847975"/>
          <p14:tracePt t="25381" x="6843713" y="2800350"/>
          <p14:tracePt t="25396" x="6867525" y="2781300"/>
          <p14:tracePt t="25609" x="6910388" y="2752725"/>
          <p14:tracePt t="25616" x="6981825" y="2709863"/>
          <p14:tracePt t="25630" x="7043738" y="2671763"/>
          <p14:tracePt t="25646" x="7200900" y="2600325"/>
          <p14:tracePt t="25663" x="7286625" y="2576513"/>
          <p14:tracePt t="25679" x="7343775" y="2576513"/>
          <p14:tracePt t="25696" x="7386638" y="2576513"/>
          <p14:tracePt t="25713" x="7424738" y="2581275"/>
          <p14:tracePt t="25729" x="7439025" y="2581275"/>
          <p14:tracePt t="25746" x="7443788" y="2581275"/>
          <p14:tracePt t="25763" x="7453313" y="2600325"/>
          <p14:tracePt t="25779" x="7453313" y="2624138"/>
          <p14:tracePt t="25796" x="7443788" y="2652713"/>
          <p14:tracePt t="25813" x="7424738" y="2681288"/>
          <p14:tracePt t="25829" x="7362825" y="2728913"/>
          <p14:tracePt t="25846" x="7286625" y="2771775"/>
          <p14:tracePt t="25863" x="7229475" y="2800350"/>
          <p14:tracePt t="25880" x="7177088" y="2814638"/>
          <p14:tracePt t="25896" x="7105650" y="2838450"/>
          <p14:tracePt t="25913" x="7034213" y="2852738"/>
          <p14:tracePt t="25929" x="6948488" y="2876550"/>
          <p14:tracePt t="25946" x="6810375" y="2895600"/>
          <p14:tracePt t="25963" x="6729413" y="2909888"/>
          <p14:tracePt t="25979" x="6648450" y="2914650"/>
          <p14:tracePt t="25996" x="6557963" y="2914650"/>
          <p14:tracePt t="26013" x="6453188" y="2914650"/>
          <p14:tracePt t="26029" x="6386513" y="2890838"/>
          <p14:tracePt t="26046" x="6353175" y="2881313"/>
          <p14:tracePt t="26063" x="6315075" y="2857500"/>
          <p14:tracePt t="26079" x="6262688" y="2752725"/>
          <p14:tracePt t="26096" x="6238875" y="2638425"/>
          <p14:tracePt t="26113" x="6238875" y="2552700"/>
          <p14:tracePt t="26130" x="6262688" y="2462213"/>
          <p14:tracePt t="26146" x="6343650" y="2319338"/>
          <p14:tracePt t="26163" x="6419850" y="2247900"/>
          <p14:tracePt t="26179" x="6486525" y="2195513"/>
          <p14:tracePt t="26196" x="6638925" y="2162175"/>
          <p14:tracePt t="26213" x="6767513" y="2185988"/>
          <p14:tracePt t="26229" x="6862763" y="2233613"/>
          <p14:tracePt t="26246" x="6938963" y="2271713"/>
          <p14:tracePt t="26263" x="7010400" y="2333625"/>
          <p14:tracePt t="26279" x="7053263" y="2390775"/>
          <p14:tracePt t="26296" x="7081838" y="2486025"/>
          <p14:tracePt t="26313" x="7100888" y="2605088"/>
          <p14:tracePt t="26329" x="7096125" y="2647950"/>
          <p14:tracePt t="26346" x="7086600" y="2676525"/>
          <p14:tracePt t="26362" x="7067550" y="2709863"/>
          <p14:tracePt t="26379" x="7029450" y="2757488"/>
          <p14:tracePt t="26396" x="6986588" y="2814638"/>
          <p14:tracePt t="26413" x="6943725" y="2862263"/>
          <p14:tracePt t="26429" x="6905625" y="2900363"/>
          <p14:tracePt t="26446" x="6858000" y="2933700"/>
          <p14:tracePt t="26463" x="6834188" y="2943225"/>
          <p14:tracePt t="26479" x="6824663" y="2952750"/>
          <p14:tracePt t="26496" x="6815138" y="2952750"/>
          <p14:tracePt t="26513" x="6805613" y="2952750"/>
          <p14:tracePt t="26549" x="6800850" y="2952750"/>
          <p14:tracePt t="26902" x="6786563" y="2957513"/>
          <p14:tracePt t="26909" x="6753225" y="2957513"/>
          <p14:tracePt t="26915" x="6696075" y="2967038"/>
          <p14:tracePt t="26931" x="6605588" y="2967038"/>
          <p14:tracePt t="26946" x="6338888" y="2947988"/>
          <p14:tracePt t="26963" x="6134100" y="2909888"/>
          <p14:tracePt t="26996" x="5900738" y="2843213"/>
          <p14:tracePt t="27029" x="5838825" y="2814638"/>
          <p14:tracePt t="27046" x="5829300" y="2814638"/>
          <p14:tracePt t="27063" x="5819775" y="2814638"/>
          <p14:tracePt t="27129" x="5815013" y="2814638"/>
          <p14:tracePt t="27158" x="5810250" y="2814638"/>
          <p14:tracePt t="27202" x="5805488" y="2814638"/>
          <p14:tracePt t="27209" x="5800725" y="2814638"/>
          <p14:tracePt t="27225" x="5795963" y="2814638"/>
          <p14:tracePt t="27232" x="5791200" y="2814638"/>
          <p14:tracePt t="27246" x="5772150" y="2824163"/>
          <p14:tracePt t="27263" x="5748338" y="2833688"/>
          <p14:tracePt t="27279" x="5734050" y="2843213"/>
          <p14:tracePt t="27296" x="5719763" y="2852738"/>
          <p14:tracePt t="27312" x="5705475" y="2862263"/>
          <p14:tracePt t="27329" x="5700713" y="2862263"/>
          <p14:tracePt t="27346" x="5695950" y="2862263"/>
          <p14:tracePt t="27394" x="5691188" y="2862263"/>
          <p14:tracePt t="27416" x="5686425" y="2862263"/>
          <p14:tracePt t="27423" x="5686425" y="2871788"/>
          <p14:tracePt t="27434" x="5672138" y="2876550"/>
          <p14:tracePt t="27446" x="5662613" y="2900363"/>
          <p14:tracePt t="27462" x="5643563" y="2924175"/>
          <p14:tracePt t="27479" x="5638800" y="2938463"/>
          <p14:tracePt t="27496" x="5629275" y="2947988"/>
          <p14:tracePt t="27513" x="5619750" y="2957513"/>
          <p14:tracePt t="27878" x="5662613" y="2947988"/>
          <p14:tracePt t="27885" x="5719763" y="2924175"/>
          <p14:tracePt t="27896" x="5781675" y="2890838"/>
          <p14:tracePt t="27913" x="5881688" y="2824163"/>
          <p14:tracePt t="27929" x="6067425" y="2681288"/>
          <p14:tracePt t="27946" x="6191250" y="2595563"/>
          <p14:tracePt t="27979" x="6376988" y="2481263"/>
          <p14:tracePt t="28013" x="6577013" y="2266950"/>
          <p14:tracePt t="28029" x="6653213" y="2176463"/>
          <p14:tracePt t="28047" x="6734175" y="2076450"/>
          <p14:tracePt t="28063" x="6777038" y="2019300"/>
          <p14:tracePt t="28079" x="6819900" y="1962150"/>
          <p14:tracePt t="28096" x="6858000" y="1905000"/>
          <p14:tracePt t="28112" x="6881813" y="1847850"/>
          <p14:tracePt t="28129" x="6896100" y="1824038"/>
          <p14:tracePt t="28146" x="6900863" y="1809750"/>
          <p14:tracePt t="28163" x="6900863" y="1804988"/>
          <p14:tracePt t="28179" x="6900863" y="1795463"/>
          <p14:tracePt t="28196" x="6900863" y="1790700"/>
          <p14:tracePt t="28212" x="6900863" y="1785938"/>
          <p14:tracePt t="28229" x="6900863" y="1781175"/>
          <p14:tracePt t="31161" x="6848475" y="1824038"/>
          <p14:tracePt t="31167" x="6729413" y="1943100"/>
          <p14:tracePt t="31179" x="6581775" y="2076450"/>
          <p14:tracePt t="31197" x="5876925" y="2562225"/>
          <p14:tracePt t="31213" x="5272088" y="2933700"/>
          <p14:tracePt t="31230" x="4638675" y="3243263"/>
          <p14:tracePt t="31263" x="3309938" y="3981450"/>
          <p14:tracePt t="31296" x="2724150" y="4286250"/>
          <p14:tracePt t="31314" x="2533650" y="4391025"/>
          <p14:tracePt t="31329" x="2324100" y="4471988"/>
          <p14:tracePt t="31346" x="2228850" y="4486275"/>
          <p14:tracePt t="31362" x="2152650" y="4486275"/>
          <p14:tracePt t="31379" x="2090738" y="4481513"/>
          <p14:tracePt t="31395" x="1990725" y="4462463"/>
          <p14:tracePt t="31412" x="1938338" y="4452938"/>
          <p14:tracePt t="31429" x="1871663" y="4443413"/>
          <p14:tracePt t="31446" x="1800225" y="4438650"/>
          <p14:tracePt t="31462" x="1662113" y="4448175"/>
          <p14:tracePt t="31479" x="1585913" y="4462463"/>
          <p14:tracePt t="31496" x="1514475" y="4467225"/>
          <p14:tracePt t="31512" x="1447800" y="4476750"/>
          <p14:tracePt t="31529" x="1419225" y="4467225"/>
          <p14:tracePt t="31546" x="1395413" y="4462463"/>
          <p14:tracePt t="31562" x="1381125" y="4457700"/>
          <p14:tracePt t="31579" x="1366838" y="4448175"/>
          <p14:tracePt t="31596" x="1362075" y="4448175"/>
          <p14:tracePt t="31851" x="1347788" y="4448175"/>
          <p14:tracePt t="31858" x="1338263" y="4452938"/>
          <p14:tracePt t="31865" x="1328738" y="4452938"/>
          <p14:tracePt t="31879" x="1304925" y="4457700"/>
          <p14:tracePt t="31895" x="1295400" y="4457700"/>
          <p14:tracePt t="31912" x="1290638" y="4457700"/>
          <p14:tracePt t="31929" x="1285875" y="4448175"/>
          <p14:tracePt t="31945" x="1285875" y="4429125"/>
          <p14:tracePt t="31962" x="1285875" y="4424363"/>
          <p14:tracePt t="31979" x="1285875" y="4414838"/>
          <p14:tracePt t="31995" x="1285875" y="4410075"/>
          <p14:tracePt t="32012" x="1285875" y="4405313"/>
          <p14:tracePt t="32042" x="1285875" y="4410075"/>
          <p14:tracePt t="32048" x="1281113" y="4419600"/>
          <p14:tracePt t="32062" x="1276350" y="4424363"/>
          <p14:tracePt t="32079" x="1266825" y="4457700"/>
          <p14:tracePt t="32095" x="1266825" y="4495800"/>
          <p14:tracePt t="32112" x="1266825" y="4552950"/>
          <p14:tracePt t="32129" x="1266825" y="4638675"/>
          <p14:tracePt t="32146" x="1266825" y="4695825"/>
          <p14:tracePt t="32162" x="1266825" y="4743450"/>
          <p14:tracePt t="32179" x="1257300" y="4786313"/>
          <p14:tracePt t="32195" x="1252538" y="4833938"/>
          <p14:tracePt t="32212" x="1252538" y="4857750"/>
          <p14:tracePt t="32229" x="1252538" y="4876800"/>
          <p14:tracePt t="32246" x="1252538" y="4886325"/>
          <p14:tracePt t="32262" x="1252538" y="4900613"/>
          <p14:tracePt t="32279" x="1252538" y="4905375"/>
          <p14:tracePt t="32296" x="1252538" y="4910138"/>
          <p14:tracePt t="32312" x="1252538" y="4914900"/>
          <p14:tracePt t="32402" x="1252538" y="4910138"/>
          <p14:tracePt t="32409" x="1252538" y="4900613"/>
          <p14:tracePt t="32416" x="1252538" y="4876800"/>
          <p14:tracePt t="32431" x="1252538" y="4833938"/>
          <p14:tracePt t="32446" x="1252538" y="4643438"/>
          <p14:tracePt t="32462" x="1252538" y="4576763"/>
          <p14:tracePt t="32480" x="1252538" y="4538663"/>
          <p14:tracePt t="32496" x="1252538" y="4514850"/>
          <p14:tracePt t="32512" x="1252538" y="4505325"/>
          <p14:tracePt t="32529" x="1252538" y="4500563"/>
          <p14:tracePt t="32545" x="1252538" y="4495800"/>
          <p14:tracePt t="32562" x="1252538" y="4491038"/>
          <p14:tracePt t="32621" x="1247775" y="4500563"/>
          <p14:tracePt t="32629" x="1243013" y="4524375"/>
          <p14:tracePt t="32636" x="1233488" y="4572000"/>
          <p14:tracePt t="32645" x="1223963" y="4638675"/>
          <p14:tracePt t="32662" x="1209675" y="4743450"/>
          <p14:tracePt t="32679" x="1195388" y="4819650"/>
          <p14:tracePt t="32696" x="1181100" y="4924425"/>
          <p14:tracePt t="32712" x="1171575" y="5005388"/>
          <p14:tracePt t="32729" x="1171575" y="5086350"/>
          <p14:tracePt t="32746" x="1171575" y="5143500"/>
          <p14:tracePt t="32762" x="1171575" y="5162550"/>
          <p14:tracePt t="32779" x="1171575" y="5172075"/>
          <p14:tracePt t="32796" x="1171575" y="5181600"/>
          <p14:tracePt t="32843" x="1176338" y="5181600"/>
          <p14:tracePt t="32849" x="1185863" y="5162550"/>
          <p14:tracePt t="32863" x="1195388" y="5138738"/>
          <p14:tracePt t="32879" x="1243013" y="5014913"/>
          <p14:tracePt t="32896" x="1276350" y="4919663"/>
          <p14:tracePt t="32912" x="1309688" y="4767263"/>
          <p14:tracePt t="32929" x="1328738" y="4586288"/>
          <p14:tracePt t="32945" x="1328738" y="4543425"/>
          <p14:tracePt t="32962" x="1328738" y="4514850"/>
          <p14:tracePt t="32979" x="1328738" y="4505325"/>
          <p14:tracePt t="32995" x="1328738" y="4495800"/>
          <p14:tracePt t="33029" x="1319213" y="4529138"/>
          <p14:tracePt t="33045" x="1304925" y="4643438"/>
          <p14:tracePt t="33062" x="1285875" y="4814888"/>
          <p14:tracePt t="33079" x="1285875" y="4948238"/>
          <p14:tracePt t="33096" x="1285875" y="5062538"/>
          <p14:tracePt t="33112" x="1285875" y="5157788"/>
          <p14:tracePt t="33129" x="1290638" y="5176838"/>
          <p14:tracePt t="33145" x="1290638" y="5191125"/>
          <p14:tracePt t="33162" x="1295400" y="5200650"/>
          <p14:tracePt t="33179" x="1304925" y="5205413"/>
          <p14:tracePt t="33195" x="1309688" y="5200650"/>
          <p14:tracePt t="33212" x="1333500" y="5148263"/>
          <p14:tracePt t="33229" x="1366838" y="5038725"/>
          <p14:tracePt t="33245" x="1390650" y="4824413"/>
          <p14:tracePt t="33262" x="1390650" y="4638675"/>
          <p14:tracePt t="33279" x="1390650" y="4543425"/>
          <p14:tracePt t="33295" x="1371600" y="4491038"/>
          <p14:tracePt t="33312" x="1362075" y="4457700"/>
          <p14:tracePt t="33329" x="1357313" y="4448175"/>
          <p14:tracePt t="33346" x="1352550" y="4448175"/>
          <p14:tracePt t="33362" x="1309688" y="4538663"/>
          <p14:tracePt t="33379" x="1271588" y="4686300"/>
          <p14:tracePt t="33395" x="1257300" y="4833938"/>
          <p14:tracePt t="33412" x="1257300" y="5010150"/>
          <p14:tracePt t="33429" x="1257300" y="5181600"/>
          <p14:tracePt t="33445" x="1257300" y="5224463"/>
          <p14:tracePt t="33462" x="1257300" y="5243513"/>
          <p14:tracePt t="33479" x="1262063" y="5253038"/>
          <p14:tracePt t="33495" x="1271588" y="5257800"/>
          <p14:tracePt t="33512" x="1281113" y="5257800"/>
          <p14:tracePt t="33529" x="1295400" y="5253038"/>
          <p14:tracePt t="33546" x="1314450" y="5229225"/>
          <p14:tracePt t="33562" x="1333500" y="5191125"/>
          <p14:tracePt t="33579" x="1347788" y="5167313"/>
          <p14:tracePt t="33596" x="1357313" y="5153025"/>
          <p14:tracePt t="33612" x="1357313" y="5138738"/>
          <p14:tracePt t="33629" x="1357313" y="5129213"/>
          <p14:tracePt t="33645" x="1357313" y="5124450"/>
          <p14:tracePt t="33662" x="1357313" y="5105400"/>
          <p14:tracePt t="33679" x="1347788" y="5053013"/>
          <p14:tracePt t="33695" x="1338263" y="5000625"/>
          <p14:tracePt t="33712" x="1323975" y="4929188"/>
          <p14:tracePt t="33729" x="1314450" y="4848225"/>
          <p14:tracePt t="33745" x="1300163" y="4757738"/>
          <p14:tracePt t="33762" x="1295400" y="4729163"/>
          <p14:tracePt t="33779" x="1295400" y="4714875"/>
          <p14:tracePt t="33780" x="1290638" y="4705350"/>
          <p14:tracePt t="33796" x="1290638" y="4700588"/>
          <p14:tracePt t="33812" x="1285875" y="4686300"/>
          <p14:tracePt t="33829" x="1276350" y="4686300"/>
          <p14:tracePt t="33862" x="1247775" y="4724400"/>
          <p14:tracePt t="33879" x="1204913" y="4833938"/>
          <p14:tracePt t="33896" x="1171575" y="4929188"/>
          <p14:tracePt t="33912" x="1147763" y="5076825"/>
          <p14:tracePt t="33929" x="1123950" y="5281613"/>
          <p14:tracePt t="33945" x="1123950" y="5338763"/>
          <p14:tracePt t="33962" x="1123950" y="5367338"/>
          <p14:tracePt t="33979" x="1123950" y="5376863"/>
          <p14:tracePt t="33995" x="1123950" y="5386388"/>
          <p14:tracePt t="34012" x="1138238" y="5386388"/>
          <p14:tracePt t="34029" x="1162050" y="5367338"/>
          <p14:tracePt t="34045" x="1247775" y="5219700"/>
          <p14:tracePt t="34062" x="1290638" y="5124450"/>
          <p14:tracePt t="34079" x="1333500" y="4953000"/>
          <p14:tracePt t="34095" x="1343025" y="4776788"/>
          <p14:tracePt t="34112" x="1333500" y="4657725"/>
          <p14:tracePt t="34129" x="1314450" y="4619625"/>
          <p14:tracePt t="34145" x="1295400" y="4595813"/>
          <p14:tracePt t="34163" x="1290638" y="4586288"/>
          <p14:tracePt t="34179" x="1276350" y="4576763"/>
          <p14:tracePt t="34195" x="1266825" y="4572000"/>
          <p14:tracePt t="34212" x="1262063" y="4572000"/>
          <p14:tracePt t="34229" x="1252538" y="4572000"/>
          <p14:tracePt t="34245" x="1247775" y="4572000"/>
          <p14:tracePt t="34262" x="1243013" y="4572000"/>
          <p14:tracePt t="34561" x="1447800" y="4438650"/>
          <p14:tracePt t="34568" x="1800225" y="4229100"/>
          <p14:tracePt t="34579" x="2243138" y="4024313"/>
          <p14:tracePt t="34613" x="4248150" y="3305175"/>
          <p14:tracePt t="34646" x="5429250" y="2933700"/>
          <p14:tracePt t="34663" x="5891213" y="2824163"/>
          <p14:tracePt t="34679" x="6029325" y="2790825"/>
          <p14:tracePt t="34695" x="6081713" y="2776538"/>
          <p14:tracePt t="34712" x="6096000" y="2771775"/>
          <p14:tracePt t="34729" x="6119813" y="2771775"/>
          <p14:tracePt t="34846" x="6119813" y="2776538"/>
          <p14:tracePt t="34853" x="6119813" y="2781300"/>
          <p14:tracePt t="34869" x="6119813" y="2786063"/>
          <p14:tracePt t="34878" x="6119813" y="2790825"/>
          <p14:tracePt t="34895" x="6119813" y="2795588"/>
          <p14:tracePt t="34912" x="6119813" y="2800350"/>
          <p14:tracePt t="34929" x="6096000" y="2819400"/>
          <p14:tracePt t="34946" x="6053138" y="2833688"/>
          <p14:tracePt t="34962" x="5976938" y="2862263"/>
          <p14:tracePt t="34979" x="5895975" y="2871788"/>
          <p14:tracePt t="34995" x="5843588" y="2867025"/>
          <p14:tracePt t="35012" x="5800725" y="2867025"/>
          <p14:tracePt t="35029" x="5762625" y="2857500"/>
          <p14:tracePt t="35045" x="5734050" y="2857500"/>
          <p14:tracePt t="35062" x="5724525" y="2857500"/>
          <p14:tracePt t="35079" x="5705475" y="2857500"/>
          <p14:tracePt t="35095" x="5686425" y="2857500"/>
          <p14:tracePt t="35112" x="5667375" y="2857500"/>
          <p14:tracePt t="35129" x="5653088" y="2857500"/>
          <p14:tracePt t="35309" x="5734050" y="2852738"/>
          <p14:tracePt t="35316" x="5848350" y="2843213"/>
          <p14:tracePt t="35329" x="5948363" y="2833688"/>
          <p14:tracePt t="35345" x="6215063" y="2819400"/>
          <p14:tracePt t="35362" x="6381750" y="2819400"/>
          <p14:tracePt t="35379" x="6524625" y="2819400"/>
          <p14:tracePt t="35395" x="6638925" y="2819400"/>
          <p14:tracePt t="35412" x="6781800" y="2819400"/>
          <p14:tracePt t="35429" x="6862763" y="2819400"/>
          <p14:tracePt t="35445" x="6929438" y="2819400"/>
          <p14:tracePt t="35463" x="6972300" y="2819400"/>
          <p14:tracePt t="35478" x="7029450" y="2809875"/>
          <p14:tracePt t="35495" x="7058025" y="2805113"/>
          <p14:tracePt t="35512" x="7077075" y="2800350"/>
          <p14:tracePt t="35529" x="7100888" y="2800350"/>
          <p14:tracePt t="35545" x="7119938" y="2800350"/>
          <p14:tracePt t="35562" x="7124700" y="2800350"/>
          <p14:tracePt t="35579" x="7134225" y="2800350"/>
          <p14:tracePt t="35595" x="7143750" y="2800350"/>
          <p14:tracePt t="36249" x="7086600" y="2800350"/>
          <p14:tracePt t="36257" x="6996113" y="2809875"/>
          <p14:tracePt t="36264" x="6886575" y="2819400"/>
          <p14:tracePt t="36279" x="6710363" y="2838450"/>
          <p14:tracePt t="36295" x="6572250" y="2852738"/>
          <p14:tracePt t="36312" x="6424613" y="2871788"/>
          <p14:tracePt t="36345" x="6119813" y="2905125"/>
          <p14:tracePt t="36379" x="5995988" y="2924175"/>
          <p14:tracePt t="36395" x="5919788" y="2938463"/>
          <p14:tracePt t="36412" x="5895975" y="2943225"/>
          <p14:tracePt t="36429" x="5876925" y="2947988"/>
          <p14:tracePt t="36445" x="5857875" y="2947988"/>
          <p14:tracePt t="36462" x="5853113" y="2947988"/>
          <p14:tracePt t="36498" x="5862638" y="2947988"/>
          <p14:tracePt t="36505" x="5881688" y="2943225"/>
          <p14:tracePt t="36513" x="5924550" y="2943225"/>
          <p14:tracePt t="36528" x="6081713" y="2943225"/>
          <p14:tracePt t="36545" x="6281738" y="2943225"/>
          <p14:tracePt t="36562" x="6434138" y="2933700"/>
          <p14:tracePt t="36579" x="6681788" y="2914650"/>
          <p14:tracePt t="36596" x="6805613" y="2900363"/>
          <p14:tracePt t="36612" x="6881813" y="2886075"/>
          <p14:tracePt t="36628" x="6934200" y="2876550"/>
          <p14:tracePt t="36645" x="6972300" y="2867025"/>
          <p14:tracePt t="36662" x="6986588" y="2867025"/>
          <p14:tracePt t="36678" x="6991350" y="2867025"/>
          <p14:tracePt t="36695" x="7000875" y="2867025"/>
          <p14:tracePt t="36712" x="7005638" y="2867025"/>
          <p14:tracePt t="36748" x="7010400" y="2867025"/>
          <p14:tracePt t="36793" x="7015163" y="2867025"/>
          <p14:tracePt t="37278" x="6958013" y="2881313"/>
          <p14:tracePt t="37284" x="6824663" y="2933700"/>
          <p14:tracePt t="37295" x="6624638" y="2986088"/>
          <p14:tracePt t="37315" x="6224588" y="3138488"/>
          <p14:tracePt t="37329" x="5372100" y="3448050"/>
          <p14:tracePt t="37346" x="4633913" y="3638550"/>
          <p14:tracePt t="37379" x="3214688" y="4010025"/>
          <p14:tracePt t="37413" x="2319338" y="4305300"/>
          <p14:tracePt t="37429" x="2133600" y="4357688"/>
          <p14:tracePt t="37446" x="2005013" y="4391025"/>
          <p14:tracePt t="37462" x="1966913" y="4400550"/>
          <p14:tracePt t="37478" x="1938338" y="4410075"/>
          <p14:tracePt t="37495" x="1928813" y="4410075"/>
          <p14:tracePt t="37711" x="1857375" y="4448175"/>
          <p14:tracePt t="37718" x="1743075" y="4486275"/>
          <p14:tracePt t="37729" x="1652588" y="4524375"/>
          <p14:tracePt t="37746" x="1509713" y="4576763"/>
          <p14:tracePt t="37762" x="1347788" y="4629150"/>
          <p14:tracePt t="37778" x="1276350" y="4643438"/>
          <p14:tracePt t="37812" x="1181100" y="4648200"/>
          <p14:tracePt t="37846" x="1128713" y="4638675"/>
          <p14:tracePt t="37862" x="1119188" y="4633913"/>
          <p14:tracePt t="37879" x="1109663" y="4624388"/>
          <p14:tracePt t="37895" x="1100138" y="4619625"/>
          <p14:tracePt t="37912" x="1095375" y="4610100"/>
          <p14:tracePt t="37928" x="1081088" y="4600575"/>
          <p14:tracePt t="37945" x="1057275" y="4567238"/>
          <p14:tracePt t="37962" x="1047750" y="4548188"/>
          <p14:tracePt t="37978" x="1038225" y="4533900"/>
          <p14:tracePt t="37995" x="1033463" y="4529138"/>
          <p14:tracePt t="38012" x="1028700" y="4524375"/>
          <p14:tracePt t="38041" x="1028700" y="4529138"/>
          <p14:tracePt t="38048" x="1028700" y="4538663"/>
          <p14:tracePt t="38062" x="1028700" y="4557713"/>
          <p14:tracePt t="38078" x="1052513" y="4710113"/>
          <p14:tracePt t="38095" x="1085850" y="4848225"/>
          <p14:tracePt t="38112" x="1100138" y="4919663"/>
          <p14:tracePt t="38128" x="1128713" y="4991100"/>
          <p14:tracePt t="38145" x="1133475" y="5019675"/>
          <p14:tracePt t="38162" x="1138238" y="5062538"/>
          <p14:tracePt t="38178" x="1152525" y="5114925"/>
          <p14:tracePt t="38195" x="1166813" y="5210175"/>
          <p14:tracePt t="38212" x="1171575" y="5253038"/>
          <p14:tracePt t="38228" x="1176338" y="5281613"/>
          <p14:tracePt t="38246" x="1181100" y="5291138"/>
          <p14:tracePt t="38262" x="1181100" y="5300663"/>
          <p14:tracePt t="38278" x="1181100" y="5310188"/>
          <p14:tracePt t="38295" x="1181100" y="5314950"/>
          <p14:tracePt t="38312" x="1181100" y="5319713"/>
          <p14:tracePt t="38423" x="1185863" y="5319713"/>
          <p14:tracePt t="38430" x="1185863" y="5314950"/>
          <p14:tracePt t="38437" x="1200150" y="5305425"/>
          <p14:tracePt t="38445" x="1209675" y="5272088"/>
          <p14:tracePt t="38462" x="1243013" y="5186363"/>
          <p14:tracePt t="38478" x="1276350" y="5091113"/>
          <p14:tracePt t="38495" x="1300163" y="4829175"/>
          <p14:tracePt t="38512" x="1309688" y="4719638"/>
          <p14:tracePt t="38528" x="1309688" y="4657725"/>
          <p14:tracePt t="38545" x="1309688" y="4610100"/>
          <p14:tracePt t="38562" x="1309688" y="4538663"/>
          <p14:tracePt t="38578" x="1309688" y="4519613"/>
          <p14:tracePt t="38595" x="1309688" y="4505325"/>
          <p14:tracePt t="38612" x="1309688" y="4500563"/>
          <p14:tracePt t="38628" x="1309688" y="4495800"/>
          <p14:tracePt t="38650" x="1309688" y="4505325"/>
          <p14:tracePt t="38662" x="1309688" y="4529138"/>
          <p14:tracePt t="38679" x="1328738" y="4743450"/>
          <p14:tracePt t="38695" x="1343025" y="4867275"/>
          <p14:tracePt t="38712" x="1352550" y="4962525"/>
          <p14:tracePt t="38728" x="1362075" y="5053013"/>
          <p14:tracePt t="38745" x="1362075" y="5176838"/>
          <p14:tracePt t="38762" x="1362075" y="5229225"/>
          <p14:tracePt t="38778" x="1362075" y="5276850"/>
          <p14:tracePt t="38795" x="1362075" y="5314950"/>
          <p14:tracePt t="38812" x="1366838" y="5343525"/>
          <p14:tracePt t="38828" x="1371600" y="5362575"/>
          <p14:tracePt t="38845" x="1371600" y="5376863"/>
          <p14:tracePt t="38861" x="1371600" y="5381625"/>
          <p14:tracePt t="38878" x="1371600" y="5391150"/>
          <p14:tracePt t="38895" x="1371600" y="5395913"/>
          <p14:tracePt t="39943" x="1371600" y="5348288"/>
          <p14:tracePt t="39950" x="1371600" y="5229225"/>
          <p14:tracePt t="39964" x="1400175" y="4957763"/>
          <p14:tracePt t="39979" x="1409700" y="4791075"/>
          <p14:tracePt t="39995" x="1438275" y="4591050"/>
          <p14:tracePt t="40012" x="1457325" y="4419600"/>
          <p14:tracePt t="40028" x="1462088" y="4329113"/>
          <p14:tracePt t="40062" x="1490663" y="4214813"/>
          <p14:tracePt t="40095" x="1500188" y="4119563"/>
          <p14:tracePt t="40112" x="1528763" y="4038600"/>
          <p14:tracePt t="40128" x="1547813" y="3995738"/>
          <p14:tracePt t="40145" x="1566863" y="3957638"/>
          <p14:tracePt t="40162" x="1590675" y="3919538"/>
          <p14:tracePt t="40178" x="1628775" y="3871913"/>
          <p14:tracePt t="40195" x="1652588" y="3838575"/>
          <p14:tracePt t="40212" x="1676400" y="3810000"/>
          <p14:tracePt t="40229" x="1695450" y="3771900"/>
          <p14:tracePt t="40245" x="1719263" y="3729038"/>
          <p14:tracePt t="40262" x="1728788" y="3714750"/>
          <p14:tracePt t="40278" x="1733550" y="3695700"/>
          <p14:tracePt t="40280" x="1738313" y="3690938"/>
          <p14:tracePt t="40295" x="1743075" y="3676650"/>
          <p14:tracePt t="40311" x="1757363" y="3652838"/>
          <p14:tracePt t="40328" x="1762125" y="3629025"/>
          <p14:tracePt t="40345" x="1766888" y="3595688"/>
          <p14:tracePt t="40361" x="1766888" y="3562350"/>
          <p14:tracePt t="40378" x="1766888" y="3538538"/>
          <p14:tracePt t="40395" x="1766888" y="3519488"/>
          <p14:tracePt t="40412" x="1762125" y="3486150"/>
          <p14:tracePt t="40428" x="1747838" y="3457575"/>
          <p14:tracePt t="40445" x="1733550" y="3433763"/>
          <p14:tracePt t="40462" x="1709738" y="3414713"/>
          <p14:tracePt t="40478" x="1666875" y="3390900"/>
          <p14:tracePt t="40495" x="1628775" y="3376613"/>
          <p14:tracePt t="40512" x="1600200" y="3381375"/>
          <p14:tracePt t="40528" x="1571625" y="3400425"/>
          <p14:tracePt t="40545" x="1524000" y="3424238"/>
          <p14:tracePt t="40562" x="1500188" y="3438525"/>
          <p14:tracePt t="40578" x="1476375" y="3462338"/>
          <p14:tracePt t="40595" x="1433513" y="3509963"/>
          <p14:tracePt t="40611" x="1371600" y="3657600"/>
          <p14:tracePt t="40628" x="1338263" y="3776663"/>
          <p14:tracePt t="40645" x="1323975" y="3829050"/>
          <p14:tracePt t="40662" x="1304925" y="3881438"/>
          <p14:tracePt t="40678" x="1300163" y="3914775"/>
          <p14:tracePt t="40695" x="1285875" y="3933825"/>
          <p14:tracePt t="40711" x="1281113" y="3962400"/>
          <p14:tracePt t="40728" x="1276350" y="4010025"/>
          <p14:tracePt t="40745" x="1276350" y="4048125"/>
          <p14:tracePt t="40761" x="1276350" y="4090988"/>
          <p14:tracePt t="40778" x="1281113" y="4124325"/>
          <p14:tracePt t="40781" x="1281113" y="4143375"/>
          <p14:tracePt t="40795" x="1295400" y="4167188"/>
          <p14:tracePt t="40812" x="1300163" y="4176713"/>
          <p14:tracePt t="40828" x="1304925" y="4186238"/>
          <p14:tracePt t="40845" x="1314450" y="4195763"/>
          <p14:tracePt t="40861" x="1328738" y="4205288"/>
          <p14:tracePt t="40878" x="1347788" y="4214813"/>
          <p14:tracePt t="40895" x="1371600" y="4224338"/>
          <p14:tracePt t="40911" x="1414463" y="4233863"/>
          <p14:tracePt t="40928" x="1447800" y="4233863"/>
          <p14:tracePt t="40945" x="1476375" y="4233863"/>
          <p14:tracePt t="40962" x="1514475" y="4233863"/>
          <p14:tracePt t="40978" x="1595438" y="4205288"/>
          <p14:tracePt t="40995" x="1671638" y="4167188"/>
          <p14:tracePt t="41011" x="1747838" y="4119563"/>
          <p14:tracePt t="41028" x="1819275" y="4067175"/>
          <p14:tracePt t="41045" x="1914525" y="3981450"/>
          <p14:tracePt t="41061" x="1985963" y="3938588"/>
          <p14:tracePt t="41078" x="2033588" y="3895725"/>
          <p14:tracePt t="41095" x="2076450" y="3862388"/>
          <p14:tracePt t="41111" x="2128838" y="3805238"/>
          <p14:tracePt t="41128" x="2171700" y="3757613"/>
          <p14:tracePt t="41145" x="2200275" y="3690938"/>
          <p14:tracePt t="41161" x="2224088" y="3614738"/>
          <p14:tracePt t="41178" x="2238375" y="3576638"/>
          <p14:tracePt t="41195" x="2238375" y="3538538"/>
          <p14:tracePt t="41211" x="2238375" y="3509963"/>
          <p14:tracePt t="41228" x="2219325" y="3476625"/>
          <p14:tracePt t="41245" x="2200275" y="3452813"/>
          <p14:tracePt t="41262" x="2162175" y="3424238"/>
          <p14:tracePt t="41279" x="2071688" y="3381375"/>
          <p14:tracePt t="41295" x="2024063" y="3381375"/>
          <p14:tracePt t="41312" x="1971675" y="3381375"/>
          <p14:tracePt t="41328" x="1924050" y="3390900"/>
          <p14:tracePt t="41345" x="1843088" y="3414713"/>
          <p14:tracePt t="41362" x="1790700" y="3429000"/>
          <p14:tracePt t="41378" x="1747838" y="3448050"/>
          <p14:tracePt t="41395" x="1714500" y="3467100"/>
          <p14:tracePt t="41411" x="1671638" y="3490913"/>
          <p14:tracePt t="41428" x="1657350" y="3500438"/>
          <p14:tracePt t="41445" x="1643063" y="3509963"/>
          <p14:tracePt t="41462" x="1619250" y="3533775"/>
          <p14:tracePt t="41478" x="1604963" y="3557588"/>
          <p14:tracePt t="41495" x="1590675" y="3595688"/>
          <p14:tracePt t="41512" x="1571625" y="3629025"/>
          <p14:tracePt t="41528" x="1552575" y="3667125"/>
          <p14:tracePt t="41545" x="1543050" y="3700463"/>
          <p14:tracePt t="41562" x="1533525" y="3709988"/>
          <p14:tracePt t="41578" x="1533525" y="3714750"/>
          <p14:tracePt t="41595" x="1533525" y="3724275"/>
          <p14:tracePt t="41611" x="1533525" y="3729038"/>
          <p14:tracePt t="41676" x="1533525" y="3733800"/>
          <p14:tracePt t="41734" x="1533525" y="3738563"/>
          <p14:tracePt t="41750" x="1533525" y="3743325"/>
          <p14:tracePt t="41765" x="1533525" y="3748088"/>
          <p14:tracePt t="41779" x="1533525" y="3752850"/>
          <p14:tracePt t="41793" x="1533525" y="3757613"/>
          <p14:tracePt t="41808" x="1533525" y="3762375"/>
          <p14:tracePt t="41816" x="1533525" y="3767138"/>
          <p14:tracePt t="41831" x="1533525" y="3771900"/>
          <p14:tracePt t="41845" x="1533525" y="3776663"/>
          <p14:tracePt t="41897" x="1533525" y="3781425"/>
          <p14:tracePt t="41903" x="1533525" y="3786188"/>
          <p14:tracePt t="41920" x="1533525" y="3790950"/>
          <p14:tracePt t="41929" x="1533525" y="3795713"/>
          <p14:tracePt t="41945" x="1533525" y="3805238"/>
          <p14:tracePt t="41961" x="1533525" y="3824288"/>
          <p14:tracePt t="41978" x="1533525" y="3833813"/>
          <p14:tracePt t="41995" x="1533525" y="3843338"/>
          <p14:tracePt t="42011" x="1533525" y="3848100"/>
          <p14:tracePt t="42028" x="1533525" y="3852863"/>
          <p14:tracePt t="42045" x="1533525" y="3857625"/>
          <p14:tracePt t="42061" x="1533525" y="3862388"/>
          <p14:tracePt t="42078" x="1528763" y="3876675"/>
          <p14:tracePt t="42095" x="1519238" y="3905250"/>
          <p14:tracePt t="42112" x="1519238" y="3914775"/>
          <p14:tracePt t="42128" x="1514475" y="3929063"/>
          <p14:tracePt t="42145" x="1514475" y="3948113"/>
          <p14:tracePt t="42162" x="1514475" y="3962400"/>
          <p14:tracePt t="42178" x="1509713" y="3971925"/>
          <p14:tracePt t="42195" x="1509713" y="3986213"/>
          <p14:tracePt t="42211" x="1504950" y="3995738"/>
          <p14:tracePt t="42228" x="1504950" y="4005263"/>
          <p14:tracePt t="42245" x="1504950" y="4010025"/>
          <p14:tracePt t="42261" x="1504950" y="4014788"/>
          <p14:tracePt t="42278" x="1504950" y="4024313"/>
          <p14:tracePt t="42322" x="1504950" y="4029075"/>
          <p14:tracePt t="42330" x="1504950" y="4033838"/>
          <p14:tracePt t="42344" x="1504950" y="4038600"/>
          <p14:tracePt t="42352" x="1504950" y="4043363"/>
          <p14:tracePt t="42367" x="1504950" y="4048125"/>
          <p14:tracePt t="42378" x="1504950" y="4052888"/>
          <p14:tracePt t="42484" x="1504950" y="4057650"/>
          <p14:tracePt t="42491" x="1504950" y="4062413"/>
          <p14:tracePt t="42498" x="1500188" y="4062413"/>
          <p14:tracePt t="42512" x="1500188" y="4067175"/>
          <p14:tracePt t="42711" x="1485900" y="4081463"/>
          <p14:tracePt t="42718" x="1485900" y="4095750"/>
          <p14:tracePt t="42728" x="1476375" y="4110038"/>
          <p14:tracePt t="42745" x="1471613" y="4124325"/>
          <p14:tracePt t="42762" x="1466850" y="4133850"/>
          <p14:tracePt t="42778" x="1466850" y="4143375"/>
          <p14:tracePt t="42795" x="1466850" y="4152900"/>
          <p14:tracePt t="42873" x="1471613" y="4143375"/>
          <p14:tracePt t="42880" x="1476375" y="4124325"/>
          <p14:tracePt t="42887" x="1485900" y="4100513"/>
          <p14:tracePt t="42896" x="1495425" y="4081463"/>
          <p14:tracePt t="42911" x="1524000" y="4024313"/>
          <p14:tracePt t="42928" x="1552575" y="3938588"/>
          <p14:tracePt t="42945" x="1590675" y="3862388"/>
          <p14:tracePt t="42961" x="1652588" y="3757613"/>
          <p14:tracePt t="42978" x="1685925" y="3709988"/>
          <p14:tracePt t="42995" x="1709738" y="3681413"/>
          <p14:tracePt t="43012" x="1733550" y="3652838"/>
          <p14:tracePt t="43028" x="1747838" y="3638550"/>
          <p14:tracePt t="43044" x="1757363" y="3629025"/>
          <p14:tracePt t="43061" x="1762125" y="3624263"/>
          <p14:tracePt t="43078" x="1771650" y="3614738"/>
          <p14:tracePt t="43095" x="1771650" y="3605213"/>
          <p14:tracePt t="43343" x="1766888" y="3605213"/>
          <p14:tracePt t="43350" x="1757363" y="3605213"/>
          <p14:tracePt t="43361" x="1752600" y="3605213"/>
          <p14:tracePt t="43378" x="1738313" y="3605213"/>
          <p14:tracePt t="43395" x="1719263" y="3605213"/>
          <p14:tracePt t="43411" x="1714500" y="3605213"/>
          <p14:tracePt t="43428" x="1709738" y="3605213"/>
          <p14:tracePt t="43445" x="1685925" y="3605213"/>
          <p14:tracePt t="43461" x="1676400" y="3609975"/>
          <p14:tracePt t="43478" x="1657350" y="3619500"/>
          <p14:tracePt t="43495" x="1633538" y="3657600"/>
          <p14:tracePt t="43511" x="1581150" y="3724275"/>
          <p14:tracePt t="43528" x="1552575" y="3762375"/>
          <p14:tracePt t="43545" x="1538288" y="3790950"/>
          <p14:tracePt t="43561" x="1519238" y="3814763"/>
          <p14:tracePt t="43578" x="1504950" y="3833813"/>
          <p14:tracePt t="43595" x="1500188" y="3857625"/>
          <p14:tracePt t="43611" x="1485900" y="3876675"/>
          <p14:tracePt t="43628" x="1462088" y="3929063"/>
          <p14:tracePt t="43645" x="1443038" y="3962400"/>
          <p14:tracePt t="43662" x="1423988" y="4014788"/>
          <p14:tracePt t="43678" x="1409700" y="4052888"/>
          <p14:tracePt t="43695" x="1400175" y="4114800"/>
          <p14:tracePt t="43711" x="1385888" y="4138613"/>
          <p14:tracePt t="43728" x="1381125" y="4162425"/>
          <p14:tracePt t="43744" x="1376363" y="4181475"/>
          <p14:tracePt t="43761" x="1366838" y="4205288"/>
          <p14:tracePt t="43778" x="1366838" y="4214813"/>
          <p14:tracePt t="43795" x="1366838" y="4224338"/>
          <p14:tracePt t="43812" x="1366838" y="4229100"/>
          <p14:tracePt t="43828" x="1366838" y="4238625"/>
          <p14:tracePt t="43845" x="1366838" y="4243388"/>
          <p14:tracePt t="43861" x="1366838" y="4257675"/>
          <p14:tracePt t="43878" x="1366838" y="4276725"/>
          <p14:tracePt t="43894" x="1366838" y="4291013"/>
          <p14:tracePt t="43911" x="1366838" y="4295775"/>
          <p14:tracePt t="43928" x="1366838" y="4300538"/>
          <p14:tracePt t="43945" x="1366838" y="4310063"/>
          <p14:tracePt t="43961" x="1366838" y="4319588"/>
          <p14:tracePt t="43978" x="1371600" y="4324350"/>
          <p14:tracePt t="43995" x="1390650" y="4329113"/>
          <p14:tracePt t="44011" x="1433513" y="4329113"/>
          <p14:tracePt t="44028" x="1476375" y="4319588"/>
          <p14:tracePt t="44045" x="1528763" y="4300538"/>
          <p14:tracePt t="44062" x="1581150" y="4281488"/>
          <p14:tracePt t="44078" x="1643063" y="4243388"/>
          <p14:tracePt t="44095" x="1685925" y="4205288"/>
          <p14:tracePt t="44111" x="1733550" y="4148138"/>
          <p14:tracePt t="44128" x="1804988" y="4038600"/>
          <p14:tracePt t="44145" x="1828800" y="3995738"/>
          <p14:tracePt t="44161" x="1843088" y="3962400"/>
          <p14:tracePt t="44178" x="1852613" y="3929063"/>
          <p14:tracePt t="44194" x="1847850" y="3881438"/>
          <p14:tracePt t="44211" x="1828800" y="3848100"/>
          <p14:tracePt t="44228" x="1809750" y="3819525"/>
          <p14:tracePt t="44245" x="1785938" y="3781425"/>
          <p14:tracePt t="44261" x="1762125" y="3748088"/>
          <p14:tracePt t="44278" x="1738313" y="3729038"/>
          <p14:tracePt t="44295" x="1719263" y="3719513"/>
          <p14:tracePt t="44311" x="1695450" y="3700463"/>
          <p14:tracePt t="44328" x="1690688" y="3695700"/>
          <p14:tracePt t="44345" x="1685925" y="3686175"/>
          <p14:tracePt t="44361" x="1681163" y="3686175"/>
          <p14:tracePt t="45465" x="1681163" y="3690938"/>
          <p14:tracePt t="45480" x="1681163" y="3700463"/>
          <p14:tracePt t="45496" x="1681163" y="3705225"/>
          <p14:tracePt t="45502" x="1681163" y="3709988"/>
          <p14:tracePt t="45517" x="1681163" y="3714750"/>
          <p14:tracePt t="45528" x="1681163" y="3719513"/>
          <p14:tracePt t="45561" x="1681163" y="3752850"/>
          <p14:tracePt t="45594" x="1681163" y="3776663"/>
          <p14:tracePt t="45611" x="1681163" y="3790950"/>
          <p14:tracePt t="45628" x="1681163" y="3795713"/>
          <p14:tracePt t="45645" x="1681163" y="3800475"/>
          <p14:tracePt t="45715" x="1685925" y="3800475"/>
          <p14:tracePt t="45722" x="1695450" y="3800475"/>
          <p14:tracePt t="45729" x="1704975" y="3790950"/>
          <p14:tracePt t="45744" x="1747838" y="3752850"/>
          <p14:tracePt t="45761" x="1809750" y="3671888"/>
          <p14:tracePt t="45778" x="1885950" y="3581400"/>
          <p14:tracePt t="45780" x="1909763" y="3543300"/>
          <p14:tracePt t="45795" x="1938338" y="3514725"/>
          <p14:tracePt t="45811" x="1976438" y="3462338"/>
          <p14:tracePt t="45828" x="2000250" y="3433763"/>
          <p14:tracePt t="45844" x="2024063" y="3409950"/>
          <p14:tracePt t="45861" x="2071688" y="3371850"/>
          <p14:tracePt t="45878" x="2095500" y="3348038"/>
          <p14:tracePt t="45894" x="2124075" y="3328988"/>
          <p14:tracePt t="45911" x="2147888" y="3314700"/>
          <p14:tracePt t="45928" x="2162175" y="3305175"/>
          <p14:tracePt t="45944" x="2171700" y="3295650"/>
          <p14:tracePt t="45961" x="2176463" y="3290888"/>
          <p14:tracePt t="45978" x="2176463" y="3286125"/>
          <p14:tracePt t="45994" x="2176463" y="3276600"/>
          <p14:tracePt t="46011" x="2143125" y="3267075"/>
          <p14:tracePt t="46028" x="2090738" y="3262313"/>
          <p14:tracePt t="46044" x="1924050" y="3248025"/>
          <p14:tracePt t="46061" x="1824038" y="3248025"/>
          <p14:tracePt t="46078" x="1752600" y="3248025"/>
          <p14:tracePt t="46094" x="1695450" y="3248025"/>
          <p14:tracePt t="46111" x="1633538" y="3238500"/>
          <p14:tracePt t="46128" x="1600200" y="3233738"/>
          <p14:tracePt t="46144" x="1566863" y="3224213"/>
          <p14:tracePt t="46161" x="1552575" y="3219450"/>
          <p14:tracePt t="46178" x="1533525" y="3214688"/>
          <p14:tracePt t="46194" x="1528763" y="3214688"/>
          <p14:tracePt t="46211" x="1524000" y="3214688"/>
          <p14:tracePt t="46228" x="1519238" y="3214688"/>
          <p14:tracePt t="46274" x="1519238" y="3209925"/>
          <p14:tracePt t="46280" x="1519238" y="3205163"/>
          <p14:tracePt t="46294" x="1543050" y="3190875"/>
          <p14:tracePt t="46311" x="1624013" y="3176588"/>
          <p14:tracePt t="46328" x="1790700" y="3157538"/>
          <p14:tracePt t="46345" x="2047875" y="3133725"/>
          <p14:tracePt t="46361" x="2238375" y="3124200"/>
          <p14:tracePt t="46378" x="2414588" y="3105150"/>
          <p14:tracePt t="46394" x="2543175" y="3100388"/>
          <p14:tracePt t="46413" x="2700338" y="3100388"/>
          <p14:tracePt t="46428" x="2800350" y="3100388"/>
          <p14:tracePt t="46444" x="2881313" y="3109913"/>
          <p14:tracePt t="46461" x="2933700" y="3114675"/>
          <p14:tracePt t="46478" x="2976563" y="3114675"/>
          <p14:tracePt t="46494" x="2995613" y="3114675"/>
          <p14:tracePt t="46511" x="3009900" y="3114675"/>
          <p14:tracePt t="46528" x="3014663" y="3114675"/>
          <p14:tracePt t="46544" x="3024188" y="3114675"/>
          <p14:tracePt t="46561" x="3028950" y="3114675"/>
          <p14:tracePt t="46757" x="3024188" y="3205163"/>
          <p14:tracePt t="46764" x="3014663" y="3305175"/>
          <p14:tracePt t="46778" x="3014663" y="3395663"/>
          <p14:tracePt t="46794" x="3000375" y="3719513"/>
          <p14:tracePt t="46811" x="3000375" y="3852863"/>
          <p14:tracePt t="46828" x="3000375" y="3952875"/>
          <p14:tracePt t="46845" x="3000375" y="4095750"/>
          <p14:tracePt t="46861" x="2962275" y="4324350"/>
          <p14:tracePt t="46878" x="2938463" y="4410075"/>
          <p14:tracePt t="46894" x="2909888" y="4481513"/>
          <p14:tracePt t="46911" x="2862263" y="4533900"/>
          <p14:tracePt t="47139" x="2890838" y="4557713"/>
          <p14:tracePt t="47147" x="2943225" y="4591050"/>
          <p14:tracePt t="47154" x="3000375" y="4614863"/>
          <p14:tracePt t="47162" x="3048000" y="4638675"/>
          <p14:tracePt t="47178" x="3157538" y="4691063"/>
          <p14:tracePt t="47194" x="3224213" y="4733925"/>
          <p14:tracePt t="47212" x="3271838" y="4762500"/>
          <p14:tracePt t="47228" x="3305175" y="4776788"/>
          <p14:tracePt t="47244" x="3324225" y="4781550"/>
          <p14:tracePt t="47261" x="3328988" y="4791075"/>
          <p14:tracePt t="47278" x="3338513" y="4791075"/>
          <p14:tracePt t="47345" x="3338513" y="4795838"/>
          <p14:tracePt t="47352" x="3338513" y="4800600"/>
          <p14:tracePt t="47367" x="3338513" y="4810125"/>
          <p14:tracePt t="47378" x="3324225" y="4814888"/>
          <p14:tracePt t="47394" x="3286125" y="4833938"/>
          <p14:tracePt t="47411" x="3195638" y="4862513"/>
          <p14:tracePt t="47428" x="3152775" y="4876800"/>
          <p14:tracePt t="47444" x="3133725" y="4886325"/>
          <p14:tracePt t="47461" x="3119438" y="4886325"/>
          <p14:tracePt t="47478" x="3109913" y="4886325"/>
          <p14:tracePt t="47511" x="3119438" y="4886325"/>
          <p14:tracePt t="47528" x="3171825" y="4900613"/>
          <p14:tracePt t="47544" x="3333750" y="4924425"/>
          <p14:tracePt t="47561" x="3467100" y="4943475"/>
          <p14:tracePt t="47578" x="3614738" y="4957763"/>
          <p14:tracePt t="47594" x="3786188" y="4967288"/>
          <p14:tracePt t="47611" x="3876675" y="4962525"/>
          <p14:tracePt t="47628" x="3957638" y="4957763"/>
          <p14:tracePt t="47645" x="4029075" y="4943475"/>
          <p14:tracePt t="47661" x="4100513" y="4933950"/>
          <p14:tracePt t="47678" x="4119563" y="4929188"/>
          <p14:tracePt t="47694" x="4138613" y="4929188"/>
          <p14:tracePt t="47711" x="4148138" y="4929188"/>
          <p14:tracePt t="47728" x="4152900" y="4929188"/>
          <p14:tracePt t="47744" x="4157663" y="4929188"/>
          <p14:tracePt t="48768" x="4119563" y="4938713"/>
          <p14:tracePt t="48776" x="4048125" y="4962525"/>
          <p14:tracePt t="48783" x="3957638" y="4981575"/>
          <p14:tracePt t="48794" x="3881438" y="4991100"/>
          <p14:tracePt t="48811" x="3700463" y="5010150"/>
          <p14:tracePt t="48828" x="3400425" y="4995863"/>
          <p14:tracePt t="48844" x="3219450" y="4943475"/>
          <p14:tracePt t="48878" x="2814638" y="4781550"/>
          <p14:tracePt t="48911" x="2528888" y="4652963"/>
          <p14:tracePt t="48928" x="2452688" y="4614863"/>
          <p14:tracePt t="48945" x="2386013" y="4576763"/>
          <p14:tracePt t="48961" x="2295525" y="4514850"/>
          <p14:tracePt t="48978" x="2238375" y="4471988"/>
          <p14:tracePt t="48994" x="2181225" y="4410075"/>
          <p14:tracePt t="49011" x="2071688" y="4333875"/>
          <p14:tracePt t="49028" x="1990725" y="4286250"/>
          <p14:tracePt t="49044" x="1914525" y="4238625"/>
          <p14:tracePt t="49061" x="1847850" y="4205288"/>
          <p14:tracePt t="49077" x="1752600" y="4138613"/>
          <p14:tracePt t="49094" x="1681163" y="4071938"/>
          <p14:tracePt t="49111" x="1609725" y="4010025"/>
          <p14:tracePt t="49128" x="1552575" y="3952875"/>
          <p14:tracePt t="49144" x="1466850" y="3862388"/>
          <p14:tracePt t="49161" x="1419225" y="3814763"/>
          <p14:tracePt t="49178" x="1381125" y="3748088"/>
          <p14:tracePt t="49194" x="1328738" y="3619500"/>
          <p14:tracePt t="49211" x="1304925" y="3538538"/>
          <p14:tracePt t="49227" x="1285875" y="3471863"/>
          <p14:tracePt t="49244" x="1276350" y="3438525"/>
          <p14:tracePt t="49261" x="1266825" y="3376613"/>
          <p14:tracePt t="49277" x="1257300" y="3348038"/>
          <p14:tracePt t="49294" x="1257300" y="3333750"/>
          <p14:tracePt t="49311" x="1257300" y="3324225"/>
          <p14:tracePt t="49328" x="1257300" y="3314700"/>
          <p14:tracePt t="49344" x="1257300" y="3309938"/>
          <p14:tracePt t="49361" x="1257300" y="3300413"/>
          <p14:tracePt t="49401" x="1257300" y="3305175"/>
          <p14:tracePt t="49411" x="1257300" y="3314700"/>
          <p14:tracePt t="49427" x="1257300" y="3357563"/>
          <p14:tracePt t="49444" x="1262063" y="3514725"/>
          <p14:tracePt t="49461" x="1271588" y="3619500"/>
          <p14:tracePt t="49477" x="1276350" y="3676650"/>
          <p14:tracePt t="49494" x="1285875" y="3729038"/>
          <p14:tracePt t="49511" x="1290638" y="3833813"/>
          <p14:tracePt t="49527" x="1290638" y="3924300"/>
          <p14:tracePt t="49544" x="1290638" y="4014788"/>
          <p14:tracePt t="49561" x="1290638" y="4071938"/>
          <p14:tracePt t="49577" x="1290638" y="4143375"/>
          <p14:tracePt t="49594" x="1290638" y="4191000"/>
          <p14:tracePt t="49611" x="1290638" y="4233863"/>
          <p14:tracePt t="49627" x="1290638" y="4271963"/>
          <p14:tracePt t="49644" x="1281113" y="4314825"/>
          <p14:tracePt t="49661" x="1281113" y="4352925"/>
          <p14:tracePt t="49678" x="1281113" y="4386263"/>
          <p14:tracePt t="49694" x="1281113" y="4429125"/>
          <p14:tracePt t="49711" x="1281113" y="4452938"/>
          <p14:tracePt t="49728" x="1281113" y="4471988"/>
          <p14:tracePt t="49744" x="1281113" y="4486275"/>
          <p14:tracePt t="49761" x="1281113" y="4495800"/>
          <p14:tracePt t="49778" x="1281113" y="4500563"/>
          <p14:tracePt t="49794" x="1281113" y="4510088"/>
          <p14:tracePt t="49811" x="1281113" y="4519613"/>
          <p14:tracePt t="49827" x="1281113" y="4529138"/>
          <p14:tracePt t="49844" x="1281113" y="4533900"/>
          <p14:tracePt t="49861" x="1281113" y="4538663"/>
          <p14:tracePt t="49877" x="1281113" y="4548188"/>
          <p14:tracePt t="50143" x="1300163" y="4538663"/>
          <p14:tracePt t="50149" x="1328738" y="4519613"/>
          <p14:tracePt t="50161" x="1362075" y="4495800"/>
          <p14:tracePt t="50178" x="1404938" y="4462463"/>
          <p14:tracePt t="50194" x="1481138" y="4410075"/>
          <p14:tracePt t="50211" x="1538288" y="4381500"/>
          <p14:tracePt t="50228" x="1600200" y="4352925"/>
          <p14:tracePt t="50244" x="1704975" y="4310063"/>
          <p14:tracePt t="50261" x="1757363" y="4291013"/>
          <p14:tracePt t="50278" x="1800225" y="4281488"/>
          <p14:tracePt t="50294" x="1838325" y="4271963"/>
          <p14:tracePt t="50311" x="1876425" y="4271963"/>
          <p14:tracePt t="50327" x="1900238" y="4271963"/>
          <p14:tracePt t="50344" x="1909763" y="4271963"/>
          <p14:tracePt t="50363" x="1924050" y="4271963"/>
          <p14:tracePt t="50377" x="1943100" y="4271963"/>
          <p14:tracePt t="50394" x="1957388" y="4271963"/>
          <p14:tracePt t="50411" x="1966913" y="4271963"/>
          <p14:tracePt t="50428" x="1985963" y="4271963"/>
          <p14:tracePt t="50444" x="2033588" y="4257675"/>
          <p14:tracePt t="50461" x="2085975" y="4252913"/>
          <p14:tracePt t="50477" x="2138363" y="4243388"/>
          <p14:tracePt t="50494" x="2205038" y="4233863"/>
          <p14:tracePt t="50511" x="2262188" y="4233863"/>
          <p14:tracePt t="50528" x="2343150" y="4233863"/>
          <p14:tracePt t="50544" x="2424113" y="4243388"/>
          <p14:tracePt t="50561" x="2543175" y="4257675"/>
          <p14:tracePt t="50578" x="2605088" y="4262438"/>
          <p14:tracePt t="50594" x="2662238" y="4271963"/>
          <p14:tracePt t="50611" x="2747963" y="4276725"/>
          <p14:tracePt t="50627" x="2800350" y="4276725"/>
          <p14:tracePt t="50644" x="2843213" y="4276725"/>
          <p14:tracePt t="50661" x="2886075" y="4276725"/>
          <p14:tracePt t="50678" x="2919413" y="4276725"/>
          <p14:tracePt t="50694" x="2967038" y="4276725"/>
          <p14:tracePt t="50711" x="2995613" y="4276725"/>
          <p14:tracePt t="50728" x="3024188" y="4276725"/>
          <p14:tracePt t="50744" x="3067050" y="4276725"/>
          <p14:tracePt t="50761" x="3105150" y="4276725"/>
          <p14:tracePt t="50777" x="3138488" y="4281488"/>
          <p14:tracePt t="50795" x="3167063" y="4281488"/>
          <p14:tracePt t="50811" x="3214688" y="4281488"/>
          <p14:tracePt t="50827" x="3252788" y="4281488"/>
          <p14:tracePt t="50844" x="3271838" y="4281488"/>
          <p14:tracePt t="50861" x="3295650" y="4281488"/>
          <p14:tracePt t="50877" x="3314700" y="4281488"/>
          <p14:tracePt t="50894" x="3324225" y="4281488"/>
          <p14:tracePt t="50911" x="3338513" y="4281488"/>
          <p14:tracePt t="50928" x="3348038" y="4281488"/>
          <p14:tracePt t="50944" x="3352800" y="4281488"/>
          <p14:tracePt t="50961" x="3362325" y="4281488"/>
          <p14:tracePt t="51229" x="3348038" y="4281488"/>
          <p14:tracePt t="51236" x="3338513" y="4281488"/>
          <p14:tracePt t="51244" x="3319463" y="4281488"/>
          <p14:tracePt t="51261" x="3290888" y="4276725"/>
          <p14:tracePt t="51277" x="3257550" y="4271963"/>
          <p14:tracePt t="51294" x="3209925" y="4262438"/>
          <p14:tracePt t="51311" x="3167063" y="4262438"/>
          <p14:tracePt t="51327" x="3114675" y="4262438"/>
          <p14:tracePt t="51344" x="3067050" y="4262438"/>
          <p14:tracePt t="51361" x="2990850" y="4262438"/>
          <p14:tracePt t="51377" x="2947988" y="4262438"/>
          <p14:tracePt t="51394" x="2905125" y="4262438"/>
          <p14:tracePt t="51411" x="2862263" y="4262438"/>
          <p14:tracePt t="51427" x="2800350" y="4267200"/>
          <p14:tracePt t="51444" x="2767013" y="4267200"/>
          <p14:tracePt t="51461" x="2724150" y="4267200"/>
          <p14:tracePt t="51477" x="2681288" y="4267200"/>
          <p14:tracePt t="51494" x="2619375" y="4262438"/>
          <p14:tracePt t="51511" x="2586038" y="4257675"/>
          <p14:tracePt t="51527" x="2562225" y="4252913"/>
          <p14:tracePt t="51544" x="2528888" y="4238625"/>
          <p14:tracePt t="51561" x="2505075" y="4238625"/>
          <p14:tracePt t="51577" x="2486025" y="4238625"/>
          <p14:tracePt t="51594" x="2466975" y="4238625"/>
          <p14:tracePt t="51611" x="2428875" y="4229100"/>
          <p14:tracePt t="51627" x="2409825" y="4229100"/>
          <p14:tracePt t="51644" x="2381250" y="4229100"/>
          <p14:tracePt t="51661" x="2352675" y="4224338"/>
          <p14:tracePt t="51677" x="2319338" y="4224338"/>
          <p14:tracePt t="51694" x="2300288" y="4219575"/>
          <p14:tracePt t="51710" x="2281238" y="4219575"/>
          <p14:tracePt t="51728" x="2266950" y="4219575"/>
          <p14:tracePt t="51744" x="2262188" y="4219575"/>
          <p14:tracePt t="51761" x="2257425" y="4219575"/>
          <p14:tracePt t="51846" x="2262188" y="4219575"/>
          <p14:tracePt t="51853" x="2276475" y="4219575"/>
          <p14:tracePt t="51864" x="2290763" y="4219575"/>
          <p14:tracePt t="51879" x="2343150" y="4219575"/>
          <p14:tracePt t="51894" x="2409825" y="4219575"/>
          <p14:tracePt t="51911" x="2538413" y="4219575"/>
          <p14:tracePt t="51927" x="2638425" y="4229100"/>
          <p14:tracePt t="51944" x="2743200" y="4238625"/>
          <p14:tracePt t="51961" x="2814638" y="4243388"/>
          <p14:tracePt t="51977" x="2890838" y="4257675"/>
          <p14:tracePt t="51994" x="2938463" y="4257675"/>
          <p14:tracePt t="52011" x="2990850" y="4257675"/>
          <p14:tracePt t="52027" x="3038475" y="4257675"/>
          <p14:tracePt t="52044" x="3114675" y="4257675"/>
          <p14:tracePt t="52061" x="3162300" y="4257675"/>
          <p14:tracePt t="52077" x="3200400" y="4257675"/>
          <p14:tracePt t="52094" x="3243263" y="4257675"/>
          <p14:tracePt t="52111" x="3281363" y="4257675"/>
          <p14:tracePt t="52127" x="3305175" y="4248150"/>
          <p14:tracePt t="52144" x="3324225" y="4248150"/>
          <p14:tracePt t="52161" x="3343275" y="4243388"/>
          <p14:tracePt t="52177" x="3352800" y="4238625"/>
          <p14:tracePt t="52194" x="3367088" y="4233863"/>
          <p14:tracePt t="52211" x="3376613" y="4233863"/>
          <p14:tracePt t="52227" x="3386138" y="4233863"/>
          <p14:tracePt t="52244" x="3390900" y="4233863"/>
          <p14:tracePt t="52301" x="3386138" y="4229100"/>
          <p14:tracePt t="52308" x="3376613" y="4229100"/>
          <p14:tracePt t="52315" x="3352800" y="4224338"/>
          <p14:tracePt t="52327" x="3324225" y="4219575"/>
          <p14:tracePt t="52344" x="3133725" y="4200525"/>
          <p14:tracePt t="52361" x="3009900" y="4191000"/>
          <p14:tracePt t="52377" x="2909888" y="4191000"/>
          <p14:tracePt t="52394" x="2805113" y="4191000"/>
          <p14:tracePt t="52410" x="2681288" y="4186238"/>
          <p14:tracePt t="52427" x="2619375" y="4186238"/>
          <p14:tracePt t="52444" x="2571750" y="4186238"/>
          <p14:tracePt t="52461" x="2543175" y="4186238"/>
          <p14:tracePt t="52477" x="2505075" y="4186238"/>
          <p14:tracePt t="52494" x="2495550" y="4186238"/>
          <p14:tracePt t="52511" x="2481263" y="4186238"/>
          <p14:tracePt t="52528" x="2471738" y="4186238"/>
          <p14:tracePt t="52544" x="2462213" y="4186238"/>
          <p14:tracePt t="52561" x="2457450" y="4186238"/>
          <p14:tracePt t="52617" x="2462213" y="4186238"/>
          <p14:tracePt t="52624" x="2476500" y="4181475"/>
          <p14:tracePt t="52631" x="2505075" y="4171950"/>
          <p14:tracePt t="52644" x="2538413" y="4171950"/>
          <p14:tracePt t="52661" x="2676525" y="4157663"/>
          <p14:tracePt t="52677" x="2747963" y="4152900"/>
          <p14:tracePt t="52694" x="2838450" y="4143375"/>
          <p14:tracePt t="52711" x="2933700" y="4129088"/>
          <p14:tracePt t="52727" x="3048000" y="4114800"/>
          <p14:tracePt t="52744" x="3090863" y="4105275"/>
          <p14:tracePt t="52761" x="3133725" y="4105275"/>
          <p14:tracePt t="52777" x="3190875" y="4105275"/>
          <p14:tracePt t="52794" x="3219450" y="4105275"/>
          <p14:tracePt t="52811" x="3252788" y="4105275"/>
          <p14:tracePt t="52827" x="3271838" y="4105275"/>
          <p14:tracePt t="52844" x="3300413" y="4105275"/>
          <p14:tracePt t="52861" x="3314700" y="4105275"/>
          <p14:tracePt t="52877" x="3324225" y="4105275"/>
          <p14:tracePt t="52894" x="3338513" y="4105275"/>
          <p14:tracePt t="52911" x="3352800" y="4105275"/>
          <p14:tracePt t="52927" x="3362325" y="4105275"/>
          <p14:tracePt t="52944" x="3367088" y="4105275"/>
          <p14:tracePt t="52961" x="3371850" y="4105275"/>
          <p14:tracePt t="52977" x="3381375" y="4105275"/>
          <p14:tracePt t="54130" x="3371850" y="4105275"/>
          <p14:tracePt t="54137" x="3338513" y="4114800"/>
          <p14:tracePt t="54145" x="3309938" y="4129088"/>
          <p14:tracePt t="54161" x="3233738" y="4148138"/>
          <p14:tracePt t="54177" x="3171825" y="4171950"/>
          <p14:tracePt t="54194" x="3095625" y="4195763"/>
          <p14:tracePt t="54227" x="2871788" y="4248150"/>
          <p14:tracePt t="54261" x="2700338" y="4310063"/>
          <p14:tracePt t="54277" x="2576513" y="4371975"/>
          <p14:tracePt t="54294" x="2486025" y="4429125"/>
          <p14:tracePt t="54310" x="2395538" y="4486275"/>
          <p14:tracePt t="54327" x="2290763" y="4548188"/>
          <p14:tracePt t="54344" x="2233613" y="4572000"/>
          <p14:tracePt t="54360" x="2195513" y="4600575"/>
          <p14:tracePt t="54377" x="2152650" y="4624388"/>
          <p14:tracePt t="54394" x="2090738" y="4657725"/>
          <p14:tracePt t="54410" x="2043113" y="4676775"/>
          <p14:tracePt t="54427" x="2009775" y="4695825"/>
          <p14:tracePt t="54444" x="1957388" y="4719638"/>
          <p14:tracePt t="54460" x="1928813" y="4729163"/>
          <p14:tracePt t="54477" x="1900238" y="4752975"/>
          <p14:tracePt t="54494" x="1862138" y="4772025"/>
          <p14:tracePt t="54510" x="1814513" y="4795838"/>
          <p14:tracePt t="54527" x="1781175" y="4814888"/>
          <p14:tracePt t="54544" x="1762125" y="4819650"/>
          <p14:tracePt t="54560" x="1738313" y="4824413"/>
          <p14:tracePt t="54577" x="1719263" y="4838700"/>
          <p14:tracePt t="54594" x="1714500" y="4838700"/>
          <p14:tracePt t="54610" x="1709738" y="4838700"/>
          <p14:tracePt t="54628" x="1700213" y="4838700"/>
          <p14:tracePt t="55796" x="1719263" y="4838700"/>
          <p14:tracePt t="55804" x="1743075" y="4838700"/>
          <p14:tracePt t="55811" x="1766888" y="4838700"/>
          <p14:tracePt t="55827" x="1819275" y="4838700"/>
          <p14:tracePt t="55844" x="1876425" y="4838700"/>
          <p14:tracePt t="55861" x="1933575" y="4838700"/>
          <p14:tracePt t="55894" x="2095500" y="4838700"/>
          <p14:tracePt t="55927" x="2195513" y="4838700"/>
          <p14:tracePt t="55944" x="2271713" y="4838700"/>
          <p14:tracePt t="55960" x="2319338" y="4838700"/>
          <p14:tracePt t="55977" x="2362200" y="4838700"/>
          <p14:tracePt t="55994" x="2409825" y="4833938"/>
          <p14:tracePt t="56010" x="2438400" y="4829175"/>
          <p14:tracePt t="56027" x="2457450" y="4829175"/>
          <p14:tracePt t="56044" x="2481263" y="4829175"/>
          <p14:tracePt t="56060" x="2500313" y="4829175"/>
          <p14:tracePt t="56077" x="2505075" y="4829175"/>
          <p14:tracePt t="56094" x="2514600" y="4829175"/>
          <p14:tracePt t="56111" x="2519363" y="4829175"/>
          <p14:tracePt t="56127" x="2524125" y="4829175"/>
          <p14:tracePt t="56472" x="2562225" y="4829175"/>
          <p14:tracePt t="56479" x="2605088" y="4829175"/>
          <p14:tracePt t="56486" x="2652713" y="4829175"/>
          <p14:tracePt t="56493" x="2695575" y="4833938"/>
          <p14:tracePt t="56510" x="2800350" y="4848225"/>
          <p14:tracePt t="56527" x="2886075" y="4872038"/>
          <p14:tracePt t="56560" x="3100388" y="4914900"/>
          <p14:tracePt t="56594" x="3286125" y="4938713"/>
          <p14:tracePt t="56611" x="3357563" y="4948238"/>
          <p14:tracePt t="56627" x="3443288" y="4962525"/>
          <p14:tracePt t="56644" x="3500438" y="4967288"/>
          <p14:tracePt t="56660" x="3557588" y="4967288"/>
          <p14:tracePt t="56677" x="3643313" y="4967288"/>
          <p14:tracePt t="56694" x="3700463" y="4967288"/>
          <p14:tracePt t="56710" x="3743325" y="4967288"/>
          <p14:tracePt t="56727" x="3795713" y="4957763"/>
          <p14:tracePt t="56744" x="3857625" y="4948238"/>
          <p14:tracePt t="56760" x="3905250" y="4933950"/>
          <p14:tracePt t="56777" x="3952875" y="4914900"/>
          <p14:tracePt t="56794" x="4010025" y="4891088"/>
          <p14:tracePt t="56810" x="4043363" y="4867275"/>
          <p14:tracePt t="56827" x="4067175" y="4852988"/>
          <p14:tracePt t="56844" x="4090988" y="4829175"/>
          <p14:tracePt t="56860" x="4119563" y="4795838"/>
          <p14:tracePt t="56877" x="4133850" y="4776788"/>
          <p14:tracePt t="56894" x="4138613" y="4757738"/>
          <p14:tracePt t="56910" x="4138613" y="4738688"/>
          <p14:tracePt t="56927" x="4119563" y="4686300"/>
          <p14:tracePt t="56944" x="4090988" y="4643438"/>
          <p14:tracePt t="56960" x="4033838" y="4591050"/>
          <p14:tracePt t="56978" x="3962400" y="4529138"/>
          <p14:tracePt t="56993" x="3843338" y="4433888"/>
          <p14:tracePt t="57010" x="3743325" y="4381500"/>
          <p14:tracePt t="57027" x="3648075" y="4352925"/>
          <p14:tracePt t="57044" x="3524250" y="4352925"/>
          <p14:tracePt t="57060" x="3457575" y="4367213"/>
          <p14:tracePt t="57077" x="3381375" y="4405313"/>
          <p14:tracePt t="57093" x="3314700" y="4443413"/>
          <p14:tracePt t="57110" x="3224213" y="4529138"/>
          <p14:tracePt t="57127" x="3148013" y="4667250"/>
          <p14:tracePt t="57143" x="3090863" y="4829175"/>
          <p14:tracePt t="57161" x="3067050" y="4924425"/>
          <p14:tracePt t="57177" x="3062288" y="5010150"/>
          <p14:tracePt t="57194" x="3067050" y="5053013"/>
          <p14:tracePt t="57210" x="3081338" y="5076825"/>
          <p14:tracePt t="57227" x="3148013" y="5114925"/>
          <p14:tracePt t="57244" x="3209925" y="5129213"/>
          <p14:tracePt t="57260" x="3286125" y="5129213"/>
          <p14:tracePt t="57277" x="3381375" y="5119688"/>
          <p14:tracePt t="57294" x="3505200" y="5081588"/>
          <p14:tracePt t="57310" x="3567113" y="5053013"/>
          <p14:tracePt t="57327" x="3614738" y="5033963"/>
          <p14:tracePt t="57343" x="3652838" y="5005388"/>
          <p14:tracePt t="57360" x="3700463" y="4981575"/>
          <p14:tracePt t="57377" x="3724275" y="4972050"/>
          <p14:tracePt t="57393" x="3733800" y="4967288"/>
          <p14:tracePt t="57410" x="3743325" y="4957763"/>
          <p14:tracePt t="57427" x="3748088" y="4957763"/>
          <p14:tracePt t="57443" x="3752850" y="4953000"/>
          <p14:tracePt t="57460" x="3752850" y="4943475"/>
          <p14:tracePt t="57477" x="3752850" y="4900613"/>
          <p14:tracePt t="57494" x="3752850" y="4876800"/>
          <p14:tracePt t="57510" x="3752850" y="4862513"/>
          <p14:tracePt t="57527" x="3752850" y="4848225"/>
          <p14:tracePt t="57543" x="3752850" y="4833938"/>
          <p14:tracePt t="57560" x="3752850" y="4829175"/>
          <p14:tracePt t="57577" x="3752850" y="4824413"/>
          <p14:tracePt t="57594" x="3752850" y="4819650"/>
          <p14:tracePt t="57632" x="3752850" y="4814888"/>
          <p14:tracePt t="57911" x="3895725" y="4667250"/>
          <p14:tracePt t="57918" x="4181475" y="4400550"/>
          <p14:tracePt t="57927" x="4457700" y="4186238"/>
          <p14:tracePt t="57944" x="4957763" y="3833813"/>
          <p14:tracePt t="57961" x="5457825" y="3476625"/>
          <p14:tracePt t="57978" x="6048375" y="3162300"/>
          <p14:tracePt t="57994" x="6291263" y="3048000"/>
          <p14:tracePt t="58027" x="6572250" y="2943225"/>
          <p14:tracePt t="58060" x="6715125" y="2909888"/>
          <p14:tracePt t="58077" x="6743700" y="2900363"/>
          <p14:tracePt t="58093" x="6777038" y="2890838"/>
          <p14:tracePt t="58110" x="6796088" y="2881313"/>
          <p14:tracePt t="58127" x="6819900" y="2867025"/>
          <p14:tracePt t="58143" x="6853238" y="2847975"/>
          <p14:tracePt t="58160" x="6900863" y="2824163"/>
          <p14:tracePt t="58177" x="6929438" y="2809875"/>
          <p14:tracePt t="58193" x="6967538" y="2795588"/>
          <p14:tracePt t="58211" x="6991350" y="2776538"/>
          <p14:tracePt t="58227" x="7024688" y="2757488"/>
          <p14:tracePt t="58243" x="7038975" y="2738438"/>
          <p14:tracePt t="58260" x="7053263" y="2728913"/>
          <p14:tracePt t="58277" x="7077075" y="2709863"/>
          <p14:tracePt t="58293" x="7086600" y="2705100"/>
          <p14:tracePt t="58310" x="7091363" y="2700338"/>
          <p14:tracePt t="58327" x="7096125" y="2690813"/>
          <p14:tracePt t="58344" x="7100888" y="2690813"/>
          <p14:tracePt t="58535" x="7091363" y="2695575"/>
          <p14:tracePt t="58542" x="7081838" y="2705100"/>
          <p14:tracePt t="58549" x="7072313" y="2714625"/>
          <p14:tracePt t="58560" x="7058025" y="2719388"/>
          <p14:tracePt t="58578" x="7048500" y="2733675"/>
          <p14:tracePt t="58594" x="7029450" y="2743200"/>
          <p14:tracePt t="58610" x="7024688" y="2747963"/>
          <p14:tracePt t="58627" x="7019925" y="2752725"/>
          <p14:tracePt t="58644" x="7015163" y="2752725"/>
          <p14:tracePt t="58682" x="7010400" y="2752725"/>
          <p14:tracePt t="59064" x="7000875" y="2752725"/>
          <p14:tracePt t="59071" x="6972300" y="2747963"/>
          <p14:tracePt t="59079" x="6948488" y="2738438"/>
          <p14:tracePt t="59093" x="6896100" y="2733675"/>
          <p14:tracePt t="59110" x="6843713" y="2719388"/>
          <p14:tracePt t="59127" x="6805613" y="2719388"/>
          <p14:tracePt t="59160" x="6700838" y="2728913"/>
          <p14:tracePt t="59193" x="6610350" y="2747963"/>
          <p14:tracePt t="59210" x="6548438" y="2752725"/>
          <p14:tracePt t="59227" x="6515100" y="2767013"/>
          <p14:tracePt t="59243" x="6477000" y="2776538"/>
          <p14:tracePt t="59260" x="6438900" y="2795588"/>
          <p14:tracePt t="59277" x="6391275" y="2809875"/>
          <p14:tracePt t="59293" x="6367463" y="2814638"/>
          <p14:tracePt t="59310" x="6353175" y="2819400"/>
          <p14:tracePt t="59327" x="6343650" y="2819400"/>
          <p14:tracePt t="59343" x="6334125" y="2819400"/>
          <p14:tracePt t="59360" x="6329363" y="2819400"/>
          <p14:tracePt t="59556" x="6324600" y="2824163"/>
          <p14:tracePt t="59563" x="6319838" y="2824163"/>
          <p14:tracePt t="59600" x="6319838" y="2828925"/>
          <p14:tracePt t="59606" x="6319838" y="2833688"/>
          <p14:tracePt t="59622" x="6324600" y="2838450"/>
          <p14:tracePt t="59629" x="6338888" y="2843213"/>
          <p14:tracePt t="59643" x="6405563" y="2843213"/>
          <p14:tracePt t="59660" x="6529388" y="2833688"/>
          <p14:tracePt t="59677" x="6634163" y="2809875"/>
          <p14:tracePt t="59693" x="6729413" y="2786063"/>
          <p14:tracePt t="59710" x="6881813" y="2743200"/>
          <p14:tracePt t="59727" x="6948488" y="2724150"/>
          <p14:tracePt t="59743" x="6996113" y="2709863"/>
          <p14:tracePt t="59760" x="7024688" y="2700338"/>
          <p14:tracePt t="59777" x="7034213" y="2700338"/>
          <p14:tracePt t="59793" x="7038975" y="2700338"/>
          <p14:tracePt t="59810" x="7048500" y="2700338"/>
          <p14:tracePt t="59843" x="7053263" y="2700338"/>
          <p14:tracePt t="60144" x="7058025" y="2647950"/>
          <p14:tracePt t="60150" x="7086600" y="2557463"/>
          <p14:tracePt t="60160" x="7119938" y="2409825"/>
          <p14:tracePt t="60179" x="7248525" y="1995488"/>
          <p14:tracePt t="60194" x="7372350" y="1624013"/>
          <p14:tracePt t="60211" x="7434263" y="1485900"/>
          <p14:tracePt t="60244" x="7491413" y="1347788"/>
          <p14:tracePt t="60277" x="7500938" y="1314450"/>
          <p14:tracePt t="60294" x="7500938" y="1309688"/>
          <p14:tracePt t="60311" x="7500938" y="1300163"/>
          <p14:tracePt t="60327" x="7500938" y="1290638"/>
          <p14:tracePt t="61567" x="7415213" y="1376363"/>
          <p14:tracePt t="61575" x="7177088" y="1600200"/>
          <p14:tracePt t="61583" x="6896100" y="1847850"/>
          <p14:tracePt t="61594" x="6615113" y="2100263"/>
          <p14:tracePt t="61612" x="5453063" y="2976563"/>
          <p14:tracePt t="61627" x="4710113" y="3452813"/>
          <p14:tracePt t="61661" x="3514725" y="4248150"/>
          <p14:tracePt t="61694" x="2714625" y="4800600"/>
          <p14:tracePt t="61711" x="2547938" y="4872038"/>
          <p14:tracePt t="61727" x="2452688" y="4905375"/>
          <p14:tracePt t="61743" x="2371725" y="4919663"/>
          <p14:tracePt t="61760" x="2343150" y="4919663"/>
          <p14:tracePt t="61776" x="2328863" y="4919663"/>
          <p14:tracePt t="62008" x="2252663" y="4933950"/>
          <p14:tracePt t="62015" x="2162175" y="4943475"/>
          <p14:tracePt t="62027" x="2071688" y="4953000"/>
          <p14:tracePt t="62044" x="1895475" y="4957763"/>
          <p14:tracePt t="62060" x="1666875" y="4905375"/>
          <p14:tracePt t="62077" x="1576388" y="4867275"/>
          <p14:tracePt t="62093" x="1528763" y="4833938"/>
          <p14:tracePt t="62126" x="1452563" y="4676775"/>
          <p14:tracePt t="62160" x="1433513" y="4595813"/>
          <p14:tracePt t="62176" x="1433513" y="4572000"/>
          <p14:tracePt t="62193" x="1433513" y="4557713"/>
          <p14:tracePt t="62210" x="1433513" y="4548188"/>
          <p14:tracePt t="62227" x="1428750" y="4543425"/>
          <p14:tracePt t="62243" x="1419225" y="4529138"/>
          <p14:tracePt t="62260" x="1414463" y="4519613"/>
          <p14:tracePt t="62276" x="1414463" y="4505325"/>
          <p14:tracePt t="62278" x="1414463" y="4500563"/>
          <p14:tracePt t="62294" x="1414463" y="4491038"/>
          <p14:tracePt t="62310" x="1414463" y="4462463"/>
          <p14:tracePt t="62327" x="1409700" y="4433888"/>
          <p14:tracePt t="62343" x="1404938" y="4414838"/>
          <p14:tracePt t="62360" x="1390650" y="4391025"/>
          <p14:tracePt t="62376" x="1390650" y="4386263"/>
          <p14:tracePt t="62393" x="1390650" y="4381500"/>
          <p14:tracePt t="62410" x="1390650" y="4376738"/>
          <p14:tracePt t="62426" x="1381125" y="4376738"/>
          <p14:tracePt t="62443" x="1366838" y="4400550"/>
          <p14:tracePt t="62460" x="1323975" y="4467225"/>
          <p14:tracePt t="62477" x="1262063" y="4619625"/>
          <p14:tracePt t="62493" x="1190625" y="4814888"/>
          <p14:tracePt t="62510" x="1176338" y="4886325"/>
          <p14:tracePt t="62526" x="1162050" y="4938713"/>
          <p14:tracePt t="62543" x="1157288" y="5000625"/>
          <p14:tracePt t="62560" x="1157288" y="5038725"/>
          <p14:tracePt t="62577" x="1166813" y="5067300"/>
          <p14:tracePt t="62593" x="1171575" y="5095875"/>
          <p14:tracePt t="62610" x="1195388" y="5124450"/>
          <p14:tracePt t="62626" x="1204913" y="5138738"/>
          <p14:tracePt t="62643" x="1219200" y="5148263"/>
          <p14:tracePt t="62660" x="1243013" y="5162550"/>
          <p14:tracePt t="62676" x="1290638" y="5172075"/>
          <p14:tracePt t="62693" x="1333500" y="5172075"/>
          <p14:tracePt t="62710" x="1376363" y="5157788"/>
          <p14:tracePt t="62727" x="1471613" y="5100638"/>
          <p14:tracePt t="62743" x="1552575" y="5043488"/>
          <p14:tracePt t="62760" x="1628775" y="5000625"/>
          <p14:tracePt t="62776" x="1690688" y="4948238"/>
          <p14:tracePt t="62778" x="1719263" y="4905375"/>
          <p14:tracePt t="62793" x="1800225" y="4762500"/>
          <p14:tracePt t="62810" x="1843088" y="4657725"/>
          <p14:tracePt t="62827" x="1857375" y="4586288"/>
          <p14:tracePt t="62843" x="1857375" y="4533900"/>
          <p14:tracePt t="62860" x="1814513" y="4443413"/>
          <p14:tracePt t="62877" x="1762125" y="4391025"/>
          <p14:tracePt t="62893" x="1695450" y="4343400"/>
          <p14:tracePt t="62911" x="1609725" y="4300538"/>
          <p14:tracePt t="62926" x="1581150" y="4295775"/>
          <p14:tracePt t="62943" x="1566863" y="4295775"/>
          <p14:tracePt t="62960" x="1547813" y="4295775"/>
          <p14:tracePt t="62977" x="1538288" y="4295775"/>
          <p14:tracePt t="62993" x="1533525" y="4295775"/>
          <p14:tracePt t="63010" x="1528763" y="4295775"/>
          <p14:tracePt t="63072" x="1524000" y="4295775"/>
          <p14:tracePt t="63109" x="1519238" y="4295775"/>
          <p14:tracePt t="63183" x="1514475" y="4295775"/>
          <p14:tracePt t="63190" x="1509713" y="4305300"/>
          <p14:tracePt t="63198" x="1509713" y="4324350"/>
          <p14:tracePt t="63210" x="1504950" y="4343400"/>
          <p14:tracePt t="63226" x="1509713" y="4429125"/>
          <p14:tracePt t="63243" x="1533525" y="4533900"/>
          <p14:tracePt t="63260" x="1581150" y="4629150"/>
          <p14:tracePt t="63277" x="1633538" y="4691063"/>
          <p14:tracePt t="63279" x="1662113" y="4719638"/>
          <p14:tracePt t="63293" x="1728788" y="4767263"/>
          <p14:tracePt t="63310" x="1785938" y="4800600"/>
          <p14:tracePt t="63327" x="1833563" y="4824413"/>
          <p14:tracePt t="63343" x="1890713" y="4852988"/>
          <p14:tracePt t="63360" x="1905000" y="4867275"/>
          <p14:tracePt t="63376" x="1924050" y="4886325"/>
          <p14:tracePt t="63393" x="1928813" y="4891088"/>
          <p14:tracePt t="63410" x="1938338" y="4900613"/>
          <p14:tracePt t="63426" x="1947863" y="4905375"/>
          <p14:tracePt t="63443" x="1947863" y="4914900"/>
          <p14:tracePt t="63460" x="1947863" y="4929188"/>
          <p14:tracePt t="63476" x="1938338" y="4962525"/>
          <p14:tracePt t="63493" x="1933575" y="4981575"/>
          <p14:tracePt t="63510" x="1928813" y="4995863"/>
          <p14:tracePt t="63527" x="1919288" y="5000625"/>
          <p14:tracePt t="63543" x="1909763" y="5005388"/>
          <p14:tracePt t="63560" x="1905000" y="5005388"/>
          <p14:tracePt t="63577" x="1895475" y="5005388"/>
          <p14:tracePt t="63593" x="1881188" y="5000625"/>
          <p14:tracePt t="63610" x="1824038" y="4962525"/>
          <p14:tracePt t="63626" x="1776413" y="4929188"/>
          <p14:tracePt t="63643" x="1724025" y="4905375"/>
          <p14:tracePt t="63660" x="1681163" y="4872038"/>
          <p14:tracePt t="63677" x="1666875" y="4867275"/>
          <p14:tracePt t="63693" x="1662113" y="4862513"/>
          <p14:tracePt t="63710" x="1657350" y="4852988"/>
          <p14:tracePt t="63726" x="1652588" y="4852988"/>
          <p14:tracePt t="63748" x="1647825" y="4852988"/>
          <p14:tracePt t="64108" x="1657350" y="4852988"/>
          <p14:tracePt t="64115" x="1676400" y="4852988"/>
          <p14:tracePt t="64126" x="1700213" y="4852988"/>
          <p14:tracePt t="64144" x="1757363" y="4852988"/>
          <p14:tracePt t="64160" x="1852613" y="4838700"/>
          <p14:tracePt t="64176" x="1909763" y="4838700"/>
          <p14:tracePt t="64210" x="2095500" y="4824413"/>
          <p14:tracePt t="64243" x="2333625" y="4819650"/>
          <p14:tracePt t="64260" x="2433638" y="4819650"/>
          <p14:tracePt t="64276" x="2600325" y="4819650"/>
          <p14:tracePt t="64293" x="2714625" y="4819650"/>
          <p14:tracePt t="64310" x="2814638" y="4819650"/>
          <p14:tracePt t="64326" x="2914650" y="4819650"/>
          <p14:tracePt t="64343" x="3071813" y="4819650"/>
          <p14:tracePt t="64360" x="3186113" y="4819650"/>
          <p14:tracePt t="64376" x="3276600" y="4819650"/>
          <p14:tracePt t="64393" x="3414713" y="4810125"/>
          <p14:tracePt t="64410" x="3514725" y="4810125"/>
          <p14:tracePt t="64426" x="3619500" y="4795838"/>
          <p14:tracePt t="64443" x="3700463" y="4786313"/>
          <p14:tracePt t="64460" x="3795713" y="4772025"/>
          <p14:tracePt t="64476" x="3857625" y="4767263"/>
          <p14:tracePt t="64493" x="3914775" y="4752975"/>
          <p14:tracePt t="64510" x="3967163" y="4752975"/>
          <p14:tracePt t="64526" x="4029075" y="4752975"/>
          <p14:tracePt t="64543" x="4057650" y="4752975"/>
          <p14:tracePt t="64560" x="4076700" y="4752975"/>
          <p14:tracePt t="64576" x="4086225" y="4752975"/>
          <p14:tracePt t="64593" x="4100513" y="4752975"/>
          <p14:tracePt t="64610" x="4105275" y="4752975"/>
          <p14:tracePt t="64626" x="4110038" y="4752975"/>
          <p14:tracePt t="64660" x="4090988" y="4752975"/>
          <p14:tracePt t="64676" x="4000500" y="4762500"/>
          <p14:tracePt t="64693" x="3833813" y="4772025"/>
          <p14:tracePt t="64710" x="3481388" y="4791075"/>
          <p14:tracePt t="64726" x="3248025" y="4800600"/>
          <p14:tracePt t="64743" x="3000375" y="4810125"/>
          <p14:tracePt t="64760" x="2800350" y="4810125"/>
          <p14:tracePt t="64776" x="2490788" y="4810125"/>
          <p14:tracePt t="64793" x="2333625" y="4810125"/>
          <p14:tracePt t="64810" x="2224088" y="4810125"/>
          <p14:tracePt t="64827" x="2119313" y="4805363"/>
          <p14:tracePt t="64843" x="1985963" y="4805363"/>
          <p14:tracePt t="64860" x="1914525" y="4805363"/>
          <p14:tracePt t="64876" x="1871663" y="4805363"/>
          <p14:tracePt t="64893" x="1819275" y="4805363"/>
          <p14:tracePt t="64910" x="1790700" y="4805363"/>
          <p14:tracePt t="64926" x="1776413" y="4805363"/>
          <p14:tracePt t="64943" x="1766888" y="4805363"/>
          <p14:tracePt t="64960" x="1757363" y="4805363"/>
          <p14:tracePt t="64976" x="1752600" y="4805363"/>
          <p14:tracePt t="65011" x="1762125" y="4805363"/>
          <p14:tracePt t="65026" x="1828800" y="4805363"/>
          <p14:tracePt t="65043" x="1952625" y="4805363"/>
          <p14:tracePt t="65059" x="2095500" y="4805363"/>
          <p14:tracePt t="65077" x="2286000" y="4805363"/>
          <p14:tracePt t="65093" x="2571750" y="4805363"/>
          <p14:tracePt t="65110" x="2728913" y="4805363"/>
          <p14:tracePt t="65126" x="2905125" y="4795838"/>
          <p14:tracePt t="65143" x="3105150" y="4795838"/>
          <p14:tracePt t="65160" x="3209925" y="4795838"/>
          <p14:tracePt t="65176" x="3309938" y="4791075"/>
          <p14:tracePt t="65194" x="3400425" y="4791075"/>
          <p14:tracePt t="65210" x="3519488" y="4781550"/>
          <p14:tracePt t="65226" x="3576638" y="4776788"/>
          <p14:tracePt t="65243" x="3619500" y="4776788"/>
          <p14:tracePt t="65260" x="3667125" y="4776788"/>
          <p14:tracePt t="65276" x="3686175" y="4776788"/>
          <p14:tracePt t="65293" x="3709988" y="4776788"/>
          <p14:tracePt t="65310" x="3729038" y="4776788"/>
          <p14:tracePt t="65326" x="3748088" y="4776788"/>
          <p14:tracePt t="65343" x="3757613" y="4776788"/>
          <p14:tracePt t="65360" x="3771900" y="4776788"/>
          <p14:tracePt t="65376" x="3781425" y="4776788"/>
          <p14:tracePt t="65393" x="3790950" y="4776788"/>
          <p14:tracePt t="65410" x="3795713" y="4776788"/>
          <p14:tracePt t="65426" x="3800475" y="4776788"/>
          <p14:tracePt t="65694" x="3724275" y="4719638"/>
          <p14:tracePt t="65702" x="3633788" y="4657725"/>
          <p14:tracePt t="65710" x="3538538" y="4600575"/>
          <p14:tracePt t="65726" x="3357563" y="4448175"/>
          <p14:tracePt t="65743" x="3219450" y="4291013"/>
          <p14:tracePt t="65760" x="3090863" y="4119563"/>
          <p14:tracePt t="65776" x="3019425" y="4010025"/>
          <p14:tracePt t="65793" x="2971800" y="3900488"/>
          <p14:tracePt t="65810" x="2914650" y="3810000"/>
          <p14:tracePt t="65826" x="2852738" y="3733800"/>
          <p14:tracePt t="65843" x="2814638" y="3700463"/>
          <p14:tracePt t="65859" x="2757488" y="3667125"/>
          <p14:tracePt t="65876" x="2705100" y="3648075"/>
          <p14:tracePt t="65893" x="2638425" y="3619500"/>
          <p14:tracePt t="65909" x="2619375" y="3614738"/>
          <p14:tracePt t="65926" x="2595563" y="3609975"/>
          <p14:tracePt t="65943" x="2581275" y="3600450"/>
          <p14:tracePt t="65960" x="2576513" y="3600450"/>
          <p14:tracePt t="65976" x="2566988" y="3600450"/>
          <p14:tracePt t="66009" x="2576513" y="3629025"/>
          <p14:tracePt t="66026" x="2628900" y="3771900"/>
          <p14:tracePt t="66043" x="2719388" y="3914775"/>
          <p14:tracePt t="66060" x="2833688" y="4105275"/>
          <p14:tracePt t="66076" x="3000375" y="4443413"/>
          <p14:tracePt t="66093" x="3048000" y="4572000"/>
          <p14:tracePt t="66110" x="3076575" y="4719638"/>
          <p14:tracePt t="66127" x="3086100" y="4843463"/>
          <p14:tracePt t="66143" x="3071813" y="4933950"/>
          <p14:tracePt t="66160" x="3043238" y="4972050"/>
          <p14:tracePt t="66176" x="2990850" y="5010150"/>
          <p14:tracePt t="66193" x="2881313" y="5062538"/>
          <p14:tracePt t="66209" x="2724150" y="5110163"/>
          <p14:tracePt t="66226" x="2624138" y="5129213"/>
          <p14:tracePt t="66243" x="2519363" y="5133975"/>
          <p14:tracePt t="66260" x="2371725" y="5133975"/>
          <p14:tracePt t="66276" x="2300288" y="5133975"/>
          <p14:tracePt t="66293" x="2238375" y="5119688"/>
          <p14:tracePt t="66310" x="2181225" y="5110163"/>
          <p14:tracePt t="66326" x="2105025" y="5100638"/>
          <p14:tracePt t="66343" x="2062163" y="5091113"/>
          <p14:tracePt t="66360" x="2024063" y="5086350"/>
          <p14:tracePt t="66376" x="1990725" y="5081588"/>
          <p14:tracePt t="66393" x="1971675" y="5072063"/>
          <p14:tracePt t="66409" x="1962150" y="5072063"/>
          <p14:tracePt t="66426" x="1947863" y="5072063"/>
          <p14:tracePt t="66443" x="1938338" y="5072063"/>
          <p14:tracePt t="66459" x="1933575" y="5072063"/>
          <p14:tracePt t="66494" x="1947863" y="5067300"/>
          <p14:tracePt t="66510" x="1990725" y="5067300"/>
          <p14:tracePt t="66526" x="2057400" y="5067300"/>
          <p14:tracePt t="66543" x="2162175" y="5076825"/>
          <p14:tracePt t="66560" x="2352675" y="5086350"/>
          <p14:tracePt t="66576" x="2486025" y="5086350"/>
          <p14:tracePt t="66593" x="2595563" y="5086350"/>
          <p14:tracePt t="66609" x="2752725" y="5081588"/>
          <p14:tracePt t="66626" x="3000375" y="5062538"/>
          <p14:tracePt t="66643" x="3133725" y="5053013"/>
          <p14:tracePt t="66660" x="3248025" y="5038725"/>
          <p14:tracePt t="66676" x="3362325" y="5029200"/>
          <p14:tracePt t="66693" x="3524250" y="5014913"/>
          <p14:tracePt t="66710" x="3595688" y="5005388"/>
          <p14:tracePt t="66726" x="3652838" y="5005388"/>
          <p14:tracePt t="66743" x="3709988" y="5005388"/>
          <p14:tracePt t="66760" x="3786188" y="4995863"/>
          <p14:tracePt t="66776" x="3829050" y="4986338"/>
          <p14:tracePt t="66794" x="3876675" y="4981575"/>
          <p14:tracePt t="66810" x="3919538" y="4972050"/>
          <p14:tracePt t="66826" x="3943350" y="4962525"/>
          <p14:tracePt t="66843" x="3967163" y="4957763"/>
          <p14:tracePt t="66860" x="3986213" y="4953000"/>
          <p14:tracePt t="66876" x="4010025" y="4953000"/>
          <p14:tracePt t="66893" x="4024313" y="4948238"/>
          <p14:tracePt t="66909" x="4029075" y="4948238"/>
          <p14:tracePt t="66926" x="4038600" y="4948238"/>
          <p14:tracePt t="68250" x="4033838" y="4948238"/>
          <p14:tracePt t="68257" x="4014788" y="4948238"/>
          <p14:tracePt t="68264" x="3995738" y="4948238"/>
          <p14:tracePt t="68276" x="3986213" y="4948238"/>
          <p14:tracePt t="68293" x="3938588" y="4948238"/>
          <p14:tracePt t="68310" x="3910013" y="4943475"/>
          <p14:tracePt t="68326" x="3881438" y="4933950"/>
          <p14:tracePt t="68359" x="3790950" y="4910138"/>
          <p14:tracePt t="68393" x="3681413" y="4900613"/>
          <p14:tracePt t="68412" x="3619500" y="4886325"/>
          <p14:tracePt t="68426" x="3548063" y="4857750"/>
          <p14:tracePt t="68443" x="3495675" y="4852988"/>
          <p14:tracePt t="68459" x="3443288" y="4833938"/>
          <p14:tracePt t="68477" x="3348038" y="4819650"/>
          <p14:tracePt t="68493" x="3286125" y="4810125"/>
          <p14:tracePt t="68509" x="3224213" y="4800600"/>
          <p14:tracePt t="68526" x="3176588" y="4800600"/>
          <p14:tracePt t="68543" x="3114675" y="4791075"/>
          <p14:tracePt t="68559" x="3076575" y="4786313"/>
          <p14:tracePt t="68577" x="3033713" y="4786313"/>
          <p14:tracePt t="68593" x="2990850" y="4786313"/>
          <p14:tracePt t="68609" x="2938463" y="4786313"/>
          <p14:tracePt t="68626" x="2909888" y="4786313"/>
          <p14:tracePt t="68643" x="2881313" y="4786313"/>
          <p14:tracePt t="68660" x="2862263" y="4786313"/>
          <p14:tracePt t="68676" x="2824163" y="4791075"/>
          <p14:tracePt t="68693" x="2809875" y="4805363"/>
          <p14:tracePt t="68709" x="2790825" y="4810125"/>
          <p14:tracePt t="68726" x="2767013" y="4819650"/>
          <p14:tracePt t="68743" x="2757488" y="4824413"/>
          <p14:tracePt t="68759" x="2752725" y="4829175"/>
          <p14:tracePt t="68776" x="2747963" y="4829175"/>
          <p14:tracePt t="68778" x="2743200" y="4829175"/>
          <p14:tracePt t="70930" x="2743200" y="4833938"/>
          <p14:tracePt t="70938" x="2747963" y="4838700"/>
          <p14:tracePt t="70952" x="2762250" y="4843463"/>
          <p14:tracePt t="70961" x="2767013" y="4848225"/>
          <p14:tracePt t="70976" x="2781300" y="4852988"/>
          <p14:tracePt t="70992" x="2800350" y="4857750"/>
          <p14:tracePt t="71026" x="2876550" y="4867275"/>
          <p14:tracePt t="71059" x="2943225" y="4867275"/>
          <p14:tracePt t="71076" x="2971800" y="4867275"/>
          <p14:tracePt t="71092" x="3014663" y="4867275"/>
          <p14:tracePt t="71109" x="3043238" y="4867275"/>
          <p14:tracePt t="71126" x="3071813" y="4867275"/>
          <p14:tracePt t="71142" x="3119438" y="4867275"/>
          <p14:tracePt t="71159" x="3148013" y="4867275"/>
          <p14:tracePt t="71176" x="3186113" y="4872038"/>
          <p14:tracePt t="71193" x="3214688" y="4872038"/>
          <p14:tracePt t="71209" x="3243263" y="4876800"/>
          <p14:tracePt t="71226" x="3262313" y="4876800"/>
          <p14:tracePt t="71243" x="3271838" y="4876800"/>
          <p14:tracePt t="71259" x="3286125" y="4876800"/>
          <p14:tracePt t="71276" x="3305175" y="4876800"/>
          <p14:tracePt t="71293" x="3319463" y="4867275"/>
          <p14:tracePt t="71309" x="3328988" y="4862513"/>
          <p14:tracePt t="71326" x="3348038" y="4857750"/>
          <p14:tracePt t="71343" x="3352800" y="4857750"/>
          <p14:tracePt t="71359" x="3357563" y="4857750"/>
          <p14:tracePt t="71377" x="3367088" y="4857750"/>
          <p14:tracePt t="71489" x="3367088" y="4852988"/>
          <p14:tracePt t="71495" x="3367088" y="4848225"/>
          <p14:tracePt t="71511" x="3367088" y="4843463"/>
          <p14:tracePt t="71526" x="3367088" y="4838700"/>
          <p14:tracePt t="71635" x="3362325" y="4838700"/>
          <p14:tracePt t="71649" x="3357563" y="4838700"/>
          <p14:tracePt t="71657" x="3352800" y="4838700"/>
          <p14:tracePt t="71671" x="3343275" y="4838700"/>
          <p14:tracePt t="71679" x="3333750" y="4838700"/>
          <p14:tracePt t="71693" x="3295650" y="4843463"/>
          <p14:tracePt t="71709" x="3238500" y="4852988"/>
          <p14:tracePt t="71726" x="3157538" y="4857750"/>
          <p14:tracePt t="71742" x="3105150" y="4857750"/>
          <p14:tracePt t="71759" x="3043238" y="4857750"/>
          <p14:tracePt t="71776" x="3009900" y="4852988"/>
          <p14:tracePt t="71793" x="2986088" y="4838700"/>
          <p14:tracePt t="71809" x="2962275" y="4814888"/>
          <p14:tracePt t="71826" x="2924175" y="4714875"/>
          <p14:tracePt t="71842" x="2909888" y="4633913"/>
          <p14:tracePt t="71859" x="2909888" y="4581525"/>
          <p14:tracePt t="71876" x="2919413" y="4529138"/>
          <p14:tracePt t="71892" x="2938463" y="4500563"/>
          <p14:tracePt t="71909" x="2947988" y="4481513"/>
          <p14:tracePt t="71926" x="2971800" y="4467225"/>
          <p14:tracePt t="71943" x="3033713" y="4448175"/>
          <p14:tracePt t="71959" x="3067050" y="4448175"/>
          <p14:tracePt t="71976" x="3105150" y="4448175"/>
          <p14:tracePt t="71992" x="3133725" y="4471988"/>
          <p14:tracePt t="72009" x="3181350" y="4543425"/>
          <p14:tracePt t="72026" x="3209925" y="4595813"/>
          <p14:tracePt t="72042" x="3219450" y="4648200"/>
          <p14:tracePt t="72060" x="3219450" y="4676775"/>
          <p14:tracePt t="72076" x="3219450" y="4710113"/>
          <p14:tracePt t="72092" x="3219450" y="4729163"/>
          <p14:tracePt t="72109" x="3219450" y="4752975"/>
          <p14:tracePt t="72126" x="3209925" y="4772025"/>
          <p14:tracePt t="72143" x="3200400" y="4786313"/>
          <p14:tracePt t="72159" x="3186113" y="4800600"/>
          <p14:tracePt t="72176" x="3181350" y="4805363"/>
          <p14:tracePt t="72192" x="3171825" y="4814888"/>
          <p14:tracePt t="72209" x="3167063" y="4819650"/>
          <p14:tracePt t="72553" x="3167063" y="4824413"/>
          <p14:tracePt t="72560" x="3162300" y="4824413"/>
          <p14:tracePt t="72567" x="3157538" y="4829175"/>
          <p14:tracePt t="72576" x="3152775" y="4833938"/>
          <p14:tracePt t="72593" x="3128963" y="4843463"/>
          <p14:tracePt t="72609" x="3086100" y="4872038"/>
          <p14:tracePt t="72626" x="2938463" y="4933950"/>
          <p14:tracePt t="72659" x="2652713" y="4995863"/>
          <p14:tracePt t="72692" x="2409825" y="4995863"/>
          <p14:tracePt t="72709" x="2338388" y="4986338"/>
          <p14:tracePt t="72726" x="2281238" y="4981575"/>
          <p14:tracePt t="72743" x="2233613" y="4967288"/>
          <p14:tracePt t="72759" x="2181225" y="4943475"/>
          <p14:tracePt t="72776" x="2152650" y="4929188"/>
          <p14:tracePt t="72792" x="2119313" y="4924425"/>
          <p14:tracePt t="72809" x="2085975" y="4914900"/>
          <p14:tracePt t="72826" x="2066925" y="4905375"/>
          <p14:tracePt t="72842" x="2052638" y="4895850"/>
          <p14:tracePt t="72859" x="2043113" y="4891088"/>
          <p14:tracePt t="72876" x="2019300" y="4891088"/>
          <p14:tracePt t="72892" x="2005013" y="4891088"/>
          <p14:tracePt t="72909" x="1990725" y="4891088"/>
          <p14:tracePt t="72926" x="1976438" y="4886325"/>
          <p14:tracePt t="72942" x="1952625" y="4881563"/>
          <p14:tracePt t="72959" x="1943100" y="4876800"/>
          <p14:tracePt t="72976" x="1933575" y="4876800"/>
          <p14:tracePt t="72992" x="1924050" y="4876800"/>
          <p14:tracePt t="73009" x="1914525" y="4876800"/>
          <p14:tracePt t="73026" x="1909763" y="4876800"/>
          <p14:tracePt t="73042" x="1905000" y="4876800"/>
          <p14:tracePt t="73059" x="1895475" y="4876800"/>
          <p14:tracePt t="73076" x="1885950" y="4876800"/>
          <p14:tracePt t="73092" x="1881188" y="4876800"/>
          <p14:tracePt t="73109" x="1876425" y="4876800"/>
          <p14:tracePt t="73126" x="1866900" y="4876800"/>
          <p14:tracePt t="73142" x="1862138" y="4876800"/>
          <p14:tracePt t="73159" x="1857375" y="4876800"/>
          <p14:tracePt t="73176" x="1852613" y="4876800"/>
          <p14:tracePt t="73875" x="1871663" y="4829175"/>
          <p14:tracePt t="73882" x="1900238" y="4772025"/>
          <p14:tracePt t="73892" x="1933575" y="4681538"/>
          <p14:tracePt t="73909" x="2000250" y="4476750"/>
          <p14:tracePt t="73926" x="2057400" y="4286250"/>
          <p14:tracePt t="73942" x="2100263" y="4171950"/>
          <p14:tracePt t="73977" x="2181225" y="3905250"/>
          <p14:tracePt t="74009" x="2228850" y="3752850"/>
          <p14:tracePt t="74026" x="2243138" y="3700463"/>
          <p14:tracePt t="74043" x="2266950" y="3629025"/>
          <p14:tracePt t="74059" x="2281238" y="3595688"/>
          <p14:tracePt t="74076" x="2281238" y="3581400"/>
          <p14:tracePt t="74092" x="2281238" y="3571875"/>
          <p14:tracePt t="74109" x="2281238" y="3562350"/>
          <p14:tracePt t="74147" x="2281238" y="3567113"/>
          <p14:tracePt t="74159" x="2281238" y="3586163"/>
          <p14:tracePt t="74176" x="2252663" y="3695700"/>
          <p14:tracePt t="74192" x="2219325" y="3867150"/>
          <p14:tracePt t="74209" x="2181225" y="4024313"/>
          <p14:tracePt t="74226" x="2143125" y="4124325"/>
          <p14:tracePt t="74242" x="2085975" y="4291013"/>
          <p14:tracePt t="74259" x="2052638" y="4405313"/>
          <p14:tracePt t="74276" x="2028825" y="4481513"/>
          <p14:tracePt t="74278" x="2019300" y="4514850"/>
          <p14:tracePt t="74292" x="2000250" y="4562475"/>
          <p14:tracePt t="74309" x="1990725" y="4595813"/>
          <p14:tracePt t="74326" x="1976438" y="4633913"/>
          <p14:tracePt t="74342" x="1966913" y="4676775"/>
          <p14:tracePt t="74359" x="1952625" y="4738688"/>
          <p14:tracePt t="74376" x="1947863" y="4767263"/>
          <p14:tracePt t="74392" x="1933575" y="4800600"/>
          <p14:tracePt t="74409" x="1933575" y="4814888"/>
          <p14:tracePt t="74426" x="1928813" y="4824413"/>
          <p14:tracePt t="74442" x="1924050" y="4843463"/>
          <p14:tracePt t="74459" x="1914525" y="4867275"/>
          <p14:tracePt t="74476" x="1905000" y="4900613"/>
          <p14:tracePt t="74492" x="1905000" y="4914900"/>
          <p14:tracePt t="74509" x="1905000" y="4924425"/>
          <p14:tracePt t="74525" x="1905000" y="4933950"/>
          <p14:tracePt t="74542" x="1905000" y="4943475"/>
          <p14:tracePt t="75160" x="1914525" y="4933950"/>
          <p14:tracePt t="75167" x="1928813" y="4919663"/>
          <p14:tracePt t="75175" x="1943100" y="4910138"/>
          <p14:tracePt t="75192" x="1962150" y="4891088"/>
          <p14:tracePt t="75209" x="1971675" y="4886325"/>
          <p14:tracePt t="75226" x="1981200" y="4876800"/>
          <p14:tracePt t="75259" x="1990725" y="4876800"/>
          <p14:tracePt t="75313" x="1985963" y="4876800"/>
          <p14:tracePt t="75325" x="1981200" y="4886325"/>
          <p14:tracePt t="75342" x="1966913" y="4910138"/>
          <p14:tracePt t="75359" x="1914525" y="4948238"/>
          <p14:tracePt t="75376" x="1876425" y="4972050"/>
          <p14:tracePt t="75392" x="1838325" y="4986338"/>
          <p14:tracePt t="75409" x="1790700" y="5000625"/>
          <p14:tracePt t="75426" x="1762125" y="5010150"/>
          <p14:tracePt t="75442" x="1733550" y="5010150"/>
          <p14:tracePt t="75459" x="1714500" y="5010150"/>
          <p14:tracePt t="75475" x="1671638" y="5000625"/>
          <p14:tracePt t="75492" x="1652588" y="4995863"/>
          <p14:tracePt t="75509" x="1624013" y="4991100"/>
          <p14:tracePt t="75526" x="1600200" y="4976813"/>
          <p14:tracePt t="75542" x="1566863" y="4972050"/>
          <p14:tracePt t="75559" x="1547813" y="4967288"/>
          <p14:tracePt t="75576" x="1533525" y="4962525"/>
          <p14:tracePt t="75592" x="1514475" y="4962525"/>
          <p14:tracePt t="75609" x="1509713" y="4962525"/>
          <p14:tracePt t="75625" x="1504950" y="4962525"/>
          <p14:tracePt t="75642" x="1500188" y="4962525"/>
          <p14:tracePt t="75659" x="1495425" y="4962525"/>
          <p14:tracePt t="75733" x="1495425" y="4957763"/>
          <p14:tracePt t="75740" x="1500188" y="4957763"/>
          <p14:tracePt t="75747" x="1509713" y="4953000"/>
          <p14:tracePt t="75759" x="1528763" y="4943475"/>
          <p14:tracePt t="75776" x="1624013" y="4924425"/>
          <p14:tracePt t="75792" x="1814513" y="4895850"/>
          <p14:tracePt t="75809" x="1943100" y="4881563"/>
          <p14:tracePt t="75825" x="2085975" y="4881563"/>
          <p14:tracePt t="75842" x="2309813" y="4881563"/>
          <p14:tracePt t="75859" x="2424113" y="4891088"/>
          <p14:tracePt t="75876" x="2490788" y="4891088"/>
          <p14:tracePt t="75892" x="2562225" y="4891088"/>
          <p14:tracePt t="75909" x="2628900" y="4891088"/>
          <p14:tracePt t="75925" x="2671763" y="4891088"/>
          <p14:tracePt t="75942" x="2705100" y="4891088"/>
          <p14:tracePt t="75959" x="2728913" y="4891088"/>
          <p14:tracePt t="75975" x="2747963" y="4891088"/>
          <p14:tracePt t="75992" x="2752725" y="4891088"/>
          <p14:tracePt t="76009" x="2757488" y="4891088"/>
          <p14:tracePt t="76025" x="2767013" y="4891088"/>
          <p14:tracePt t="76042" x="2771775" y="4891088"/>
          <p14:tracePt t="76283" x="2819400" y="4876800"/>
          <p14:tracePt t="76290" x="2876550" y="4862513"/>
          <p14:tracePt t="76297" x="2943225" y="4843463"/>
          <p14:tracePt t="76309" x="3014663" y="4829175"/>
          <p14:tracePt t="76325" x="3138488" y="4810125"/>
          <p14:tracePt t="76342" x="3248025" y="4805363"/>
          <p14:tracePt t="76359" x="3281363" y="4805363"/>
          <p14:tracePt t="76375" x="3309938" y="4805363"/>
          <p14:tracePt t="76392" x="3324225" y="4805363"/>
          <p14:tracePt t="76409" x="3333750" y="4805363"/>
          <p14:tracePt t="76425" x="3343275" y="4805363"/>
          <p14:tracePt t="76442" x="3348038" y="4805363"/>
          <p14:tracePt t="76761" x="3390900" y="4805363"/>
          <p14:tracePt t="76768" x="3452813" y="4795838"/>
          <p14:tracePt t="76776" x="3495675" y="4786313"/>
          <p14:tracePt t="76792" x="3609975" y="4786313"/>
          <p14:tracePt t="76809" x="3709988" y="4786313"/>
          <p14:tracePt t="76826" x="3805238" y="4800600"/>
          <p14:tracePt t="76842" x="3900488" y="4805363"/>
          <p14:tracePt t="76875" x="3962400" y="4814888"/>
          <p14:tracePt t="76909" x="3981450" y="4814888"/>
          <p14:tracePt t="76925" x="3990975" y="4814888"/>
          <p14:tracePt t="76988" x="3995738" y="4814888"/>
          <p14:tracePt t="77950" x="3995738" y="4829175"/>
          <p14:tracePt t="77957" x="3995738" y="4838700"/>
          <p14:tracePt t="77964" x="3990975" y="4843463"/>
          <p14:tracePt t="77975" x="3981450" y="4852988"/>
          <p14:tracePt t="77992" x="3971925" y="4862513"/>
          <p14:tracePt t="78009" x="3943350" y="4881563"/>
          <p14:tracePt t="78042" x="3900488" y="4919663"/>
          <p14:tracePt t="78075" x="3843338" y="4943475"/>
          <p14:tracePt t="78092" x="3819525" y="4953000"/>
          <p14:tracePt t="78109" x="3805238" y="4957763"/>
          <p14:tracePt t="78125" x="3781425" y="4962525"/>
          <p14:tracePt t="78142" x="3771900" y="4972050"/>
          <p14:tracePt t="78159" x="3752850" y="4981575"/>
          <p14:tracePt t="78175" x="3733800" y="4991100"/>
          <p14:tracePt t="78192" x="3700463" y="5000625"/>
          <p14:tracePt t="78209" x="3676650" y="5005388"/>
          <p14:tracePt t="78225" x="3648075" y="5019675"/>
          <p14:tracePt t="78242" x="3619500" y="5019675"/>
          <p14:tracePt t="78258" x="3586163" y="5019675"/>
          <p14:tracePt t="78275" x="3567113" y="5019675"/>
          <p14:tracePt t="78292" x="3557588" y="5019675"/>
          <p14:tracePt t="78309" x="3538538" y="5019675"/>
          <p14:tracePt t="78325" x="3519488" y="5019675"/>
          <p14:tracePt t="78342" x="3514725" y="5019675"/>
          <p14:tracePt t="78359" x="3505200" y="5019675"/>
          <p14:tracePt t="78375" x="3490913" y="5019675"/>
          <p14:tracePt t="78392" x="3476625" y="5019675"/>
          <p14:tracePt t="78409" x="3467100" y="5019675"/>
          <p14:tracePt t="78425" x="3452813" y="5019675"/>
          <p14:tracePt t="78442" x="3438525" y="5019675"/>
          <p14:tracePt t="78459" x="3429000" y="5019675"/>
          <p14:tracePt t="78475" x="3424238" y="5019675"/>
          <p14:tracePt t="78492" x="3419475" y="5019675"/>
          <p14:tracePt t="78538" x="3419475" y="5014913"/>
          <p14:tracePt t="78553" x="3419475" y="5010150"/>
          <p14:tracePt t="78559" x="3414713" y="5005388"/>
          <p14:tracePt t="78575" x="3409950" y="5000625"/>
          <p14:tracePt t="78592" x="3405188" y="4995863"/>
          <p14:tracePt t="78608" x="3400425" y="4986338"/>
          <p14:tracePt t="78625" x="3390900" y="4976813"/>
          <p14:tracePt t="78642" x="3386138" y="4972050"/>
          <p14:tracePt t="78659" x="3386138" y="4967288"/>
          <p14:tracePt t="78675" x="3386138" y="4957763"/>
          <p14:tracePt t="78692" x="3386138" y="4948238"/>
          <p14:tracePt t="78709" x="3386138" y="4943475"/>
          <p14:tracePt t="78725" x="3390900" y="4938713"/>
          <p14:tracePt t="78743" x="3405188" y="4919663"/>
          <p14:tracePt t="78759" x="3471863" y="4895850"/>
          <p14:tracePt t="78775" x="3543300" y="4881563"/>
          <p14:tracePt t="78792" x="3614738" y="4857750"/>
          <p14:tracePt t="78811" x="3690938" y="4848225"/>
          <p14:tracePt t="78825" x="3743325" y="4838700"/>
          <p14:tracePt t="78842" x="3790950" y="4833938"/>
          <p14:tracePt t="78859" x="3843338" y="4833938"/>
          <p14:tracePt t="78875" x="3919538" y="4833938"/>
          <p14:tracePt t="78892" x="3962400" y="4833938"/>
          <p14:tracePt t="78908" x="4005263" y="4843463"/>
          <p14:tracePt t="78925" x="4033838" y="4843463"/>
          <p14:tracePt t="78942" x="4071938" y="4838700"/>
          <p14:tracePt t="78959" x="4081463" y="4833938"/>
          <p14:tracePt t="78975" x="4095750" y="4833938"/>
          <p14:tracePt t="78992" x="4105275" y="4833938"/>
          <p14:tracePt t="79009" x="4110038" y="4833938"/>
          <p14:tracePt t="79025" x="4114800" y="4833938"/>
          <p14:tracePt t="79042" x="4119563" y="4833938"/>
          <p14:tracePt t="79235" x="4114800" y="4824413"/>
          <p14:tracePt t="79243" x="4110038" y="4824413"/>
          <p14:tracePt t="79250" x="4105275" y="4819650"/>
          <p14:tracePt t="79258" x="4105275" y="4814888"/>
          <p14:tracePt t="79275" x="4095750" y="4810125"/>
          <p14:tracePt t="79292" x="4090988" y="4805363"/>
          <p14:tracePt t="79293" x="4086225" y="4800600"/>
          <p14:tracePt t="79309" x="4071938" y="4795838"/>
          <p14:tracePt t="79325" x="4057650" y="4786313"/>
          <p14:tracePt t="79342" x="4048125" y="4781550"/>
          <p14:tracePt t="79359" x="4033838" y="4776788"/>
          <p14:tracePt t="79375" x="4019550" y="4772025"/>
          <p14:tracePt t="79392" x="4000500" y="4772025"/>
          <p14:tracePt t="79409" x="3986213" y="4772025"/>
          <p14:tracePt t="79425" x="3976688" y="4772025"/>
          <p14:tracePt t="79442" x="3971925" y="4772025"/>
          <p14:tracePt t="79458" x="3967163" y="4772025"/>
          <p14:tracePt t="79475" x="3957638" y="4772025"/>
          <p14:tracePt t="79492" x="3933825" y="4772025"/>
          <p14:tracePt t="79508" x="3905250" y="4781550"/>
          <p14:tracePt t="79525" x="3867150" y="4781550"/>
          <p14:tracePt t="79543" x="3824288" y="4795838"/>
          <p14:tracePt t="79558" x="3748088" y="4800600"/>
          <p14:tracePt t="79576" x="3690938" y="4800600"/>
          <p14:tracePt t="79593" x="3643313" y="4800600"/>
          <p14:tracePt t="79610" x="3590925" y="4800600"/>
          <p14:tracePt t="79626" x="3519488" y="4800600"/>
          <p14:tracePt t="79643" x="3467100" y="4800600"/>
          <p14:tracePt t="79659" x="3386138" y="4795838"/>
          <p14:tracePt t="79675" x="3271838" y="4786313"/>
          <p14:tracePt t="79692" x="3209925" y="4776788"/>
          <p14:tracePt t="79709" x="3181350" y="4776788"/>
          <p14:tracePt t="79727" x="3167063" y="4776788"/>
          <p14:tracePt t="79744" x="3148013" y="4776788"/>
          <p14:tracePt t="79759" x="3143250" y="4776788"/>
          <p14:tracePt t="79776" x="3138488" y="4776788"/>
          <p14:tracePt t="79794" x="3138488" y="4772025"/>
          <p14:tracePt t="79818" x="3138488" y="4767263"/>
          <p14:tracePt t="79833" x="3143250" y="4762500"/>
          <p14:tracePt t="79844" x="3181350" y="4752975"/>
          <p14:tracePt t="79859" x="3224213" y="4748213"/>
          <p14:tracePt t="79875" x="3271838" y="4738688"/>
          <p14:tracePt t="79892" x="3314700" y="4738688"/>
          <p14:tracePt t="79908" x="3352800" y="4743450"/>
          <p14:tracePt t="79925" x="3414713" y="4752975"/>
          <p14:tracePt t="79942" x="3457575" y="4757738"/>
          <p14:tracePt t="79959" x="3495675" y="4767263"/>
          <p14:tracePt t="79975" x="3538538" y="4772025"/>
          <p14:tracePt t="79992" x="3576638" y="4786313"/>
          <p14:tracePt t="80008" x="3600450" y="4786313"/>
          <p14:tracePt t="80025" x="3609975" y="4786313"/>
          <p14:tracePt t="80043" x="3614738" y="4786313"/>
          <p14:tracePt t="80059" x="3629025" y="4786313"/>
          <p14:tracePt t="80075" x="3648075" y="4786313"/>
          <p14:tracePt t="80092" x="3676650" y="4781550"/>
          <p14:tracePt t="80109" x="3714750" y="4781550"/>
          <p14:tracePt t="80125" x="3738563" y="4781550"/>
          <p14:tracePt t="80142" x="3757613" y="4781550"/>
          <p14:tracePt t="80158" x="3781425" y="4781550"/>
          <p14:tracePt t="80175" x="3795713" y="4781550"/>
          <p14:tracePt t="80192" x="3800475" y="4781550"/>
          <p14:tracePt t="80208" x="3810000" y="4781550"/>
          <p14:tracePt t="80225" x="3814763" y="4781550"/>
          <p14:tracePt t="80580" x="3810000" y="4781550"/>
          <p14:tracePt t="80587" x="3795713" y="4781550"/>
          <p14:tracePt t="80594" x="3786188" y="4791075"/>
          <p14:tracePt t="80608" x="3762375" y="4795838"/>
          <p14:tracePt t="80625" x="3752850" y="4800600"/>
          <p14:tracePt t="80642" x="3743325" y="4800600"/>
          <p14:tracePt t="80659" x="3738563" y="4800600"/>
          <p14:tracePt t="80675" x="3729038" y="4800600"/>
          <p14:tracePt t="80984" x="3743325" y="4800600"/>
          <p14:tracePt t="80991" x="3757613" y="4800600"/>
          <p14:tracePt t="80997" x="3771900" y="4800600"/>
          <p14:tracePt t="81008" x="3786188" y="4800600"/>
          <p14:tracePt t="81025" x="3814763" y="4791075"/>
          <p14:tracePt t="81042" x="3848100" y="4791075"/>
          <p14:tracePt t="81059" x="3871913" y="4791075"/>
          <p14:tracePt t="81075" x="3881438" y="4791075"/>
          <p14:tracePt t="81092" x="3890963" y="4791075"/>
          <p14:tracePt t="81108" x="3895725" y="4791075"/>
          <p14:tracePt t="81167" x="3895725" y="4795838"/>
          <p14:tracePt t="81174" x="3881438" y="4810125"/>
          <p14:tracePt t="81181" x="3871913" y="4810125"/>
          <p14:tracePt t="81192" x="3862388" y="4819650"/>
          <p14:tracePt t="81208" x="3824288" y="4833938"/>
          <p14:tracePt t="81225" x="3719513" y="4838700"/>
          <p14:tracePt t="81242" x="3614738" y="4833938"/>
          <p14:tracePt t="81259" x="3529013" y="4805363"/>
          <p14:tracePt t="81275" x="3462338" y="4757738"/>
          <p14:tracePt t="81278" x="3452813" y="4748213"/>
          <p14:tracePt t="81292" x="3429000" y="4714875"/>
          <p14:tracePt t="81308" x="3409950" y="4686300"/>
          <p14:tracePt t="81325" x="3400425" y="4648200"/>
          <p14:tracePt t="81342" x="3438525" y="4586288"/>
          <p14:tracePt t="81360" x="3486150" y="4543425"/>
          <p14:tracePt t="81375" x="3562350" y="4495800"/>
          <p14:tracePt t="81392" x="3629025" y="4467225"/>
          <p14:tracePt t="81408" x="3719513" y="4467225"/>
          <p14:tracePt t="81425" x="3771900" y="4476750"/>
          <p14:tracePt t="81442" x="3819525" y="4495800"/>
          <p14:tracePt t="81458" x="3848100" y="4510088"/>
          <p14:tracePt t="81475" x="3867150" y="4519613"/>
          <p14:tracePt t="81492" x="3871913" y="4524375"/>
          <p14:tracePt t="81508" x="3871913" y="4543425"/>
          <p14:tracePt t="81527" x="3871913" y="4567238"/>
          <p14:tracePt t="81542" x="3838575" y="4614863"/>
          <p14:tracePt t="81558" x="3805238" y="4638675"/>
          <p14:tracePt t="81575" x="3776663" y="4662488"/>
          <p14:tracePt t="81592" x="3724275" y="4700588"/>
          <p14:tracePt t="81608" x="3709988" y="4710113"/>
          <p14:tracePt t="81625" x="3690938" y="4729163"/>
          <p14:tracePt t="83774" x="3681413" y="4733925"/>
          <p14:tracePt t="83781" x="3662363" y="4738688"/>
          <p14:tracePt t="83792" x="3643313" y="4752975"/>
          <p14:tracePt t="83808" x="3600450" y="4762500"/>
          <p14:tracePt t="83825" x="3529013" y="4791075"/>
          <p14:tracePt t="83842" x="3486150" y="4800600"/>
          <p14:tracePt t="83875" x="3429000" y="4810125"/>
          <p14:tracePt t="83908" x="3390900" y="4814888"/>
          <p14:tracePt t="83925" x="3371850" y="4814888"/>
          <p14:tracePt t="83943" x="3352800" y="4814888"/>
          <p14:tracePt t="83959" x="3333750" y="4814888"/>
          <p14:tracePt t="83975" x="3309938" y="4814888"/>
          <p14:tracePt t="83992" x="3290888" y="4814888"/>
          <p14:tracePt t="84008" x="3271838" y="4810125"/>
          <p14:tracePt t="84025" x="3262313" y="4800600"/>
          <p14:tracePt t="84042" x="3248025" y="4795838"/>
          <p14:tracePt t="84058" x="3238500" y="4791075"/>
          <p14:tracePt t="84075" x="3219450" y="4781550"/>
          <p14:tracePt t="84091" x="3209925" y="4767263"/>
          <p14:tracePt t="84108" x="3200400" y="4762500"/>
          <p14:tracePt t="84126" x="3186113" y="4752975"/>
          <p14:tracePt t="84142" x="3181350" y="4748213"/>
          <p14:tracePt t="84158" x="3171825" y="4743450"/>
          <p14:tracePt t="84175" x="3167063" y="4738688"/>
          <p14:tracePt t="84191" x="3152775" y="4729163"/>
          <p14:tracePt t="84208" x="3143250" y="4714875"/>
          <p14:tracePt t="84225" x="3128963" y="4700588"/>
          <p14:tracePt t="84242" x="3109913" y="4691063"/>
          <p14:tracePt t="84258" x="3081338" y="4652963"/>
          <p14:tracePt t="84275" x="3067050" y="4638675"/>
          <p14:tracePt t="84292" x="3052763" y="4624388"/>
          <p14:tracePt t="84308" x="3033713" y="4600575"/>
          <p14:tracePt t="84325" x="3024188" y="4591050"/>
          <p14:tracePt t="84341" x="3014663" y="4576763"/>
          <p14:tracePt t="84358" x="3009900" y="4562475"/>
          <p14:tracePt t="84375" x="3005138" y="4552950"/>
          <p14:tracePt t="84391" x="3005138" y="4548188"/>
          <p14:tracePt t="84408" x="3005138" y="4543425"/>
          <p14:tracePt t="84425" x="3005138" y="4538663"/>
          <p14:tracePt t="84458" x="3005138" y="4533900"/>
          <p14:tracePt t="84475" x="3005138" y="4529138"/>
          <p14:tracePt t="84492" x="3005138" y="4524375"/>
          <p14:tracePt t="84508" x="3005138" y="4514850"/>
          <p14:tracePt t="84525" x="3005138" y="4510088"/>
          <p14:tracePt t="84542" x="3005138" y="4500563"/>
          <p14:tracePt t="84758" x="3005138" y="4505325"/>
          <p14:tracePt t="84765" x="3009900" y="4524375"/>
          <p14:tracePt t="84775" x="3024188" y="4533900"/>
          <p14:tracePt t="84791" x="3033713" y="4567238"/>
          <p14:tracePt t="84808" x="3048000" y="4614863"/>
          <p14:tracePt t="84825" x="3057525" y="4648200"/>
          <p14:tracePt t="84842" x="3067050" y="4686300"/>
          <p14:tracePt t="84858" x="3071813" y="4714875"/>
          <p14:tracePt t="84875" x="3081338" y="4752975"/>
          <p14:tracePt t="84891" x="3081338" y="4776788"/>
          <p14:tracePt t="84908" x="3081338" y="4795838"/>
          <p14:tracePt t="84925" x="3081338" y="4819650"/>
          <p14:tracePt t="84941" x="3081338" y="4833938"/>
          <p14:tracePt t="84958" x="3081338" y="4843463"/>
          <p14:tracePt t="84975" x="3086100" y="4857750"/>
          <p14:tracePt t="84992" x="3086100" y="4872038"/>
          <p14:tracePt t="85008" x="3090863" y="4881563"/>
          <p14:tracePt t="85025" x="3090863" y="4886325"/>
          <p14:tracePt t="85041" x="3095625" y="4900613"/>
          <p14:tracePt t="85058" x="3100388" y="4919663"/>
          <p14:tracePt t="85075" x="3100388" y="4938713"/>
          <p14:tracePt t="85091" x="3109913" y="4957763"/>
          <p14:tracePt t="85108" x="3114675" y="4981575"/>
          <p14:tracePt t="85125" x="3124200" y="5014913"/>
          <p14:tracePt t="85142" x="3128963" y="5033963"/>
          <p14:tracePt t="85158" x="3138488" y="5067300"/>
          <p14:tracePt t="85175" x="3143250" y="5086350"/>
          <p14:tracePt t="85192" x="3148013" y="5119688"/>
          <p14:tracePt t="85208" x="3152775" y="5143500"/>
          <p14:tracePt t="85225" x="3157538" y="5153025"/>
          <p14:tracePt t="85241" x="3167063" y="5172075"/>
          <p14:tracePt t="85258" x="3171825" y="5186363"/>
          <p14:tracePt t="85275" x="3176588" y="5200650"/>
          <p14:tracePt t="85292" x="3190875" y="5224463"/>
          <p14:tracePt t="85308" x="3200400" y="5248275"/>
          <p14:tracePt t="85325" x="3205163" y="5276850"/>
          <p14:tracePt t="85341" x="3209925" y="5314950"/>
          <p14:tracePt t="85359" x="3224213" y="5343525"/>
          <p14:tracePt t="85375" x="3233738" y="5372100"/>
          <p14:tracePt t="85391" x="3233738" y="5386388"/>
          <p14:tracePt t="85408" x="3233738" y="5391150"/>
          <p14:tracePt t="85425" x="3233738" y="5400675"/>
          <p14:tracePt t="85441" x="3233738" y="5405438"/>
          <p14:tracePt t="85458" x="3233738" y="5410200"/>
          <p14:tracePt t="85823" x="3252788" y="5410200"/>
          <p14:tracePt t="85829" x="3281363" y="5410200"/>
          <p14:tracePt t="85841" x="3305175" y="5400675"/>
          <p14:tracePt t="85859" x="3400425" y="5400675"/>
          <p14:tracePt t="85875" x="3448050" y="5400675"/>
          <p14:tracePt t="85908" x="3548063" y="5400675"/>
          <p14:tracePt t="85941" x="3671888" y="5400675"/>
          <p14:tracePt t="85958" x="3724275" y="5400675"/>
          <p14:tracePt t="85975" x="3771900" y="5400675"/>
          <p14:tracePt t="85991" x="3833813" y="5405438"/>
          <p14:tracePt t="86008" x="3871913" y="5410200"/>
          <p14:tracePt t="86025" x="3914775" y="5410200"/>
          <p14:tracePt t="86042" x="3981450" y="5414963"/>
          <p14:tracePt t="86058" x="4033838" y="5424488"/>
          <p14:tracePt t="86075" x="4081463" y="5424488"/>
          <p14:tracePt t="86091" x="4124325" y="5434013"/>
          <p14:tracePt t="86108" x="4186238" y="5448300"/>
          <p14:tracePt t="86125" x="4214813" y="5448300"/>
          <p14:tracePt t="86141" x="4238625" y="5448300"/>
          <p14:tracePt t="86159" x="4252913" y="5453063"/>
          <p14:tracePt t="86175" x="4271963" y="5457825"/>
          <p14:tracePt t="86191" x="4286250" y="5457825"/>
          <p14:tracePt t="86208" x="4291013" y="5457825"/>
          <p14:tracePt t="86225" x="4295775" y="5457825"/>
          <p14:tracePt t="86241" x="4305300" y="5457825"/>
          <p14:tracePt t="86277" x="4305300" y="5462588"/>
          <p14:tracePt t="86291" x="4305300" y="5467350"/>
          <p14:tracePt t="86308" x="4305300" y="5476875"/>
          <p14:tracePt t="86325" x="4291013" y="5486400"/>
          <p14:tracePt t="86341" x="4267200" y="5510213"/>
          <p14:tracePt t="86358" x="4229100" y="5538788"/>
          <p14:tracePt t="86375" x="4214813" y="5543550"/>
          <p14:tracePt t="86391" x="4210050" y="5553075"/>
          <p14:tracePt t="86408" x="4200525" y="5553075"/>
          <p14:tracePt t="86425" x="4195763" y="5553075"/>
          <p14:tracePt t="86461" x="4191000" y="5553075"/>
          <p14:tracePt t="87108" x="4167188" y="5534025"/>
          <p14:tracePt t="87114" x="4138613" y="5505450"/>
          <p14:tracePt t="87125" x="4095750" y="5453063"/>
          <p14:tracePt t="87141" x="4014788" y="5372100"/>
          <p14:tracePt t="87160" x="3919538" y="5262563"/>
          <p14:tracePt t="87175" x="3867150" y="5210175"/>
          <p14:tracePt t="87208" x="3805238" y="5148263"/>
          <p14:tracePt t="87241" x="3719513" y="5062538"/>
          <p14:tracePt t="87258" x="3690938" y="5029200"/>
          <p14:tracePt t="87275" x="3667125" y="5000625"/>
          <p14:tracePt t="87291" x="3624263" y="4962525"/>
          <p14:tracePt t="87308" x="3595688" y="4938713"/>
          <p14:tracePt t="87325" x="3562350" y="4910138"/>
          <p14:tracePt t="87341" x="3505200" y="4862513"/>
          <p14:tracePt t="87358" x="3471863" y="4838700"/>
          <p14:tracePt t="87375" x="3433763" y="4814888"/>
          <p14:tracePt t="87391" x="3395663" y="4795838"/>
          <p14:tracePt t="87408" x="3348038" y="4772025"/>
          <p14:tracePt t="87425" x="3324225" y="4752975"/>
          <p14:tracePt t="87441" x="3305175" y="4743450"/>
          <p14:tracePt t="87459" x="3286125" y="4724400"/>
          <p14:tracePt t="87475" x="3248025" y="4691063"/>
          <p14:tracePt t="87491" x="3224213" y="4667250"/>
          <p14:tracePt t="87508" x="3195638" y="4633913"/>
          <p14:tracePt t="87525" x="3157538" y="4586288"/>
          <p14:tracePt t="87541" x="3133725" y="4562475"/>
          <p14:tracePt t="87558" x="3109913" y="4538663"/>
          <p14:tracePt t="87575" x="3086100" y="4514850"/>
          <p14:tracePt t="87592" x="3052763" y="4491038"/>
          <p14:tracePt t="87608" x="3043238" y="4476750"/>
          <p14:tracePt t="87625" x="3033713" y="4462463"/>
          <p14:tracePt t="87641" x="3024188" y="4457700"/>
          <p14:tracePt t="87658" x="3014663" y="4448175"/>
          <p14:tracePt t="87675" x="3014663" y="4443413"/>
          <p14:tracePt t="87732" x="3014663" y="4448175"/>
          <p14:tracePt t="87739" x="3019425" y="4467225"/>
          <p14:tracePt t="87746" x="3024188" y="4514850"/>
          <p14:tracePt t="87758" x="3043238" y="4562475"/>
          <p14:tracePt t="87775" x="3114675" y="4710113"/>
          <p14:tracePt t="87791" x="3186113" y="4824413"/>
          <p14:tracePt t="87808" x="3252788" y="4953000"/>
          <p14:tracePt t="87825" x="3314700" y="5062538"/>
          <p14:tracePt t="87841" x="3381375" y="5172075"/>
          <p14:tracePt t="87858" x="3424238" y="5219700"/>
          <p14:tracePt t="87875" x="3486150" y="5286375"/>
          <p14:tracePt t="87892" x="3557588" y="5362575"/>
          <p14:tracePt t="87909" x="3690938" y="5505450"/>
          <p14:tracePt t="87925" x="3762375" y="5576888"/>
          <p14:tracePt t="87942" x="3824288" y="5629275"/>
          <p14:tracePt t="87959" x="3905250" y="5686425"/>
          <p14:tracePt t="87975" x="3938588" y="5700713"/>
          <p14:tracePt t="87992" x="3952875" y="5715000"/>
          <p14:tracePt t="88008" x="3962400" y="5719763"/>
          <p14:tracePt t="88025" x="3967163" y="5719763"/>
          <p14:tracePt t="88041" x="3967163" y="5710238"/>
          <p14:tracePt t="88058" x="3871913" y="5581650"/>
          <p14:tracePt t="88075" x="3714750" y="5424488"/>
          <p14:tracePt t="88091" x="3367088" y="5014913"/>
          <p14:tracePt t="88108" x="3238500" y="4852988"/>
          <p14:tracePt t="88125" x="3143250" y="4762500"/>
          <p14:tracePt t="88141" x="3052763" y="4676775"/>
          <p14:tracePt t="88158" x="2962275" y="4600575"/>
          <p14:tracePt t="88174" x="2943225" y="4581525"/>
          <p14:tracePt t="88191" x="2933700" y="4576763"/>
          <p14:tracePt t="88208" x="2928938" y="4576763"/>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제목 1"/>
          <p:cNvSpPr>
            <a:spLocks noGrp="1"/>
          </p:cNvSpPr>
          <p:nvPr>
            <p:ph type="title"/>
          </p:nvPr>
        </p:nvSpPr>
        <p:spPr/>
        <p:txBody>
          <a:bodyPr>
            <a:normAutofit fontScale="90000"/>
          </a:bodyPr>
          <a:lstStyle/>
          <a:p>
            <a:r>
              <a:rPr lang="en-US" altLang="ko-KR" dirty="0"/>
              <a:t>The try-with-resources Statement</a:t>
            </a:r>
            <a:br>
              <a:rPr lang="en-US" altLang="ko-KR" dirty="0"/>
            </a:br>
            <a:r>
              <a:rPr lang="en-US" altLang="ko-KR" dirty="0"/>
              <a:t>(Since Java 7)</a:t>
            </a:r>
            <a:endParaRPr lang="ko-KR" altLang="en-US" dirty="0"/>
          </a:p>
        </p:txBody>
      </p:sp>
      <p:sp>
        <p:nvSpPr>
          <p:cNvPr id="37891" name="내용 개체 틀 2"/>
          <p:cNvSpPr>
            <a:spLocks noGrp="1"/>
          </p:cNvSpPr>
          <p:nvPr>
            <p:ph idx="1"/>
          </p:nvPr>
        </p:nvSpPr>
        <p:spPr>
          <a:xfrm>
            <a:off x="457200" y="1341438"/>
            <a:ext cx="8362950" cy="1582737"/>
          </a:xfrm>
        </p:spPr>
        <p:txBody>
          <a:bodyPr/>
          <a:lstStyle/>
          <a:p>
            <a:r>
              <a:rPr lang="en-US" altLang="ko-KR" sz="2000" dirty="0"/>
              <a:t>The try-with-resources statement ensures that</a:t>
            </a:r>
            <a:r>
              <a:rPr lang="en-US" altLang="ko-KR" sz="2000" u="sng" dirty="0"/>
              <a:t> each resource is closed at the end of the statement.</a:t>
            </a:r>
          </a:p>
          <a:p>
            <a:r>
              <a:rPr lang="en-US" altLang="ko-KR" sz="2000" dirty="0"/>
              <a:t>A resource: </a:t>
            </a:r>
            <a:r>
              <a:rPr lang="en-US" altLang="ko-KR" sz="2000" u="sng" dirty="0"/>
              <a:t>any object that implements </a:t>
            </a:r>
            <a:r>
              <a:rPr lang="en-US" altLang="ko-KR" sz="2000" u="sng" dirty="0" err="1"/>
              <a:t>java.lang.AutoCloseable</a:t>
            </a:r>
            <a:r>
              <a:rPr lang="en-US" altLang="ko-KR" sz="2000" dirty="0"/>
              <a:t> can be used as a resource.</a:t>
            </a:r>
          </a:p>
        </p:txBody>
      </p:sp>
      <p:sp>
        <p:nvSpPr>
          <p:cNvPr id="3789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A79F1639-0440-4FF7-95DC-B3936B5F0A3A}" type="slidenum">
              <a:rPr lang="en-US" altLang="ko-KR" sz="1000" smtClean="0">
                <a:latin typeface="Verdana" panose="020B0604030504040204" pitchFamily="34" charset="0"/>
                <a:ea typeface="굴림" panose="020B0600000101010101" pitchFamily="50" charset="-127"/>
              </a:rPr>
              <a:pPr>
                <a:spcBef>
                  <a:spcPct val="0"/>
                </a:spcBef>
                <a:buClrTx/>
                <a:buFontTx/>
                <a:buNone/>
              </a:pPr>
              <a:t>24</a:t>
            </a:fld>
            <a:endParaRPr lang="en-US" altLang="ko-KR" sz="1000">
              <a:latin typeface="Verdana" panose="020B0604030504040204" pitchFamily="34" charset="0"/>
              <a:ea typeface="굴림" panose="020B0600000101010101" pitchFamily="50" charset="-127"/>
            </a:endParaRPr>
          </a:p>
        </p:txBody>
      </p:sp>
      <p:sp>
        <p:nvSpPr>
          <p:cNvPr id="37893" name="Rectangle 3"/>
          <p:cNvSpPr txBox="1">
            <a:spLocks noChangeArrowheads="1"/>
          </p:cNvSpPr>
          <p:nvPr/>
        </p:nvSpPr>
        <p:spPr bwMode="auto">
          <a:xfrm>
            <a:off x="457200" y="3141663"/>
            <a:ext cx="8229600" cy="26638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lvl1pPr>
              <a:spcBef>
                <a:spcPct val="20000"/>
              </a:spcBef>
              <a:buClr>
                <a:schemeClr val="hlink"/>
              </a:buClr>
              <a:buFont typeface="Wingdings" panose="05000000000000000000" pitchFamily="2" charset="2"/>
              <a:buChar char="v"/>
              <a:tabLst>
                <a:tab pos="273050" algn="l"/>
                <a:tab pos="450850" algn="l"/>
                <a:tab pos="712788"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273050" algn="l"/>
                <a:tab pos="450850" algn="l"/>
                <a:tab pos="712788"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110000"/>
              </a:lnSpc>
              <a:spcBef>
                <a:spcPct val="0"/>
              </a:spcBef>
              <a:buClrTx/>
              <a:buFontTx/>
              <a:buNone/>
            </a:pPr>
            <a:r>
              <a:rPr lang="en-US" altLang="ko-KR" sz="1800" dirty="0"/>
              <a:t>public static String </a:t>
            </a:r>
            <a:r>
              <a:rPr lang="en-US" altLang="ko-KR" sz="1800" dirty="0" err="1"/>
              <a:t>readFirstLine</a:t>
            </a:r>
            <a:r>
              <a:rPr lang="en-US" altLang="ko-KR" sz="1800" dirty="0"/>
              <a:t>(String path) throws </a:t>
            </a:r>
            <a:r>
              <a:rPr lang="en-US" altLang="ko-KR" sz="1800" dirty="0" err="1"/>
              <a:t>IOException</a:t>
            </a:r>
            <a:r>
              <a:rPr lang="en-US" altLang="ko-KR" sz="1800" dirty="0"/>
              <a:t> {</a:t>
            </a:r>
          </a:p>
          <a:p>
            <a:pPr eaLnBrk="1" hangingPunct="1">
              <a:lnSpc>
                <a:spcPct val="110000"/>
              </a:lnSpc>
              <a:spcBef>
                <a:spcPct val="0"/>
              </a:spcBef>
              <a:buClrTx/>
              <a:buFontTx/>
              <a:buNone/>
            </a:pPr>
            <a:r>
              <a:rPr lang="en-US" altLang="ko-KR" sz="1800" dirty="0"/>
              <a:t>	String line = "";</a:t>
            </a:r>
          </a:p>
          <a:p>
            <a:pPr eaLnBrk="1" hangingPunct="1">
              <a:lnSpc>
                <a:spcPct val="110000"/>
              </a:lnSpc>
              <a:spcBef>
                <a:spcPct val="0"/>
              </a:spcBef>
              <a:buClrTx/>
              <a:buFontTx/>
              <a:buNone/>
            </a:pPr>
            <a:r>
              <a:rPr lang="en-US" altLang="ko-KR" sz="1800" dirty="0"/>
              <a:t>	try </a:t>
            </a:r>
            <a:r>
              <a:rPr lang="en-US" altLang="ko-KR" sz="1800" b="1" dirty="0"/>
              <a:t>(</a:t>
            </a:r>
            <a:r>
              <a:rPr lang="en-US" altLang="ko-KR" sz="1800" b="1" dirty="0" err="1"/>
              <a:t>BufferedReader</a:t>
            </a:r>
            <a:r>
              <a:rPr lang="en-US" altLang="ko-KR" sz="1800" b="1" dirty="0"/>
              <a:t> </a:t>
            </a:r>
            <a:r>
              <a:rPr lang="en-US" altLang="ko-KR" sz="1800" b="1" dirty="0" err="1"/>
              <a:t>br</a:t>
            </a:r>
            <a:r>
              <a:rPr lang="en-US" altLang="ko-KR" sz="1800" b="1" dirty="0"/>
              <a:t> = new </a:t>
            </a:r>
            <a:r>
              <a:rPr lang="en-US" altLang="ko-KR" sz="1800" b="1" dirty="0" err="1"/>
              <a:t>BufferedReader</a:t>
            </a:r>
            <a:r>
              <a:rPr lang="en-US" altLang="ko-KR" sz="1800" b="1" dirty="0"/>
              <a:t>(new </a:t>
            </a:r>
            <a:r>
              <a:rPr lang="en-US" altLang="ko-KR" sz="1800" b="1" dirty="0" err="1"/>
              <a:t>FileReader</a:t>
            </a:r>
            <a:r>
              <a:rPr lang="en-US" altLang="ko-KR" sz="1800" b="1" dirty="0"/>
              <a:t>(path)))</a:t>
            </a:r>
            <a:endParaRPr lang="en-US" altLang="ko-KR" sz="1800" dirty="0"/>
          </a:p>
          <a:p>
            <a:pPr eaLnBrk="1" hangingPunct="1">
              <a:lnSpc>
                <a:spcPct val="110000"/>
              </a:lnSpc>
              <a:spcBef>
                <a:spcPct val="0"/>
              </a:spcBef>
              <a:buClrTx/>
              <a:buFontTx/>
              <a:buNone/>
            </a:pPr>
            <a:r>
              <a:rPr lang="en-US" altLang="ko-KR" sz="1800" dirty="0"/>
              <a:t>	{</a:t>
            </a:r>
          </a:p>
          <a:p>
            <a:pPr eaLnBrk="1" hangingPunct="1">
              <a:lnSpc>
                <a:spcPct val="110000"/>
              </a:lnSpc>
              <a:spcBef>
                <a:spcPct val="0"/>
              </a:spcBef>
              <a:buClrTx/>
              <a:buFontTx/>
              <a:buNone/>
            </a:pPr>
            <a:r>
              <a:rPr lang="en-US" altLang="ko-KR" sz="1800" dirty="0"/>
              <a:t>		line = </a:t>
            </a:r>
            <a:r>
              <a:rPr lang="en-US" altLang="ko-KR" sz="1800" dirty="0" err="1"/>
              <a:t>br.readLine</a:t>
            </a:r>
            <a:r>
              <a:rPr lang="en-US" altLang="ko-KR" sz="1800" dirty="0"/>
              <a:t>();</a:t>
            </a:r>
          </a:p>
          <a:p>
            <a:pPr eaLnBrk="1" hangingPunct="1">
              <a:lnSpc>
                <a:spcPct val="110000"/>
              </a:lnSpc>
              <a:spcBef>
                <a:spcPct val="0"/>
              </a:spcBef>
              <a:buClrTx/>
              <a:buFontTx/>
              <a:buNone/>
            </a:pPr>
            <a:r>
              <a:rPr lang="en-US" altLang="ko-KR" sz="1800" dirty="0"/>
              <a:t>	}</a:t>
            </a:r>
          </a:p>
          <a:p>
            <a:pPr eaLnBrk="1" hangingPunct="1">
              <a:lnSpc>
                <a:spcPct val="110000"/>
              </a:lnSpc>
              <a:spcBef>
                <a:spcPct val="0"/>
              </a:spcBef>
              <a:buClrTx/>
              <a:buFontTx/>
              <a:buNone/>
            </a:pPr>
            <a:r>
              <a:rPr lang="en-US" altLang="ko-KR" sz="1800" dirty="0"/>
              <a:t>	return line;</a:t>
            </a:r>
          </a:p>
          <a:p>
            <a:pPr eaLnBrk="1" hangingPunct="1">
              <a:lnSpc>
                <a:spcPct val="110000"/>
              </a:lnSpc>
              <a:spcBef>
                <a:spcPct val="0"/>
              </a:spcBef>
              <a:buClrTx/>
              <a:buFontTx/>
              <a:buNone/>
            </a:pPr>
            <a:r>
              <a:rPr lang="en-US" altLang="ko-KR" sz="1800" dirty="0"/>
              <a:t>} </a:t>
            </a:r>
          </a:p>
        </p:txBody>
      </p:sp>
    </p:spTree>
  </p:cSld>
  <p:clrMapOvr>
    <a:masterClrMapping/>
  </p:clrMapOvr>
  <mc:AlternateContent xmlns:mc="http://schemas.openxmlformats.org/markup-compatibility/2006" xmlns:p14="http://schemas.microsoft.com/office/powerpoint/2010/main">
    <mc:Choice Requires="p14">
      <p:transition spd="slow" p14:dur="2000" advTm="69633"/>
    </mc:Choice>
    <mc:Fallback xmlns="">
      <p:transition spd="slow" advTm="69633"/>
    </mc:Fallback>
  </mc:AlternateContent>
  <p:extLst>
    <p:ext uri="{3A86A75C-4F4B-4683-9AE1-C65F6400EC91}">
      <p14:laserTraceLst xmlns:p14="http://schemas.microsoft.com/office/powerpoint/2010/main">
        <p14:tracePtLst>
          <p14:tracePt t="608" x="2938463" y="4562475"/>
          <p14:tracePt t="615" x="2952750" y="4552950"/>
          <p14:tracePt t="623" x="2971800" y="4538663"/>
          <p14:tracePt t="640" x="3009900" y="4510088"/>
          <p14:tracePt t="656" x="3062288" y="4457700"/>
          <p14:tracePt t="673" x="3138488" y="4362450"/>
          <p14:tracePt t="690" x="3176588" y="4310063"/>
          <p14:tracePt t="723" x="3214688" y="4271963"/>
          <p14:tracePt t="909" x="3300413" y="4048125"/>
          <p14:tracePt t="919" x="3376613" y="3862388"/>
          <p14:tracePt t="932" x="3657600" y="3186113"/>
          <p14:tracePt t="940" x="3762375" y="2990850"/>
          <p14:tracePt t="957" x="3976688" y="2652713"/>
          <p14:tracePt t="974" x="4171950" y="2328863"/>
          <p14:tracePt t="990" x="4233863" y="2219325"/>
          <p14:tracePt t="1007" x="4291013" y="2128838"/>
          <p14:tracePt t="1023" x="4348163" y="2019300"/>
          <p14:tracePt t="1040" x="4452938" y="1828800"/>
          <p14:tracePt t="1056" x="4514850" y="1747838"/>
          <p14:tracePt t="1073" x="4586288" y="1647825"/>
          <p14:tracePt t="1090" x="4662488" y="1524000"/>
          <p14:tracePt t="1106" x="4738688" y="1376363"/>
          <p14:tracePt t="1123" x="4752975" y="1347788"/>
          <p14:tracePt t="1140" x="4762500" y="1333500"/>
          <p14:tracePt t="1157" x="4772025" y="1323975"/>
          <p14:tracePt t="1173" x="4776788" y="1314450"/>
          <p14:tracePt t="1356" x="4800600" y="1295400"/>
          <p14:tracePt t="1363" x="4848225" y="1262063"/>
          <p14:tracePt t="1373" x="4910138" y="1219200"/>
          <p14:tracePt t="1390" x="5062538" y="1147763"/>
          <p14:tracePt t="1406" x="5248275" y="1076325"/>
          <p14:tracePt t="1423" x="5324475" y="1052513"/>
          <p14:tracePt t="1440" x="5376863" y="1033463"/>
          <p14:tracePt t="1456" x="5414963" y="1014413"/>
          <p14:tracePt t="1473" x="5443538" y="1004888"/>
          <p14:tracePt t="1490" x="5453063" y="1004888"/>
          <p14:tracePt t="1506" x="5457825" y="1004888"/>
          <p14:tracePt t="1524" x="5462588" y="1004888"/>
          <p14:tracePt t="1540" x="5472113" y="1004888"/>
          <p14:tracePt t="2016" x="5472113" y="1009650"/>
          <p14:tracePt t="2025" x="5467350" y="1009650"/>
          <p14:tracePt t="2032" x="5467350" y="1014413"/>
          <p14:tracePt t="2040" x="5462588" y="1019175"/>
          <p14:tracePt t="2056" x="5457825" y="1023938"/>
          <p14:tracePt t="2073" x="5453063" y="1028700"/>
          <p14:tracePt t="2090" x="5438775" y="1052513"/>
          <p14:tracePt t="2123" x="5424488" y="1062038"/>
          <p14:tracePt t="2156" x="5414963" y="1071563"/>
          <p14:tracePt t="2173" x="5414963" y="1076325"/>
          <p14:tracePt t="2206" x="5410200" y="1081088"/>
          <p14:tracePt t="2223" x="5395913" y="1095375"/>
          <p14:tracePt t="2240" x="5376863" y="1109663"/>
          <p14:tracePt t="2256" x="5338763" y="1143000"/>
          <p14:tracePt t="2274" x="5262563" y="1190625"/>
          <p14:tracePt t="2290" x="5205413" y="1223963"/>
          <p14:tracePt t="2307" x="5129213" y="1257300"/>
          <p14:tracePt t="2323" x="4981575" y="1290638"/>
          <p14:tracePt t="2341" x="4672013" y="1304925"/>
          <p14:tracePt t="2356" x="4457700" y="1257300"/>
          <p14:tracePt t="2373" x="4224338" y="1190625"/>
          <p14:tracePt t="2392" x="3952875" y="1109663"/>
          <p14:tracePt t="2407" x="3790950" y="1066800"/>
          <p14:tracePt t="2423" x="3633788" y="1028700"/>
          <p14:tracePt t="2439" x="3538538" y="1014413"/>
          <p14:tracePt t="2457" x="3467100" y="1004888"/>
          <p14:tracePt t="2473" x="3409950" y="1000125"/>
          <p14:tracePt t="2489" x="3357563" y="1000125"/>
          <p14:tracePt t="2507" x="3309938" y="1000125"/>
          <p14:tracePt t="2514" x="3281363" y="1000125"/>
          <p14:tracePt t="2531" x="3209925" y="1000125"/>
          <p14:tracePt t="2540" x="3181350" y="1000125"/>
          <p14:tracePt t="2556" x="3133725" y="1000125"/>
          <p14:tracePt t="2573" x="3114675" y="1000125"/>
          <p14:tracePt t="2589" x="3086100" y="1000125"/>
          <p14:tracePt t="2606" x="3076575" y="1000125"/>
          <p14:tracePt t="2623" x="3067050" y="990600"/>
          <p14:tracePt t="2640" x="3057525" y="990600"/>
          <p14:tracePt t="2656" x="3028950" y="981075"/>
          <p14:tracePt t="2673" x="3009900" y="981075"/>
          <p14:tracePt t="2690" x="2986088" y="966788"/>
          <p14:tracePt t="2707" x="2947988" y="966788"/>
          <p14:tracePt t="2723" x="2933700" y="962025"/>
          <p14:tracePt t="2740" x="2919413" y="957263"/>
          <p14:tracePt t="2756" x="2905125" y="947738"/>
          <p14:tracePt t="2775" x="2890838" y="938213"/>
          <p14:tracePt t="2791" x="2876550" y="933450"/>
          <p14:tracePt t="2806" x="2862263" y="928688"/>
          <p14:tracePt t="2823" x="2847975" y="919163"/>
          <p14:tracePt t="2840" x="2824163" y="909638"/>
          <p14:tracePt t="2856" x="2809875" y="904875"/>
          <p14:tracePt t="2873" x="2800350" y="900113"/>
          <p14:tracePt t="2892" x="2790825" y="890588"/>
          <p14:tracePt t="2906" x="2786063" y="881063"/>
          <p14:tracePt t="2923" x="2776538" y="876300"/>
          <p14:tracePt t="2939" x="2771775" y="871538"/>
          <p14:tracePt t="2956" x="2762250" y="862013"/>
          <p14:tracePt t="2973" x="2757488" y="852488"/>
          <p14:tracePt t="2989" x="2752725" y="847725"/>
          <p14:tracePt t="3006" x="2747963" y="842963"/>
          <p14:tracePt t="3008" x="2747963" y="838200"/>
          <p14:tracePt t="3023" x="2738438" y="833438"/>
          <p14:tracePt t="3040" x="2733675" y="823913"/>
          <p14:tracePt t="3056" x="2728913" y="819150"/>
          <p14:tracePt t="3074" x="2719388" y="814388"/>
          <p14:tracePt t="3090" x="2709863" y="804863"/>
          <p14:tracePt t="3106" x="2705100" y="795338"/>
          <p14:tracePt t="3123" x="2700338" y="790575"/>
          <p14:tracePt t="3140" x="2690813" y="785813"/>
          <p14:tracePt t="3156" x="2681288" y="785813"/>
          <p14:tracePt t="3274" x="2681288" y="781050"/>
          <p14:tracePt t="3280" x="2681288" y="776288"/>
          <p14:tracePt t="3295" x="2681288" y="771525"/>
          <p14:tracePt t="3306" x="2686050" y="766763"/>
          <p14:tracePt t="3323" x="2747963" y="742950"/>
          <p14:tracePt t="3339" x="2843213" y="728663"/>
          <p14:tracePt t="3356" x="2957513" y="709613"/>
          <p14:tracePt t="3373" x="3052763" y="695325"/>
          <p14:tracePt t="3389" x="3157538" y="690563"/>
          <p14:tracePt t="3406" x="3233738" y="690563"/>
          <p14:tracePt t="3423" x="3295650" y="690563"/>
          <p14:tracePt t="3439" x="3328988" y="690563"/>
          <p14:tracePt t="3456" x="3362325" y="690563"/>
          <p14:tracePt t="3473" x="3376613" y="690563"/>
          <p14:tracePt t="3490" x="3395663" y="690563"/>
          <p14:tracePt t="3506" x="3405188" y="690563"/>
          <p14:tracePt t="3523" x="3419475" y="690563"/>
          <p14:tracePt t="3539" x="3433763" y="695325"/>
          <p14:tracePt t="3556" x="3452813" y="700088"/>
          <p14:tracePt t="3573" x="3509963" y="709613"/>
          <p14:tracePt t="3589" x="3600450" y="728663"/>
          <p14:tracePt t="3606" x="3733800" y="728663"/>
          <p14:tracePt t="3623" x="3857625" y="733425"/>
          <p14:tracePt t="3639" x="4010025" y="752475"/>
          <p14:tracePt t="3656" x="4110038" y="757238"/>
          <p14:tracePt t="3673" x="4224338" y="757238"/>
          <p14:tracePt t="3689" x="4314825" y="766763"/>
          <p14:tracePt t="3706" x="4429125" y="771525"/>
          <p14:tracePt t="3723" x="4533900" y="790575"/>
          <p14:tracePt t="3739" x="4657725" y="790575"/>
          <p14:tracePt t="3757" x="4772025" y="800100"/>
          <p14:tracePt t="3773" x="4886325" y="814388"/>
          <p14:tracePt t="3789" x="4967288" y="819150"/>
          <p14:tracePt t="3806" x="5057775" y="819150"/>
          <p14:tracePt t="3823" x="5162550" y="819150"/>
          <p14:tracePt t="3839" x="5214938" y="819150"/>
          <p14:tracePt t="3856" x="5233988" y="819150"/>
          <p14:tracePt t="3873" x="5248275" y="819150"/>
          <p14:tracePt t="3889" x="5257800" y="819150"/>
          <p14:tracePt t="3906" x="5262563" y="819150"/>
          <p14:tracePt t="4822" x="5300663" y="819150"/>
          <p14:tracePt t="4830" x="5367338" y="819150"/>
          <p14:tracePt t="4839" x="5438775" y="809625"/>
          <p14:tracePt t="4856" x="5572125" y="800100"/>
          <p14:tracePt t="4873" x="5686425" y="790575"/>
          <p14:tracePt t="4889" x="5748338" y="790575"/>
          <p14:tracePt t="4923" x="5848350" y="790575"/>
          <p14:tracePt t="4956" x="5886450" y="790575"/>
          <p14:tracePt t="4973" x="5895975" y="790575"/>
          <p14:tracePt t="4990" x="5900738" y="790575"/>
          <p14:tracePt t="5006" x="5900738" y="795338"/>
          <p14:tracePt t="5023" x="5891213" y="828675"/>
          <p14:tracePt t="5040" x="5853113" y="900113"/>
          <p14:tracePt t="5056" x="5767388" y="1028700"/>
          <p14:tracePt t="5073" x="5686425" y="1095375"/>
          <p14:tracePt t="5089" x="5586413" y="1152525"/>
          <p14:tracePt t="5106" x="5495925" y="1209675"/>
          <p14:tracePt t="5123" x="5367338" y="1281113"/>
          <p14:tracePt t="5139" x="5291138" y="1333500"/>
          <p14:tracePt t="5156" x="5210175" y="1390650"/>
          <p14:tracePt t="5173" x="5133975" y="1447800"/>
          <p14:tracePt t="5189" x="5048250" y="1504950"/>
          <p14:tracePt t="5206" x="5014913" y="1528763"/>
          <p14:tracePt t="5223" x="5000625" y="1538288"/>
          <p14:tracePt t="5239" x="4991100" y="1547813"/>
          <p14:tracePt t="5256" x="4986338" y="1547813"/>
          <p14:tracePt t="6181" x="4938713" y="1595438"/>
          <p14:tracePt t="6188" x="4852988" y="1681163"/>
          <p14:tracePt t="6195" x="4724400" y="1800225"/>
          <p14:tracePt t="6206" x="4514850" y="2038350"/>
          <p14:tracePt t="6223" x="4110038" y="2400300"/>
          <p14:tracePt t="6240" x="3395663" y="3052763"/>
          <p14:tracePt t="6273" x="2524125" y="3686175"/>
          <p14:tracePt t="6307" x="1943100" y="4057650"/>
          <p14:tracePt t="6323" x="1781175" y="4105275"/>
          <p14:tracePt t="6340" x="1666875" y="4119563"/>
          <p14:tracePt t="6356" x="1571625" y="4133850"/>
          <p14:tracePt t="6373" x="1528763" y="4133850"/>
          <p14:tracePt t="6389" x="1476375" y="4133850"/>
          <p14:tracePt t="6406" x="1428750" y="4138613"/>
          <p14:tracePt t="6422" x="1352550" y="4152900"/>
          <p14:tracePt t="6439" x="1281113" y="4162425"/>
          <p14:tracePt t="6456" x="1228725" y="4167188"/>
          <p14:tracePt t="6473" x="1166813" y="4181475"/>
          <p14:tracePt t="6489" x="1066800" y="4210050"/>
          <p14:tracePt t="6506" x="962025" y="4252913"/>
          <p14:tracePt t="6523" x="842963" y="4310063"/>
          <p14:tracePt t="6539" x="690563" y="4429125"/>
          <p14:tracePt t="6556" x="609600" y="4467225"/>
          <p14:tracePt t="6573" x="566738" y="4481513"/>
          <p14:tracePt t="6589" x="547688" y="4486275"/>
          <p14:tracePt t="6606" x="542925" y="4476750"/>
          <p14:tracePt t="6842" x="566738" y="4429125"/>
          <p14:tracePt t="6849" x="595313" y="4400550"/>
          <p14:tracePt t="6856" x="619125" y="4371975"/>
          <p14:tracePt t="6873" x="652463" y="4324350"/>
          <p14:tracePt t="6889" x="676275" y="4291013"/>
          <p14:tracePt t="6906" x="685800" y="4262438"/>
          <p14:tracePt t="6922" x="700088" y="4243388"/>
          <p14:tracePt t="6940" x="700088" y="4238625"/>
          <p14:tracePt t="6956" x="700088" y="4229100"/>
          <p14:tracePt t="6973" x="700088" y="4224338"/>
          <p14:tracePt t="6989" x="700088" y="4214813"/>
          <p14:tracePt t="7033" x="704850" y="4214813"/>
          <p14:tracePt t="7040" x="709613" y="4214813"/>
          <p14:tracePt t="7056" x="714375" y="4214813"/>
          <p14:tracePt t="7073" x="733425" y="4267200"/>
          <p14:tracePt t="7089" x="766763" y="4471988"/>
          <p14:tracePt t="7106" x="814388" y="4729163"/>
          <p14:tracePt t="7123" x="833438" y="4972050"/>
          <p14:tracePt t="7139" x="842963" y="5143500"/>
          <p14:tracePt t="7156" x="857250" y="5267325"/>
          <p14:tracePt t="7172" x="876300" y="5557838"/>
          <p14:tracePt t="7189" x="890588" y="5672138"/>
          <p14:tracePt t="7206" x="900113" y="5729288"/>
          <p14:tracePt t="7223" x="904875" y="5776913"/>
          <p14:tracePt t="7239" x="904875" y="5786438"/>
          <p14:tracePt t="7256" x="904875" y="5791200"/>
          <p14:tracePt t="7272" x="904875" y="5800725"/>
          <p14:tracePt t="7319" x="909638" y="5753100"/>
          <p14:tracePt t="7326" x="919163" y="5643563"/>
          <p14:tracePt t="7340" x="928688" y="5534025"/>
          <p14:tracePt t="7356" x="962025" y="5014913"/>
          <p14:tracePt t="7372" x="981075" y="4781550"/>
          <p14:tracePt t="7389" x="990600" y="4533900"/>
          <p14:tracePt t="7406" x="1000125" y="4352925"/>
          <p14:tracePt t="7422" x="990600" y="4310063"/>
          <p14:tracePt t="7439" x="981075" y="4286250"/>
          <p14:tracePt t="7456" x="976313" y="4271963"/>
          <p14:tracePt t="7473" x="966788" y="4252913"/>
          <p14:tracePt t="7489" x="962025" y="4248150"/>
          <p14:tracePt t="7506" x="962025" y="4238625"/>
          <p14:tracePt t="7576" x="957263" y="4248150"/>
          <p14:tracePt t="7583" x="957263" y="4257675"/>
          <p14:tracePt t="7590" x="952500" y="4295775"/>
          <p14:tracePt t="9626" x="952500" y="4286250"/>
          <p14:tracePt t="9632" x="957263" y="4276725"/>
          <p14:tracePt t="9640" x="966788" y="4262438"/>
          <p14:tracePt t="9656" x="976313" y="4243388"/>
          <p14:tracePt t="9672" x="981075" y="4205288"/>
          <p14:tracePt t="9691" x="981075" y="4171950"/>
          <p14:tracePt t="9722" x="971550" y="4095750"/>
          <p14:tracePt t="9756" x="962025" y="4062413"/>
          <p14:tracePt t="9772" x="952500" y="4043363"/>
          <p14:tracePt t="9789" x="947738" y="4029075"/>
          <p14:tracePt t="9806" x="942975" y="4000500"/>
          <p14:tracePt t="9822" x="952500" y="3943350"/>
          <p14:tracePt t="9840" x="962025" y="3914775"/>
          <p14:tracePt t="9856" x="981075" y="3890963"/>
          <p14:tracePt t="9872" x="990600" y="3881438"/>
          <p14:tracePt t="9889" x="1000125" y="3876675"/>
          <p14:tracePt t="9906" x="1009650" y="3876675"/>
          <p14:tracePt t="9922" x="1019175" y="3886200"/>
          <p14:tracePt t="9939" x="1042988" y="3938588"/>
          <p14:tracePt t="9956" x="1052513" y="3971925"/>
          <p14:tracePt t="9972" x="1062038" y="4010025"/>
          <p14:tracePt t="9989" x="1057275" y="4067175"/>
          <p14:tracePt t="10006" x="1033463" y="4148138"/>
          <p14:tracePt t="10023" x="1004888" y="4205288"/>
          <p14:tracePt t="10039" x="981075" y="4229100"/>
          <p14:tracePt t="10056" x="952500" y="4252913"/>
          <p14:tracePt t="10072" x="909638" y="4276725"/>
          <p14:tracePt t="10089" x="881063" y="4271963"/>
          <p14:tracePt t="10106" x="842963" y="4262438"/>
          <p14:tracePt t="10123" x="795338" y="4229100"/>
          <p14:tracePt t="10139" x="728663" y="4162425"/>
          <p14:tracePt t="10156" x="695325" y="4114800"/>
          <p14:tracePt t="10172" x="657225" y="4048125"/>
          <p14:tracePt t="10189" x="633413" y="3919538"/>
          <p14:tracePt t="10205" x="661988" y="3724275"/>
          <p14:tracePt t="10224" x="690563" y="3662363"/>
          <p14:tracePt t="10239" x="709613" y="3624263"/>
          <p14:tracePt t="10255" x="738188" y="3600450"/>
          <p14:tracePt t="10272" x="762000" y="3581400"/>
          <p14:tracePt t="10289" x="790575" y="3576638"/>
          <p14:tracePt t="10305" x="847725" y="3576638"/>
          <p14:tracePt t="10322" x="971550" y="3600450"/>
          <p14:tracePt t="10339" x="1047750" y="3648075"/>
          <p14:tracePt t="10356" x="1090613" y="3705225"/>
          <p14:tracePt t="10373" x="1133475" y="3762375"/>
          <p14:tracePt t="10389" x="1171575" y="3867150"/>
          <p14:tracePt t="10406" x="1176338" y="3900488"/>
          <p14:tracePt t="10423" x="1176338" y="3952875"/>
          <p14:tracePt t="10439" x="1147763" y="4071938"/>
          <p14:tracePt t="10455" x="1114425" y="4157663"/>
          <p14:tracePt t="10472" x="1085850" y="4224338"/>
          <p14:tracePt t="10489" x="1066800" y="4252913"/>
          <p14:tracePt t="10505" x="1057275" y="4281488"/>
          <p14:tracePt t="10522" x="1047750" y="4286250"/>
          <p14:tracePt t="10539" x="1047750" y="4295775"/>
          <p14:tracePt t="10556" x="1047750" y="4300538"/>
          <p14:tracePt t="10572" x="1047750" y="4305300"/>
          <p14:tracePt t="10764" x="1028700" y="4305300"/>
          <p14:tracePt t="10773" x="1014413" y="4305300"/>
          <p14:tracePt t="10789" x="976313" y="4291013"/>
          <p14:tracePt t="10806" x="900113" y="4243388"/>
          <p14:tracePt t="10822" x="852488" y="4195763"/>
          <p14:tracePt t="10839" x="804863" y="4114800"/>
          <p14:tracePt t="10856" x="781050" y="4062413"/>
          <p14:tracePt t="10873" x="752475" y="4014788"/>
          <p14:tracePt t="10889" x="747713" y="3881438"/>
          <p14:tracePt t="10906" x="757238" y="3743325"/>
          <p14:tracePt t="10924" x="795338" y="3619500"/>
          <p14:tracePt t="10939" x="814388" y="3586163"/>
          <p14:tracePt t="10956" x="828675" y="3567113"/>
          <p14:tracePt t="10972" x="842963" y="3552825"/>
          <p14:tracePt t="10989" x="857250" y="3548063"/>
          <p14:tracePt t="11006" x="895350" y="3543300"/>
          <p14:tracePt t="11022" x="947738" y="3571875"/>
          <p14:tracePt t="11039" x="1033463" y="3652838"/>
          <p14:tracePt t="11056" x="1109663" y="3752850"/>
          <p14:tracePt t="11072" x="1181100" y="3843338"/>
          <p14:tracePt t="11089" x="1200150" y="3881438"/>
          <p14:tracePt t="11105" x="1209675" y="3900488"/>
          <p14:tracePt t="11122" x="1219200" y="3914775"/>
          <p14:tracePt t="11139" x="1219200" y="3933825"/>
          <p14:tracePt t="11156" x="1219200" y="3967163"/>
          <p14:tracePt t="11172" x="1214438" y="4019550"/>
          <p14:tracePt t="11189" x="1200150" y="4095750"/>
          <p14:tracePt t="11205" x="1190625" y="4119563"/>
          <p14:tracePt t="11222" x="1190625" y="4129088"/>
          <p14:tracePt t="11239" x="1190625" y="4138613"/>
          <p14:tracePt t="11256" x="1190625" y="4148138"/>
          <p14:tracePt t="11272" x="1190625" y="4157663"/>
          <p14:tracePt t="11289" x="1190625" y="4176713"/>
          <p14:tracePt t="11306" x="1195388" y="4200525"/>
          <p14:tracePt t="11322" x="1204913" y="4219575"/>
          <p14:tracePt t="11339" x="1214438" y="4224338"/>
          <p14:tracePt t="11356" x="1214438" y="4229100"/>
          <p14:tracePt t="11372" x="1214438" y="4238625"/>
          <p14:tracePt t="11389" x="1214438" y="4243388"/>
          <p14:tracePt t="11405" x="1214438" y="4248150"/>
          <p14:tracePt t="11422" x="1214438" y="4257675"/>
          <p14:tracePt t="11439" x="1214438" y="4267200"/>
          <p14:tracePt t="11455" x="1214438" y="4271963"/>
          <p14:tracePt t="11555" x="1219200" y="4267200"/>
          <p14:tracePt t="11563" x="1223963" y="4243388"/>
          <p14:tracePt t="11572" x="1233488" y="4210050"/>
          <p14:tracePt t="11589" x="1238250" y="4129088"/>
          <p14:tracePt t="11606" x="1252538" y="4043363"/>
          <p14:tracePt t="11622" x="1252538" y="3986213"/>
          <p14:tracePt t="11639" x="1252538" y="3962400"/>
          <p14:tracePt t="11656" x="1252538" y="3943350"/>
          <p14:tracePt t="11673" x="1252538" y="3919538"/>
          <p14:tracePt t="11690" x="1252538" y="3871913"/>
          <p14:tracePt t="11706" x="1266825" y="3829050"/>
          <p14:tracePt t="11722" x="1271588" y="3795713"/>
          <p14:tracePt t="11739" x="1281113" y="3752850"/>
          <p14:tracePt t="11755" x="1281113" y="3738563"/>
          <p14:tracePt t="11772" x="1281113" y="3729038"/>
          <p14:tracePt t="11789" x="1281113" y="3719513"/>
          <p14:tracePt t="11806" x="1281113" y="3709988"/>
          <p14:tracePt t="11822" x="1281113" y="3705225"/>
          <p14:tracePt t="11839" x="1281113" y="3700463"/>
          <p14:tracePt t="11931" x="1276350" y="3700463"/>
          <p14:tracePt t="11938" x="1262063" y="3705225"/>
          <p14:tracePt t="11945" x="1252538" y="3733800"/>
          <p14:tracePt t="11955" x="1228725" y="3762375"/>
          <p14:tracePt t="11972" x="1190625" y="3829050"/>
          <p14:tracePt t="11989" x="1143000" y="4014788"/>
          <p14:tracePt t="12005" x="1123950" y="4138613"/>
          <p14:tracePt t="12022" x="1128713" y="4219575"/>
          <p14:tracePt t="12039" x="1133475" y="4262438"/>
          <p14:tracePt t="12055" x="1157288" y="4305300"/>
          <p14:tracePt t="12072" x="1176338" y="4343400"/>
          <p14:tracePt t="12089" x="1195388" y="4371975"/>
          <p14:tracePt t="12106" x="1204913" y="4395788"/>
          <p14:tracePt t="12122" x="1214438" y="4410075"/>
          <p14:tracePt t="12139" x="1214438" y="4419600"/>
          <p14:tracePt t="12155" x="1214438" y="4424363"/>
          <p14:tracePt t="12172" x="1214438" y="4429125"/>
          <p14:tracePt t="12401" x="1395413" y="4395788"/>
          <p14:tracePt t="12408" x="1724025" y="4338638"/>
          <p14:tracePt t="12422" x="2576513" y="4257675"/>
          <p14:tracePt t="12439" x="3438525" y="4252913"/>
          <p14:tracePt t="12456" x="4314825" y="4333875"/>
          <p14:tracePt t="12473" x="5086350" y="4462463"/>
          <p14:tracePt t="12489" x="6315075" y="4633913"/>
          <p14:tracePt t="12506" x="6858000" y="4705350"/>
          <p14:tracePt t="12523" x="7234238" y="4729163"/>
          <p14:tracePt t="12539" x="7381875" y="4714875"/>
          <p14:tracePt t="12555" x="7443788" y="4686300"/>
          <p14:tracePt t="12572" x="7448550" y="4681538"/>
          <p14:tracePt t="12731" x="7519988" y="4638675"/>
          <p14:tracePt t="12738" x="7620000" y="4591050"/>
          <p14:tracePt t="12745" x="7724775" y="4543425"/>
          <p14:tracePt t="12755" x="7805738" y="4495800"/>
          <p14:tracePt t="12772" x="7948613" y="4433888"/>
          <p14:tracePt t="12789" x="8072438" y="4371975"/>
          <p14:tracePt t="12805" x="8139113" y="4338638"/>
          <p14:tracePt t="12822" x="8186738" y="4310063"/>
          <p14:tracePt t="12839" x="8224838" y="4291013"/>
          <p14:tracePt t="12855" x="8258175" y="4262438"/>
          <p14:tracePt t="12872" x="8281988" y="4243388"/>
          <p14:tracePt t="12889" x="8305800" y="4219575"/>
          <p14:tracePt t="12905" x="8329613" y="4191000"/>
          <p14:tracePt t="12922" x="8367713" y="4124325"/>
          <p14:tracePt t="12939" x="8382000" y="4090988"/>
          <p14:tracePt t="12956" x="8391525" y="4067175"/>
          <p14:tracePt t="12973" x="8401050" y="4048125"/>
          <p14:tracePt t="12989" x="8405813" y="4033838"/>
          <p14:tracePt t="13005" x="8405813" y="4024313"/>
          <p14:tracePt t="13022" x="8405813" y="4019550"/>
          <p14:tracePt t="13024" x="8405813" y="4014788"/>
          <p14:tracePt t="13039" x="8405813" y="4005263"/>
          <p14:tracePt t="13055" x="8405813" y="3995738"/>
          <p14:tracePt t="13072" x="8405813" y="3967163"/>
          <p14:tracePt t="13089" x="8405813" y="3933825"/>
          <p14:tracePt t="13105" x="8420100" y="3881438"/>
          <p14:tracePt t="13122" x="8420100" y="3871913"/>
          <p14:tracePt t="13139" x="8420100" y="3867150"/>
          <p14:tracePt t="13156" x="8424863" y="3867150"/>
          <p14:tracePt t="13172" x="8458200" y="3914775"/>
          <p14:tracePt t="13189" x="8491538" y="4033838"/>
          <p14:tracePt t="13205" x="8520113" y="4171950"/>
          <p14:tracePt t="13222" x="8524875" y="4286250"/>
          <p14:tracePt t="13239" x="8524875" y="4324350"/>
          <p14:tracePt t="13255" x="8524875" y="4343400"/>
          <p14:tracePt t="13272" x="8524875" y="4352925"/>
          <p14:tracePt t="13289" x="8524875" y="4362450"/>
          <p14:tracePt t="13305" x="8524875" y="4371975"/>
          <p14:tracePt t="13789" x="8524875" y="4376738"/>
          <p14:tracePt t="13825" x="8524875" y="4381500"/>
          <p14:tracePt t="13832" x="8520113" y="4386263"/>
          <p14:tracePt t="13848" x="8505825" y="4391025"/>
          <p14:tracePt t="13855" x="8501063" y="4395788"/>
          <p14:tracePt t="13872" x="8482013" y="4419600"/>
          <p14:tracePt t="13905" x="8353425" y="4519613"/>
          <p14:tracePt t="13939" x="8134350" y="4624388"/>
          <p14:tracePt t="13955" x="7943850" y="4662488"/>
          <p14:tracePt t="13972" x="7620000" y="4686300"/>
          <p14:tracePt t="13989" x="7300913" y="4662488"/>
          <p14:tracePt t="14005" x="7015163" y="4610100"/>
          <p14:tracePt t="14022" x="6662738" y="4529138"/>
          <p14:tracePt t="14039" x="6334125" y="4424363"/>
          <p14:tracePt t="14056" x="6129338" y="4367213"/>
          <p14:tracePt t="14072" x="6000750" y="4343400"/>
          <p14:tracePt t="14089" x="5919788" y="4319588"/>
          <p14:tracePt t="14105" x="5910263" y="4314825"/>
          <p14:tracePt t="14302" x="5819775" y="4314825"/>
          <p14:tracePt t="14310" x="5667375" y="4324350"/>
          <p14:tracePt t="14322" x="5438775" y="4324350"/>
          <p14:tracePt t="14339" x="4933950" y="4314825"/>
          <p14:tracePt t="14355" x="4600575" y="4291013"/>
          <p14:tracePt t="14372" x="4419600" y="4276725"/>
          <p14:tracePt t="14389" x="4219575" y="4257675"/>
          <p14:tracePt t="14405" x="3952875" y="4219575"/>
          <p14:tracePt t="14422" x="3829050" y="4214813"/>
          <p14:tracePt t="14439" x="3714750" y="4205288"/>
          <p14:tracePt t="14456" x="3600450" y="4195763"/>
          <p14:tracePt t="14472" x="3452813" y="4186238"/>
          <p14:tracePt t="14489" x="3343275" y="4186238"/>
          <p14:tracePt t="14505" x="3195638" y="4181475"/>
          <p14:tracePt t="14522" x="3062288" y="4181475"/>
          <p14:tracePt t="14524" x="2995613" y="4181475"/>
          <p14:tracePt t="14539" x="2900363" y="4162425"/>
          <p14:tracePt t="14555" x="2809875" y="4148138"/>
          <p14:tracePt t="14572" x="2681288" y="4124325"/>
          <p14:tracePt t="14588" x="2486025" y="4086225"/>
          <p14:tracePt t="14605" x="2390775" y="4062413"/>
          <p14:tracePt t="14622" x="2309813" y="4048125"/>
          <p14:tracePt t="14638" x="2214563" y="4033838"/>
          <p14:tracePt t="14655" x="2090738" y="4033838"/>
          <p14:tracePt t="14672" x="2019300" y="4033838"/>
          <p14:tracePt t="14688" x="1971675" y="4033838"/>
          <p14:tracePt t="14706" x="1938338" y="4033838"/>
          <p14:tracePt t="14722" x="1924050" y="4033838"/>
          <p14:tracePt t="14739" x="1919288" y="4033838"/>
          <p14:tracePt t="14755" x="1909763" y="4033838"/>
          <p14:tracePt t="14772" x="1905000" y="4033838"/>
          <p14:tracePt t="14789" x="1905000" y="4038600"/>
          <p14:tracePt t="14805" x="1962150" y="4081463"/>
          <p14:tracePt t="14822" x="2090738" y="4129088"/>
          <p14:tracePt t="14838" x="2352675" y="4219575"/>
          <p14:tracePt t="14855" x="2605088" y="4262438"/>
          <p14:tracePt t="14872" x="2805113" y="4276725"/>
          <p14:tracePt t="14889" x="3128963" y="4291013"/>
          <p14:tracePt t="14905" x="3500438" y="4300538"/>
          <p14:tracePt t="14922" x="3781425" y="4310063"/>
          <p14:tracePt t="14939" x="3981450" y="4310063"/>
          <p14:tracePt t="14955" x="4248150" y="4329113"/>
          <p14:tracePt t="14972" x="4633913" y="4348163"/>
          <p14:tracePt t="14989" x="4905375" y="4348163"/>
          <p14:tracePt t="15005" x="5100638" y="4348163"/>
          <p14:tracePt t="15022" x="5424488" y="4357688"/>
          <p14:tracePt t="15039" x="5600700" y="4357688"/>
          <p14:tracePt t="15055" x="5743575" y="4357688"/>
          <p14:tracePt t="15072" x="5867400" y="4357688"/>
          <p14:tracePt t="15088" x="6057900" y="4367213"/>
          <p14:tracePt t="15105" x="6172200" y="4362450"/>
          <p14:tracePt t="15122" x="6276975" y="4357688"/>
          <p14:tracePt t="15140" x="6438900" y="4324350"/>
          <p14:tracePt t="15155" x="6538913" y="4314825"/>
          <p14:tracePt t="15172" x="6610350" y="4310063"/>
          <p14:tracePt t="15188" x="6662738" y="4295775"/>
          <p14:tracePt t="15205" x="6729413" y="4281488"/>
          <p14:tracePt t="15222" x="6781800" y="4276725"/>
          <p14:tracePt t="15239" x="6834188" y="4271963"/>
          <p14:tracePt t="15255" x="6886575" y="4257675"/>
          <p14:tracePt t="15272" x="6929438" y="4243388"/>
          <p14:tracePt t="15289" x="6962775" y="4238625"/>
          <p14:tracePt t="15305" x="6977063" y="4238625"/>
          <p14:tracePt t="15323" x="6981825" y="4238625"/>
          <p14:tracePt t="15338" x="6991350" y="4238625"/>
          <p14:tracePt t="15355" x="6996113" y="4238625"/>
          <p14:tracePt t="16073" x="6967538" y="4248150"/>
          <p14:tracePt t="16080" x="6943725" y="4252913"/>
          <p14:tracePt t="16089" x="6905625" y="4262438"/>
          <p14:tracePt t="16106" x="6834188" y="4276725"/>
          <p14:tracePt t="16122" x="6753225" y="4276725"/>
          <p14:tracePt t="16138" x="6624638" y="4291013"/>
          <p14:tracePt t="16155" x="6567488" y="4291013"/>
          <p14:tracePt t="16189" x="6443663" y="4291013"/>
          <p14:tracePt t="16222" x="6286500" y="4291013"/>
          <p14:tracePt t="16239" x="6238875" y="4291013"/>
          <p14:tracePt t="16255" x="6162675" y="4281488"/>
          <p14:tracePt t="16272" x="6105525" y="4281488"/>
          <p14:tracePt t="16289" x="6024563" y="4276725"/>
          <p14:tracePt t="16305" x="5929313" y="4267200"/>
          <p14:tracePt t="16322" x="5848350" y="4267200"/>
          <p14:tracePt t="16338" x="5824538" y="4267200"/>
          <p14:tracePt t="16355" x="5805488" y="4267200"/>
          <p14:tracePt t="19768" x="5791200" y="4248150"/>
          <p14:tracePt t="19774" x="5772150" y="4229100"/>
          <p14:tracePt t="19781" x="5753100" y="4200525"/>
          <p14:tracePt t="19789" x="5710238" y="4167188"/>
          <p14:tracePt t="19805" x="5600700" y="4119563"/>
          <p14:tracePt t="19822" x="5462588" y="4076700"/>
          <p14:tracePt t="19838" x="5329238" y="4057650"/>
          <p14:tracePt t="19872" x="5014913" y="4048125"/>
          <p14:tracePt t="19905" x="4786313" y="4052888"/>
          <p14:tracePt t="19921" x="4705350" y="4052888"/>
          <p14:tracePt t="19938" x="4624388" y="4043363"/>
          <p14:tracePt t="19955" x="4543425" y="4033838"/>
          <p14:tracePt t="19972" x="4391025" y="4010025"/>
          <p14:tracePt t="19988" x="4295775" y="3986213"/>
          <p14:tracePt t="20005" x="4162425" y="3971925"/>
          <p14:tracePt t="20021" x="4000500" y="3952875"/>
          <p14:tracePt t="20024" x="3933825" y="3952875"/>
          <p14:tracePt t="20038" x="3824288" y="3957638"/>
          <p14:tracePt t="20055" x="3652838" y="3967163"/>
          <p14:tracePt t="20072" x="3476625" y="3976688"/>
          <p14:tracePt t="20089" x="3343275" y="3971925"/>
          <p14:tracePt t="20105" x="3124200" y="3933825"/>
          <p14:tracePt t="20121" x="2976563" y="3910013"/>
          <p14:tracePt t="20139" x="2886075" y="3900488"/>
          <p14:tracePt t="20156" x="2819400" y="3890963"/>
          <p14:tracePt t="20172" x="2795588" y="3881438"/>
          <p14:tracePt t="20188" x="2786063" y="3881438"/>
          <p14:tracePt t="20205" x="2781300" y="3881438"/>
          <p14:tracePt t="20412" x="2705100" y="3890963"/>
          <p14:tracePt t="20419" x="2605088" y="3910013"/>
          <p14:tracePt t="20427" x="2514600" y="3929063"/>
          <p14:tracePt t="20438" x="2400300" y="3938588"/>
          <p14:tracePt t="20455" x="2200275" y="3948113"/>
          <p14:tracePt t="20471" x="2014538" y="3948113"/>
          <p14:tracePt t="20488" x="1933575" y="3948113"/>
          <p14:tracePt t="20505" x="1862138" y="3938588"/>
          <p14:tracePt t="20522" x="1809750" y="3933825"/>
          <p14:tracePt t="20538" x="1733550" y="3924300"/>
          <p14:tracePt t="20555" x="1700213" y="3919538"/>
          <p14:tracePt t="20572" x="1657350" y="3914775"/>
          <p14:tracePt t="20588" x="1609725" y="3900488"/>
          <p14:tracePt t="20605" x="1585913" y="3890963"/>
          <p14:tracePt t="20622" x="1562100" y="3867150"/>
          <p14:tracePt t="20638" x="1528763" y="3829050"/>
          <p14:tracePt t="20655" x="1476375" y="3762375"/>
          <p14:tracePt t="20672" x="1447800" y="3738563"/>
          <p14:tracePt t="20688" x="1409700" y="3709988"/>
          <p14:tracePt t="20705" x="1371600" y="3686175"/>
          <p14:tracePt t="20721" x="1323975" y="3676650"/>
          <p14:tracePt t="20738" x="1300163" y="3676650"/>
          <p14:tracePt t="20755" x="1290638" y="3714750"/>
          <p14:tracePt t="20772" x="1271588" y="3805238"/>
          <p14:tracePt t="20788" x="1323975" y="3919538"/>
          <p14:tracePt t="20805" x="1390650" y="3976688"/>
          <p14:tracePt t="20821" x="1524000" y="4043363"/>
          <p14:tracePt t="20838" x="1919288" y="4100513"/>
          <p14:tracePt t="20855" x="2290763" y="4114800"/>
          <p14:tracePt t="20872" x="2705100" y="4105275"/>
          <p14:tracePt t="20888" x="3205163" y="4105275"/>
          <p14:tracePt t="20905" x="3843338" y="4090988"/>
          <p14:tracePt t="20921" x="4281488" y="4081463"/>
          <p14:tracePt t="20938" x="4757738" y="4081463"/>
          <p14:tracePt t="20955" x="5305425" y="4081463"/>
          <p14:tracePt t="20971" x="5581650" y="4095750"/>
          <p14:tracePt t="20988" x="5824538" y="4095750"/>
          <p14:tracePt t="21005" x="6048375" y="4095750"/>
          <p14:tracePt t="21022" x="6224588" y="4090988"/>
          <p14:tracePt t="21023" x="6305550" y="4081463"/>
          <p14:tracePt t="21038" x="6429375" y="4076700"/>
          <p14:tracePt t="21055" x="6481763" y="4062413"/>
          <p14:tracePt t="21071" x="6491288" y="4057650"/>
          <p14:tracePt t="21236" x="6657975" y="4038600"/>
          <p14:tracePt t="21243" x="6915150" y="4010025"/>
          <p14:tracePt t="21255" x="7110413" y="3986213"/>
          <p14:tracePt t="21271" x="7600950" y="4000500"/>
          <p14:tracePt t="21288" x="7781925" y="4038600"/>
          <p14:tracePt t="21305" x="7877175" y="4062413"/>
          <p14:tracePt t="21322" x="7929563" y="4081463"/>
          <p14:tracePt t="21338" x="7958138" y="4095750"/>
          <p14:tracePt t="21355" x="7962900" y="4105275"/>
          <p14:tracePt t="21371" x="7962900" y="4114800"/>
          <p14:tracePt t="21388" x="7953375" y="4124325"/>
          <p14:tracePt t="21405" x="7920038" y="4157663"/>
          <p14:tracePt t="21421" x="7881938" y="4176713"/>
          <p14:tracePt t="21438" x="7867650" y="4186238"/>
          <p14:tracePt t="21455" x="7853363" y="4195763"/>
          <p14:tracePt t="21471" x="7853363" y="4200525"/>
          <p14:tracePt t="21505" x="7848600" y="4200525"/>
          <p14:tracePt t="21529" x="7843838" y="4200525"/>
          <p14:tracePt t="21552" x="7839075" y="4205288"/>
          <p14:tracePt t="21558" x="7834313" y="4210050"/>
          <p14:tracePt t="21571" x="7824788" y="4219575"/>
          <p14:tracePt t="21590" x="7786688" y="4252913"/>
          <p14:tracePt t="21605" x="7762875" y="4267200"/>
          <p14:tracePt t="21621" x="7743825" y="4281488"/>
          <p14:tracePt t="21638" x="7715250" y="4300538"/>
          <p14:tracePt t="21655" x="7696200" y="4314825"/>
          <p14:tracePt t="21671" x="7686675" y="4319588"/>
          <p14:tracePt t="21688" x="7681913" y="4324350"/>
          <p14:tracePt t="21705" x="7672388" y="4324350"/>
          <p14:tracePt t="21757" x="7667625" y="4324350"/>
          <p14:tracePt t="21816" x="7662863" y="4324350"/>
          <p14:tracePt t="21860" x="7658100" y="4329113"/>
          <p14:tracePt t="21867" x="7653338" y="4333875"/>
          <p14:tracePt t="21881" x="7643813" y="4338638"/>
          <p14:tracePt t="21889" x="7639050" y="4343400"/>
          <p14:tracePt t="21904" x="7624763" y="4348163"/>
          <p14:tracePt t="21921" x="7596188" y="4362450"/>
          <p14:tracePt t="21938" x="7558088" y="4381500"/>
          <p14:tracePt t="21955" x="7486650" y="4410075"/>
          <p14:tracePt t="21971" x="7443788" y="4424363"/>
          <p14:tracePt t="21988" x="7391400" y="4429125"/>
          <p14:tracePt t="22005" x="7343775" y="4433888"/>
          <p14:tracePt t="22021" x="7172325" y="4448175"/>
          <p14:tracePt t="22038" x="6996113" y="4457700"/>
          <p14:tracePt t="22055" x="6838950" y="4457700"/>
          <p14:tracePt t="22072" x="6672263" y="4457700"/>
          <p14:tracePt t="22088" x="6429375" y="4457700"/>
          <p14:tracePt t="22105" x="6348413" y="4457700"/>
          <p14:tracePt t="22121" x="6276975" y="4457700"/>
          <p14:tracePt t="22138" x="6219825" y="4457700"/>
          <p14:tracePt t="22155" x="6210300" y="4457700"/>
          <p14:tracePt t="22171" x="6205538" y="4462463"/>
          <p14:tracePt t="22411" x="6157913" y="4462463"/>
          <p14:tracePt t="22418" x="6115050" y="4462463"/>
          <p14:tracePt t="22424" x="6081713" y="4462463"/>
          <p14:tracePt t="22440" x="6034088" y="4462463"/>
          <p14:tracePt t="22455" x="5948363" y="4448175"/>
          <p14:tracePt t="22471" x="5905500" y="4429125"/>
          <p14:tracePt t="22506" x="5838825" y="4395788"/>
          <p14:tracePt t="22538" x="5810250" y="4357688"/>
          <p14:tracePt t="22555" x="5795963" y="4343400"/>
          <p14:tracePt t="22571" x="5762625" y="4310063"/>
          <p14:tracePt t="22588" x="5729288" y="4291013"/>
          <p14:tracePt t="22605" x="5700713" y="4276725"/>
          <p14:tracePt t="22621" x="5672138" y="4252913"/>
          <p14:tracePt t="22638" x="5619750" y="4214813"/>
          <p14:tracePt t="22655" x="5557838" y="4191000"/>
          <p14:tracePt t="22671" x="5472113" y="4171950"/>
          <p14:tracePt t="22688" x="5400675" y="4157663"/>
          <p14:tracePt t="22705" x="5324475" y="4143375"/>
          <p14:tracePt t="22721" x="5291138" y="4138613"/>
          <p14:tracePt t="22738" x="5253038" y="4129088"/>
          <p14:tracePt t="22755" x="5214938" y="4129088"/>
          <p14:tracePt t="22771" x="5186363" y="4129088"/>
          <p14:tracePt t="22788" x="5148263" y="4129088"/>
          <p14:tracePt t="22804" x="5114925" y="4129088"/>
          <p14:tracePt t="22821" x="5081588" y="4129088"/>
          <p14:tracePt t="22838" x="5062538" y="4129088"/>
          <p14:tracePt t="22855" x="5033963" y="4129088"/>
          <p14:tracePt t="22871" x="5005388" y="4129088"/>
          <p14:tracePt t="22888" x="4943475" y="4138613"/>
          <p14:tracePt t="22905" x="4914900" y="4143375"/>
          <p14:tracePt t="22921" x="4886325" y="4148138"/>
          <p14:tracePt t="22938" x="4852988" y="4162425"/>
          <p14:tracePt t="22955" x="4805363" y="4171950"/>
          <p14:tracePt t="22971" x="4772025" y="4176713"/>
          <p14:tracePt t="22988" x="4729163" y="4186238"/>
          <p14:tracePt t="23005" x="4667250" y="4210050"/>
          <p14:tracePt t="23021" x="4619625" y="4214813"/>
          <p14:tracePt t="23038" x="4576763" y="4224338"/>
          <p14:tracePt t="23055" x="4548188" y="4229100"/>
          <p14:tracePt t="23071" x="4505325" y="4229100"/>
          <p14:tracePt t="23088" x="4476750" y="4229100"/>
          <p14:tracePt t="23105" x="4438650" y="4229100"/>
          <p14:tracePt t="23121" x="4419600" y="4229100"/>
          <p14:tracePt t="23138" x="4376738" y="4229100"/>
          <p14:tracePt t="23155" x="4357688" y="4229100"/>
          <p14:tracePt t="23171" x="4343400" y="4229100"/>
          <p14:tracePt t="23188" x="4329113" y="4229100"/>
          <p14:tracePt t="23204" x="4319588" y="4229100"/>
          <p14:tracePt t="23221" x="4314825" y="4229100"/>
          <p14:tracePt t="23498" x="4276725" y="4229100"/>
          <p14:tracePt t="23505" x="4219575" y="4210050"/>
          <p14:tracePt t="23512" x="4171950" y="4205288"/>
          <p14:tracePt t="23521" x="4133850" y="4186238"/>
          <p14:tracePt t="23538" x="4057650" y="4167188"/>
          <p14:tracePt t="23555" x="3995738" y="4133850"/>
          <p14:tracePt t="23571" x="3957638" y="4119563"/>
          <p14:tracePt t="23588" x="3933825" y="4110038"/>
          <p14:tracePt t="23605" x="3914775" y="4105275"/>
          <p14:tracePt t="23622" x="3881438" y="4090988"/>
          <p14:tracePt t="23638" x="3871913" y="4086225"/>
          <p14:tracePt t="23655" x="3867150" y="4086225"/>
          <p14:tracePt t="23671" x="3862388" y="4086225"/>
          <p14:tracePt t="23688" x="3852863" y="4086225"/>
          <p14:tracePt t="23704" x="3843338" y="4086225"/>
          <p14:tracePt t="23721" x="3833813" y="4086225"/>
          <p14:tracePt t="23738" x="3824288" y="4086225"/>
          <p14:tracePt t="23755" x="3800475" y="4086225"/>
          <p14:tracePt t="23771" x="3781425" y="4086225"/>
          <p14:tracePt t="23789" x="3771900" y="4086225"/>
          <p14:tracePt t="23806" x="3762375" y="4086225"/>
          <p14:tracePt t="23821" x="3752850" y="4086225"/>
          <p14:tracePt t="23838" x="3743325" y="4086225"/>
          <p14:tracePt t="23855" x="3738563" y="4086225"/>
          <p14:tracePt t="23938" x="3733800" y="4086225"/>
          <p14:tracePt t="24299" x="3719513" y="4090988"/>
          <p14:tracePt t="24305" x="3700463" y="4095750"/>
          <p14:tracePt t="24312" x="3667125" y="4100513"/>
          <p14:tracePt t="24321" x="3629025" y="4100513"/>
          <p14:tracePt t="24339" x="3538538" y="4110038"/>
          <p14:tracePt t="24355" x="3448050" y="4110038"/>
          <p14:tracePt t="24388" x="3286125" y="4110038"/>
          <p14:tracePt t="24421" x="3105150" y="4090988"/>
          <p14:tracePt t="24438" x="2943225" y="4076700"/>
          <p14:tracePt t="24455" x="2852738" y="4067175"/>
          <p14:tracePt t="24471" x="2771775" y="4062413"/>
          <p14:tracePt t="24489" x="2652713" y="4052888"/>
          <p14:tracePt t="24505" x="2576513" y="4052888"/>
          <p14:tracePt t="24521" x="2505075" y="4057650"/>
          <p14:tracePt t="24538" x="2443163" y="4062413"/>
          <p14:tracePt t="24554" x="2338388" y="4076700"/>
          <p14:tracePt t="24571" x="2243138" y="4090988"/>
          <p14:tracePt t="24588" x="2162175" y="4110038"/>
          <p14:tracePt t="24604" x="2090738" y="4114800"/>
          <p14:tracePt t="24621" x="2014538" y="4129088"/>
          <p14:tracePt t="24638" x="1985963" y="4133850"/>
          <p14:tracePt t="24654" x="1957388" y="4133850"/>
          <p14:tracePt t="24671" x="1924050" y="4133850"/>
          <p14:tracePt t="24688" x="1876425" y="4133850"/>
          <p14:tracePt t="24704" x="1838325" y="4133850"/>
          <p14:tracePt t="24721" x="1804988" y="4133850"/>
          <p14:tracePt t="24738" x="1728788" y="4133850"/>
          <p14:tracePt t="24754" x="1681163" y="4133850"/>
          <p14:tracePt t="24771" x="1638300" y="4133850"/>
          <p14:tracePt t="24788" x="1595438" y="4133850"/>
          <p14:tracePt t="24804" x="1547813" y="4133850"/>
          <p14:tracePt t="24821" x="1519238" y="4133850"/>
          <p14:tracePt t="24838" x="1495425" y="4138613"/>
          <p14:tracePt t="24854" x="1476375" y="4138613"/>
          <p14:tracePt t="24871" x="1457325" y="4138613"/>
          <p14:tracePt t="24888" x="1452563" y="4138613"/>
          <p14:tracePt t="24905" x="1443038" y="4138613"/>
          <p14:tracePt t="24921" x="1438275" y="4138613"/>
          <p14:tracePt t="24938" x="1428750" y="4138613"/>
          <p14:tracePt t="24954" x="1423988" y="4138613"/>
          <p14:tracePt t="24971" x="1419225" y="4133850"/>
          <p14:tracePt t="24988" x="1428750" y="4119563"/>
          <p14:tracePt t="25006" x="1466850" y="4100513"/>
          <p14:tracePt t="25021" x="1519238" y="4081463"/>
          <p14:tracePt t="25038" x="1614488" y="4067175"/>
          <p14:tracePt t="25054" x="1771650" y="4048125"/>
          <p14:tracePt t="25071" x="1852613" y="4048125"/>
          <p14:tracePt t="25088" x="1909763" y="4048125"/>
          <p14:tracePt t="25105" x="2005013" y="4048125"/>
          <p14:tracePt t="25121" x="2090738" y="4048125"/>
          <p14:tracePt t="25138" x="2190750" y="4048125"/>
          <p14:tracePt t="25154" x="2295525" y="4062413"/>
          <p14:tracePt t="25171" x="2438400" y="4086225"/>
          <p14:tracePt t="25188" x="2543175" y="4110038"/>
          <p14:tracePt t="25205" x="2657475" y="4133850"/>
          <p14:tracePt t="25221" x="2762250" y="4157663"/>
          <p14:tracePt t="25238" x="2890838" y="4171950"/>
          <p14:tracePt t="25254" x="2981325" y="4181475"/>
          <p14:tracePt t="25271" x="3119438" y="4200525"/>
          <p14:tracePt t="25288" x="3228975" y="4200525"/>
          <p14:tracePt t="25304" x="3424238" y="4214813"/>
          <p14:tracePt t="25321" x="3590925" y="4233863"/>
          <p14:tracePt t="25338" x="3729038" y="4248150"/>
          <p14:tracePt t="25354" x="3838575" y="4248150"/>
          <p14:tracePt t="25371" x="4019550" y="4248150"/>
          <p14:tracePt t="25388" x="4152900" y="4248150"/>
          <p14:tracePt t="25404" x="4286250" y="4257675"/>
          <p14:tracePt t="25423" x="4443413" y="4257675"/>
          <p14:tracePt t="25438" x="4576763" y="4257675"/>
          <p14:tracePt t="25455" x="4710113" y="4257675"/>
          <p14:tracePt t="25471" x="4824413" y="4252913"/>
          <p14:tracePt t="25488" x="4986338" y="4238625"/>
          <p14:tracePt t="25504" x="5119688" y="4238625"/>
          <p14:tracePt t="25521" x="5262563" y="4238625"/>
          <p14:tracePt t="25538" x="5386388" y="4238625"/>
          <p14:tracePt t="25554" x="5619750" y="4238625"/>
          <p14:tracePt t="25571" x="5762625" y="4238625"/>
          <p14:tracePt t="25588" x="5867400" y="4229100"/>
          <p14:tracePt t="25604" x="6048375" y="4229100"/>
          <p14:tracePt t="25621" x="6181725" y="4229100"/>
          <p14:tracePt t="25638" x="6272213" y="4229100"/>
          <p14:tracePt t="25654" x="6353175" y="4224338"/>
          <p14:tracePt t="25671" x="6443663" y="4214813"/>
          <p14:tracePt t="25688" x="6505575" y="4210050"/>
          <p14:tracePt t="25704" x="6557963" y="4205288"/>
          <p14:tracePt t="25722" x="6605588" y="4195763"/>
          <p14:tracePt t="25738" x="6653213" y="4186238"/>
          <p14:tracePt t="25754" x="6691313" y="4176713"/>
          <p14:tracePt t="25771" x="6715125" y="4171950"/>
          <p14:tracePt t="25788" x="6734175" y="4171950"/>
          <p14:tracePt t="25804" x="6748463" y="4167188"/>
          <p14:tracePt t="25821" x="6762750" y="4167188"/>
          <p14:tracePt t="25838" x="6767513" y="4167188"/>
          <p14:tracePt t="25854" x="6777038" y="4167188"/>
          <p14:tracePt t="25871" x="6781800" y="4167188"/>
          <p14:tracePt t="25888" x="6786563" y="4167188"/>
          <p14:tracePt t="25904" x="6791325" y="4167188"/>
          <p14:tracePt t="26091" x="6638925" y="4171950"/>
          <p14:tracePt t="26097" x="6405563" y="4186238"/>
          <p14:tracePt t="26105" x="6224588" y="4186238"/>
          <p14:tracePt t="26121" x="5715000" y="4210050"/>
          <p14:tracePt t="26138" x="5300663" y="4224338"/>
          <p14:tracePt t="26155" x="4914900" y="4224338"/>
          <p14:tracePt t="26172" x="4572000" y="4219575"/>
          <p14:tracePt t="26188" x="4371975" y="4200525"/>
          <p14:tracePt t="26205" x="4233863" y="4181475"/>
          <p14:tracePt t="26221" x="4105275" y="4162425"/>
          <p14:tracePt t="26238" x="4033838" y="4138613"/>
          <p14:tracePt t="26254" x="3967163" y="4110038"/>
          <p14:tracePt t="26271" x="3905250" y="4095750"/>
          <p14:tracePt t="26288" x="3805238" y="4076700"/>
          <p14:tracePt t="26304" x="3771900" y="4062413"/>
          <p14:tracePt t="26321" x="3748088" y="4057650"/>
          <p14:tracePt t="26338" x="3724275" y="4052888"/>
          <p14:tracePt t="26354" x="3714750" y="4043363"/>
          <p14:tracePt t="26371" x="3705225" y="4033838"/>
          <p14:tracePt t="26388" x="3700463" y="4033838"/>
          <p14:tracePt t="26405" x="3695700" y="4033838"/>
          <p14:tracePt t="26421" x="3686175" y="4033838"/>
          <p14:tracePt t="26438" x="3676650" y="4033838"/>
          <p14:tracePt t="26454" x="3671888" y="4033838"/>
          <p14:tracePt t="26471" x="3662363" y="4033838"/>
          <p14:tracePt t="26487" x="3657600" y="4033838"/>
          <p14:tracePt t="26504" x="3652838" y="4033838"/>
          <p14:tracePt t="26521" x="3648075" y="4033838"/>
          <p14:tracePt t="26538" x="3629025" y="4033838"/>
          <p14:tracePt t="26554" x="3609975" y="4033838"/>
          <p14:tracePt t="26571" x="3581400" y="4038600"/>
          <p14:tracePt t="26588" x="3552825" y="4043363"/>
          <p14:tracePt t="26604" x="3495675" y="4067175"/>
          <p14:tracePt t="26622" x="3462338" y="4086225"/>
          <p14:tracePt t="26638" x="3429000" y="4100513"/>
          <p14:tracePt t="26655" x="3395663" y="4110038"/>
          <p14:tracePt t="26671" x="3371850" y="4114800"/>
          <p14:tracePt t="26688" x="3348038" y="4129088"/>
          <p14:tracePt t="26704" x="3328988" y="4133850"/>
          <p14:tracePt t="26721" x="3271838" y="4152900"/>
          <p14:tracePt t="26738" x="3214688" y="4157663"/>
          <p14:tracePt t="26754" x="3157538" y="4157663"/>
          <p14:tracePt t="26771" x="3109913" y="4157663"/>
          <p14:tracePt t="26788" x="3062288" y="4148138"/>
          <p14:tracePt t="26804" x="3048000" y="4143375"/>
          <p14:tracePt t="26821" x="3043238" y="4138613"/>
          <p14:tracePt t="26838" x="3033713" y="4138613"/>
          <p14:tracePt t="26854" x="3033713" y="4129088"/>
          <p14:tracePt t="26871" x="3033713" y="4119563"/>
          <p14:tracePt t="26888" x="3043238" y="4119563"/>
          <p14:tracePt t="27317" x="3028950" y="4129088"/>
          <p14:tracePt t="27324" x="3009900" y="4143375"/>
          <p14:tracePt t="27331" x="2971800" y="4162425"/>
          <p14:tracePt t="27354" x="2819400" y="4205288"/>
          <p14:tracePt t="27387" x="2667000" y="4229100"/>
          <p14:tracePt t="27404" x="2552700" y="4224338"/>
          <p14:tracePt t="27421" x="2462213" y="4210050"/>
          <p14:tracePt t="27437" x="2347913" y="4200525"/>
          <p14:tracePt t="27455" x="2252663" y="4191000"/>
          <p14:tracePt t="27471" x="2043113" y="4191000"/>
          <p14:tracePt t="27489" x="1909763" y="4191000"/>
          <p14:tracePt t="27505" x="1828800" y="4191000"/>
          <p14:tracePt t="27508" x="1785938" y="4191000"/>
          <p14:tracePt t="27521" x="1762125" y="4191000"/>
          <p14:tracePt t="27538" x="1657350" y="4186238"/>
          <p14:tracePt t="27554" x="1576388" y="4186238"/>
          <p14:tracePt t="27571" x="1481138" y="4171950"/>
          <p14:tracePt t="27588" x="1385888" y="4171950"/>
          <p14:tracePt t="27604" x="1352550" y="4162425"/>
          <p14:tracePt t="27621" x="1323975" y="4157663"/>
          <p14:tracePt t="27637" x="1300163" y="4152900"/>
          <p14:tracePt t="27654" x="1266825" y="4138613"/>
          <p14:tracePt t="27671" x="1243013" y="4133850"/>
          <p14:tracePt t="27688" x="1214438" y="4124325"/>
          <p14:tracePt t="27704" x="1195388" y="4124325"/>
          <p14:tracePt t="27721" x="1162050" y="4110038"/>
          <p14:tracePt t="27738" x="1147763" y="4100513"/>
          <p14:tracePt t="27754" x="1138238" y="4095750"/>
          <p14:tracePt t="27771" x="1104900" y="4086225"/>
          <p14:tracePt t="27788" x="1081088" y="4076700"/>
          <p14:tracePt t="27804" x="1057275" y="4062413"/>
          <p14:tracePt t="27821" x="1038225" y="4057650"/>
          <p14:tracePt t="27838" x="1014413" y="4048125"/>
          <p14:tracePt t="27854" x="1000125" y="4038600"/>
          <p14:tracePt t="27871" x="985838" y="4033838"/>
          <p14:tracePt t="27888" x="976313" y="4029075"/>
          <p14:tracePt t="27904" x="957263" y="4029075"/>
          <p14:tracePt t="27921" x="947738" y="4029075"/>
          <p14:tracePt t="27937" x="942975" y="4029075"/>
          <p14:tracePt t="27954" x="938213" y="4029075"/>
          <p14:tracePt t="27971" x="933450" y="4029075"/>
          <p14:tracePt t="27987" x="928688" y="4033838"/>
          <p14:tracePt t="28004" x="928688" y="4052888"/>
          <p14:tracePt t="28021" x="928688" y="4100513"/>
          <p14:tracePt t="28038" x="933450" y="4124325"/>
          <p14:tracePt t="28054" x="947738" y="4133850"/>
          <p14:tracePt t="28071" x="957263" y="4143375"/>
          <p14:tracePt t="28088" x="966788" y="4152900"/>
          <p14:tracePt t="28104" x="971550" y="4152900"/>
          <p14:tracePt t="28227" x="971550" y="4148138"/>
          <p14:tracePt t="28242" x="971550" y="4143375"/>
          <p14:tracePt t="28249" x="966788" y="4138613"/>
          <p14:tracePt t="28256" x="962025" y="4138613"/>
          <p14:tracePt t="28271" x="957263" y="4129088"/>
          <p14:tracePt t="28304" x="957263" y="4124325"/>
          <p14:tracePt t="28321" x="957263" y="4119563"/>
          <p14:tracePt t="28529" x="952500" y="4119563"/>
          <p14:tracePt t="28535" x="947738" y="4119563"/>
          <p14:tracePt t="28594" x="947738" y="4124325"/>
          <p14:tracePt t="29094" x="947738" y="4129088"/>
          <p14:tracePt t="29168" x="947738" y="4133850"/>
          <p14:tracePt t="29447" x="947738" y="4138613"/>
          <p14:tracePt t="30791" x="938213" y="4157663"/>
          <p14:tracePt t="30798" x="928688" y="4171950"/>
          <p14:tracePt t="30806" x="923925" y="4191000"/>
          <p14:tracePt t="30821" x="919163" y="4219575"/>
          <p14:tracePt t="30838" x="914400" y="4257675"/>
          <p14:tracePt t="30854" x="914400" y="4305300"/>
          <p14:tracePt t="30871" x="914400" y="4367213"/>
          <p14:tracePt t="30904" x="914400" y="4410075"/>
          <p14:tracePt t="30937" x="914400" y="4429125"/>
          <p14:tracePt t="30954" x="914400" y="4433888"/>
          <p14:tracePt t="30971" x="914400" y="4438650"/>
          <p14:tracePt t="31040" x="909638" y="4438650"/>
          <p14:tracePt t="31047" x="904875" y="4438650"/>
          <p14:tracePt t="31054" x="904875" y="4410075"/>
          <p14:tracePt t="31071" x="904875" y="4300538"/>
          <p14:tracePt t="31087" x="904875" y="4214813"/>
          <p14:tracePt t="31104" x="914400" y="4157663"/>
          <p14:tracePt t="31121" x="914400" y="4095750"/>
          <p14:tracePt t="31137" x="914400" y="4081463"/>
          <p14:tracePt t="31154" x="914400" y="4071938"/>
          <p14:tracePt t="31171" x="914400" y="4067175"/>
          <p14:tracePt t="31370" x="914400" y="4081463"/>
          <p14:tracePt t="31378" x="904875" y="4100513"/>
          <p14:tracePt t="31387" x="904875" y="4124325"/>
          <p14:tracePt t="31404" x="900113" y="4162425"/>
          <p14:tracePt t="31421" x="895350" y="4200525"/>
          <p14:tracePt t="31437" x="895350" y="4219575"/>
          <p14:tracePt t="31454" x="895350" y="4229100"/>
          <p14:tracePt t="31471" x="895350" y="4238625"/>
          <p14:tracePt t="31487" x="895350" y="4243388"/>
          <p14:tracePt t="31745" x="895350" y="4276725"/>
          <p14:tracePt t="31752" x="895350" y="4324350"/>
          <p14:tracePt t="31759" x="895350" y="4367213"/>
          <p14:tracePt t="31771" x="895350" y="4414838"/>
          <p14:tracePt t="31788" x="895350" y="4495800"/>
          <p14:tracePt t="31804" x="895350" y="4552950"/>
          <p14:tracePt t="31821" x="895350" y="4576763"/>
          <p14:tracePt t="31837" x="895350" y="4605338"/>
          <p14:tracePt t="31854" x="890588" y="4643438"/>
          <p14:tracePt t="31870" x="890588" y="4681538"/>
          <p14:tracePt t="31887" x="881063" y="4724400"/>
          <p14:tracePt t="31904" x="881063" y="4767263"/>
          <p14:tracePt t="31921" x="881063" y="4810125"/>
          <p14:tracePt t="31937" x="881063" y="4838700"/>
          <p14:tracePt t="31954" x="881063" y="4862513"/>
          <p14:tracePt t="31971" x="881063" y="4876800"/>
          <p14:tracePt t="31987" x="881063" y="4891088"/>
          <p14:tracePt t="32004" x="881063" y="4895850"/>
          <p14:tracePt t="32021" x="881063" y="4905375"/>
          <p14:tracePt t="32142" x="881063" y="4886325"/>
          <p14:tracePt t="32148" x="885825" y="4843463"/>
          <p14:tracePt t="32156" x="895350" y="4757738"/>
          <p14:tracePt t="32171" x="900113" y="4643438"/>
          <p14:tracePt t="32187" x="909638" y="4529138"/>
          <p14:tracePt t="32204" x="909638" y="4395788"/>
          <p14:tracePt t="32221" x="909638" y="4305300"/>
          <p14:tracePt t="32237" x="900113" y="4224338"/>
          <p14:tracePt t="32254" x="895350" y="4195763"/>
          <p14:tracePt t="32271" x="890588" y="4181475"/>
          <p14:tracePt t="32287" x="890588" y="4167188"/>
          <p14:tracePt t="32304" x="890588" y="4157663"/>
          <p14:tracePt t="32383" x="890588" y="4162425"/>
          <p14:tracePt t="32391" x="890588" y="4176713"/>
          <p14:tracePt t="32404" x="890588" y="4210050"/>
          <p14:tracePt t="32421" x="890588" y="4348163"/>
          <p14:tracePt t="32437" x="890588" y="4395788"/>
          <p14:tracePt t="32454" x="890588" y="4457700"/>
          <p14:tracePt t="32471" x="900113" y="4595813"/>
          <p14:tracePt t="32487" x="900113" y="4705350"/>
          <p14:tracePt t="32504" x="900113" y="4776788"/>
          <p14:tracePt t="32520" x="900113" y="4810125"/>
          <p14:tracePt t="32523" x="900113" y="4829175"/>
          <p14:tracePt t="32537" x="900113" y="4848225"/>
          <p14:tracePt t="32554" x="900113" y="4862513"/>
          <p14:tracePt t="32570" x="900113" y="4881563"/>
          <p14:tracePt t="32587" x="909638" y="4910138"/>
          <p14:tracePt t="32604" x="919163" y="4976813"/>
          <p14:tracePt t="32620" x="928688" y="5038725"/>
          <p14:tracePt t="32637" x="933450" y="5086350"/>
          <p14:tracePt t="32654" x="933450" y="5124450"/>
          <p14:tracePt t="32670" x="933450" y="5157788"/>
          <p14:tracePt t="32687" x="933450" y="5176838"/>
          <p14:tracePt t="32704" x="933450" y="5191125"/>
          <p14:tracePt t="32722" x="938213" y="5210175"/>
          <p14:tracePt t="32737" x="938213" y="5229225"/>
          <p14:tracePt t="32754" x="942975" y="5243513"/>
          <p14:tracePt t="32771" x="947738" y="5257800"/>
          <p14:tracePt t="32787" x="947738" y="5276850"/>
          <p14:tracePt t="32804" x="952500" y="5291138"/>
          <p14:tracePt t="32820" x="957263" y="5305425"/>
          <p14:tracePt t="32837" x="957263" y="5314950"/>
          <p14:tracePt t="32854" x="971550" y="5348288"/>
          <p14:tracePt t="32870" x="976313" y="5367338"/>
          <p14:tracePt t="32887" x="976313" y="5381625"/>
          <p14:tracePt t="32904" x="976313" y="5391150"/>
          <p14:tracePt t="32921" x="976313" y="5395913"/>
          <p14:tracePt t="32937" x="976313" y="5405438"/>
          <p14:tracePt t="33022" x="976313" y="5400675"/>
          <p14:tracePt t="33030" x="976313" y="5357813"/>
          <p14:tracePt t="33037" x="981075" y="5300663"/>
          <p14:tracePt t="33054" x="1014413" y="5000625"/>
          <p14:tracePt t="33070" x="1042988" y="4776788"/>
          <p14:tracePt t="33087" x="1042988" y="4543425"/>
          <p14:tracePt t="33104" x="1038225" y="4276725"/>
          <p14:tracePt t="33121" x="1023938" y="4214813"/>
          <p14:tracePt t="33137" x="1014413" y="4176713"/>
          <p14:tracePt t="33154" x="1009650" y="4157663"/>
          <p14:tracePt t="33170" x="1000125" y="4143375"/>
          <p14:tracePt t="33221" x="1000125" y="4152900"/>
          <p14:tracePt t="33228" x="981075" y="4243388"/>
          <p14:tracePt t="33237" x="971550" y="4343400"/>
          <p14:tracePt t="33254" x="962025" y="4519613"/>
          <p14:tracePt t="33271" x="957263" y="4762500"/>
          <p14:tracePt t="33287" x="957263" y="4976813"/>
          <p14:tracePt t="33304" x="957263" y="5043488"/>
          <p14:tracePt t="33320" x="957263" y="5114925"/>
          <p14:tracePt t="33337" x="957263" y="5219700"/>
          <p14:tracePt t="33354" x="957263" y="5262563"/>
          <p14:tracePt t="33370" x="957263" y="5286375"/>
          <p14:tracePt t="33387" x="957263" y="5305425"/>
          <p14:tracePt t="33404" x="957263" y="5319713"/>
          <p14:tracePt t="33420" x="957263" y="5329238"/>
          <p14:tracePt t="33437" x="957263" y="5334000"/>
          <p14:tracePt t="33454" x="957263" y="5338763"/>
          <p14:tracePt t="33470" x="957263" y="5343525"/>
          <p14:tracePt t="33544" x="957263" y="5348288"/>
          <p14:tracePt t="34352" x="966788" y="5348288"/>
          <p14:tracePt t="34359" x="990600" y="5338763"/>
          <p14:tracePt t="34370" x="1019175" y="5324475"/>
          <p14:tracePt t="34388" x="1119188" y="5295900"/>
          <p14:tracePt t="34404" x="1214438" y="5281613"/>
          <p14:tracePt t="34420" x="1309688" y="5257800"/>
          <p14:tracePt t="34437" x="1395413" y="5229225"/>
          <p14:tracePt t="34470" x="1762125" y="5010150"/>
          <p14:tracePt t="34504" x="2124075" y="4824413"/>
          <p14:tracePt t="34507" x="2243138" y="4786313"/>
          <p14:tracePt t="34521" x="2447925" y="4691063"/>
          <p14:tracePt t="34537" x="2595563" y="4595813"/>
          <p14:tracePt t="34555" x="2738438" y="4495800"/>
          <p14:tracePt t="34572" x="2928938" y="4381500"/>
          <p14:tracePt t="34587" x="3005138" y="4343400"/>
          <p14:tracePt t="34604" x="3062288" y="4314825"/>
          <p14:tracePt t="34620" x="3114675" y="4286250"/>
          <p14:tracePt t="34637" x="3219450" y="4243388"/>
          <p14:tracePt t="34654" x="3295650" y="4214813"/>
          <p14:tracePt t="34670" x="3352800" y="4176713"/>
          <p14:tracePt t="34687" x="3419475" y="4143375"/>
          <p14:tracePt t="34704" x="3476625" y="4105275"/>
          <p14:tracePt t="34720" x="3505200" y="4081463"/>
          <p14:tracePt t="34737" x="3529013" y="4067175"/>
          <p14:tracePt t="34754" x="3543300" y="4052888"/>
          <p14:tracePt t="34771" x="3557588" y="4043363"/>
          <p14:tracePt t="34787" x="3571875" y="4033838"/>
          <p14:tracePt t="34804" x="3576638" y="4029075"/>
          <p14:tracePt t="34821" x="3600450" y="4014788"/>
          <p14:tracePt t="34837" x="3619500" y="4010025"/>
          <p14:tracePt t="34854" x="3633788" y="4000500"/>
          <p14:tracePt t="34870" x="3643313" y="4000500"/>
          <p14:tracePt t="34887" x="3652838" y="4000500"/>
          <p14:tracePt t="34904" x="3662363" y="4000500"/>
          <p14:tracePt t="34921" x="3662363" y="4005263"/>
          <p14:tracePt t="34937" x="3657600" y="4029075"/>
          <p14:tracePt t="34954" x="3605213" y="4090988"/>
          <p14:tracePt t="34970" x="3514725" y="4148138"/>
          <p14:tracePt t="34987" x="3386138" y="4200525"/>
          <p14:tracePt t="35005" x="3290888" y="4224338"/>
          <p14:tracePt t="35020" x="3195638" y="4248150"/>
          <p14:tracePt t="35037" x="3152775" y="4248150"/>
          <p14:tracePt t="35054" x="3114675" y="4243388"/>
          <p14:tracePt t="35071" x="3067050" y="4229100"/>
          <p14:tracePt t="35087" x="3043238" y="4205288"/>
          <p14:tracePt t="35104" x="3009900" y="4167188"/>
          <p14:tracePt t="35120" x="2986088" y="4110038"/>
          <p14:tracePt t="35137" x="2952750" y="4048125"/>
          <p14:tracePt t="35153" x="2947988" y="4019550"/>
          <p14:tracePt t="35170" x="2938463" y="3981450"/>
          <p14:tracePt t="35187" x="2943225" y="3952875"/>
          <p14:tracePt t="35204" x="2957513" y="3905250"/>
          <p14:tracePt t="35220" x="2986088" y="3871913"/>
          <p14:tracePt t="35237" x="3009900" y="3843338"/>
          <p14:tracePt t="35254" x="3062288" y="3814763"/>
          <p14:tracePt t="35270" x="3124200" y="3800475"/>
          <p14:tracePt t="35287" x="3205163" y="3800475"/>
          <p14:tracePt t="35304" x="3267075" y="3814763"/>
          <p14:tracePt t="35320" x="3362325" y="3857625"/>
          <p14:tracePt t="35337" x="3409950" y="3890963"/>
          <p14:tracePt t="35354" x="3438525" y="3924300"/>
          <p14:tracePt t="35370" x="3481388" y="3981450"/>
          <p14:tracePt t="35387" x="3509963" y="4081463"/>
          <p14:tracePt t="35404" x="3519488" y="4129088"/>
          <p14:tracePt t="35420" x="3514725" y="4181475"/>
          <p14:tracePt t="35437" x="3505200" y="4233863"/>
          <p14:tracePt t="35454" x="3443288" y="4338638"/>
          <p14:tracePt t="35470" x="3381375" y="4410075"/>
          <p14:tracePt t="35487" x="3328988" y="4457700"/>
          <p14:tracePt t="35504" x="3271838" y="4495800"/>
          <p14:tracePt t="35520" x="3252788" y="4500563"/>
          <p14:tracePt t="35537" x="3233738" y="4500563"/>
          <p14:tracePt t="35554" x="3224213" y="4500563"/>
          <p14:tracePt t="35570" x="3205163" y="4481513"/>
          <p14:tracePt t="35587" x="3181350" y="4448175"/>
          <p14:tracePt t="35604" x="3152775" y="4405313"/>
          <p14:tracePt t="35621" x="3119438" y="4286250"/>
          <p14:tracePt t="35637" x="3095625" y="4105275"/>
          <p14:tracePt t="35654" x="3095625" y="4033838"/>
          <p14:tracePt t="35670" x="3100388" y="3986213"/>
          <p14:tracePt t="35687" x="3109913" y="3914775"/>
          <p14:tracePt t="35704" x="3133725" y="3862388"/>
          <p14:tracePt t="35721" x="3157538" y="3824288"/>
          <p14:tracePt t="35737" x="3195638" y="3786188"/>
          <p14:tracePt t="35754" x="3243263" y="3738563"/>
          <p14:tracePt t="35770" x="3290888" y="3729038"/>
          <p14:tracePt t="35787" x="3338513" y="3729038"/>
          <p14:tracePt t="35804" x="3381375" y="3733800"/>
          <p14:tracePt t="35820" x="3448050" y="3767138"/>
          <p14:tracePt t="35837" x="3476625" y="3790950"/>
          <p14:tracePt t="35854" x="3509963" y="3814763"/>
          <p14:tracePt t="35871" x="3562350" y="3881438"/>
          <p14:tracePt t="35887" x="3590925" y="3976688"/>
          <p14:tracePt t="35904" x="3605213" y="4062413"/>
          <p14:tracePt t="35920" x="3605213" y="4133850"/>
          <p14:tracePt t="35937" x="3586163" y="4210050"/>
          <p14:tracePt t="35954" x="3562350" y="4238625"/>
          <p14:tracePt t="35971" x="3529013" y="4271963"/>
          <p14:tracePt t="35987" x="3481388" y="4305300"/>
          <p14:tracePt t="36004" x="3390900" y="4338638"/>
          <p14:tracePt t="36020" x="3328988" y="4352925"/>
          <p14:tracePt t="36037" x="3281363" y="4352925"/>
          <p14:tracePt t="36054" x="3228975" y="4343400"/>
          <p14:tracePt t="36070" x="3181350" y="4319588"/>
          <p14:tracePt t="36087" x="3148013" y="4295775"/>
          <p14:tracePt t="36104" x="3114675" y="4243388"/>
          <p14:tracePt t="36120" x="3067050" y="4086225"/>
          <p14:tracePt t="36137" x="3057525" y="4014788"/>
          <p14:tracePt t="36154" x="3062288" y="3967163"/>
          <p14:tracePt t="36170" x="3067050" y="3905250"/>
          <p14:tracePt t="36187" x="3086100" y="3862388"/>
          <p14:tracePt t="36204" x="3095625" y="3852863"/>
          <p14:tracePt t="36220" x="3105150" y="3848100"/>
          <p14:tracePt t="36237" x="3109913" y="3848100"/>
          <p14:tracePt t="36254" x="3114675" y="3848100"/>
          <p14:tracePt t="36270" x="3114675" y="3857625"/>
          <p14:tracePt t="36287" x="3095625" y="3871913"/>
          <p14:tracePt t="36304" x="3019425" y="3910013"/>
          <p14:tracePt t="36320" x="2790825" y="3990975"/>
          <p14:tracePt t="36337" x="2671763" y="4024313"/>
          <p14:tracePt t="36354" x="2533650" y="4057650"/>
          <p14:tracePt t="36370" x="2395538" y="4071938"/>
          <p14:tracePt t="36387" x="2362200" y="4071938"/>
          <p14:tracePt t="36403" x="2343150" y="4071938"/>
          <p14:tracePt t="36420" x="2338388" y="4071938"/>
          <p14:tracePt t="36437" x="2333625" y="4071938"/>
          <p14:tracePt t="36459" x="2343150" y="4071938"/>
          <p14:tracePt t="36470" x="2362200" y="4076700"/>
          <p14:tracePt t="36487" x="2433638" y="4086225"/>
          <p14:tracePt t="36503" x="2624138" y="4100513"/>
          <p14:tracePt t="36520" x="2805113" y="4129088"/>
          <p14:tracePt t="36537" x="2962275" y="4148138"/>
          <p14:tracePt t="36554" x="3157538" y="4181475"/>
          <p14:tracePt t="36570" x="3238500" y="4195763"/>
          <p14:tracePt t="36587" x="3314700" y="4219575"/>
          <p14:tracePt t="36604" x="3367088" y="4238625"/>
          <p14:tracePt t="36620" x="3414713" y="4248150"/>
          <p14:tracePt t="36637" x="3443288" y="4267200"/>
          <p14:tracePt t="36653" x="3471863" y="4281488"/>
          <p14:tracePt t="36670" x="3495675" y="4291013"/>
          <p14:tracePt t="36687" x="3514725" y="4300538"/>
          <p14:tracePt t="36704" x="3519488" y="4305300"/>
          <p14:tracePt t="36720" x="3524250" y="4305300"/>
          <p14:tracePt t="36737" x="3524250" y="4314825"/>
          <p14:tracePt t="36753" x="3490913" y="4338638"/>
          <p14:tracePt t="36770" x="3352800" y="4391025"/>
          <p14:tracePt t="36787" x="3205163" y="4410075"/>
          <p14:tracePt t="36804" x="3038475" y="4405313"/>
          <p14:tracePt t="36820" x="2962275" y="4391025"/>
          <p14:tracePt t="36837" x="2919413" y="4371975"/>
          <p14:tracePt t="36854" x="2895600" y="4333875"/>
          <p14:tracePt t="36870" x="2890838" y="4152900"/>
          <p14:tracePt t="36887" x="2928938" y="4067175"/>
          <p14:tracePt t="36905" x="2971800" y="4005263"/>
          <p14:tracePt t="36921" x="3043238" y="3962400"/>
          <p14:tracePt t="36937" x="3214688" y="3919538"/>
          <p14:tracePt t="36954" x="3286125" y="3919538"/>
          <p14:tracePt t="36970" x="3319463" y="3919538"/>
          <p14:tracePt t="36987" x="3348038" y="3933825"/>
          <p14:tracePt t="37003" x="3357563" y="3943350"/>
          <p14:tracePt t="37020" x="3362325" y="3962400"/>
          <p14:tracePt t="37037" x="3362325" y="4014788"/>
          <p14:tracePt t="37053" x="3357563" y="4081463"/>
          <p14:tracePt t="37070" x="3328988" y="4143375"/>
          <p14:tracePt t="40293" x="3324225" y="4143375"/>
          <p14:tracePt t="40299" x="3319463" y="4143375"/>
          <p14:tracePt t="40315" x="3314700" y="4143375"/>
          <p14:tracePt t="40323" x="3309938" y="4143375"/>
          <p14:tracePt t="40337" x="3228975" y="4143375"/>
          <p14:tracePt t="40354" x="3028950" y="4162425"/>
          <p14:tracePt t="40388" x="2595563" y="4195763"/>
          <p14:tracePt t="40420" x="2214563" y="4214813"/>
          <p14:tracePt t="40436" x="2124075" y="4214813"/>
          <p14:tracePt t="40453" x="2062163" y="4214813"/>
          <p14:tracePt t="40470" x="2038350" y="4210050"/>
          <p14:tracePt t="40487" x="2038350" y="4205288"/>
          <p14:tracePt t="40711" x="1985963" y="4205288"/>
          <p14:tracePt t="40718" x="1900238" y="4205288"/>
          <p14:tracePt t="40725" x="1809750" y="4205288"/>
          <p14:tracePt t="40737" x="1719263" y="4205288"/>
          <p14:tracePt t="40753" x="1576388" y="4205288"/>
          <p14:tracePt t="40770" x="1409700" y="4205288"/>
          <p14:tracePt t="40787" x="1295400" y="4205288"/>
          <p14:tracePt t="40820" x="1152525" y="4181475"/>
          <p14:tracePt t="40853" x="1081088" y="4157663"/>
          <p14:tracePt t="40870" x="1057275" y="4143375"/>
          <p14:tracePt t="40887" x="1023938" y="4100513"/>
          <p14:tracePt t="40903" x="1000125" y="4067175"/>
          <p14:tracePt t="40920" x="976313" y="4038600"/>
          <p14:tracePt t="40937" x="962025" y="4024313"/>
          <p14:tracePt t="40953" x="942975" y="4010025"/>
          <p14:tracePt t="40970" x="938213" y="4005263"/>
          <p14:tracePt t="40987" x="919163" y="4005263"/>
          <p14:tracePt t="41004" x="881063" y="4010025"/>
          <p14:tracePt t="41020" x="800100" y="4081463"/>
          <p14:tracePt t="41037" x="752475" y="4143375"/>
          <p14:tracePt t="41053" x="709613" y="4181475"/>
          <p14:tracePt t="41070" x="647700" y="4319588"/>
          <p14:tracePt t="41087" x="619125" y="4510088"/>
          <p14:tracePt t="41103" x="614363" y="4619625"/>
          <p14:tracePt t="41120" x="623888" y="4748213"/>
          <p14:tracePt t="41137" x="647700" y="4929188"/>
          <p14:tracePt t="41153" x="657225" y="5000625"/>
          <p14:tracePt t="41170" x="657225" y="5038725"/>
          <p14:tracePt t="41187" x="657225" y="5053013"/>
          <p14:tracePt t="41203" x="666750" y="5091113"/>
          <p14:tracePt t="41220" x="690563" y="5129213"/>
          <p14:tracePt t="41237" x="719138" y="5195888"/>
          <p14:tracePt t="41254" x="752475" y="5267325"/>
          <p14:tracePt t="41270" x="762000" y="5291138"/>
          <p14:tracePt t="41286" x="771525" y="5300663"/>
          <p14:tracePt t="41303" x="771525" y="5310188"/>
          <p14:tracePt t="41320" x="781050" y="5319713"/>
          <p14:tracePt t="41336" x="814388" y="5329238"/>
          <p14:tracePt t="41353" x="881063" y="5329238"/>
          <p14:tracePt t="41370" x="1004888" y="5324475"/>
          <p14:tracePt t="41386" x="1223963" y="5262563"/>
          <p14:tracePt t="41403" x="1333500" y="5224463"/>
          <p14:tracePt t="41420" x="1395413" y="5195888"/>
          <p14:tracePt t="41437" x="1466850" y="5148263"/>
          <p14:tracePt t="41453" x="1604963" y="4986338"/>
          <p14:tracePt t="41470" x="1700213" y="4852988"/>
          <p14:tracePt t="41487" x="1757363" y="4762500"/>
          <p14:tracePt t="41503" x="1843088" y="4591050"/>
          <p14:tracePt t="41520" x="1866900" y="4457700"/>
          <p14:tracePt t="41536" x="1876425" y="4352925"/>
          <p14:tracePt t="41553" x="1876425" y="4291013"/>
          <p14:tracePt t="41570" x="1843088" y="4238625"/>
          <p14:tracePt t="41586" x="1814513" y="4200525"/>
          <p14:tracePt t="41603" x="1762125" y="4157663"/>
          <p14:tracePt t="41620" x="1657350" y="4081463"/>
          <p14:tracePt t="41636" x="1576388" y="4033838"/>
          <p14:tracePt t="41653" x="1481138" y="3995738"/>
          <p14:tracePt t="41670" x="1385888" y="3976688"/>
          <p14:tracePt t="41687" x="1314450" y="3971925"/>
          <p14:tracePt t="41704" x="1271588" y="3971925"/>
          <p14:tracePt t="41720" x="1233488" y="3981450"/>
          <p14:tracePt t="41736" x="1195388" y="3995738"/>
          <p14:tracePt t="41753" x="1138238" y="4048125"/>
          <p14:tracePt t="41770" x="1076325" y="4110038"/>
          <p14:tracePt t="41787" x="1009650" y="4219575"/>
          <p14:tracePt t="41804" x="947738" y="4352925"/>
          <p14:tracePt t="41820" x="904875" y="4476750"/>
          <p14:tracePt t="41837" x="895350" y="4510088"/>
          <p14:tracePt t="41853" x="890588" y="4533900"/>
          <p14:tracePt t="41870" x="890588" y="4576763"/>
          <p14:tracePt t="41886" x="895350" y="4691063"/>
          <p14:tracePt t="41903" x="909638" y="4781550"/>
          <p14:tracePt t="41920" x="928688" y="4848225"/>
          <p14:tracePt t="41936" x="952500" y="4895850"/>
          <p14:tracePt t="41953" x="966788" y="4910138"/>
          <p14:tracePt t="41970" x="995363" y="4929188"/>
          <p14:tracePt t="41988" x="1047750" y="4948238"/>
          <p14:tracePt t="42003" x="1209675" y="4981575"/>
          <p14:tracePt t="42020" x="1323975" y="4991100"/>
          <p14:tracePt t="42036" x="1414463" y="4995863"/>
          <p14:tracePt t="42054" x="1504950" y="4995863"/>
          <p14:tracePt t="42070" x="1690688" y="4957763"/>
          <p14:tracePt t="42086" x="1828800" y="4905375"/>
          <p14:tracePt t="42103" x="1962150" y="4819650"/>
          <p14:tracePt t="42120" x="2147888" y="4686300"/>
          <p14:tracePt t="42137" x="2233613" y="4629150"/>
          <p14:tracePt t="42153" x="2281238" y="4595813"/>
          <p14:tracePt t="42170" x="2314575" y="4581525"/>
          <p14:tracePt t="42186" x="2333625" y="4557713"/>
          <p14:tracePt t="42203" x="2338388" y="4552950"/>
          <p14:tracePt t="42220" x="2347913" y="4548188"/>
          <p14:tracePt t="42236" x="2347913" y="4519613"/>
          <p14:tracePt t="42253" x="2319338" y="4333875"/>
          <p14:tracePt t="42270" x="2266950" y="4233863"/>
          <p14:tracePt t="42286" x="2224088" y="4157663"/>
          <p14:tracePt t="42304" x="2143125" y="4038600"/>
          <p14:tracePt t="42320" x="2085975" y="3976688"/>
          <p14:tracePt t="42337" x="1985963" y="3910013"/>
          <p14:tracePt t="42353" x="1866900" y="3886200"/>
          <p14:tracePt t="42370" x="1752600" y="3876675"/>
          <p14:tracePt t="42386" x="1681163" y="3876675"/>
          <p14:tracePt t="42403" x="1633538" y="3886200"/>
          <p14:tracePt t="42420" x="1576388" y="3905250"/>
          <p14:tracePt t="42436" x="1485900" y="3948113"/>
          <p14:tracePt t="42453" x="1428750" y="3986213"/>
          <p14:tracePt t="42470" x="1390650" y="4010025"/>
          <p14:tracePt t="42487" x="1362075" y="4019550"/>
          <p14:tracePt t="42503" x="1333500" y="4043363"/>
          <p14:tracePt t="42520" x="1309688" y="4071938"/>
          <p14:tracePt t="42536" x="1281113" y="4176713"/>
          <p14:tracePt t="42554" x="1238250" y="4338638"/>
          <p14:tracePt t="42570" x="1233488" y="4400550"/>
          <p14:tracePt t="42586" x="1228725" y="4433888"/>
          <p14:tracePt t="42603" x="1214438" y="4457700"/>
          <p14:tracePt t="42620" x="1204913" y="4505325"/>
          <p14:tracePt t="42637" x="1204913" y="4543425"/>
          <p14:tracePt t="42653" x="1190625" y="4586288"/>
          <p14:tracePt t="42670" x="1190625" y="4643438"/>
          <p14:tracePt t="42686" x="1185863" y="4705350"/>
          <p14:tracePt t="42703" x="1176338" y="4733925"/>
          <p14:tracePt t="42720" x="1176338" y="4748213"/>
          <p14:tracePt t="42737" x="1176338" y="4752975"/>
          <p14:tracePt t="42753" x="1176338" y="4762500"/>
          <p14:tracePt t="42770" x="1176338" y="4767263"/>
          <p14:tracePt t="42786" x="1176338" y="4776788"/>
          <p14:tracePt t="42803" x="1171575" y="4786313"/>
          <p14:tracePt t="42820" x="1171575" y="4791075"/>
          <p14:tracePt t="42836" x="1171575" y="4795838"/>
          <p14:tracePt t="42853" x="1171575" y="4800600"/>
          <p14:tracePt t="42893" x="1171575" y="4805363"/>
          <p14:tracePt t="42903" x="1166813" y="4805363"/>
          <p14:tracePt t="42920" x="1162050" y="4819650"/>
          <p14:tracePt t="42936" x="1143000" y="4833938"/>
          <p14:tracePt t="42953" x="1133475" y="4843463"/>
          <p14:tracePt t="42970" x="1123950" y="4857750"/>
          <p14:tracePt t="42987" x="1114425" y="4867275"/>
          <p14:tracePt t="43003" x="1109663" y="4876800"/>
          <p14:tracePt t="43020" x="1104900" y="4881563"/>
          <p14:tracePt t="43036" x="1104900" y="4886325"/>
          <p14:tracePt t="43097" x="1104900" y="4891088"/>
          <p14:tracePt t="43104" x="1095375" y="4905375"/>
          <p14:tracePt t="43113" x="1095375" y="4914900"/>
          <p14:tracePt t="43120" x="1090613" y="4929188"/>
          <p14:tracePt t="43136" x="1085850" y="4957763"/>
          <p14:tracePt t="45257" x="1147763" y="4929188"/>
          <p14:tracePt t="45264" x="1243013" y="4881563"/>
          <p14:tracePt t="45272" x="1343025" y="4848225"/>
          <p14:tracePt t="45286" x="1495425" y="4791075"/>
          <p14:tracePt t="45303" x="1633538" y="4738688"/>
          <p14:tracePt t="45320" x="1776413" y="4686300"/>
          <p14:tracePt t="45337" x="1976438" y="4591050"/>
          <p14:tracePt t="45370" x="2119313" y="4510088"/>
          <p14:tracePt t="45403" x="2271713" y="4429125"/>
          <p14:tracePt t="45420" x="2333625" y="4410075"/>
          <p14:tracePt t="45436" x="2405063" y="4395788"/>
          <p14:tracePt t="45453" x="2457450" y="4376738"/>
          <p14:tracePt t="45469" x="2514600" y="4348163"/>
          <p14:tracePt t="45486" x="2538413" y="4343400"/>
          <p14:tracePt t="45503" x="2552700" y="4333875"/>
          <p14:tracePt t="45520" x="2562225" y="4333875"/>
          <p14:tracePt t="45536" x="2571750" y="4333875"/>
          <p14:tracePt t="45553" x="2576513" y="4333875"/>
          <p14:tracePt t="45623" x="2576513" y="4329113"/>
          <p14:tracePt t="45631" x="2576513" y="4324350"/>
          <p14:tracePt t="45639" x="2566988" y="4324350"/>
          <p14:tracePt t="45653" x="2528888" y="4314825"/>
          <p14:tracePt t="45670" x="2486025" y="4305300"/>
          <p14:tracePt t="45686" x="2457450" y="4305300"/>
          <p14:tracePt t="45703" x="2438400" y="4305300"/>
          <p14:tracePt t="45719" x="2428875" y="4305300"/>
          <p14:tracePt t="45753" x="2433638" y="4300538"/>
          <p14:tracePt t="45770" x="2471738" y="4295775"/>
          <p14:tracePt t="45786" x="2600325" y="4286250"/>
          <p14:tracePt t="45803" x="2700338" y="4286250"/>
          <p14:tracePt t="45819" x="2814638" y="4286250"/>
          <p14:tracePt t="45836" x="2938463" y="4286250"/>
          <p14:tracePt t="45853" x="3009900" y="4281488"/>
          <p14:tracePt t="45870" x="3067050" y="4276725"/>
          <p14:tracePt t="45886" x="3128963" y="4267200"/>
          <p14:tracePt t="45903" x="3214688" y="4262438"/>
          <p14:tracePt t="45920" x="3248025" y="4262438"/>
          <p14:tracePt t="45936" x="3276600" y="4262438"/>
          <p14:tracePt t="45953" x="3300413" y="4262438"/>
          <p14:tracePt t="45969" x="3319463" y="4262438"/>
          <p14:tracePt t="45986" x="3333750" y="4262438"/>
          <p14:tracePt t="46003" x="3338513" y="4262438"/>
          <p14:tracePt t="46019" x="3348038" y="4262438"/>
          <p14:tracePt t="46036" x="3357563" y="4262438"/>
          <p14:tracePt t="46116" x="3362325" y="4262438"/>
          <p14:tracePt t="46123" x="3367088" y="4262438"/>
          <p14:tracePt t="46137" x="3371850" y="4262438"/>
          <p14:tracePt t="46153" x="3376613" y="4262438"/>
          <p14:tracePt t="46170" x="3386138" y="4262438"/>
          <p14:tracePt t="46186" x="3390900" y="4262438"/>
          <p14:tracePt t="46203" x="3395663" y="4257675"/>
          <p14:tracePt t="46220" x="3400425" y="4257675"/>
          <p14:tracePt t="46329" x="3395663" y="4257675"/>
          <p14:tracePt t="46336" x="3381375" y="4267200"/>
          <p14:tracePt t="46344" x="3333750" y="4291013"/>
          <p14:tracePt t="46353" x="3276600" y="4324350"/>
          <p14:tracePt t="46370" x="3109913" y="4424363"/>
          <p14:tracePt t="46387" x="2843213" y="4600575"/>
          <p14:tracePt t="46403" x="2466975" y="4795838"/>
          <p14:tracePt t="46420" x="2281238" y="4881563"/>
          <p14:tracePt t="46436" x="2085975" y="4943475"/>
          <p14:tracePt t="46453" x="1881188" y="5005388"/>
          <p14:tracePt t="46469" x="1762125" y="5038725"/>
          <p14:tracePt t="46486" x="1638300" y="5057775"/>
          <p14:tracePt t="46503" x="1524000" y="5072063"/>
          <p14:tracePt t="46520" x="1404938" y="5086350"/>
          <p14:tracePt t="46536" x="1352550" y="5086350"/>
          <p14:tracePt t="46553" x="1304925" y="5086350"/>
          <p14:tracePt t="46570" x="1262063" y="5081588"/>
          <p14:tracePt t="46586" x="1200150" y="5067300"/>
          <p14:tracePt t="46603" x="1157288" y="5053013"/>
          <p14:tracePt t="46619" x="1109663" y="5048250"/>
          <p14:tracePt t="46636" x="1066800" y="5043488"/>
          <p14:tracePt t="46653" x="1023938" y="5033963"/>
          <p14:tracePt t="46669" x="1000125" y="5033963"/>
          <p14:tracePt t="46687" x="976313" y="5029200"/>
          <p14:tracePt t="46703" x="957263" y="5029200"/>
          <p14:tracePt t="46719" x="938213" y="5029200"/>
          <p14:tracePt t="46736" x="923925" y="5029200"/>
          <p14:tracePt t="46753" x="909638" y="5029200"/>
          <p14:tracePt t="46769" x="885825" y="5029200"/>
          <p14:tracePt t="46786" x="876300" y="5029200"/>
          <p14:tracePt t="46803" x="871538" y="5029200"/>
          <p14:tracePt t="46820" x="862013" y="5029200"/>
          <p14:tracePt t="48113" x="862013" y="5005388"/>
          <p14:tracePt t="48122" x="881063" y="4972050"/>
          <p14:tracePt t="48128" x="895350" y="4919663"/>
          <p14:tracePt t="48136" x="914400" y="4862513"/>
          <p14:tracePt t="48153" x="947738" y="4748213"/>
          <p14:tracePt t="48169" x="966788" y="4662488"/>
          <p14:tracePt t="48186" x="985838" y="4591050"/>
          <p14:tracePt t="48219" x="1004888" y="4533900"/>
          <p14:tracePt t="48253" x="1023938" y="4457700"/>
          <p14:tracePt t="48269" x="1023938" y="4419600"/>
          <p14:tracePt t="48286" x="1023938" y="4371975"/>
          <p14:tracePt t="48303" x="1019175" y="4310063"/>
          <p14:tracePt t="48319" x="1009650" y="4248150"/>
          <p14:tracePt t="48336" x="995363" y="4219575"/>
          <p14:tracePt t="48353" x="990600" y="4195763"/>
          <p14:tracePt t="48369" x="985838" y="4181475"/>
          <p14:tracePt t="48386" x="976313" y="4157663"/>
          <p14:tracePt t="48403" x="962025" y="4133850"/>
          <p14:tracePt t="48419" x="957263" y="4110038"/>
          <p14:tracePt t="48436" x="947738" y="4076700"/>
          <p14:tracePt t="48453" x="942975" y="4062413"/>
          <p14:tracePt t="48469" x="942975" y="4048125"/>
          <p14:tracePt t="48486" x="942975" y="4038600"/>
          <p14:tracePt t="48502" x="942975" y="4029075"/>
          <p14:tracePt t="48519" x="942975" y="4024313"/>
          <p14:tracePt t="48562" x="938213" y="4029075"/>
          <p14:tracePt t="48569" x="928688" y="4038600"/>
          <p14:tracePt t="48576" x="928688" y="4057650"/>
          <p14:tracePt t="48586" x="923925" y="4067175"/>
          <p14:tracePt t="48603" x="919163" y="4119563"/>
          <p14:tracePt t="48619" x="895350" y="4233863"/>
          <p14:tracePt t="48636" x="890588" y="4348163"/>
          <p14:tracePt t="48653" x="890588" y="4438650"/>
          <p14:tracePt t="48669" x="890588" y="4495800"/>
          <p14:tracePt t="48686" x="890588" y="4591050"/>
          <p14:tracePt t="48702" x="890588" y="4648200"/>
          <p14:tracePt t="48719" x="890588" y="4691063"/>
          <p14:tracePt t="48737" x="890588" y="4752975"/>
          <p14:tracePt t="48753" x="890588" y="4800600"/>
          <p14:tracePt t="48770" x="890588" y="4838700"/>
          <p14:tracePt t="48786" x="890588" y="4867275"/>
          <p14:tracePt t="48803" x="890588" y="4891088"/>
          <p14:tracePt t="48819" x="890588" y="4900613"/>
          <p14:tracePt t="48836" x="890588" y="4905375"/>
          <p14:tracePt t="48853" x="890588" y="4910138"/>
          <p14:tracePt t="48869" x="890588" y="4914900"/>
          <p14:tracePt t="48886" x="890588" y="4919663"/>
          <p14:tracePt t="48903" x="890588" y="4924425"/>
          <p14:tracePt t="48920" x="890588" y="4929188"/>
          <p14:tracePt t="49318" x="900113" y="4914900"/>
          <p14:tracePt t="49324" x="928688" y="4886325"/>
          <p14:tracePt t="49336" x="971550" y="4852988"/>
          <p14:tracePt t="49353" x="1038225" y="4800600"/>
          <p14:tracePt t="49369" x="1123950" y="4743450"/>
          <p14:tracePt t="49386" x="1181100" y="4700588"/>
          <p14:tracePt t="49419" x="1285875" y="4629150"/>
          <p14:tracePt t="49452" x="1381125" y="4581525"/>
          <p14:tracePt t="49469" x="1409700" y="4562475"/>
          <p14:tracePt t="49486" x="1466850" y="4548188"/>
          <p14:tracePt t="49503" x="1500188" y="4538663"/>
          <p14:tracePt t="49519" x="1538288" y="4524375"/>
          <p14:tracePt t="49536" x="1566863" y="4510088"/>
          <p14:tracePt t="49552" x="1614488" y="4500563"/>
          <p14:tracePt t="49569" x="1652588" y="4486275"/>
          <p14:tracePt t="49586" x="1695450" y="4476750"/>
          <p14:tracePt t="49603" x="1738313" y="4467225"/>
          <p14:tracePt t="49619" x="1828800" y="4452938"/>
          <p14:tracePt t="49636" x="1876425" y="4448175"/>
          <p14:tracePt t="49653" x="1928813" y="4433888"/>
          <p14:tracePt t="49669" x="2000250" y="4424363"/>
          <p14:tracePt t="49686" x="2033588" y="4414838"/>
          <p14:tracePt t="49703" x="2057400" y="4410075"/>
          <p14:tracePt t="49719" x="2081213" y="4400550"/>
          <p14:tracePt t="49736" x="2100263" y="4391025"/>
          <p14:tracePt t="49753" x="2109788" y="4391025"/>
          <p14:tracePt t="49769" x="2114550" y="4391025"/>
          <p14:tracePt t="49786" x="2124075" y="4391025"/>
          <p14:tracePt t="49802" x="2128838" y="4391025"/>
          <p14:tracePt t="49846" x="2124075" y="4391025"/>
          <p14:tracePt t="49854" x="2109788" y="4386263"/>
          <p14:tracePt t="49869" x="2066925" y="4371975"/>
          <p14:tracePt t="49886" x="1995488" y="4367213"/>
          <p14:tracePt t="49902" x="1881188" y="4348163"/>
          <p14:tracePt t="49919" x="1724025" y="4352925"/>
          <p14:tracePt t="49936" x="1671638" y="4357688"/>
          <p14:tracePt t="49952" x="1638300" y="4371975"/>
          <p14:tracePt t="49969" x="1604963" y="4376738"/>
          <p14:tracePt t="49986" x="1576388" y="4400550"/>
          <p14:tracePt t="50002" x="1566863" y="4429125"/>
          <p14:tracePt t="50019" x="1547813" y="4467225"/>
          <p14:tracePt t="50036" x="1543050" y="4500563"/>
          <p14:tracePt t="50053" x="1538288" y="4562475"/>
          <p14:tracePt t="50069" x="1538288" y="4591050"/>
          <p14:tracePt t="50086" x="1547813" y="4614863"/>
          <p14:tracePt t="50103" x="1600200" y="4657725"/>
          <p14:tracePt t="50119" x="1657350" y="4700588"/>
          <p14:tracePt t="50136" x="1719263" y="4724400"/>
          <p14:tracePt t="50152" x="1785938" y="4752975"/>
          <p14:tracePt t="50170" x="1862138" y="4767263"/>
          <p14:tracePt t="50186" x="1924050" y="4776788"/>
          <p14:tracePt t="50203" x="1985963" y="4776788"/>
          <p14:tracePt t="50220" x="2052638" y="4776788"/>
          <p14:tracePt t="50236" x="2143125" y="4776788"/>
          <p14:tracePt t="50252" x="2185988" y="4776788"/>
          <p14:tracePt t="50270" x="2228850" y="4772025"/>
          <p14:tracePt t="50286" x="2266950" y="4757738"/>
          <p14:tracePt t="50303" x="2314575" y="4748213"/>
          <p14:tracePt t="50319" x="2338388" y="4743450"/>
          <p14:tracePt t="50336" x="2352675" y="4733925"/>
          <p14:tracePt t="50352" x="2366963" y="4719638"/>
          <p14:tracePt t="50369" x="2371725" y="4710113"/>
          <p14:tracePt t="50386" x="2376488" y="4676775"/>
          <p14:tracePt t="50405" x="2362200" y="4624388"/>
          <p14:tracePt t="50421" x="2319338" y="4538663"/>
          <p14:tracePt t="50436" x="2262188" y="4495800"/>
          <p14:tracePt t="50452" x="2157413" y="4467225"/>
          <p14:tracePt t="50470" x="2019300" y="4448175"/>
          <p14:tracePt t="50486" x="1957388" y="4452938"/>
          <p14:tracePt t="50502" x="1914525" y="4471988"/>
          <p14:tracePt t="50519" x="1876425" y="4481513"/>
          <p14:tracePt t="50521" x="1857375" y="4495800"/>
          <p14:tracePt t="50536" x="1843088" y="4505325"/>
          <p14:tracePt t="50553" x="1828800" y="4519613"/>
          <p14:tracePt t="50569" x="1809750" y="4533900"/>
          <p14:tracePt t="50586" x="1800225" y="4543425"/>
          <p14:tracePt t="50602" x="1790700" y="4562475"/>
          <p14:tracePt t="50619" x="1785938" y="4581525"/>
          <p14:tracePt t="50636" x="1781175" y="4591050"/>
          <p14:tracePt t="50653" x="1776413" y="4595813"/>
          <p14:tracePt t="50669" x="1776413" y="4605338"/>
          <p14:tracePt t="50686" x="1776413" y="4610100"/>
          <p14:tracePt t="50736" x="1776413" y="4614863"/>
          <p14:tracePt t="51845" x="1866900" y="4600575"/>
          <p14:tracePt t="51851" x="2019300" y="4581525"/>
          <p14:tracePt t="51859" x="2152650" y="4552950"/>
          <p14:tracePt t="51869" x="2347913" y="4514850"/>
          <p14:tracePt t="51886" x="2886075" y="4371975"/>
          <p14:tracePt t="51903" x="3671888" y="4176713"/>
          <p14:tracePt t="51920" x="4186238" y="4067175"/>
          <p14:tracePt t="51953" x="5272088" y="3681413"/>
          <p14:tracePt t="51986" x="5724525" y="3514725"/>
          <p14:tracePt t="52003" x="5905500" y="3462338"/>
          <p14:tracePt t="52005" x="5976938" y="3443288"/>
          <p14:tracePt t="52019" x="6057900" y="3419475"/>
          <p14:tracePt t="52036" x="6119813" y="3405188"/>
          <p14:tracePt t="52052" x="6172200" y="3395663"/>
          <p14:tracePt t="52069" x="6210300" y="3386138"/>
          <p14:tracePt t="52086" x="6257925" y="3376613"/>
          <p14:tracePt t="52102" x="6272213" y="3371850"/>
          <p14:tracePt t="52119" x="6286500" y="3367088"/>
          <p14:tracePt t="52136" x="6300788" y="3362325"/>
          <p14:tracePt t="52152" x="6334125" y="3348038"/>
          <p14:tracePt t="52169" x="6367463" y="3338513"/>
          <p14:tracePt t="52186" x="6396038" y="3324225"/>
          <p14:tracePt t="52203" x="6419850" y="3314700"/>
          <p14:tracePt t="52219" x="6443663" y="3305175"/>
          <p14:tracePt t="52236" x="6448425" y="3305175"/>
          <p14:tracePt t="52252" x="6453188" y="3305175"/>
          <p14:tracePt t="52269" x="6462713" y="3305175"/>
          <p14:tracePt t="52286" x="6472238" y="3305175"/>
          <p14:tracePt t="52319" x="6477000" y="3305175"/>
          <p14:tracePt t="52358" x="6477000" y="3309938"/>
          <p14:tracePt t="52365" x="6477000" y="3314700"/>
          <p14:tracePt t="52372" x="6477000" y="3319463"/>
          <p14:tracePt t="52386" x="6472238" y="3328988"/>
          <p14:tracePt t="52402" x="6424613" y="3367088"/>
          <p14:tracePt t="52419" x="6367463" y="3390900"/>
          <p14:tracePt t="52436" x="6324600" y="3414713"/>
          <p14:tracePt t="52453" x="6272213" y="3429000"/>
          <p14:tracePt t="52469" x="6253163" y="3429000"/>
          <p14:tracePt t="52486" x="6234113" y="3429000"/>
          <p14:tracePt t="52502" x="6205538" y="3429000"/>
          <p14:tracePt t="52519" x="6157913" y="3424238"/>
          <p14:tracePt t="52536" x="6134100" y="3405188"/>
          <p14:tracePt t="52552" x="6110288" y="3386138"/>
          <p14:tracePt t="52569" x="6091238" y="3357563"/>
          <p14:tracePt t="52586" x="6076950" y="3271838"/>
          <p14:tracePt t="52602" x="6081713" y="3214688"/>
          <p14:tracePt t="52619" x="6100763" y="3167063"/>
          <p14:tracePt t="52636" x="6129338" y="3128963"/>
          <p14:tracePt t="52652" x="6243638" y="3076575"/>
          <p14:tracePt t="52669" x="6315075" y="3062288"/>
          <p14:tracePt t="52686" x="6386513" y="3062288"/>
          <p14:tracePt t="52702" x="6434138" y="3071813"/>
          <p14:tracePt t="52719" x="6448425" y="3081338"/>
          <p14:tracePt t="52736" x="6467475" y="3114675"/>
          <p14:tracePt t="52752" x="6472238" y="3167063"/>
          <p14:tracePt t="52769" x="6472238" y="3219450"/>
          <p14:tracePt t="52785" x="6467475" y="3248025"/>
          <p14:tracePt t="52802" x="6448425" y="3271838"/>
          <p14:tracePt t="52819" x="6438900" y="3295650"/>
          <p14:tracePt t="52836" x="6415088" y="3319463"/>
          <p14:tracePt t="52853" x="6400800" y="3333750"/>
          <p14:tracePt t="52869" x="6391275" y="3343275"/>
          <p14:tracePt t="52886" x="6381750" y="3352800"/>
          <p14:tracePt t="52902" x="6376988" y="3357563"/>
          <p14:tracePt t="52939" x="6376988" y="3362325"/>
          <p14:tracePt t="52960" x="6372225" y="3362325"/>
          <p14:tracePt t="52982" x="6367463" y="3367088"/>
          <p14:tracePt t="52989" x="6367463" y="3371850"/>
          <p14:tracePt t="53003" x="6362700" y="3371850"/>
          <p14:tracePt t="53019" x="6353175" y="3381375"/>
          <p14:tracePt t="53036" x="6348413" y="3395663"/>
          <p14:tracePt t="53052" x="6338888" y="3409950"/>
          <p14:tracePt t="53069" x="6329363" y="3424238"/>
          <p14:tracePt t="53086" x="6319838" y="3429000"/>
          <p14:tracePt t="53102" x="6319838" y="3438525"/>
          <p14:tracePt t="54247" x="6338888" y="3390900"/>
          <p14:tracePt t="54254" x="6396038" y="3319463"/>
          <p14:tracePt t="54260" x="6467475" y="3195638"/>
          <p14:tracePt t="54269" x="6557963" y="3057525"/>
          <p14:tracePt t="54286" x="6700838" y="2876550"/>
          <p14:tracePt t="54303" x="6815138" y="2771775"/>
          <p14:tracePt t="54335" x="7096125" y="2490788"/>
          <p14:tracePt t="54370" x="7300913" y="2309813"/>
          <p14:tracePt t="54386" x="7386638" y="2247900"/>
          <p14:tracePt t="54402" x="7424738" y="2219325"/>
          <p14:tracePt t="54419" x="7472363" y="2200275"/>
          <p14:tracePt t="54436" x="7524750" y="2181225"/>
          <p14:tracePt t="54452" x="7572375" y="2166938"/>
          <p14:tracePt t="54469" x="7600950" y="2157413"/>
          <p14:tracePt t="54485" x="7624763" y="2152650"/>
          <p14:tracePt t="54502" x="7643813" y="2147888"/>
          <p14:tracePt t="54519" x="7653338" y="2147888"/>
          <p14:tracePt t="54535" x="7658100" y="2147888"/>
          <p14:tracePt t="54553" x="7662863" y="2147888"/>
          <p14:tracePt t="54569" x="7672388" y="2147888"/>
          <p14:tracePt t="55502" x="7524750" y="2233613"/>
          <p14:tracePt t="55509" x="7334250" y="2324100"/>
          <p14:tracePt t="55519" x="7186613" y="2395538"/>
          <p14:tracePt t="55536" x="6696075" y="2590800"/>
          <p14:tracePt t="55552" x="6019800" y="2933700"/>
          <p14:tracePt t="55570" x="5657850" y="3095625"/>
          <p14:tracePt t="55586" x="5400675" y="3181350"/>
          <p14:tracePt t="55619" x="4957763" y="3290888"/>
          <p14:tracePt t="55652" x="4752975" y="3352800"/>
          <p14:tracePt t="55669" x="4633913" y="3400425"/>
          <p14:tracePt t="55686" x="4576763" y="3429000"/>
          <p14:tracePt t="55702" x="4519613" y="3457575"/>
          <p14:tracePt t="55719" x="4467225" y="3481388"/>
          <p14:tracePt t="55736" x="4386263" y="3524250"/>
          <p14:tracePt t="55752" x="4329113" y="3543300"/>
          <p14:tracePt t="55769" x="4286250" y="3562350"/>
          <p14:tracePt t="55786" x="4262438" y="3581400"/>
          <p14:tracePt t="55802" x="4238625" y="3600450"/>
          <p14:tracePt t="56030" x="4176713" y="3648075"/>
          <p14:tracePt t="56037" x="4095750" y="3700463"/>
          <p14:tracePt t="56044" x="4024313" y="3748088"/>
          <p14:tracePt t="56052" x="3952875" y="3790950"/>
          <p14:tracePt t="56069" x="3800475" y="3852863"/>
          <p14:tracePt t="56085" x="3657600" y="3905250"/>
          <p14:tracePt t="56102" x="3529013" y="3943350"/>
          <p14:tracePt t="56119" x="3481388" y="3962400"/>
          <p14:tracePt t="56135" x="3452813" y="3971925"/>
          <p14:tracePt t="56152" x="3438525" y="3976688"/>
          <p14:tracePt t="56169" x="3429000" y="3976688"/>
          <p14:tracePt t="56257" x="3424238" y="3976688"/>
          <p14:tracePt t="56265" x="3419475" y="3986213"/>
          <p14:tracePt t="56272" x="3409950" y="3995738"/>
          <p14:tracePt t="56286" x="3400425" y="4010025"/>
          <p14:tracePt t="56302" x="3352800" y="4090988"/>
          <p14:tracePt t="56319" x="3309938" y="4148138"/>
          <p14:tracePt t="56336" x="3271838" y="4186238"/>
          <p14:tracePt t="56352" x="3186113" y="4243388"/>
          <p14:tracePt t="56369" x="3138488" y="4271963"/>
          <p14:tracePt t="56385" x="3095625" y="4291013"/>
          <p14:tracePt t="56402" x="3043238" y="4310063"/>
          <p14:tracePt t="56419" x="2957513" y="4324350"/>
          <p14:tracePt t="56435" x="2886075" y="4324350"/>
          <p14:tracePt t="56452" x="2828925" y="4319588"/>
          <p14:tracePt t="56469" x="2786063" y="4314825"/>
          <p14:tracePt t="56485" x="2743200" y="4291013"/>
          <p14:tracePt t="56502" x="2719388" y="4229100"/>
          <p14:tracePt t="56520" x="2714625" y="4124325"/>
          <p14:tracePt t="56527" x="2724150" y="4057650"/>
          <p14:tracePt t="56548" x="2790825" y="3929063"/>
          <p14:tracePt t="56556" x="2833688" y="3871913"/>
          <p14:tracePt t="56569" x="2909888" y="3767138"/>
          <p14:tracePt t="56585" x="2947988" y="3719513"/>
          <p14:tracePt t="56602" x="3019425" y="3686175"/>
          <p14:tracePt t="56619" x="3100388" y="3681413"/>
          <p14:tracePt t="56636" x="3186113" y="3690938"/>
          <p14:tracePt t="56652" x="3271838" y="3724275"/>
          <p14:tracePt t="56668" x="3352800" y="3762375"/>
          <p14:tracePt t="56685" x="3400425" y="3781425"/>
          <p14:tracePt t="56702" x="3433763" y="3800475"/>
          <p14:tracePt t="56720" x="3457575" y="3824288"/>
          <p14:tracePt t="56735" x="3495675" y="3871913"/>
          <p14:tracePt t="56752" x="3514725" y="3924300"/>
          <p14:tracePt t="56769" x="3529013" y="4000500"/>
          <p14:tracePt t="56785" x="3529013" y="4090988"/>
          <p14:tracePt t="56802" x="3529013" y="4133850"/>
          <p14:tracePt t="56818" x="3519488" y="4181475"/>
          <p14:tracePt t="56835" x="3514725" y="4233863"/>
          <p14:tracePt t="56852" x="3505200" y="4281488"/>
          <p14:tracePt t="56869" x="3495675" y="4300538"/>
          <p14:tracePt t="56885" x="3486150" y="4310063"/>
          <p14:tracePt t="56903" x="3481388" y="4324350"/>
          <p14:tracePt t="56919" x="3467100" y="4357688"/>
          <p14:tracePt t="56935" x="3433763" y="4381500"/>
          <p14:tracePt t="56952" x="3367088" y="4419600"/>
          <p14:tracePt t="56969" x="3200400" y="4486275"/>
          <p14:tracePt t="56985" x="3119438" y="4500563"/>
          <p14:tracePt t="57002" x="3057525" y="4510088"/>
          <p14:tracePt t="57019" x="3009900" y="4505325"/>
          <p14:tracePt t="57021" x="2981325" y="4495800"/>
          <p14:tracePt t="57037" x="2914650" y="4467225"/>
          <p14:tracePt t="57052" x="2838450" y="4419600"/>
          <p14:tracePt t="57069" x="2747963" y="4371975"/>
          <p14:tracePt t="57085" x="2647950" y="4305300"/>
          <p14:tracePt t="57102" x="2505075" y="4238625"/>
          <p14:tracePt t="57119" x="2405063" y="4205288"/>
          <p14:tracePt t="57135" x="2333625" y="4191000"/>
          <p14:tracePt t="57152" x="2281238" y="4176713"/>
          <p14:tracePt t="57169" x="2257425" y="4167188"/>
          <p14:tracePt t="57185" x="2247900" y="4167188"/>
          <p14:tracePt t="57202" x="2243138" y="4167188"/>
          <p14:tracePt t="57219" x="2247900" y="4162425"/>
          <p14:tracePt t="57235" x="2290763" y="4157663"/>
          <p14:tracePt t="57252" x="2395538" y="4143375"/>
          <p14:tracePt t="57269" x="2528888" y="4143375"/>
          <p14:tracePt t="57285" x="2819400" y="4143375"/>
          <p14:tracePt t="57302" x="2952750" y="4143375"/>
          <p14:tracePt t="57319" x="3086100" y="4152900"/>
          <p14:tracePt t="57335" x="3224213" y="4162425"/>
          <p14:tracePt t="57352" x="3338513" y="4162425"/>
          <p14:tracePt t="57369" x="3371850" y="4162425"/>
          <p14:tracePt t="57385" x="3409950" y="4162425"/>
          <p14:tracePt t="57402" x="3429000" y="4162425"/>
          <p14:tracePt t="57419" x="3467100" y="4162425"/>
          <p14:tracePt t="57435" x="3490913" y="4162425"/>
          <p14:tracePt t="57452" x="3509963" y="4162425"/>
          <p14:tracePt t="57469" x="3529013" y="4162425"/>
          <p14:tracePt t="57485" x="3538538" y="4162425"/>
          <p14:tracePt t="57502" x="3543300" y="4162425"/>
          <p14:tracePt t="57519" x="3552825" y="4162425"/>
          <p14:tracePt t="57535" x="3562350" y="4162425"/>
          <p14:tracePt t="57552" x="3562350" y="4167188"/>
          <p14:tracePt t="57569" x="3562350" y="4171950"/>
          <p14:tracePt t="57586" x="3562350" y="4186238"/>
          <p14:tracePt t="57603" x="3533775" y="4224338"/>
          <p14:tracePt t="57619" x="3467100" y="4267200"/>
          <p14:tracePt t="57635" x="3328988" y="4310063"/>
          <p14:tracePt t="57652" x="3143250" y="4324350"/>
          <p14:tracePt t="57669" x="3062288" y="4300538"/>
          <p14:tracePt t="57685" x="2981325" y="4252913"/>
          <p14:tracePt t="57702" x="2924175" y="4195763"/>
          <p14:tracePt t="57718" x="2847975" y="3929063"/>
          <p14:tracePt t="57735" x="2852738" y="3819525"/>
          <p14:tracePt t="57752" x="2881313" y="3743325"/>
          <p14:tracePt t="57768" x="2924175" y="3686175"/>
          <p14:tracePt t="57785" x="3086100" y="3600450"/>
          <p14:tracePt t="57802" x="3233738" y="3586163"/>
          <p14:tracePt t="57819" x="3333750" y="3586163"/>
          <p14:tracePt t="57835" x="3409950" y="3609975"/>
          <p14:tracePt t="57852" x="3490913" y="3648075"/>
          <p14:tracePt t="57869" x="3529013" y="3714750"/>
          <p14:tracePt t="57885" x="3552825" y="3810000"/>
          <p14:tracePt t="57902" x="3543300" y="3919538"/>
          <p14:tracePt t="57919" x="3524250" y="3962400"/>
          <p14:tracePt t="57935" x="3490913" y="4010025"/>
          <p14:tracePt t="57952" x="3452813" y="4048125"/>
          <p14:tracePt t="57969" x="3314700" y="4114800"/>
          <p14:tracePt t="57985" x="3238500" y="4143375"/>
          <p14:tracePt t="58002" x="3186113" y="4157663"/>
          <p14:tracePt t="58019" x="3157538" y="4162425"/>
          <p14:tracePt t="58020" x="3152775" y="4167188"/>
          <p14:tracePt t="58035" x="3148013" y="4167188"/>
          <p14:tracePt t="58291" x="3148013" y="4176713"/>
          <p14:tracePt t="58298" x="3143250" y="4186238"/>
          <p14:tracePt t="58306" x="3138488" y="4191000"/>
          <p14:tracePt t="58318" x="3138488" y="4205288"/>
          <p14:tracePt t="58335" x="3114675" y="4224338"/>
          <p14:tracePt t="58352" x="3086100" y="4248150"/>
          <p14:tracePt t="58369" x="3057525" y="4262438"/>
          <p14:tracePt t="58385" x="2890838" y="4310063"/>
          <p14:tracePt t="58402" x="2676525" y="4343400"/>
          <p14:tracePt t="58419" x="2552700" y="4371975"/>
          <p14:tracePt t="58435" x="2400300" y="4395788"/>
          <p14:tracePt t="58452" x="2262188" y="4433888"/>
          <p14:tracePt t="58469" x="2085975" y="4519613"/>
          <p14:tracePt t="58485" x="1976438" y="4586288"/>
          <p14:tracePt t="58502" x="1833563" y="4657725"/>
          <p14:tracePt t="58519" x="1643063" y="4743450"/>
          <p14:tracePt t="58535" x="1543050" y="4781550"/>
          <p14:tracePt t="58552" x="1471613" y="4814888"/>
          <p14:tracePt t="58569" x="1366838" y="4838700"/>
          <p14:tracePt t="58585" x="1223963" y="4867275"/>
          <p14:tracePt t="58602" x="1152525" y="4881563"/>
          <p14:tracePt t="58618" x="1109663" y="4891088"/>
          <p14:tracePt t="58636" x="1062038" y="4900613"/>
          <p14:tracePt t="58652" x="1009650" y="4929188"/>
          <p14:tracePt t="58668" x="971550" y="4948238"/>
          <p14:tracePt t="58686" x="938213" y="4962525"/>
          <p14:tracePt t="58702" x="904875" y="4986338"/>
          <p14:tracePt t="58719" x="895350" y="4991100"/>
          <p14:tracePt t="58735" x="890588" y="5000625"/>
          <p14:tracePt t="58752" x="885825" y="5000625"/>
          <p14:tracePt t="58769" x="876300" y="5010150"/>
          <p14:tracePt t="60598" x="881063" y="5005388"/>
          <p14:tracePt t="60605" x="895350" y="4986338"/>
          <p14:tracePt t="60619" x="909638" y="4967288"/>
          <p14:tracePt t="60635" x="933450" y="4919663"/>
          <p14:tracePt t="60652" x="942975" y="4895850"/>
          <p14:tracePt t="60669" x="962025" y="4872038"/>
          <p14:tracePt t="60702" x="1014413" y="4819650"/>
          <p14:tracePt t="60735" x="1095375" y="4772025"/>
          <p14:tracePt t="60752" x="1152525" y="4738688"/>
          <p14:tracePt t="60768" x="1195388" y="4724400"/>
          <p14:tracePt t="60785" x="1238250" y="4705350"/>
          <p14:tracePt t="60802" x="1300163" y="4700588"/>
          <p14:tracePt t="60818" x="1404938" y="4695825"/>
          <p14:tracePt t="60835" x="1466850" y="4695825"/>
          <p14:tracePt t="60852" x="1509713" y="4695825"/>
          <p14:tracePt t="60868" x="1547813" y="4695825"/>
          <p14:tracePt t="60885" x="1604963" y="4695825"/>
          <p14:tracePt t="60902" x="1633538" y="4705350"/>
          <p14:tracePt t="60918" x="1662113" y="4710113"/>
          <p14:tracePt t="60935" x="1704975" y="4724400"/>
          <p14:tracePt t="60952" x="1719263" y="4729163"/>
          <p14:tracePt t="60969" x="1728788" y="4729163"/>
          <p14:tracePt t="60985" x="1738313" y="4733925"/>
          <p14:tracePt t="61002" x="1743075" y="4738688"/>
          <p14:tracePt t="63371" x="1724025" y="4724400"/>
          <p14:tracePt t="63374" x="1695450" y="4695825"/>
          <p14:tracePt t="63385" x="1662113" y="4657725"/>
          <p14:tracePt t="63402" x="1581150" y="4581525"/>
          <p14:tracePt t="63418" x="1452563" y="4476750"/>
          <p14:tracePt t="63435" x="1362075" y="4419600"/>
          <p14:tracePt t="63468" x="1090613" y="4329113"/>
          <p14:tracePt t="63501" x="971550" y="4295775"/>
          <p14:tracePt t="63518" x="942975" y="4281488"/>
          <p14:tracePt t="63521" x="928688" y="4281488"/>
          <p14:tracePt t="63535" x="909638" y="4271963"/>
          <p14:tracePt t="63551" x="895350" y="4252913"/>
          <p14:tracePt t="63568" x="881063" y="4238625"/>
          <p14:tracePt t="63585" x="862013" y="4205288"/>
          <p14:tracePt t="63601" x="838200" y="4157663"/>
          <p14:tracePt t="63618" x="828675" y="4129088"/>
          <p14:tracePt t="63635" x="819150" y="4095750"/>
          <p14:tracePt t="63652" x="809625" y="4057650"/>
          <p14:tracePt t="63668" x="790575" y="4024313"/>
          <p14:tracePt t="63685" x="785813" y="4000500"/>
          <p14:tracePt t="63702" x="771525" y="3990975"/>
          <p14:tracePt t="63718" x="762000" y="3962400"/>
          <p14:tracePt t="63735" x="752475" y="3933825"/>
          <p14:tracePt t="63751" x="747713" y="3905250"/>
          <p14:tracePt t="63768" x="747713" y="3871913"/>
          <p14:tracePt t="63785" x="762000" y="3824288"/>
          <p14:tracePt t="63802" x="766763" y="3800475"/>
          <p14:tracePt t="63818" x="776288" y="3786188"/>
          <p14:tracePt t="63835" x="781050" y="3776663"/>
          <p14:tracePt t="63851" x="790575" y="3757613"/>
          <p14:tracePt t="63868" x="795338" y="3748088"/>
          <p14:tracePt t="63885" x="804863" y="3743325"/>
          <p14:tracePt t="63901" x="814388" y="3738563"/>
          <p14:tracePt t="63918" x="823913" y="3738563"/>
          <p14:tracePt t="63935" x="828675" y="3738563"/>
          <p14:tracePt t="63951" x="833438" y="3738563"/>
          <p14:tracePt t="63968" x="838200" y="3738563"/>
          <p14:tracePt t="63985" x="842963" y="3738563"/>
          <p14:tracePt t="64079" x="847725" y="3738563"/>
          <p14:tracePt t="64086" x="852488" y="3738563"/>
          <p14:tracePt t="64093" x="852488" y="3743325"/>
          <p14:tracePt t="64102" x="857250" y="3748088"/>
          <p14:tracePt t="64118" x="862013" y="3762375"/>
          <p14:tracePt t="64135" x="866775" y="3771900"/>
          <p14:tracePt t="64152" x="866775" y="3790950"/>
          <p14:tracePt t="64168" x="866775" y="3810000"/>
          <p14:tracePt t="64185" x="866775" y="3829050"/>
          <p14:tracePt t="64201" x="866775" y="3843338"/>
          <p14:tracePt t="64218" x="866775" y="3876675"/>
          <p14:tracePt t="64235" x="862013" y="3910013"/>
          <p14:tracePt t="64251" x="862013" y="3952875"/>
          <p14:tracePt t="64269" x="862013" y="4010025"/>
          <p14:tracePt t="64285" x="862013" y="4124325"/>
          <p14:tracePt t="64301" x="862013" y="4171950"/>
          <p14:tracePt t="64318" x="871538" y="4224338"/>
          <p14:tracePt t="64335" x="900113" y="4367213"/>
          <p14:tracePt t="64352" x="909638" y="4476750"/>
          <p14:tracePt t="64368" x="923925" y="4572000"/>
          <p14:tracePt t="64385" x="928688" y="4643438"/>
          <p14:tracePt t="64401" x="947738" y="4772025"/>
          <p14:tracePt t="64418" x="952500" y="4886325"/>
          <p14:tracePt t="64435" x="971550" y="5000625"/>
          <p14:tracePt t="64451" x="976313" y="5072063"/>
          <p14:tracePt t="64468" x="990600" y="5148263"/>
          <p14:tracePt t="64485" x="995363" y="5210175"/>
          <p14:tracePt t="64501" x="1009650" y="5262563"/>
          <p14:tracePt t="64518" x="1014413" y="5305425"/>
          <p14:tracePt t="64520" x="1014413" y="5319713"/>
          <p14:tracePt t="64535" x="1014413" y="5338763"/>
          <p14:tracePt t="64551" x="1014413" y="5353050"/>
          <p14:tracePt t="64568" x="1014413" y="5357813"/>
          <p14:tracePt t="64585" x="1014413" y="5367338"/>
          <p14:tracePt t="64659" x="1014413" y="5362575"/>
          <p14:tracePt t="64666" x="1019175" y="5343525"/>
          <p14:tracePt t="64673" x="1019175" y="5329238"/>
          <p14:tracePt t="64685" x="1019175" y="5310188"/>
          <p14:tracePt t="64702" x="1028700" y="5248275"/>
          <p14:tracePt t="64718" x="1038225" y="5005388"/>
          <p14:tracePt t="64735" x="1038225" y="4872038"/>
          <p14:tracePt t="64752" x="1038225" y="4772025"/>
          <p14:tracePt t="64768" x="1052513" y="4624388"/>
          <p14:tracePt t="64785" x="1071563" y="4410075"/>
          <p14:tracePt t="64801" x="1071563" y="4329113"/>
          <p14:tracePt t="64818" x="1071563" y="4262438"/>
          <p14:tracePt t="64835" x="1071563" y="4133850"/>
          <p14:tracePt t="64851" x="1071563" y="4067175"/>
          <p14:tracePt t="64868" x="1071563" y="4024313"/>
          <p14:tracePt t="64885" x="1071563" y="3986213"/>
          <p14:tracePt t="64901" x="1062038" y="3962400"/>
          <p14:tracePt t="64918" x="1062038" y="3952875"/>
          <p14:tracePt t="64935" x="1062038" y="3943350"/>
          <p14:tracePt t="64952" x="1062038" y="3933825"/>
          <p14:tracePt t="64985" x="1062038" y="3929063"/>
          <p14:tracePt t="65195" x="1062038" y="3948113"/>
          <p14:tracePt t="65202" x="1057275" y="3962400"/>
          <p14:tracePt t="65210" x="1052513" y="4000500"/>
          <p14:tracePt t="65218" x="1052513" y="4033838"/>
          <p14:tracePt t="65235" x="1033463" y="4181475"/>
          <p14:tracePt t="65251" x="1023938" y="4324350"/>
          <p14:tracePt t="65268" x="1023938" y="4452938"/>
          <p14:tracePt t="65285" x="1014413" y="4576763"/>
          <p14:tracePt t="65302" x="1014413" y="4719638"/>
          <p14:tracePt t="65318" x="1014413" y="4810125"/>
          <p14:tracePt t="65335" x="1014413" y="4881563"/>
          <p14:tracePt t="65351" x="1014413" y="4900613"/>
          <p14:tracePt t="65368" x="1014413" y="4914900"/>
          <p14:tracePt t="65385" x="1014413" y="4919663"/>
          <p14:tracePt t="65401" x="1014413" y="4929188"/>
          <p14:tracePt t="65418" x="1014413" y="4938713"/>
          <p14:tracePt t="65503" x="1023938" y="4924425"/>
          <p14:tracePt t="65511" x="1038225" y="4891088"/>
          <p14:tracePt t="65518" x="1071563" y="4819650"/>
          <p14:tracePt t="65535" x="1123950" y="4686300"/>
          <p14:tracePt t="65551" x="1176338" y="4538663"/>
          <p14:tracePt t="65568" x="1247775" y="4291013"/>
          <p14:tracePt t="65585" x="1300163" y="4071938"/>
          <p14:tracePt t="65601" x="1319213" y="3914775"/>
          <p14:tracePt t="65618" x="1323975" y="3800475"/>
          <p14:tracePt t="65635" x="1323975" y="3705225"/>
          <p14:tracePt t="65651" x="1323975" y="3671888"/>
          <p14:tracePt t="65668" x="1323975" y="3652838"/>
          <p14:tracePt t="65685" x="1323975" y="3643313"/>
          <p14:tracePt t="65701" x="1323975" y="3638550"/>
          <p14:tracePt t="65734" x="1300163" y="3671888"/>
          <p14:tracePt t="65751" x="1243013" y="3790950"/>
          <p14:tracePt t="65768" x="1138238" y="4100513"/>
          <p14:tracePt t="65785" x="1076325" y="4348163"/>
          <p14:tracePt t="65801" x="1052513" y="4481513"/>
          <p14:tracePt t="65819" x="1023938" y="4610100"/>
          <p14:tracePt t="65834" x="1000125" y="4814888"/>
          <p14:tracePt t="65851" x="985838" y="4886325"/>
          <p14:tracePt t="65868" x="985838" y="4929188"/>
          <p14:tracePt t="65885" x="971550" y="4995863"/>
          <p14:tracePt t="65901" x="971550" y="5048250"/>
          <p14:tracePt t="65918" x="966788" y="5091113"/>
          <p14:tracePt t="65935" x="957263" y="5119688"/>
          <p14:tracePt t="65951" x="957263" y="5143500"/>
          <p14:tracePt t="65968" x="957263" y="5153025"/>
          <p14:tracePt t="65985" x="957263" y="5157788"/>
          <p14:tracePt t="66001" x="957263" y="5162550"/>
          <p14:tracePt t="66018" x="957263" y="5167313"/>
          <p14:tracePt t="66069" x="971550" y="5157788"/>
          <p14:tracePt t="66077" x="990600" y="5129213"/>
          <p14:tracePt t="66084" x="1033463" y="5091113"/>
          <p14:tracePt t="66102" x="1147763" y="4986338"/>
          <p14:tracePt t="66118" x="1300163" y="4791075"/>
          <p14:tracePt t="66135" x="1443038" y="4595813"/>
          <p14:tracePt t="66151" x="1524000" y="4529138"/>
          <p14:tracePt t="66168" x="1590675" y="4467225"/>
          <p14:tracePt t="66185" x="1662113" y="4414838"/>
          <p14:tracePt t="66201" x="1733550" y="4338638"/>
          <p14:tracePt t="66218" x="1766888" y="4281488"/>
          <p14:tracePt t="66235" x="1795463" y="4214813"/>
          <p14:tracePt t="66252" x="1819275" y="4162425"/>
          <p14:tracePt t="66268" x="1819275" y="4086225"/>
          <p14:tracePt t="66285" x="1804988" y="4019550"/>
          <p14:tracePt t="66301" x="1766888" y="3919538"/>
          <p14:tracePt t="66318" x="1676400" y="3790950"/>
          <p14:tracePt t="66335" x="1600200" y="3738563"/>
          <p14:tracePt t="66351" x="1528763" y="3690938"/>
          <p14:tracePt t="66368" x="1447800" y="3667125"/>
          <p14:tracePt t="66385" x="1328738" y="3652838"/>
          <p14:tracePt t="66401" x="1257300" y="3662363"/>
          <p14:tracePt t="66418" x="1200150" y="3690938"/>
          <p14:tracePt t="66435" x="1138238" y="3771900"/>
          <p14:tracePt t="66451" x="1047750" y="3919538"/>
          <p14:tracePt t="66468" x="985838" y="4062413"/>
          <p14:tracePt t="66485" x="947738" y="4243388"/>
          <p14:tracePt t="66501" x="923925" y="4391025"/>
          <p14:tracePt t="66518" x="923925" y="4462463"/>
          <p14:tracePt t="66535" x="928688" y="4562475"/>
          <p14:tracePt t="66551" x="952500" y="4681538"/>
          <p14:tracePt t="66568" x="1000125" y="4795838"/>
          <p14:tracePt t="66585" x="1014413" y="4829175"/>
          <p14:tracePt t="66601" x="1057275" y="4857750"/>
          <p14:tracePt t="66618" x="1119188" y="4886325"/>
          <p14:tracePt t="66635" x="1252538" y="4914900"/>
          <p14:tracePt t="66651" x="1366838" y="4924425"/>
          <p14:tracePt t="66668" x="1519238" y="4919663"/>
          <p14:tracePt t="66685" x="1666875" y="4891088"/>
          <p14:tracePt t="66701" x="1828800" y="4819650"/>
          <p14:tracePt t="66718" x="1928813" y="4752975"/>
          <p14:tracePt t="66735" x="2009775" y="4676775"/>
          <p14:tracePt t="66751" x="2081213" y="4600575"/>
          <p14:tracePt t="66768" x="2114550" y="4543425"/>
          <p14:tracePt t="66785" x="2138363" y="4424363"/>
          <p14:tracePt t="66801" x="2119313" y="4267200"/>
          <p14:tracePt t="66818" x="2043113" y="4119563"/>
          <p14:tracePt t="66835" x="1976438" y="4029075"/>
          <p14:tracePt t="66851" x="1866900" y="3943350"/>
          <p14:tracePt t="66868" x="1728788" y="3890963"/>
          <p14:tracePt t="66884" x="1543050" y="3900488"/>
          <p14:tracePt t="66901" x="1457325" y="3943350"/>
          <p14:tracePt t="66918" x="1357313" y="4029075"/>
          <p14:tracePt t="66935" x="1200150" y="4252913"/>
          <p14:tracePt t="66951" x="1143000" y="4352925"/>
          <p14:tracePt t="66968" x="1114425" y="4448175"/>
          <p14:tracePt t="66985" x="1095375" y="4552950"/>
          <p14:tracePt t="67001" x="1095375" y="4691063"/>
          <p14:tracePt t="67018" x="1104900" y="4738688"/>
          <p14:tracePt t="67035" x="1109663" y="4776788"/>
          <p14:tracePt t="67051" x="1114425" y="4800600"/>
          <p14:tracePt t="67068" x="1138238" y="4819650"/>
          <p14:tracePt t="67085" x="1152525" y="4833938"/>
          <p14:tracePt t="67101" x="1166813" y="4843463"/>
          <p14:tracePt t="67118" x="1176338" y="4848225"/>
          <p14:tracePt t="67135" x="1185863" y="4857750"/>
          <p14:tracePt t="67456" x="1281113" y="4867275"/>
          <p14:tracePt t="67464" x="1438275" y="4886325"/>
          <p14:tracePt t="67472" x="1547813" y="4895850"/>
          <p14:tracePt t="67485" x="1647825" y="4895850"/>
          <p14:tracePt t="67501" x="2047875" y="4891088"/>
          <p14:tracePt t="67518" x="2266950" y="4881563"/>
          <p14:tracePt t="67552" x="2852738" y="4886325"/>
          <p14:tracePt t="67584" x="3495675" y="4967288"/>
          <p14:tracePt t="67601" x="3671888" y="4976813"/>
          <p14:tracePt t="67618" x="3886200" y="4953000"/>
          <p14:tracePt t="67634" x="3967163" y="4948238"/>
          <p14:tracePt t="67651" x="4043363" y="4933950"/>
          <p14:tracePt t="67668" x="4105275" y="4919663"/>
          <p14:tracePt t="67684" x="4171950" y="4905375"/>
          <p14:tracePt t="67701" x="4200525" y="4905375"/>
          <p14:tracePt t="67718" x="4214813" y="4905375"/>
          <p14:tracePt t="67735" x="4219575" y="4905375"/>
          <p14:tracePt t="67751" x="4229100" y="4905375"/>
          <p14:tracePt t="67768" x="4238625" y="4905375"/>
          <p14:tracePt t="68280" x="4257675" y="4895850"/>
          <p14:tracePt t="68287" x="4276725" y="4881563"/>
          <p14:tracePt t="68294" x="4300538" y="4867275"/>
          <p14:tracePt t="68303" x="4314825" y="4862513"/>
          <p14:tracePt t="68318" x="4348163" y="4843463"/>
          <p14:tracePt t="68335" x="4371975" y="4838700"/>
          <p14:tracePt t="68368" x="4414838" y="4824413"/>
          <p14:tracePt t="68401" x="4467225" y="4805363"/>
          <p14:tracePt t="68418" x="4481513" y="4805363"/>
          <p14:tracePt t="68434" x="4491038" y="4805363"/>
          <p14:tracePt t="68451" x="4495800" y="4805363"/>
          <p14:tracePt t="68468" x="4500563" y="4805363"/>
          <p14:tracePt t="68484" x="4505325" y="4805363"/>
          <p14:tracePt t="68501" x="4510088" y="4800600"/>
          <p14:tracePt t="68518" x="4519613" y="4791075"/>
          <p14:tracePt t="68534" x="4533900" y="4786313"/>
          <p14:tracePt t="68551" x="4567238" y="4762500"/>
          <p14:tracePt t="68569" x="4591050" y="4748213"/>
          <p14:tracePt t="68585" x="4614863" y="4733925"/>
          <p14:tracePt t="68602" x="4629150" y="4724400"/>
          <p14:tracePt t="68618" x="4648200" y="4714875"/>
          <p14:tracePt t="68634" x="4657725" y="4705350"/>
          <p14:tracePt t="68651" x="4667250" y="4695825"/>
          <p14:tracePt t="68668" x="4691063" y="4681538"/>
          <p14:tracePt t="68685" x="4705350" y="4662488"/>
          <p14:tracePt t="68701" x="4719638" y="4652963"/>
          <p14:tracePt t="68718" x="4724400" y="4648200"/>
          <p14:tracePt t="68734" x="4733925" y="4638675"/>
          <p14:tracePt t="68751" x="4738688" y="4633913"/>
          <p14:tracePt t="68768" x="4748213" y="4633913"/>
          <p14:tracePt t="68785" x="4748213" y="4629150"/>
          <p14:tracePt t="68801" x="4762500" y="4614863"/>
          <p14:tracePt t="68818" x="4786313" y="4600575"/>
          <p14:tracePt t="68835" x="4824413" y="4576763"/>
          <p14:tracePt t="68852" x="4905375" y="4519613"/>
          <p14:tracePt t="68868" x="4967288" y="4476750"/>
          <p14:tracePt t="68884" x="5024438" y="4424363"/>
          <p14:tracePt t="68901" x="5100638" y="4333875"/>
          <p14:tracePt t="68918" x="5205413" y="4195763"/>
          <p14:tracePt t="68934" x="5262563" y="4124325"/>
          <p14:tracePt t="68951" x="5291138" y="4076700"/>
          <p14:tracePt t="68968" x="5324475" y="4048125"/>
          <p14:tracePt t="68984" x="5353050" y="4010025"/>
          <p14:tracePt t="69001" x="5372100" y="3995738"/>
          <p14:tracePt t="69018" x="5381625" y="3981450"/>
          <p14:tracePt t="69035" x="5391150" y="396240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제목 1"/>
          <p:cNvSpPr>
            <a:spLocks noGrp="1"/>
          </p:cNvSpPr>
          <p:nvPr>
            <p:ph type="title"/>
          </p:nvPr>
        </p:nvSpPr>
        <p:spPr/>
        <p:txBody>
          <a:bodyPr/>
          <a:lstStyle/>
          <a:p>
            <a:r>
              <a:rPr lang="en-US" altLang="ko-KR">
                <a:ea typeface="굴림" panose="020B0600000101010101" pitchFamily="50" charset="-127"/>
              </a:rPr>
              <a:t>User-defined Exceptions: definitions</a:t>
            </a:r>
            <a:endParaRPr lang="ko-KR" altLang="en-US">
              <a:ea typeface="굴림" panose="020B0600000101010101" pitchFamily="50" charset="-127"/>
            </a:endParaRPr>
          </a:p>
        </p:txBody>
      </p:sp>
      <p:sp>
        <p:nvSpPr>
          <p:cNvPr id="38915" name="내용 개체 틀 2"/>
          <p:cNvSpPr>
            <a:spLocks noGrp="1"/>
          </p:cNvSpPr>
          <p:nvPr>
            <p:ph idx="1"/>
          </p:nvPr>
        </p:nvSpPr>
        <p:spPr>
          <a:xfrm>
            <a:off x="457200" y="1285875"/>
            <a:ext cx="8229600" cy="981075"/>
          </a:xfrm>
        </p:spPr>
        <p:txBody>
          <a:bodyPr/>
          <a:lstStyle/>
          <a:p>
            <a:pPr eaLnBrk="1" hangingPunct="1"/>
            <a:r>
              <a:rPr lang="en-US" altLang="ko-KR" sz="2200" dirty="0">
                <a:ea typeface="굴림" panose="020B0600000101010101" pitchFamily="50" charset="-127"/>
              </a:rPr>
              <a:t>P</a:t>
            </a:r>
            <a:r>
              <a:rPr lang="th-TH" altLang="ko-KR" sz="2200" dirty="0"/>
              <a:t>rogrammer can define </a:t>
            </a:r>
            <a:r>
              <a:rPr lang="th-TH" altLang="ko-KR" sz="2200" b="1" dirty="0"/>
              <a:t>new classes of exceptions </a:t>
            </a:r>
            <a:r>
              <a:rPr lang="th-TH" altLang="ko-KR" sz="2200" dirty="0"/>
              <a:t>by extending</a:t>
            </a:r>
            <a:r>
              <a:rPr lang="en-US" altLang="ko-KR" sz="2200" dirty="0">
                <a:ea typeface="굴림" panose="020B0600000101010101" pitchFamily="50" charset="-127"/>
              </a:rPr>
              <a:t>, </a:t>
            </a:r>
            <a:r>
              <a:rPr lang="th-TH" altLang="ko-KR" sz="2200" dirty="0"/>
              <a:t>commonly, the RuntimeException class.</a:t>
            </a:r>
          </a:p>
          <a:p>
            <a:endParaRPr lang="ko-KR" altLang="en-US" sz="2200" dirty="0">
              <a:ea typeface="굴림" panose="020B0600000101010101" pitchFamily="50" charset="-127"/>
            </a:endParaRPr>
          </a:p>
        </p:txBody>
      </p:sp>
      <p:sp>
        <p:nvSpPr>
          <p:cNvPr id="38916"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DAA61E2B-775A-4B8B-A094-16AA125A43F9}" type="slidenum">
              <a:rPr lang="en-US" altLang="ko-KR" sz="1000" smtClean="0">
                <a:latin typeface="Verdana" panose="020B0604030504040204" pitchFamily="34" charset="0"/>
                <a:ea typeface="굴림" panose="020B0600000101010101" pitchFamily="50" charset="-127"/>
              </a:rPr>
              <a:pPr>
                <a:spcBef>
                  <a:spcPct val="0"/>
                </a:spcBef>
                <a:buClrTx/>
                <a:buFontTx/>
                <a:buNone/>
              </a:pPr>
              <a:t>25</a:t>
            </a:fld>
            <a:endParaRPr lang="en-US" altLang="ko-KR" sz="1000">
              <a:latin typeface="Verdana" panose="020B0604030504040204" pitchFamily="34" charset="0"/>
              <a:ea typeface="굴림" panose="020B0600000101010101" pitchFamily="50" charset="-127"/>
            </a:endParaRPr>
          </a:p>
        </p:txBody>
      </p:sp>
      <p:sp>
        <p:nvSpPr>
          <p:cNvPr id="38917" name="Rectangle 3"/>
          <p:cNvSpPr txBox="1">
            <a:spLocks noChangeArrowheads="1"/>
          </p:cNvSpPr>
          <p:nvPr/>
        </p:nvSpPr>
        <p:spPr bwMode="auto">
          <a:xfrm>
            <a:off x="857250" y="2286571"/>
            <a:ext cx="7286625" cy="431078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nchor="ctr" anchorCtr="0">
            <a:noAutofit/>
          </a:bodyPr>
          <a:lstStyle>
            <a:lvl1pPr>
              <a:spcBef>
                <a:spcPct val="20000"/>
              </a:spcBef>
              <a:buClr>
                <a:schemeClr val="hlink"/>
              </a:buClr>
              <a:buFont typeface="Wingdings" panose="05000000000000000000" pitchFamily="2" charset="2"/>
              <a:buChar char="v"/>
              <a:tabLst>
                <a:tab pos="273050" algn="l"/>
                <a:tab pos="534988" algn="l"/>
                <a:tab pos="9032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273050" algn="l"/>
                <a:tab pos="534988" algn="l"/>
                <a:tab pos="9032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dirty="0"/>
              <a:t>class </a:t>
            </a:r>
            <a:r>
              <a:rPr lang="en-US" altLang="ko-KR" sz="1800" b="1" dirty="0" err="1">
                <a:solidFill>
                  <a:srgbClr val="FF0000"/>
                </a:solidFill>
              </a:rPr>
              <a:t>MyDivideByZeroException</a:t>
            </a:r>
            <a:r>
              <a:rPr lang="en-US" altLang="ko-KR" sz="1800" dirty="0"/>
              <a:t> extends </a:t>
            </a:r>
            <a:r>
              <a:rPr lang="en-US" altLang="ko-KR" sz="1800" dirty="0" err="1"/>
              <a:t>RuntimeException</a:t>
            </a:r>
            <a:r>
              <a:rPr lang="en-US" altLang="ko-KR" sz="1800" dirty="0"/>
              <a:t> {</a:t>
            </a:r>
          </a:p>
          <a:p>
            <a:pPr eaLnBrk="1" hangingPunct="1">
              <a:spcBef>
                <a:spcPct val="0"/>
              </a:spcBef>
              <a:buClrTx/>
              <a:buFontTx/>
              <a:buNone/>
            </a:pPr>
            <a:r>
              <a:rPr lang="en-US" altLang="ko-KR" sz="1800" dirty="0"/>
              <a:t>	public String </a:t>
            </a:r>
            <a:r>
              <a:rPr lang="en-US" altLang="ko-KR" sz="1800" dirty="0" err="1"/>
              <a:t>toString</a:t>
            </a:r>
            <a:r>
              <a:rPr lang="en-US" altLang="ko-KR" sz="1800" dirty="0"/>
              <a:t>() {</a:t>
            </a:r>
          </a:p>
          <a:p>
            <a:pPr eaLnBrk="1" hangingPunct="1">
              <a:spcBef>
                <a:spcPct val="0"/>
              </a:spcBef>
              <a:buClrTx/>
              <a:buFontTx/>
              <a:buNone/>
            </a:pPr>
            <a:r>
              <a:rPr lang="en-US" altLang="ko-KR" sz="1800" dirty="0"/>
              <a:t>		return "Zero denominator used" ;</a:t>
            </a:r>
          </a:p>
          <a:p>
            <a:pPr eaLnBrk="1" hangingPunct="1">
              <a:spcBef>
                <a:spcPct val="0"/>
              </a:spcBef>
              <a:buClrTx/>
              <a:buFontTx/>
              <a:buNone/>
            </a:pPr>
            <a:r>
              <a:rPr lang="en-US" altLang="ko-KR" sz="1800" dirty="0"/>
              <a:t>	}</a:t>
            </a:r>
          </a:p>
          <a:p>
            <a:pPr eaLnBrk="1" hangingPunct="1">
              <a:spcBef>
                <a:spcPct val="0"/>
              </a:spcBef>
              <a:buClrTx/>
              <a:buFontTx/>
              <a:buNone/>
            </a:pPr>
            <a:r>
              <a:rPr lang="en-US" altLang="ko-KR" sz="1800" dirty="0"/>
              <a:t>}</a:t>
            </a:r>
          </a:p>
          <a:p>
            <a:pPr eaLnBrk="1" hangingPunct="1">
              <a:spcBef>
                <a:spcPct val="0"/>
              </a:spcBef>
              <a:buClrTx/>
              <a:buFontTx/>
              <a:buNone/>
            </a:pPr>
            <a:endParaRPr lang="ko-KR" altLang="en-US" sz="1800" dirty="0"/>
          </a:p>
          <a:p>
            <a:pPr eaLnBrk="1" hangingPunct="1">
              <a:spcBef>
                <a:spcPct val="0"/>
              </a:spcBef>
              <a:buClrTx/>
              <a:buFontTx/>
              <a:buNone/>
            </a:pPr>
            <a:r>
              <a:rPr lang="en-US" altLang="ko-KR" sz="1800" dirty="0"/>
              <a:t>class </a:t>
            </a:r>
            <a:r>
              <a:rPr lang="en-US" altLang="ko-KR" sz="1800" b="1" dirty="0" err="1">
                <a:solidFill>
                  <a:srgbClr val="FF0000"/>
                </a:solidFill>
              </a:rPr>
              <a:t>MyArrayOutOfBoundsException</a:t>
            </a:r>
            <a:r>
              <a:rPr lang="en-US" altLang="ko-KR" sz="1800" dirty="0"/>
              <a:t> extends </a:t>
            </a:r>
            <a:r>
              <a:rPr lang="en-US" altLang="ko-KR" sz="1800" dirty="0" err="1"/>
              <a:t>RuntimeException</a:t>
            </a:r>
            <a:r>
              <a:rPr lang="en-US" altLang="ko-KR" sz="1800" dirty="0"/>
              <a:t> {</a:t>
            </a:r>
          </a:p>
          <a:p>
            <a:pPr eaLnBrk="1" hangingPunct="1">
              <a:spcBef>
                <a:spcPct val="0"/>
              </a:spcBef>
              <a:buClrTx/>
              <a:buFontTx/>
              <a:buNone/>
            </a:pPr>
            <a:r>
              <a:rPr lang="en-US" altLang="ko-KR" sz="1800" dirty="0"/>
              <a:t>	private final </a:t>
            </a:r>
            <a:r>
              <a:rPr lang="en-US" altLang="ko-KR" sz="1800" dirty="0" err="1"/>
              <a:t>int</a:t>
            </a:r>
            <a:r>
              <a:rPr lang="en-US" altLang="ko-KR" sz="1800" dirty="0"/>
              <a:t> </a:t>
            </a:r>
            <a:r>
              <a:rPr lang="en-US" altLang="ko-KR" sz="1800" dirty="0" err="1"/>
              <a:t>invalidIndex</a:t>
            </a:r>
            <a:r>
              <a:rPr lang="en-US" altLang="ko-KR" sz="1800" dirty="0"/>
              <a:t> ;</a:t>
            </a:r>
          </a:p>
          <a:p>
            <a:pPr eaLnBrk="1" hangingPunct="1">
              <a:spcBef>
                <a:spcPct val="0"/>
              </a:spcBef>
              <a:buClrTx/>
              <a:buFontTx/>
              <a:buNone/>
            </a:pPr>
            <a:endParaRPr lang="ko-KR" altLang="en-US" sz="1800" dirty="0"/>
          </a:p>
          <a:p>
            <a:pPr eaLnBrk="1" hangingPunct="1">
              <a:spcBef>
                <a:spcPct val="0"/>
              </a:spcBef>
              <a:buClrTx/>
              <a:buFontTx/>
              <a:buNone/>
            </a:pPr>
            <a:r>
              <a:rPr lang="en-US" altLang="ko-KR" sz="1800" dirty="0"/>
              <a:t>	public </a:t>
            </a:r>
            <a:r>
              <a:rPr lang="en-US" altLang="ko-KR" sz="1800" dirty="0" err="1"/>
              <a:t>MyArrayOutOfBoundsException</a:t>
            </a:r>
            <a:r>
              <a:rPr lang="en-US" altLang="ko-KR" sz="1800" dirty="0"/>
              <a:t>(</a:t>
            </a:r>
            <a:r>
              <a:rPr lang="en-US" altLang="ko-KR" sz="1800" dirty="0" err="1"/>
              <a:t>int</a:t>
            </a:r>
            <a:r>
              <a:rPr lang="en-US" altLang="ko-KR" sz="1800" dirty="0"/>
              <a:t> </a:t>
            </a:r>
            <a:r>
              <a:rPr lang="en-US" altLang="ko-KR" sz="1800" dirty="0" err="1"/>
              <a:t>invalidIndex</a:t>
            </a:r>
            <a:r>
              <a:rPr lang="en-US" altLang="ko-KR" sz="1800" dirty="0"/>
              <a:t>) {</a:t>
            </a:r>
          </a:p>
          <a:p>
            <a:pPr eaLnBrk="1" hangingPunct="1">
              <a:spcBef>
                <a:spcPct val="0"/>
              </a:spcBef>
              <a:buClrTx/>
              <a:buFontTx/>
              <a:buNone/>
            </a:pPr>
            <a:r>
              <a:rPr lang="en-US" altLang="ko-KR" sz="1800" dirty="0"/>
              <a:t>		</a:t>
            </a:r>
            <a:r>
              <a:rPr lang="en-US" altLang="ko-KR" sz="1800" dirty="0" err="1"/>
              <a:t>this.invalidIndex</a:t>
            </a:r>
            <a:r>
              <a:rPr lang="en-US" altLang="ko-KR" sz="1800" dirty="0"/>
              <a:t> = </a:t>
            </a:r>
            <a:r>
              <a:rPr lang="en-US" altLang="ko-KR" sz="1800" dirty="0" err="1"/>
              <a:t>invalidIndex</a:t>
            </a:r>
            <a:r>
              <a:rPr lang="en-US" altLang="ko-KR" sz="1800" dirty="0"/>
              <a:t> ;</a:t>
            </a:r>
          </a:p>
          <a:p>
            <a:pPr eaLnBrk="1" hangingPunct="1">
              <a:spcBef>
                <a:spcPct val="0"/>
              </a:spcBef>
              <a:buClrTx/>
              <a:buFontTx/>
              <a:buNone/>
            </a:pPr>
            <a:r>
              <a:rPr lang="en-US" altLang="ko-KR" sz="1800" dirty="0"/>
              <a:t>	}</a:t>
            </a:r>
          </a:p>
          <a:p>
            <a:pPr eaLnBrk="1" hangingPunct="1">
              <a:spcBef>
                <a:spcPct val="0"/>
              </a:spcBef>
              <a:buClrTx/>
              <a:buFontTx/>
              <a:buNone/>
            </a:pPr>
            <a:r>
              <a:rPr lang="en-US" altLang="ko-KR" sz="1800" dirty="0"/>
              <a:t>	public String </a:t>
            </a:r>
            <a:r>
              <a:rPr lang="en-US" altLang="ko-KR" sz="1800" dirty="0" err="1"/>
              <a:t>toString</a:t>
            </a:r>
            <a:r>
              <a:rPr lang="en-US" altLang="ko-KR" sz="1800" dirty="0"/>
              <a:t>() {</a:t>
            </a:r>
          </a:p>
          <a:p>
            <a:pPr eaLnBrk="1" hangingPunct="1">
              <a:spcBef>
                <a:spcPct val="0"/>
              </a:spcBef>
              <a:buClrTx/>
              <a:buFontTx/>
              <a:buNone/>
            </a:pPr>
            <a:r>
              <a:rPr lang="en-US" altLang="ko-KR" sz="1800" dirty="0"/>
              <a:t>		return </a:t>
            </a:r>
            <a:r>
              <a:rPr lang="en-US" altLang="ko-KR" sz="1800" dirty="0" err="1"/>
              <a:t>String.format</a:t>
            </a:r>
            <a:r>
              <a:rPr lang="en-US" altLang="ko-KR" sz="1800" dirty="0"/>
              <a:t>("Invalid Array Index: %d", </a:t>
            </a:r>
            <a:r>
              <a:rPr lang="en-US" altLang="ko-KR" sz="1800" dirty="0" err="1"/>
              <a:t>invalidIndex</a:t>
            </a:r>
            <a:r>
              <a:rPr lang="en-US" altLang="ko-KR" sz="1800" dirty="0"/>
              <a:t>) ;</a:t>
            </a:r>
          </a:p>
          <a:p>
            <a:pPr eaLnBrk="1" hangingPunct="1">
              <a:spcBef>
                <a:spcPct val="0"/>
              </a:spcBef>
              <a:buClrTx/>
              <a:buFontTx/>
              <a:buNone/>
            </a:pPr>
            <a:r>
              <a:rPr lang="en-US" altLang="ko-KR" sz="1800" dirty="0"/>
              <a:t>	}</a:t>
            </a:r>
          </a:p>
          <a:p>
            <a:pPr eaLnBrk="1" hangingPunct="1">
              <a:spcBef>
                <a:spcPct val="0"/>
              </a:spcBef>
              <a:buClrTx/>
              <a:buFontTx/>
              <a:buNone/>
            </a:pPr>
            <a:r>
              <a:rPr lang="en-US" altLang="ko-KR" sz="1800" dirty="0"/>
              <a:t>}</a:t>
            </a:r>
            <a:endParaRPr lang="th-TH" altLang="ko-KR" sz="1800" dirty="0"/>
          </a:p>
        </p:txBody>
      </p:sp>
    </p:spTree>
  </p:cSld>
  <p:clrMapOvr>
    <a:masterClrMapping/>
  </p:clrMapOvr>
  <mc:AlternateContent xmlns:mc="http://schemas.openxmlformats.org/markup-compatibility/2006" xmlns:p14="http://schemas.microsoft.com/office/powerpoint/2010/main">
    <mc:Choice Requires="p14">
      <p:transition spd="slow" p14:dur="2000" advTm="68774"/>
    </mc:Choice>
    <mc:Fallback xmlns="">
      <p:transition spd="slow" advTm="68774"/>
    </mc:Fallback>
  </mc:AlternateContent>
  <p:extLst>
    <p:ext uri="{3A86A75C-4F4B-4683-9AE1-C65F6400EC91}">
      <p14:laserTraceLst xmlns:p14="http://schemas.microsoft.com/office/powerpoint/2010/main">
        <p14:tracePtLst>
          <p14:tracePt t="784" x="5410200" y="3843338"/>
          <p14:tracePt t="791" x="5429250" y="3714750"/>
          <p14:tracePt t="801" x="5467350" y="3471863"/>
          <p14:tracePt t="818" x="5505450" y="3124200"/>
          <p14:tracePt t="835" x="5495925" y="2667000"/>
          <p14:tracePt t="851" x="5472113" y="2505075"/>
          <p14:tracePt t="885" x="5386388" y="2290763"/>
          <p14:tracePt t="887" x="5353050" y="2243138"/>
          <p14:tracePt t="918" x="5257800" y="2066925"/>
          <p14:tracePt t="935" x="5229225" y="2028825"/>
          <p14:tracePt t="952" x="5200650" y="1995488"/>
          <p14:tracePt t="968" x="5162550" y="1962150"/>
          <p14:tracePt t="985" x="5138738" y="1947863"/>
          <p14:tracePt t="1001" x="5129213" y="1943100"/>
          <p14:tracePt t="1284" x="5091113" y="1924050"/>
          <p14:tracePt t="1290" x="5029200" y="1881188"/>
          <p14:tracePt t="1301" x="4967288" y="1847850"/>
          <p14:tracePt t="1318" x="4833938" y="1766888"/>
          <p14:tracePt t="1335" x="4676775" y="1666875"/>
          <p14:tracePt t="1351" x="4610100" y="1628775"/>
          <p14:tracePt t="1368" x="4552950" y="1600200"/>
          <p14:tracePt t="1385" x="4476750" y="1571625"/>
          <p14:tracePt t="1386" x="4438650" y="1557338"/>
          <p14:tracePt t="1401" x="4352925" y="1524000"/>
          <p14:tracePt t="1418" x="4238625" y="1500188"/>
          <p14:tracePt t="1435" x="4143375" y="1476375"/>
          <p14:tracePt t="1451" x="3981450" y="1443038"/>
          <p14:tracePt t="1468" x="3852863" y="1419225"/>
          <p14:tracePt t="1485" x="3748088" y="1404938"/>
          <p14:tracePt t="1501" x="3681413" y="1395413"/>
          <p14:tracePt t="1518" x="3633788" y="1385888"/>
          <p14:tracePt t="1535" x="3614738" y="1385888"/>
          <p14:tracePt t="1551" x="3609975" y="1385888"/>
          <p14:tracePt t="1761" x="3552825" y="1376363"/>
          <p14:tracePt t="1768" x="3471863" y="1357313"/>
          <p14:tracePt t="1775" x="3400425" y="1343025"/>
          <p14:tracePt t="1784" x="3314700" y="1323975"/>
          <p14:tracePt t="1801" x="3109913" y="1285875"/>
          <p14:tracePt t="1818" x="2881313" y="1233488"/>
          <p14:tracePt t="1834" x="2714625" y="1209675"/>
          <p14:tracePt t="1851" x="2543175" y="1190625"/>
          <p14:tracePt t="1868" x="2428875" y="1171575"/>
          <p14:tracePt t="1884" x="2271713" y="1166813"/>
          <p14:tracePt t="1901" x="2138363" y="1166813"/>
          <p14:tracePt t="1918" x="2024063" y="1166813"/>
          <p14:tracePt t="1935" x="1924050" y="1166813"/>
          <p14:tracePt t="1951" x="1809750" y="1166813"/>
          <p14:tracePt t="1968" x="1752600" y="1166813"/>
          <p14:tracePt t="1985" x="1681163" y="1157288"/>
          <p14:tracePt t="2001" x="1633538" y="1157288"/>
          <p14:tracePt t="2018" x="1585913" y="1147763"/>
          <p14:tracePt t="2035" x="1571625" y="1147763"/>
          <p14:tracePt t="2051" x="1562100" y="1147763"/>
          <p14:tracePt t="2068" x="1552575" y="1147763"/>
          <p14:tracePt t="2106" x="1562100" y="1143000"/>
          <p14:tracePt t="2119" x="1585913" y="1133475"/>
          <p14:tracePt t="2135" x="1752600" y="1095375"/>
          <p14:tracePt t="2151" x="2038350" y="1062038"/>
          <p14:tracePt t="2168" x="2262188" y="1042988"/>
          <p14:tracePt t="2184" x="2490788" y="1042988"/>
          <p14:tracePt t="2201" x="2800350" y="1033463"/>
          <p14:tracePt t="2218" x="3000375" y="1023938"/>
          <p14:tracePt t="2235" x="3190875" y="1023938"/>
          <p14:tracePt t="2251" x="3324225" y="1023938"/>
          <p14:tracePt t="2268" x="3524250" y="1038225"/>
          <p14:tracePt t="2284" x="3662363" y="1047750"/>
          <p14:tracePt t="2301" x="3771900" y="1057275"/>
          <p14:tracePt t="2318" x="3890963" y="1062038"/>
          <p14:tracePt t="2334" x="3981450" y="1062038"/>
          <p14:tracePt t="2351" x="4038600" y="1062038"/>
          <p14:tracePt t="2368" x="4100513" y="1071563"/>
          <p14:tracePt t="2384" x="4167188" y="1071563"/>
          <p14:tracePt t="2401" x="4186238" y="1071563"/>
          <p14:tracePt t="2418" x="4210050" y="1071563"/>
          <p14:tracePt t="2434" x="4219575" y="1071563"/>
          <p14:tracePt t="2451" x="4229100" y="1071563"/>
          <p14:tracePt t="2468" x="4238625" y="1071563"/>
          <p14:tracePt t="2833" x="4291013" y="1071563"/>
          <p14:tracePt t="2839" x="4367213" y="1071563"/>
          <p14:tracePt t="2851" x="4424363" y="1066800"/>
          <p14:tracePt t="2868" x="4548188" y="1066800"/>
          <p14:tracePt t="2884" x="4729163" y="1071563"/>
          <p14:tracePt t="2918" x="4881563" y="1076325"/>
          <p14:tracePt t="2951" x="4962525" y="1081088"/>
          <p14:tracePt t="2968" x="4976813" y="1081088"/>
          <p14:tracePt t="2984" x="4991100" y="1081088"/>
          <p14:tracePt t="3001" x="5000625" y="1081088"/>
          <p14:tracePt t="3018" x="5005388" y="1081088"/>
          <p14:tracePt t="3075" x="4991100" y="1081088"/>
          <p14:tracePt t="3082" x="4948238" y="1081088"/>
          <p14:tracePt t="3090" x="4881563" y="1071563"/>
          <p14:tracePt t="3101" x="4791075" y="1071563"/>
          <p14:tracePt t="3118" x="4591050" y="1062038"/>
          <p14:tracePt t="3134" x="4114800" y="1052513"/>
          <p14:tracePt t="3151" x="3767138" y="1057275"/>
          <p14:tracePt t="3168" x="3443288" y="1071563"/>
          <p14:tracePt t="3185" x="3090863" y="1095375"/>
          <p14:tracePt t="3201" x="2762250" y="1095375"/>
          <p14:tracePt t="3218" x="2643188" y="1095375"/>
          <p14:tracePt t="3234" x="2538413" y="1095375"/>
          <p14:tracePt t="3251" x="2443163" y="1109663"/>
          <p14:tracePt t="3268" x="2400300" y="1109663"/>
          <p14:tracePt t="3284" x="2376488" y="1109663"/>
          <p14:tracePt t="3301" x="2357438" y="1109663"/>
          <p14:tracePt t="3318" x="2338388" y="1109663"/>
          <p14:tracePt t="3334" x="2333625" y="1109663"/>
          <p14:tracePt t="3351" x="2328863" y="1109663"/>
          <p14:tracePt t="3368" x="2324100" y="1109663"/>
          <p14:tracePt t="3385" x="2328863" y="1109663"/>
          <p14:tracePt t="3401" x="2386013" y="1095375"/>
          <p14:tracePt t="3418" x="2500313" y="1085850"/>
          <p14:tracePt t="3434" x="2743200" y="1081088"/>
          <p14:tracePt t="3451" x="2924175" y="1081088"/>
          <p14:tracePt t="3468" x="3067050" y="1081088"/>
          <p14:tracePt t="3484" x="3214688" y="1100138"/>
          <p14:tracePt t="3501" x="3438525" y="1119188"/>
          <p14:tracePt t="3518" x="3562350" y="1133475"/>
          <p14:tracePt t="3534" x="3690938" y="1152525"/>
          <p14:tracePt t="3554" x="3895725" y="1185863"/>
          <p14:tracePt t="3568" x="4024313" y="1219200"/>
          <p14:tracePt t="3584" x="4124325" y="1233488"/>
          <p14:tracePt t="3601" x="4238625" y="1243013"/>
          <p14:tracePt t="3618" x="4400550" y="1252538"/>
          <p14:tracePt t="3634" x="4491038" y="1252538"/>
          <p14:tracePt t="3651" x="4548188" y="1247775"/>
          <p14:tracePt t="3668" x="4600575" y="1247775"/>
          <p14:tracePt t="3684" x="4667250" y="1247775"/>
          <p14:tracePt t="3701" x="4705350" y="1247775"/>
          <p14:tracePt t="3718" x="4729163" y="1247775"/>
          <p14:tracePt t="3734" x="4748213" y="1247775"/>
          <p14:tracePt t="3751" x="4757738" y="1247775"/>
          <p14:tracePt t="3768" x="4762500" y="1247775"/>
          <p14:tracePt t="3785" x="4767263" y="1247775"/>
          <p14:tracePt t="3840" x="4762500" y="1247775"/>
          <p14:tracePt t="3846" x="4743450" y="1247775"/>
          <p14:tracePt t="3855" x="4729163" y="1247775"/>
          <p14:tracePt t="3870" x="4643438" y="1247775"/>
          <p14:tracePt t="3885" x="4462463" y="1238250"/>
          <p14:tracePt t="3901" x="4262438" y="1233488"/>
          <p14:tracePt t="3918" x="3990975" y="1223963"/>
          <p14:tracePt t="3934" x="3557588" y="1181100"/>
          <p14:tracePt t="3951" x="3228975" y="1166813"/>
          <p14:tracePt t="3968" x="2986088" y="1166813"/>
          <p14:tracePt t="3985" x="2767013" y="1157288"/>
          <p14:tracePt t="4001" x="2528888" y="1143000"/>
          <p14:tracePt t="4018" x="2452688" y="1143000"/>
          <p14:tracePt t="4034" x="2371725" y="1143000"/>
          <p14:tracePt t="4051" x="2266950" y="1143000"/>
          <p14:tracePt t="4068" x="2219325" y="1143000"/>
          <p14:tracePt t="4084" x="2181225" y="1143000"/>
          <p14:tracePt t="4101" x="2162175" y="1143000"/>
          <p14:tracePt t="4118" x="2143125" y="1143000"/>
          <p14:tracePt t="4134" x="2138363" y="1143000"/>
          <p14:tracePt t="4151" x="2133600" y="1143000"/>
          <p14:tracePt t="4205" x="2147888" y="1133475"/>
          <p14:tracePt t="4213" x="2190750" y="1123950"/>
          <p14:tracePt t="4220" x="2238375" y="1114425"/>
          <p14:tracePt t="4234" x="2376488" y="1081088"/>
          <p14:tracePt t="4251" x="2576513" y="1052513"/>
          <p14:tracePt t="4268" x="2776538" y="1028700"/>
          <p14:tracePt t="4284" x="2947988" y="1000125"/>
          <p14:tracePt t="4301" x="3248025" y="981075"/>
          <p14:tracePt t="4318" x="3390900" y="981075"/>
          <p14:tracePt t="4334" x="3548063" y="981075"/>
          <p14:tracePt t="4351" x="3705225" y="985838"/>
          <p14:tracePt t="4368" x="3895725" y="995363"/>
          <p14:tracePt t="4384" x="4029075" y="995363"/>
          <p14:tracePt t="4401" x="4176713" y="1004888"/>
          <p14:tracePt t="4418" x="4310063" y="1004888"/>
          <p14:tracePt t="4434" x="4467225" y="1000125"/>
          <p14:tracePt t="4451" x="4591050" y="981075"/>
          <p14:tracePt t="4468" x="4695825" y="981075"/>
          <p14:tracePt t="4485" x="4786313" y="976313"/>
          <p14:tracePt t="4501" x="4824413" y="976313"/>
          <p14:tracePt t="4518" x="4852988" y="971550"/>
          <p14:tracePt t="4534" x="4867275" y="971550"/>
          <p14:tracePt t="4551" x="4876800" y="971550"/>
          <p14:tracePt t="6653" x="4857750" y="985838"/>
          <p14:tracePt t="6659" x="4819650" y="1014413"/>
          <p14:tracePt t="6667" x="4757738" y="1052513"/>
          <p14:tracePt t="6684" x="4614863" y="1128713"/>
          <p14:tracePt t="6701" x="4476750" y="1181100"/>
          <p14:tracePt t="6718" x="4310063" y="1243013"/>
          <p14:tracePt t="6751" x="4119563" y="1281113"/>
          <p14:tracePt t="6784" x="3952875" y="1300163"/>
          <p14:tracePt t="6801" x="3914775" y="1314450"/>
          <p14:tracePt t="6817" x="3862388" y="1328738"/>
          <p14:tracePt t="6834" x="3790950" y="1343025"/>
          <p14:tracePt t="6851" x="3667125" y="1385888"/>
          <p14:tracePt t="6867" x="3581400" y="1419225"/>
          <p14:tracePt t="6884" x="3509963" y="1447800"/>
          <p14:tracePt t="6886" x="3471863" y="1466850"/>
          <p14:tracePt t="6901" x="3424238" y="1485900"/>
          <p14:tracePt t="6917" x="3386138" y="1504950"/>
          <p14:tracePt t="6934" x="3357563" y="1509713"/>
          <p14:tracePt t="6951" x="3333750" y="1514475"/>
          <p14:tracePt t="6967" x="3300413" y="1524000"/>
          <p14:tracePt t="6984" x="3281363" y="1543050"/>
          <p14:tracePt t="7001" x="3257550" y="1552575"/>
          <p14:tracePt t="7018" x="3233738" y="1571625"/>
          <p14:tracePt t="7034" x="3200400" y="1590675"/>
          <p14:tracePt t="7051" x="3176588" y="1600200"/>
          <p14:tracePt t="7067" x="3152775" y="1609725"/>
          <p14:tracePt t="7084" x="3109913" y="1633538"/>
          <p14:tracePt t="7101" x="3081338" y="1652588"/>
          <p14:tracePt t="7118" x="3043238" y="1666875"/>
          <p14:tracePt t="7134" x="3009900" y="1685925"/>
          <p14:tracePt t="7151" x="2933700" y="1719263"/>
          <p14:tracePt t="7167" x="2876550" y="1752600"/>
          <p14:tracePt t="7184" x="2800350" y="1790700"/>
          <p14:tracePt t="7201" x="2738438" y="1819275"/>
          <p14:tracePt t="7217" x="2633663" y="1862138"/>
          <p14:tracePt t="7234" x="2571750" y="1876425"/>
          <p14:tracePt t="7251" x="2519363" y="1890713"/>
          <p14:tracePt t="7268" x="2476500" y="1905000"/>
          <p14:tracePt t="7284" x="2414588" y="1914525"/>
          <p14:tracePt t="7301" x="2376488" y="1914525"/>
          <p14:tracePt t="7317" x="2352675" y="1914525"/>
          <p14:tracePt t="7334" x="2319338" y="1914525"/>
          <p14:tracePt t="7351" x="2309813" y="1914525"/>
          <p14:tracePt t="7367" x="2300288" y="1914525"/>
          <p14:tracePt t="7384" x="2295525" y="1914525"/>
          <p14:tracePt t="7385" x="2290763" y="1914525"/>
          <p14:tracePt t="7401" x="2281238" y="1914525"/>
          <p14:tracePt t="7417" x="2271713" y="1914525"/>
          <p14:tracePt t="7434" x="2257425" y="1909763"/>
          <p14:tracePt t="7451" x="2238375" y="1900238"/>
          <p14:tracePt t="7467" x="2219325" y="1890713"/>
          <p14:tracePt t="7484" x="2195513" y="1881188"/>
          <p14:tracePt t="7501" x="2166938" y="1866900"/>
          <p14:tracePt t="7518" x="2109788" y="1828800"/>
          <p14:tracePt t="7534" x="2076450" y="1819275"/>
          <p14:tracePt t="7551" x="2043113" y="1800225"/>
          <p14:tracePt t="7567" x="2024063" y="1790700"/>
          <p14:tracePt t="7584" x="2005013" y="1781175"/>
          <p14:tracePt t="7601" x="1995488" y="1776413"/>
          <p14:tracePt t="7618" x="1990725" y="1776413"/>
          <p14:tracePt t="7634" x="1985963" y="1771650"/>
          <p14:tracePt t="7651" x="1995488" y="1766888"/>
          <p14:tracePt t="7669" x="2076450" y="1733550"/>
          <p14:tracePt t="7684" x="2224088" y="1700213"/>
          <p14:tracePt t="7702" x="2552700" y="1657350"/>
          <p14:tracePt t="7717" x="2957513" y="1595438"/>
          <p14:tracePt t="7734" x="3276600" y="1595438"/>
          <p14:tracePt t="7751" x="3509963" y="1600200"/>
          <p14:tracePt t="7768" x="3900488" y="1662113"/>
          <p14:tracePt t="7784" x="4181475" y="1709738"/>
          <p14:tracePt t="7801" x="4448175" y="1762125"/>
          <p14:tracePt t="7818" x="4624388" y="1790700"/>
          <p14:tracePt t="7834" x="4848225" y="1804988"/>
          <p14:tracePt t="7851" x="4986338" y="1804988"/>
          <p14:tracePt t="7867" x="5076825" y="1804988"/>
          <p14:tracePt t="7884" x="5133975" y="1814513"/>
          <p14:tracePt t="7886" x="5153025" y="1814513"/>
          <p14:tracePt t="7901" x="5181600" y="1814513"/>
          <p14:tracePt t="7917" x="5191125" y="1814513"/>
          <p14:tracePt t="7934" x="5195888" y="1814513"/>
          <p14:tracePt t="8136" x="5238750" y="1814513"/>
          <p14:tracePt t="8143" x="5319713" y="1824038"/>
          <p14:tracePt t="8151" x="5395913" y="1833563"/>
          <p14:tracePt t="8167" x="5534025" y="1847850"/>
          <p14:tracePt t="8184" x="5672138" y="1871663"/>
          <p14:tracePt t="8201" x="5867400" y="1909763"/>
          <p14:tracePt t="8217" x="5938838" y="1924050"/>
          <p14:tracePt t="8234" x="5981700" y="1928813"/>
          <p14:tracePt t="8251" x="5995988" y="1928813"/>
          <p14:tracePt t="8268" x="6010275" y="1928813"/>
          <p14:tracePt t="8284" x="6015038" y="1928813"/>
          <p14:tracePt t="8318" x="5967413" y="1905000"/>
          <p14:tracePt t="8334" x="5672138" y="1814513"/>
          <p14:tracePt t="8351" x="5295900" y="1743075"/>
          <p14:tracePt t="8367" x="5076825" y="1724025"/>
          <p14:tracePt t="8384" x="4752975" y="1738313"/>
          <p14:tracePt t="8401" x="4605338" y="1757363"/>
          <p14:tracePt t="8418" x="4514850" y="1762125"/>
          <p14:tracePt t="8434" x="4452938" y="1771650"/>
          <p14:tracePt t="8451" x="4414838" y="1776413"/>
          <p14:tracePt t="8468" x="4405313" y="1776413"/>
          <p14:tracePt t="8484" x="4400550" y="1776413"/>
          <p14:tracePt t="8501" x="4395788" y="1781175"/>
          <p14:tracePt t="8517" x="4391025" y="1819275"/>
          <p14:tracePt t="8534" x="4400550" y="1852613"/>
          <p14:tracePt t="8551" x="4433888" y="1890713"/>
          <p14:tracePt t="8568" x="4543425" y="1947863"/>
          <p14:tracePt t="8584" x="4752975" y="2019300"/>
          <p14:tracePt t="8601" x="4924425" y="2052638"/>
          <p14:tracePt t="8617" x="5072063" y="2081213"/>
          <p14:tracePt t="8634" x="5214938" y="2109788"/>
          <p14:tracePt t="8651" x="5233988" y="2114550"/>
          <p14:tracePt t="8668" x="5257800" y="2119313"/>
          <p14:tracePt t="8686" x="5267325" y="2119313"/>
          <p14:tracePt t="8701" x="5276850" y="2119313"/>
          <p14:tracePt t="8734" x="5276850" y="2124075"/>
          <p14:tracePt t="8751" x="5276850" y="2143125"/>
          <p14:tracePt t="8767" x="5276850" y="2166938"/>
          <p14:tracePt t="8784" x="5276850" y="2181225"/>
          <p14:tracePt t="8801" x="5276850" y="2185988"/>
          <p14:tracePt t="8817" x="5276850" y="2195513"/>
          <p14:tracePt t="9296" x="5314950" y="2195513"/>
          <p14:tracePt t="9303" x="5348288" y="2205038"/>
          <p14:tracePt t="9311" x="5395913" y="2205038"/>
          <p14:tracePt t="9320" x="5438775" y="2209800"/>
          <p14:tracePt t="9334" x="5519738" y="2209800"/>
          <p14:tracePt t="9351" x="5581650" y="2219325"/>
          <p14:tracePt t="9384" x="5643563" y="2219325"/>
          <p14:tracePt t="9417" x="5657850" y="2219325"/>
          <p14:tracePt t="9434" x="5662613" y="2219325"/>
          <p14:tracePt t="9451" x="5672138" y="2219325"/>
          <p14:tracePt t="9678" x="5681663" y="2219325"/>
          <p14:tracePt t="9685" x="5686425" y="2224088"/>
          <p14:tracePt t="9692" x="5691188" y="2224088"/>
          <p14:tracePt t="9700" x="5695950" y="2228850"/>
          <p14:tracePt t="9718" x="5700713" y="2228850"/>
          <p14:tracePt t="9734" x="5710238" y="2228850"/>
          <p14:tracePt t="9751" x="5719763" y="2228850"/>
          <p14:tracePt t="9767" x="5724525" y="2228850"/>
          <p14:tracePt t="9784" x="5729288" y="2228850"/>
          <p14:tracePt t="9800" x="5738813" y="2228850"/>
          <p14:tracePt t="9834" x="5738813" y="2233613"/>
          <p14:tracePt t="9854" x="5738813" y="2238375"/>
          <p14:tracePt t="9869" x="5738813" y="2243138"/>
          <p14:tracePt t="9884" x="5738813" y="2252663"/>
          <p14:tracePt t="9901" x="5734050" y="2266950"/>
          <p14:tracePt t="9917" x="5695950" y="2300288"/>
          <p14:tracePt t="9934" x="5534025" y="2381250"/>
          <p14:tracePt t="9950" x="5405438" y="2424113"/>
          <p14:tracePt t="9967" x="5205413" y="2481263"/>
          <p14:tracePt t="9984" x="4981575" y="2509838"/>
          <p14:tracePt t="10000" x="4638675" y="2528888"/>
          <p14:tracePt t="10017" x="4429125" y="2524125"/>
          <p14:tracePt t="10034" x="4267200" y="2505075"/>
          <p14:tracePt t="10051" x="4110038" y="2486025"/>
          <p14:tracePt t="10067" x="3929063" y="2452688"/>
          <p14:tracePt t="10084" x="3852863" y="2433638"/>
          <p14:tracePt t="10101" x="3800475" y="2409825"/>
          <p14:tracePt t="10117" x="3738563" y="2386013"/>
          <p14:tracePt t="10134" x="3700463" y="2366963"/>
          <p14:tracePt t="10151" x="3662363" y="2357438"/>
          <p14:tracePt t="10167" x="3633788" y="2347913"/>
          <p14:tracePt t="10184" x="3609975" y="2338388"/>
          <p14:tracePt t="10201" x="3590925" y="2333625"/>
          <p14:tracePt t="10217" x="3586163" y="2328863"/>
          <p14:tracePt t="10234" x="3576638" y="2328863"/>
          <p14:tracePt t="12065" x="3533775" y="2328863"/>
          <p14:tracePt t="12075" x="3467100" y="2328863"/>
          <p14:tracePt t="12087" x="3343275" y="2328863"/>
          <p14:tracePt t="12101" x="3200400" y="2319338"/>
          <p14:tracePt t="12117" x="3043238" y="2319338"/>
          <p14:tracePt t="12134" x="2919413" y="2319338"/>
          <p14:tracePt t="12150" x="2819400" y="2319338"/>
          <p14:tracePt t="12184" x="2624138" y="2324100"/>
          <p14:tracePt t="12218" x="2486025" y="2324100"/>
          <p14:tracePt t="12234" x="2405063" y="2324100"/>
          <p14:tracePt t="12250" x="2343150" y="2324100"/>
          <p14:tracePt t="12267" x="2295525" y="2324100"/>
          <p14:tracePt t="12284" x="2238375" y="2324100"/>
          <p14:tracePt t="12300" x="2162175" y="2314575"/>
          <p14:tracePt t="12317" x="2119313" y="2309813"/>
          <p14:tracePt t="12334" x="2071688" y="2290763"/>
          <p14:tracePt t="12350" x="2019300" y="2276475"/>
          <p14:tracePt t="12367" x="1995488" y="2266950"/>
          <p14:tracePt t="12384" x="1957388" y="2252663"/>
          <p14:tracePt t="12400" x="1924050" y="2247900"/>
          <p14:tracePt t="12417" x="1862138" y="2233613"/>
          <p14:tracePt t="12434" x="1809750" y="2233613"/>
          <p14:tracePt t="12450" x="1776413" y="2233613"/>
          <p14:tracePt t="12468" x="1738313" y="2233613"/>
          <p14:tracePt t="12484" x="1714500" y="2233613"/>
          <p14:tracePt t="12500" x="1704975" y="2233613"/>
          <p14:tracePt t="12517" x="1700213" y="2233613"/>
          <p14:tracePt t="12534" x="1690688" y="2233613"/>
          <p14:tracePt t="12550" x="1685925" y="2233613"/>
          <p14:tracePt t="13342" x="1724025" y="2233613"/>
          <p14:tracePt t="13349" x="1795463" y="2238375"/>
          <p14:tracePt t="13357" x="1862138" y="2238375"/>
          <p14:tracePt t="13367" x="1947863" y="2247900"/>
          <p14:tracePt t="13383" x="2100263" y="2271713"/>
          <p14:tracePt t="13386" x="2152650" y="2271713"/>
          <p14:tracePt t="13401" x="2266950" y="2290763"/>
          <p14:tracePt t="13417" x="2381250" y="2305050"/>
          <p14:tracePt t="13450" x="2571750" y="2338388"/>
          <p14:tracePt t="13483" x="2667000" y="2343150"/>
          <p14:tracePt t="13500" x="2686050" y="2343150"/>
          <p14:tracePt t="13517" x="2705100" y="2343150"/>
          <p14:tracePt t="13534" x="2728913" y="2343150"/>
          <p14:tracePt t="13550" x="2752725" y="2357438"/>
          <p14:tracePt t="13567" x="2786063" y="2362200"/>
          <p14:tracePt t="13584" x="2833688" y="2366963"/>
          <p14:tracePt t="13600" x="2895600" y="2386013"/>
          <p14:tracePt t="13617" x="2924175" y="2395538"/>
          <p14:tracePt t="13633" x="2952750" y="2405063"/>
          <p14:tracePt t="13650" x="2986088" y="2405063"/>
          <p14:tracePt t="13667" x="3000375" y="2405063"/>
          <p14:tracePt t="13683" x="3009900" y="2405063"/>
          <p14:tracePt t="13700" x="3019425" y="2405063"/>
          <p14:tracePt t="13929" x="3057525" y="2405063"/>
          <p14:tracePt t="13937" x="3100388" y="2395538"/>
          <p14:tracePt t="13950" x="3148013" y="2395538"/>
          <p14:tracePt t="13967" x="3243263" y="2381250"/>
          <p14:tracePt t="13983" x="3281363" y="2381250"/>
          <p14:tracePt t="14000" x="3314700" y="2381250"/>
          <p14:tracePt t="14017" x="3348038" y="2371725"/>
          <p14:tracePt t="14033" x="3376613" y="2366963"/>
          <p14:tracePt t="14050" x="3405188" y="2357438"/>
          <p14:tracePt t="14067" x="3438525" y="2347913"/>
          <p14:tracePt t="14084" x="3471863" y="2333625"/>
          <p14:tracePt t="14100" x="3490913" y="2328863"/>
          <p14:tracePt t="14117" x="3514725" y="2324100"/>
          <p14:tracePt t="14133" x="3529013" y="2314575"/>
          <p14:tracePt t="14150" x="3557588" y="2305050"/>
          <p14:tracePt t="14167" x="3571875" y="2300288"/>
          <p14:tracePt t="14184" x="3586163" y="2295525"/>
          <p14:tracePt t="14200" x="3600450" y="2286000"/>
          <p14:tracePt t="14217" x="3609975" y="2281238"/>
          <p14:tracePt t="14233" x="3614738" y="2281238"/>
          <p14:tracePt t="14250" x="3619500" y="2281238"/>
          <p14:tracePt t="14356" x="3619500" y="2276475"/>
          <p14:tracePt t="14913" x="3624263" y="2276475"/>
          <p14:tracePt t="14921" x="3629025" y="2276475"/>
          <p14:tracePt t="14936" x="3633788" y="2276475"/>
          <p14:tracePt t="14950" x="3638550" y="2276475"/>
          <p14:tracePt t="14983" x="3657600" y="2276475"/>
          <p14:tracePt t="15017" x="3690938" y="2266950"/>
          <p14:tracePt t="15033" x="3714750" y="2266950"/>
          <p14:tracePt t="15050" x="3733800" y="2266950"/>
          <p14:tracePt t="15067" x="3748088" y="2266950"/>
          <p14:tracePt t="15083" x="3776663" y="2266950"/>
          <p14:tracePt t="15100" x="3790950" y="2266950"/>
          <p14:tracePt t="15117" x="3810000" y="2266950"/>
          <p14:tracePt t="15134" x="3829050" y="2266950"/>
          <p14:tracePt t="15150" x="3852863" y="2266950"/>
          <p14:tracePt t="15167" x="3867150" y="2266950"/>
          <p14:tracePt t="15183" x="3881438" y="2266950"/>
          <p14:tracePt t="15200" x="3900488" y="2266950"/>
          <p14:tracePt t="15217" x="3910013" y="2266950"/>
          <p14:tracePt t="15233" x="3919538" y="2266950"/>
          <p14:tracePt t="15250" x="3924300" y="2266950"/>
          <p14:tracePt t="15267" x="3933825" y="2266950"/>
          <p14:tracePt t="15283" x="3938588" y="2266950"/>
          <p14:tracePt t="15300" x="3948113" y="2266950"/>
          <p14:tracePt t="16867" x="3948113" y="2271713"/>
          <p14:tracePt t="17323" x="3948113" y="2276475"/>
          <p14:tracePt t="17440" x="3948113" y="2281238"/>
          <p14:tracePt t="17455" x="3948113" y="2286000"/>
          <p14:tracePt t="17462" x="3943350" y="2290763"/>
          <p14:tracePt t="17477" x="3938588" y="2295525"/>
          <p14:tracePt t="17485" x="3933825" y="2300288"/>
          <p14:tracePt t="17500" x="3929063" y="2305050"/>
          <p14:tracePt t="17533" x="3914775" y="2309813"/>
          <p14:tracePt t="17567" x="3910013" y="2309813"/>
          <p14:tracePt t="18409" x="3905250" y="2309813"/>
          <p14:tracePt t="18439" x="3900488" y="2309813"/>
          <p14:tracePt t="18490" x="3895725" y="2309813"/>
          <p14:tracePt t="18498" x="3890963" y="2309813"/>
          <p14:tracePt t="18522" x="3886200" y="2309813"/>
          <p14:tracePt t="18534" x="3881438" y="2314575"/>
          <p14:tracePt t="18567" x="3743325" y="2333625"/>
          <p14:tracePt t="18583" x="3619500" y="2333625"/>
          <p14:tracePt t="18601" x="3462338" y="2333625"/>
          <p14:tracePt t="18616" x="3286125" y="2333625"/>
          <p14:tracePt t="18633" x="3171825" y="2333625"/>
          <p14:tracePt t="18650" x="3038475" y="2333625"/>
          <p14:tracePt t="18667" x="2847975" y="2319338"/>
          <p14:tracePt t="18683" x="2757488" y="2314575"/>
          <p14:tracePt t="18700" x="2671763" y="2305050"/>
          <p14:tracePt t="18716" x="2605088" y="2305050"/>
          <p14:tracePt t="18733" x="2528888" y="2305050"/>
          <p14:tracePt t="18750" x="2419350" y="2314575"/>
          <p14:tracePt t="18767" x="2362200" y="2319338"/>
          <p14:tracePt t="18784" x="2314575" y="2328863"/>
          <p14:tracePt t="18800" x="2257425" y="2338388"/>
          <p14:tracePt t="18817" x="2205038" y="2347913"/>
          <p14:tracePt t="18833" x="2143125" y="2352675"/>
          <p14:tracePt t="18850" x="2081213" y="2366963"/>
          <p14:tracePt t="18867" x="1985963" y="2381250"/>
          <p14:tracePt t="18884" x="1933575" y="2386013"/>
          <p14:tracePt t="18900" x="1900238" y="2390775"/>
          <p14:tracePt t="18916" x="1852613" y="2400300"/>
          <p14:tracePt t="18933" x="1819275" y="2400300"/>
          <p14:tracePt t="18950" x="1790700" y="2400300"/>
          <p14:tracePt t="18967" x="1762125" y="2400300"/>
          <p14:tracePt t="18983" x="1719263" y="2400300"/>
          <p14:tracePt t="19000" x="1690688" y="2405063"/>
          <p14:tracePt t="19016" x="1671638" y="2405063"/>
          <p14:tracePt t="19034" x="1638300" y="2405063"/>
          <p14:tracePt t="19050" x="1624013" y="2405063"/>
          <p14:tracePt t="19067" x="1619250" y="2405063"/>
          <p14:tracePt t="19083" x="1614488" y="2405063"/>
          <p14:tracePt t="19100" x="1604963" y="2405063"/>
          <p14:tracePt t="19117" x="1595438" y="2405063"/>
          <p14:tracePt t="19182" x="1590675" y="2405063"/>
          <p14:tracePt t="19277" x="1595438" y="2405063"/>
          <p14:tracePt t="19284" x="1600200" y="2405063"/>
          <p14:tracePt t="19291" x="1609725" y="2405063"/>
          <p14:tracePt t="19300" x="1628775" y="2405063"/>
          <p14:tracePt t="19316" x="1657350" y="2405063"/>
          <p14:tracePt t="19333" x="1690688" y="2405063"/>
          <p14:tracePt t="19350" x="1733550" y="2405063"/>
          <p14:tracePt t="19367" x="1752600" y="2405063"/>
          <p14:tracePt t="19383" x="1776413" y="2405063"/>
          <p14:tracePt t="19400" x="1795463" y="2405063"/>
          <p14:tracePt t="19416" x="1843088" y="2405063"/>
          <p14:tracePt t="19433" x="1890713" y="2400300"/>
          <p14:tracePt t="19450" x="1943100" y="2395538"/>
          <p14:tracePt t="19467" x="2009775" y="2395538"/>
          <p14:tracePt t="19483" x="2052638" y="2395538"/>
          <p14:tracePt t="19500" x="2090738" y="2395538"/>
          <p14:tracePt t="19517" x="2119313" y="2390775"/>
          <p14:tracePt t="19534" x="2171700" y="2390775"/>
          <p14:tracePt t="19550" x="2200275" y="2386013"/>
          <p14:tracePt t="19567" x="2228850" y="2386013"/>
          <p14:tracePt t="19583" x="2262188" y="2386013"/>
          <p14:tracePt t="19600" x="2309813" y="2376488"/>
          <p14:tracePt t="19617" x="2347913" y="2376488"/>
          <p14:tracePt t="19633" x="2381250" y="2371725"/>
          <p14:tracePt t="19651" x="2428875" y="2371725"/>
          <p14:tracePt t="19667" x="2457450" y="2371725"/>
          <p14:tracePt t="19683" x="2486025" y="2371725"/>
          <p14:tracePt t="19700" x="2524125" y="2366963"/>
          <p14:tracePt t="19717" x="2566988" y="2362200"/>
          <p14:tracePt t="19733" x="2590800" y="2362200"/>
          <p14:tracePt t="19750" x="2624138" y="2362200"/>
          <p14:tracePt t="19766" x="2662238" y="2362200"/>
          <p14:tracePt t="19783" x="2738438" y="2352675"/>
          <p14:tracePt t="19800" x="2781300" y="2347913"/>
          <p14:tracePt t="19817" x="2824163" y="2347913"/>
          <p14:tracePt t="19834" x="2867025" y="2347913"/>
          <p14:tracePt t="19850" x="2933700" y="2347913"/>
          <p14:tracePt t="19866" x="2976563" y="2343150"/>
          <p14:tracePt t="19883" x="3019425" y="2333625"/>
          <p14:tracePt t="19900" x="3081338" y="2333625"/>
          <p14:tracePt t="19916" x="3119438" y="2328863"/>
          <p14:tracePt t="19933" x="3152775" y="2328863"/>
          <p14:tracePt t="19950" x="3181350" y="2324100"/>
          <p14:tracePt t="19966" x="3219450" y="2319338"/>
          <p14:tracePt t="19983" x="3257550" y="2309813"/>
          <p14:tracePt t="20000" x="3286125" y="2309813"/>
          <p14:tracePt t="20017" x="3314700" y="2300288"/>
          <p14:tracePt t="20033" x="3362325" y="2286000"/>
          <p14:tracePt t="20050" x="3400425" y="2281238"/>
          <p14:tracePt t="20067" x="3443288" y="2276475"/>
          <p14:tracePt t="20083" x="3486150" y="2276475"/>
          <p14:tracePt t="20100" x="3548063" y="2276475"/>
          <p14:tracePt t="20117" x="3576638" y="2276475"/>
          <p14:tracePt t="20133" x="3619500" y="2276475"/>
          <p14:tracePt t="20150" x="3676650" y="2276475"/>
          <p14:tracePt t="20166" x="3719513" y="2276475"/>
          <p14:tracePt t="20183" x="3762375" y="2276475"/>
          <p14:tracePt t="20200" x="3805238" y="2276475"/>
          <p14:tracePt t="20217" x="3852863" y="2276475"/>
          <p14:tracePt t="20233" x="3871913" y="2276475"/>
          <p14:tracePt t="20250" x="3895725" y="2271713"/>
          <p14:tracePt t="20267" x="3919538" y="2262188"/>
          <p14:tracePt t="20283" x="3933825" y="2262188"/>
          <p14:tracePt t="20300" x="3938588" y="2262188"/>
          <p14:tracePt t="20316" x="3948113" y="2262188"/>
          <p14:tracePt t="20333" x="3948113" y="2257425"/>
          <p14:tracePt t="20350" x="3948113" y="2252663"/>
          <p14:tracePt t="20366" x="3948113" y="2233613"/>
          <p14:tracePt t="20383" x="3910013" y="2209800"/>
          <p14:tracePt t="20385" x="3871913" y="2176463"/>
          <p14:tracePt t="20400" x="3762375" y="2109788"/>
          <p14:tracePt t="20416" x="3643313" y="2047875"/>
          <p14:tracePt t="20433" x="3457575" y="1995488"/>
          <p14:tracePt t="20450" x="3257550" y="1947863"/>
          <p14:tracePt t="20467" x="2967038" y="1900238"/>
          <p14:tracePt t="20483" x="2728913" y="1862138"/>
          <p14:tracePt t="20500" x="2547938" y="1857375"/>
          <p14:tracePt t="20517" x="2371725" y="1847850"/>
          <p14:tracePt t="20533" x="2147888" y="1866900"/>
          <p14:tracePt t="20550" x="2043113" y="1890713"/>
          <p14:tracePt t="20567" x="1947863" y="1905000"/>
          <p14:tracePt t="20583" x="1814513" y="1938338"/>
          <p14:tracePt t="20600" x="1743075" y="1962150"/>
          <p14:tracePt t="20616" x="1690688" y="1981200"/>
          <p14:tracePt t="20633" x="1652588" y="2005013"/>
          <p14:tracePt t="20650" x="1609725" y="2062163"/>
          <p14:tracePt t="20667" x="1585913" y="2114550"/>
          <p14:tracePt t="20683" x="1571625" y="2162175"/>
          <p14:tracePt t="20700" x="1581150" y="2200275"/>
          <p14:tracePt t="20717" x="1690688" y="2257425"/>
          <p14:tracePt t="20733" x="1838325" y="2300288"/>
          <p14:tracePt t="20750" x="2052638" y="2319338"/>
          <p14:tracePt t="20767" x="2395538" y="2338388"/>
          <p14:tracePt t="20783" x="2624138" y="2338388"/>
          <p14:tracePt t="20800" x="2847975" y="2333625"/>
          <p14:tracePt t="20816" x="3005138" y="2324100"/>
          <p14:tracePt t="20833" x="3205163" y="2314575"/>
          <p14:tracePt t="20850" x="3295650" y="2314575"/>
          <p14:tracePt t="20866" x="3352800" y="2314575"/>
          <p14:tracePt t="20883" x="3381375" y="2314575"/>
          <p14:tracePt t="20885" x="3386138" y="2314575"/>
          <p14:tracePt t="20900" x="3405188" y="2314575"/>
          <p14:tracePt t="20916" x="3409950" y="2314575"/>
          <p14:tracePt t="20933" x="3414713" y="2314575"/>
          <p14:tracePt t="20950" x="3419475" y="2314575"/>
          <p14:tracePt t="21143" x="3452813" y="2314575"/>
          <p14:tracePt t="21149" x="3509963" y="2314575"/>
          <p14:tracePt t="21157" x="3567113" y="2314575"/>
          <p14:tracePt t="21166" x="3624263" y="2314575"/>
          <p14:tracePt t="21183" x="3724275" y="2328863"/>
          <p14:tracePt t="21200" x="3819525" y="2343150"/>
          <p14:tracePt t="21217" x="3938588" y="2371725"/>
          <p14:tracePt t="21233" x="4000500" y="2386013"/>
          <p14:tracePt t="21250" x="4052888" y="2395538"/>
          <p14:tracePt t="21266" x="4090988" y="2400300"/>
          <p14:tracePt t="21283" x="4100513" y="2400300"/>
          <p14:tracePt t="21300" x="4105275" y="2400300"/>
          <p14:tracePt t="21340" x="4095750" y="2400300"/>
          <p14:tracePt t="21349" x="4086225" y="2386013"/>
          <p14:tracePt t="21367" x="3990975" y="2362200"/>
          <p14:tracePt t="21384" x="3800475" y="2328863"/>
          <p14:tracePt t="21385" x="3709988" y="2309813"/>
          <p14:tracePt t="21400" x="3562350" y="2290763"/>
          <p14:tracePt t="21416" x="3371850" y="2271713"/>
          <p14:tracePt t="21433" x="3186113" y="2257425"/>
          <p14:tracePt t="21450" x="3005138" y="2238375"/>
          <p14:tracePt t="21466" x="2876550" y="2214563"/>
          <p14:tracePt t="21483" x="2762250" y="2185988"/>
          <p14:tracePt t="21500" x="2667000" y="2171700"/>
          <p14:tracePt t="21516" x="2562225" y="2171700"/>
          <p14:tracePt t="21533" x="2495550" y="2171700"/>
          <p14:tracePt t="21550" x="2428875" y="2171700"/>
          <p14:tracePt t="21566" x="2338388" y="2176463"/>
          <p14:tracePt t="21583" x="2228850" y="2190750"/>
          <p14:tracePt t="21600" x="2157413" y="2195513"/>
          <p14:tracePt t="21616" x="2105025" y="2209800"/>
          <p14:tracePt t="21633" x="2038350" y="2224088"/>
          <p14:tracePt t="21650" x="1985963" y="2243138"/>
          <p14:tracePt t="21666" x="1924050" y="2262188"/>
          <p14:tracePt t="21683" x="1862138" y="2276475"/>
          <p14:tracePt t="21700" x="1790700" y="2300288"/>
          <p14:tracePt t="21716" x="1747838" y="2314575"/>
          <p14:tracePt t="21733" x="1714500" y="2333625"/>
          <p14:tracePt t="21750" x="1690688" y="2343150"/>
          <p14:tracePt t="21766" x="1666875" y="2366963"/>
          <p14:tracePt t="21783" x="1647825" y="2381250"/>
          <p14:tracePt t="21800" x="1633538" y="2400300"/>
          <p14:tracePt t="21817" x="1614488" y="2414588"/>
          <p14:tracePt t="21833" x="1595438" y="2457450"/>
          <p14:tracePt t="21850" x="1576388" y="2490788"/>
          <p14:tracePt t="21867" x="1571625" y="2538413"/>
          <p14:tracePt t="21883" x="1581150" y="2686050"/>
          <p14:tracePt t="21900" x="1604963" y="2790825"/>
          <p14:tracePt t="21916" x="1638300" y="2876550"/>
          <p14:tracePt t="21933" x="1671638" y="2924175"/>
          <p14:tracePt t="21949" x="1743075" y="3000375"/>
          <p14:tracePt t="21966" x="1819275" y="3057525"/>
          <p14:tracePt t="21983" x="1881188" y="3109913"/>
          <p14:tracePt t="22000" x="1938338" y="3152775"/>
          <p14:tracePt t="22016" x="2000250" y="3190875"/>
          <p14:tracePt t="22033" x="2057400" y="3219450"/>
          <p14:tracePt t="22050" x="2109788" y="3224213"/>
          <p14:tracePt t="22067" x="2200275" y="3228975"/>
          <p14:tracePt t="22083" x="2295525" y="3228975"/>
          <p14:tracePt t="22100" x="2386013" y="3209925"/>
          <p14:tracePt t="22116" x="2481263" y="3186113"/>
          <p14:tracePt t="22133" x="2690813" y="3100388"/>
          <p14:tracePt t="22149" x="2824163" y="3048000"/>
          <p14:tracePt t="22167" x="2967038" y="2967038"/>
          <p14:tracePt t="22183" x="3152775" y="2857500"/>
          <p14:tracePt t="22199" x="3386138" y="2700338"/>
          <p14:tracePt t="22216" x="3467100" y="2638425"/>
          <p14:tracePt t="22233" x="3500438" y="2600325"/>
          <p14:tracePt t="22250" x="3519488" y="2576513"/>
          <p14:tracePt t="22266" x="3533775" y="2528888"/>
          <p14:tracePt t="22283" x="3519488" y="2452688"/>
          <p14:tracePt t="22300" x="3438525" y="2324100"/>
          <p14:tracePt t="22317" x="3271838" y="2162175"/>
          <p14:tracePt t="22333" x="3152775" y="2095500"/>
          <p14:tracePt t="22350" x="2967038" y="2038350"/>
          <p14:tracePt t="22366" x="2776538" y="2014538"/>
          <p14:tracePt t="22383" x="2552700" y="2009775"/>
          <p14:tracePt t="22400" x="2409825" y="2024063"/>
          <p14:tracePt t="22416" x="2300288" y="2047875"/>
          <p14:tracePt t="22433" x="2228850" y="2081213"/>
          <p14:tracePt t="22450" x="2138363" y="2162175"/>
          <p14:tracePt t="22466" x="2071688" y="2243138"/>
          <p14:tracePt t="22483" x="2014538" y="2305050"/>
          <p14:tracePt t="22500" x="1938338" y="2390775"/>
          <p14:tracePt t="22516" x="1900238" y="2457450"/>
          <p14:tracePt t="22533" x="1862138" y="2566988"/>
          <p14:tracePt t="22550" x="1828800" y="2681288"/>
          <p14:tracePt t="22567" x="1814513" y="2800350"/>
          <p14:tracePt t="22583" x="1814513" y="2867025"/>
          <p14:tracePt t="22600" x="1824038" y="2943225"/>
          <p14:tracePt t="22616" x="1838325" y="3024188"/>
          <p14:tracePt t="22633" x="1866900" y="3105150"/>
          <p14:tracePt t="22649" x="1881188" y="3143250"/>
          <p14:tracePt t="22666" x="1900238" y="3171825"/>
          <p14:tracePt t="22684" x="1924050" y="3195638"/>
          <p14:tracePt t="22699" x="1990725" y="3228975"/>
          <p14:tracePt t="22716" x="2043113" y="3248025"/>
          <p14:tracePt t="22733" x="2114550" y="3257550"/>
          <p14:tracePt t="22750" x="2190750" y="3267075"/>
          <p14:tracePt t="22766" x="2219325" y="3276600"/>
          <p14:tracePt t="22783" x="2233613" y="3276600"/>
          <p14:tracePt t="22800" x="2243138" y="3276600"/>
          <p14:tracePt t="22816" x="2252663" y="3276600"/>
          <p14:tracePt t="22833" x="2262188" y="3276600"/>
          <p14:tracePt t="22866" x="2266950" y="3276600"/>
          <p14:tracePt t="22920" x="2271713" y="3276600"/>
          <p14:tracePt t="23722" x="2295525" y="3257550"/>
          <p14:tracePt t="23728" x="2347913" y="3205163"/>
          <p14:tracePt t="23737" x="2390775" y="3162300"/>
          <p14:tracePt t="23750" x="2486025" y="3057525"/>
          <p14:tracePt t="23766" x="2566988" y="2986088"/>
          <p14:tracePt t="23783" x="2624138" y="2933700"/>
          <p14:tracePt t="23800" x="2662238" y="2895600"/>
          <p14:tracePt t="23833" x="2728913" y="2847975"/>
          <p14:tracePt t="23866" x="2767013" y="2809875"/>
          <p14:tracePt t="23883" x="2776538" y="2795588"/>
          <p14:tracePt t="23901" x="2800350" y="2776538"/>
          <p14:tracePt t="23916" x="2824163" y="2752725"/>
          <p14:tracePt t="23933" x="2847975" y="2719388"/>
          <p14:tracePt t="23950" x="2862263" y="2695575"/>
          <p14:tracePt t="23966" x="2876550" y="2681288"/>
          <p14:tracePt t="23983" x="2886075" y="2671763"/>
          <p14:tracePt t="23999" x="2890838" y="2667000"/>
          <p14:tracePt t="24016" x="2890838" y="2662238"/>
          <p14:tracePt t="24033" x="2890838" y="2657475"/>
          <p14:tracePt t="24050" x="2890838" y="2652713"/>
          <p14:tracePt t="24139" x="2890838" y="2647950"/>
          <p14:tracePt t="24146" x="2890838" y="2643188"/>
          <p14:tracePt t="24176" x="2890838" y="2638425"/>
          <p14:tracePt t="24190" x="2890838" y="2633663"/>
          <p14:tracePt t="24241" x="2890838" y="2628900"/>
          <p14:tracePt t="24255" x="2890838" y="2624138"/>
          <p14:tracePt t="24300" x="2890838" y="2619375"/>
          <p14:tracePt t="24308" x="2890838" y="2614613"/>
          <p14:tracePt t="24316" x="2890838" y="2605088"/>
          <p14:tracePt t="24333" x="2886075" y="2590800"/>
          <p14:tracePt t="24349" x="2876550" y="2566988"/>
          <p14:tracePt t="24366" x="2833688" y="2524125"/>
          <p14:tracePt t="24383" x="2776538" y="2466975"/>
          <p14:tracePt t="24399" x="2652713" y="2395538"/>
          <p14:tracePt t="24416" x="2533650" y="2328863"/>
          <p14:tracePt t="24433" x="2366963" y="2271713"/>
          <p14:tracePt t="24449" x="2262188" y="2247900"/>
          <p14:tracePt t="24466" x="2181225" y="2238375"/>
          <p14:tracePt t="24483" x="2062163" y="2224088"/>
          <p14:tracePt t="24500" x="2014538" y="2224088"/>
          <p14:tracePt t="24516" x="1976438" y="2224088"/>
          <p14:tracePt t="24535" x="1943100" y="2224088"/>
          <p14:tracePt t="24549" x="1895475" y="2224088"/>
          <p14:tracePt t="24566" x="1862138" y="2224088"/>
          <p14:tracePt t="24583" x="1843088" y="2224088"/>
          <p14:tracePt t="24600" x="1828800" y="2224088"/>
          <p14:tracePt t="24616" x="1819275" y="2224088"/>
          <p14:tracePt t="24633" x="1814513" y="2224088"/>
          <p14:tracePt t="24650" x="1809750" y="2224088"/>
          <p14:tracePt t="24683" x="1804988" y="2224088"/>
          <p14:tracePt t="24699" x="1804988" y="2219325"/>
          <p14:tracePt t="24716" x="1819275" y="2214563"/>
          <p14:tracePt t="24733" x="1890713" y="2209800"/>
          <p14:tracePt t="24750" x="1976438" y="2209800"/>
          <p14:tracePt t="24766" x="2066925" y="2209800"/>
          <p14:tracePt t="24783" x="2138363" y="2200275"/>
          <p14:tracePt t="24799" x="2214563" y="2200275"/>
          <p14:tracePt t="24816" x="2257425" y="2200275"/>
          <p14:tracePt t="24833" x="2300288" y="2200275"/>
          <p14:tracePt t="24850" x="2333625" y="2209800"/>
          <p14:tracePt t="24866" x="2366963" y="2214563"/>
          <p14:tracePt t="24883" x="2390775" y="2214563"/>
          <p14:tracePt t="24900" x="2400300" y="2214563"/>
          <p14:tracePt t="24916" x="2419350" y="2214563"/>
          <p14:tracePt t="24933" x="2433638" y="2214563"/>
          <p14:tracePt t="24949" x="2447925" y="2214563"/>
          <p14:tracePt t="24966" x="2457450" y="2214563"/>
          <p14:tracePt t="24983" x="2476500" y="2214563"/>
          <p14:tracePt t="24999" x="2486025" y="2214563"/>
          <p14:tracePt t="25016" x="2495550" y="2214563"/>
          <p14:tracePt t="25034" x="2505075" y="2214563"/>
          <p14:tracePt t="25049" x="2509838" y="2214563"/>
          <p14:tracePt t="25066" x="2514600" y="2214563"/>
          <p14:tracePt t="25100" x="2524125" y="2214563"/>
          <p14:tracePt t="25116" x="2528888" y="2214563"/>
          <p14:tracePt t="25133" x="2538413" y="2214563"/>
          <p14:tracePt t="25149" x="2547938" y="2214563"/>
          <p14:tracePt t="25166" x="2566988" y="2214563"/>
          <p14:tracePt t="25183" x="2576513" y="2214563"/>
          <p14:tracePt t="25199" x="2586038" y="2214563"/>
          <p14:tracePt t="25216" x="2590800" y="2214563"/>
          <p14:tracePt t="25233" x="2600325" y="2214563"/>
          <p14:tracePt t="25249" x="2605088" y="2214563"/>
          <p14:tracePt t="25292" x="2609850" y="2214563"/>
          <p14:tracePt t="25307" x="2614613" y="2214563"/>
          <p14:tracePt t="25316" x="2619375" y="2214563"/>
          <p14:tracePt t="25333" x="2628900" y="2214563"/>
          <p14:tracePt t="25349" x="2662238" y="2214563"/>
          <p14:tracePt t="25366" x="2681288" y="2214563"/>
          <p14:tracePt t="25383" x="2719388" y="2214563"/>
          <p14:tracePt t="25399" x="2762250" y="2214563"/>
          <p14:tracePt t="25416" x="2819400" y="2219325"/>
          <p14:tracePt t="25433" x="2862263" y="2228850"/>
          <p14:tracePt t="25449" x="2924175" y="2233613"/>
          <p14:tracePt t="25466" x="2995613" y="2238375"/>
          <p14:tracePt t="25483" x="3090863" y="2252663"/>
          <p14:tracePt t="25499" x="3148013" y="2252663"/>
          <p14:tracePt t="25516" x="3200400" y="2262188"/>
          <p14:tracePt t="25533" x="3248025" y="2262188"/>
          <p14:tracePt t="25550" x="3276600" y="2262188"/>
          <p14:tracePt t="25566" x="3295650" y="2262188"/>
          <p14:tracePt t="25583" x="3314700" y="2262188"/>
          <p14:tracePt t="25600" x="3328988" y="2262188"/>
          <p14:tracePt t="25616" x="3333750" y="2262188"/>
          <p14:tracePt t="25633" x="3343275" y="2262188"/>
          <p14:tracePt t="25916" x="3376613" y="2252663"/>
          <p14:tracePt t="25923" x="3414713" y="2247900"/>
          <p14:tracePt t="25933" x="3452813" y="2238375"/>
          <p14:tracePt t="25949" x="3529013" y="2238375"/>
          <p14:tracePt t="25966" x="3609975" y="2238375"/>
          <p14:tracePt t="25983" x="3733800" y="2238375"/>
          <p14:tracePt t="25999" x="3814763" y="2243138"/>
          <p14:tracePt t="26016" x="3890963" y="2257425"/>
          <p14:tracePt t="26033" x="3962400" y="2257425"/>
          <p14:tracePt t="26049" x="4024313" y="2262188"/>
          <p14:tracePt t="26066" x="4081463" y="2271713"/>
          <p14:tracePt t="26083" x="4133850" y="2271713"/>
          <p14:tracePt t="26099" x="4205288" y="2271713"/>
          <p14:tracePt t="26116" x="4257675" y="2271713"/>
          <p14:tracePt t="26132" x="4291013" y="2266950"/>
          <p14:tracePt t="26149" x="4329113" y="2266950"/>
          <p14:tracePt t="26166" x="4391025" y="2266950"/>
          <p14:tracePt t="26183" x="4433888" y="2271713"/>
          <p14:tracePt t="26199" x="4481513" y="2271713"/>
          <p14:tracePt t="26216" x="4567238" y="2276475"/>
          <p14:tracePt t="26233" x="4624388" y="2276475"/>
          <p14:tracePt t="26249" x="4676775" y="2276475"/>
          <p14:tracePt t="26266" x="4724400" y="2266950"/>
          <p14:tracePt t="26283" x="4819650" y="2262188"/>
          <p14:tracePt t="26299" x="4876800" y="2262188"/>
          <p14:tracePt t="26316" x="4919663" y="2257425"/>
          <p14:tracePt t="26333" x="4957763" y="2247900"/>
          <p14:tracePt t="26349" x="4986338" y="2247900"/>
          <p14:tracePt t="26366" x="4991100" y="2247900"/>
          <p14:tracePt t="26383" x="5000625" y="2247900"/>
          <p14:tracePt t="26408" x="4981575" y="2247900"/>
          <p14:tracePt t="26416" x="4948238" y="2247900"/>
          <p14:tracePt t="26433" x="4814888" y="2252663"/>
          <p14:tracePt t="26449" x="4581525" y="2262188"/>
          <p14:tracePt t="26466" x="4233863" y="2290763"/>
          <p14:tracePt t="26483" x="4014788" y="2290763"/>
          <p14:tracePt t="26499" x="3838575" y="2276475"/>
          <p14:tracePt t="26516" x="3709988" y="2262188"/>
          <p14:tracePt t="26533" x="3571875" y="2228850"/>
          <p14:tracePt t="26549" x="3495675" y="2205038"/>
          <p14:tracePt t="26566" x="3452813" y="2200275"/>
          <p14:tracePt t="26583" x="3414713" y="2195513"/>
          <p14:tracePt t="26599" x="3386138" y="2195513"/>
          <p14:tracePt t="26616" x="3362325" y="2195513"/>
          <p14:tracePt t="26633" x="3352800" y="2195513"/>
          <p14:tracePt t="26649" x="3343275" y="2195513"/>
          <p14:tracePt t="26666" x="3333750" y="2195513"/>
          <p14:tracePt t="26683" x="3328988" y="2195513"/>
          <p14:tracePt t="26699" x="3324225" y="2195513"/>
          <p14:tracePt t="26716" x="3319463" y="2195513"/>
          <p14:tracePt t="26733" x="3314700" y="2195513"/>
          <p14:tracePt t="26749" x="3305175" y="2195513"/>
          <p14:tracePt t="26766" x="3300413" y="2195513"/>
          <p14:tracePt t="26783" x="3295650" y="2195513"/>
          <p14:tracePt t="27069" x="3257550" y="2219325"/>
          <p14:tracePt t="27076" x="3205163" y="2252663"/>
          <p14:tracePt t="27084" x="3167063" y="2276475"/>
          <p14:tracePt t="27099" x="3090863" y="2314575"/>
          <p14:tracePt t="27116" x="3014663" y="2352675"/>
          <p14:tracePt t="27133" x="2928938" y="2395538"/>
          <p14:tracePt t="27149" x="2828925" y="2424113"/>
          <p14:tracePt t="27183" x="2705100" y="2447925"/>
          <p14:tracePt t="27216" x="2505075" y="2438400"/>
          <p14:tracePt t="27233" x="2438400" y="2433638"/>
          <p14:tracePt t="27249" x="2366963" y="2424113"/>
          <p14:tracePt t="27266" x="2314575" y="2409825"/>
          <p14:tracePt t="27283" x="2252663" y="2400300"/>
          <p14:tracePt t="27299" x="2209800" y="2386013"/>
          <p14:tracePt t="27316" x="2171700" y="2381250"/>
          <p14:tracePt t="27332" x="2124075" y="2381250"/>
          <p14:tracePt t="27349" x="2100263" y="2381250"/>
          <p14:tracePt t="27367" x="2081213" y="2381250"/>
          <p14:tracePt t="27383" x="2071688" y="2381250"/>
          <p14:tracePt t="27386" x="2066925" y="2381250"/>
          <p14:tracePt t="27399" x="2062163" y="2381250"/>
          <p14:tracePt t="27416" x="2057400" y="2381250"/>
          <p14:tracePt t="27433" x="2047875" y="2381250"/>
          <p14:tracePt t="27466" x="2043113" y="2381250"/>
          <p14:tracePt t="27483" x="2038350" y="2381250"/>
          <p14:tracePt t="27524" x="2043113" y="2381250"/>
          <p14:tracePt t="27531" x="2052638" y="2381250"/>
          <p14:tracePt t="27539" x="2066925" y="2386013"/>
          <p14:tracePt t="27549" x="2076450" y="2390775"/>
          <p14:tracePt t="27566" x="2109788" y="2409825"/>
          <p14:tracePt t="27583" x="2171700" y="2428875"/>
          <p14:tracePt t="27599" x="2233613" y="2443163"/>
          <p14:tracePt t="27616" x="2300288" y="2447925"/>
          <p14:tracePt t="27634" x="2390775" y="2447925"/>
          <p14:tracePt t="27649" x="2505075" y="2447925"/>
          <p14:tracePt t="27666" x="2586038" y="2457450"/>
          <p14:tracePt t="27683" x="2676525" y="2457450"/>
          <p14:tracePt t="27699" x="2747963" y="2457450"/>
          <p14:tracePt t="27716" x="2862263" y="2457450"/>
          <p14:tracePt t="27732" x="2919413" y="2462213"/>
          <p14:tracePt t="27749" x="2971800" y="2471738"/>
          <p14:tracePt t="27766" x="3057525" y="2486025"/>
          <p14:tracePt t="27782" x="3114675" y="2486025"/>
          <p14:tracePt t="27799" x="3195638" y="2486025"/>
          <p14:tracePt t="27817" x="3267075" y="2486025"/>
          <p14:tracePt t="27833" x="3357563" y="2486025"/>
          <p14:tracePt t="27849" x="3409950" y="2486025"/>
          <p14:tracePt t="27866" x="3457575" y="2486025"/>
          <p14:tracePt t="27883" x="3509963" y="2481263"/>
          <p14:tracePt t="27885" x="3533775" y="2476500"/>
          <p14:tracePt t="27899" x="3576638" y="2471738"/>
          <p14:tracePt t="27916" x="3619500" y="2462213"/>
          <p14:tracePt t="27932" x="3648075" y="2462213"/>
          <p14:tracePt t="27949" x="3681413" y="2457450"/>
          <p14:tracePt t="27966" x="3705225" y="2452688"/>
          <p14:tracePt t="27983" x="3719513" y="2452688"/>
          <p14:tracePt t="27999" x="3729038" y="2452688"/>
          <p14:tracePt t="28016" x="3738563" y="2452688"/>
          <p14:tracePt t="28032" x="3743325" y="2452688"/>
          <p14:tracePt t="28049" x="3748088" y="2452688"/>
          <p14:tracePt t="28090" x="3752850" y="2452688"/>
          <p14:tracePt t="28099" x="3757613" y="2452688"/>
          <p14:tracePt t="28883" x="3743325" y="2443163"/>
          <p14:tracePt t="28890" x="3724275" y="2424113"/>
          <p14:tracePt t="28899" x="3705225" y="2405063"/>
          <p14:tracePt t="28917" x="3667125" y="2362200"/>
          <p14:tracePt t="28934" x="3624263" y="2305050"/>
          <p14:tracePt t="28949" x="3581400" y="2224088"/>
          <p14:tracePt t="28966" x="3562350" y="2185988"/>
          <p14:tracePt t="28999" x="3557588" y="2133600"/>
          <p14:tracePt t="29032" x="3557588" y="2105025"/>
          <p14:tracePt t="29049" x="3557588" y="2100263"/>
          <p14:tracePt t="29066" x="3557588" y="2090738"/>
          <p14:tracePt t="29083" x="3552825" y="2085975"/>
          <p14:tracePt t="29099" x="3543300" y="2076450"/>
          <p14:tracePt t="29116" x="3529013" y="2066925"/>
          <p14:tracePt t="29132" x="3471863" y="2043113"/>
          <p14:tracePt t="29149" x="3424238" y="2028825"/>
          <p14:tracePt t="29166" x="3376613" y="2009775"/>
          <p14:tracePt t="29183" x="3300413" y="1990725"/>
          <p14:tracePt t="29199" x="3228975" y="1976438"/>
          <p14:tracePt t="29216" x="3152775" y="1952625"/>
          <p14:tracePt t="29232" x="3100388" y="1933575"/>
          <p14:tracePt t="29249" x="3024188" y="1905000"/>
          <p14:tracePt t="29266" x="2986088" y="1885950"/>
          <p14:tracePt t="29282" x="2943225" y="1881188"/>
          <p14:tracePt t="29299" x="2895600" y="1866900"/>
          <p14:tracePt t="29316" x="2824163" y="1862138"/>
          <p14:tracePt t="29332" x="2771775" y="1862138"/>
          <p14:tracePt t="29349" x="2724150" y="1862138"/>
          <p14:tracePt t="29367" x="2662238" y="1862138"/>
          <p14:tracePt t="29382" x="2619375" y="1876425"/>
          <p14:tracePt t="29399" x="2571750" y="1890713"/>
          <p14:tracePt t="29416" x="2524125" y="1905000"/>
          <p14:tracePt t="29432" x="2409825" y="1947863"/>
          <p14:tracePt t="29449" x="2324100" y="1981200"/>
          <p14:tracePt t="29466" x="2247900" y="2009775"/>
          <p14:tracePt t="29483" x="2195513" y="2028825"/>
          <p14:tracePt t="29499" x="2138363" y="2062163"/>
          <p14:tracePt t="29516" x="2100263" y="2100263"/>
          <p14:tracePt t="29532" x="2043113" y="2181225"/>
          <p14:tracePt t="29550" x="1995488" y="2286000"/>
          <p14:tracePt t="29566" x="1952625" y="2381250"/>
          <p14:tracePt t="29582" x="1928813" y="2443163"/>
          <p14:tracePt t="29599" x="1914525" y="2538413"/>
          <p14:tracePt t="29616" x="1919288" y="2695575"/>
          <p14:tracePt t="29633" x="1933575" y="2781300"/>
          <p14:tracePt t="29649" x="1947863" y="2824163"/>
          <p14:tracePt t="29666" x="1966913" y="2862263"/>
          <p14:tracePt t="29682" x="1995488" y="2919413"/>
          <p14:tracePt t="29699" x="2033588" y="2957513"/>
          <p14:tracePt t="29716" x="2095500" y="3014663"/>
          <p14:tracePt t="29732" x="2195513" y="3076575"/>
          <p14:tracePt t="29749" x="2343150" y="3157538"/>
          <p14:tracePt t="29766" x="2428875" y="3195638"/>
          <p14:tracePt t="29782" x="2514600" y="3209925"/>
          <p14:tracePt t="29799" x="2614613" y="3228975"/>
          <p14:tracePt t="29816" x="2776538" y="3224213"/>
          <p14:tracePt t="29832" x="2871788" y="3200400"/>
          <p14:tracePt t="29849" x="2957513" y="3171825"/>
          <p14:tracePt t="29866" x="3109913" y="3119438"/>
          <p14:tracePt t="29882" x="3219450" y="3071813"/>
          <p14:tracePt t="29899" x="3319463" y="3019425"/>
          <p14:tracePt t="29916" x="3390900" y="2990850"/>
          <p14:tracePt t="29932" x="3519488" y="2928938"/>
          <p14:tracePt t="29949" x="3619500" y="2871788"/>
          <p14:tracePt t="29966" x="3719513" y="2795588"/>
          <p14:tracePt t="29983" x="3800475" y="2719388"/>
          <p14:tracePt t="29999" x="3871913" y="2633663"/>
          <p14:tracePt t="30016" x="3900488" y="2595563"/>
          <p14:tracePt t="30032" x="3924300" y="2552700"/>
          <p14:tracePt t="30049" x="3948113" y="2481263"/>
          <p14:tracePt t="30066" x="3948113" y="2400300"/>
          <p14:tracePt t="30082" x="3948113" y="2300288"/>
          <p14:tracePt t="30099" x="3938588" y="2224088"/>
          <p14:tracePt t="30116" x="3910013" y="2162175"/>
          <p14:tracePt t="30132" x="3876675" y="2128838"/>
          <p14:tracePt t="30149" x="3810000" y="2085975"/>
          <p14:tracePt t="30166" x="3733800" y="2038350"/>
          <p14:tracePt t="30182" x="3619500" y="1995488"/>
          <p14:tracePt t="30199" x="3533775" y="1962150"/>
          <p14:tracePt t="30216" x="3429000" y="1947863"/>
          <p14:tracePt t="30233" x="3338513" y="1933575"/>
          <p14:tracePt t="30249" x="3219450" y="1943100"/>
          <p14:tracePt t="30266" x="3167063" y="1947863"/>
          <p14:tracePt t="30282" x="3124200" y="1952625"/>
          <p14:tracePt t="30299" x="3081338" y="1966913"/>
          <p14:tracePt t="30316" x="3005138" y="1995488"/>
          <p14:tracePt t="30332" x="2938463" y="2014538"/>
          <p14:tracePt t="30349" x="2886075" y="2043113"/>
          <p14:tracePt t="30366" x="2828925" y="2085975"/>
          <p14:tracePt t="30382" x="2790825" y="2119313"/>
          <p14:tracePt t="30399" x="2747963" y="2176463"/>
          <p14:tracePt t="30416" x="2662238" y="2286000"/>
          <p14:tracePt t="30432" x="2624138" y="2324100"/>
          <p14:tracePt t="30449" x="2590800" y="2362200"/>
          <p14:tracePt t="30466" x="2562225" y="2386013"/>
          <p14:tracePt t="30483" x="2543175" y="2405063"/>
          <p14:tracePt t="30499" x="2524125" y="2419350"/>
          <p14:tracePt t="30516" x="2519363" y="2424113"/>
          <p14:tracePt t="30532" x="2514600" y="2428875"/>
          <p14:tracePt t="30549" x="2505075" y="2447925"/>
          <p14:tracePt t="32944" x="2519363" y="2447925"/>
          <p14:tracePt t="32952" x="2533650" y="2447925"/>
          <p14:tracePt t="32965" x="2576513" y="2447925"/>
          <p14:tracePt t="32999" x="2643188" y="2447925"/>
          <p14:tracePt t="33032" x="2709863" y="2462213"/>
          <p14:tracePt t="33049" x="2738438" y="2471738"/>
          <p14:tracePt t="33065" x="2762250" y="2476500"/>
          <p14:tracePt t="33082" x="2790825" y="2486025"/>
          <p14:tracePt t="33099" x="2805113" y="2495550"/>
          <p14:tracePt t="33116" x="2809875" y="2495550"/>
          <p14:tracePt t="33132" x="2819400" y="2495550"/>
          <p14:tracePt t="33149" x="2828925" y="2505075"/>
          <p14:tracePt t="33166" x="2828925" y="2519363"/>
          <p14:tracePt t="33182" x="2828925" y="2538413"/>
          <p14:tracePt t="33199" x="2809875" y="2562225"/>
          <p14:tracePt t="33215" x="2743200" y="2600325"/>
          <p14:tracePt t="33232" x="2709863" y="2614613"/>
          <p14:tracePt t="33249" x="2681288" y="2624138"/>
          <p14:tracePt t="33266" x="2657475" y="2628900"/>
          <p14:tracePt t="33282" x="2633663" y="2628900"/>
          <p14:tracePt t="33299" x="2624138" y="2628900"/>
          <p14:tracePt t="33316" x="2619375" y="2628900"/>
          <p14:tracePt t="33333" x="2609850" y="2628900"/>
          <p14:tracePt t="33451" x="2614613" y="2624138"/>
          <p14:tracePt t="33458" x="2619375" y="2619375"/>
          <p14:tracePt t="33465" x="2628900" y="2619375"/>
          <p14:tracePt t="33482" x="2638425" y="2614613"/>
          <p14:tracePt t="33499" x="2657475" y="2605088"/>
          <p14:tracePt t="33516" x="2709863" y="2605088"/>
          <p14:tracePt t="33532" x="2771775" y="2605088"/>
          <p14:tracePt t="33549" x="2857500" y="2605088"/>
          <p14:tracePt t="33565" x="2924175" y="2605088"/>
          <p14:tracePt t="33582" x="3052763" y="2605088"/>
          <p14:tracePt t="33599" x="3167063" y="2595563"/>
          <p14:tracePt t="33615" x="3276600" y="2595563"/>
          <p14:tracePt t="33633" x="3357563" y="2595563"/>
          <p14:tracePt t="33649" x="3457575" y="2595563"/>
          <p14:tracePt t="33665" x="3519488" y="2590800"/>
          <p14:tracePt t="33682" x="3590925" y="2581275"/>
          <p14:tracePt t="33699" x="3638550" y="2581275"/>
          <p14:tracePt t="33715" x="3733800" y="2576513"/>
          <p14:tracePt t="33732" x="3776663" y="2576513"/>
          <p14:tracePt t="33749" x="3814763" y="2576513"/>
          <p14:tracePt t="33765" x="3852863" y="2576513"/>
          <p14:tracePt t="33782" x="3871913" y="2576513"/>
          <p14:tracePt t="33799" x="3890963" y="2571750"/>
          <p14:tracePt t="33815" x="3905250" y="2566988"/>
          <p14:tracePt t="33832" x="3924300" y="2566988"/>
          <p14:tracePt t="33849" x="3933825" y="2562225"/>
          <p14:tracePt t="33865" x="3938588" y="2562225"/>
          <p14:tracePt t="33882" x="3943350" y="2562225"/>
          <p14:tracePt t="33885" x="3948113" y="2562225"/>
          <p14:tracePt t="33943" x="3943350" y="2566988"/>
          <p14:tracePt t="33950" x="3924300" y="2576513"/>
          <p14:tracePt t="33965" x="3810000" y="2619375"/>
          <p14:tracePt t="33982" x="3629025" y="2662238"/>
          <p14:tracePt t="33999" x="3462338" y="2681288"/>
          <p14:tracePt t="34016" x="3181350" y="2709863"/>
          <p14:tracePt t="34032" x="3048000" y="2714625"/>
          <p14:tracePt t="34049" x="2952750" y="2733675"/>
          <p14:tracePt t="34065" x="2871788" y="2747963"/>
          <p14:tracePt t="34082" x="2724150" y="2762250"/>
          <p14:tracePt t="34099" x="2628900" y="2771775"/>
          <p14:tracePt t="34115" x="2562225" y="2776538"/>
          <p14:tracePt t="34132" x="2509838" y="2776538"/>
          <p14:tracePt t="34149" x="2433638" y="2776538"/>
          <p14:tracePt t="34165" x="2386013" y="2776538"/>
          <p14:tracePt t="34182" x="2333625" y="2776538"/>
          <p14:tracePt t="34199" x="2266950" y="2776538"/>
          <p14:tracePt t="34215" x="2238375" y="2771775"/>
          <p14:tracePt t="34232" x="2219325" y="2771775"/>
          <p14:tracePt t="34249" x="2209800" y="2771775"/>
          <p14:tracePt t="34265" x="2200275" y="2771775"/>
          <p14:tracePt t="34282" x="2195513" y="2771775"/>
          <p14:tracePt t="34299" x="2190750" y="2771775"/>
          <p14:tracePt t="34340" x="2195513" y="2767013"/>
          <p14:tracePt t="34349" x="2219325" y="2757488"/>
          <p14:tracePt t="34365" x="2271713" y="2757488"/>
          <p14:tracePt t="34382" x="2366963" y="2757488"/>
          <p14:tracePt t="34384" x="2447925" y="2757488"/>
          <p14:tracePt t="34399" x="2667000" y="2771775"/>
          <p14:tracePt t="34415" x="2847975" y="2781300"/>
          <p14:tracePt t="34432" x="3024188" y="2790825"/>
          <p14:tracePt t="34449" x="3314700" y="2809875"/>
          <p14:tracePt t="34465" x="3471863" y="2824163"/>
          <p14:tracePt t="34482" x="3629025" y="2843213"/>
          <p14:tracePt t="34499" x="3795713" y="2862263"/>
          <p14:tracePt t="34516" x="3986213" y="2876550"/>
          <p14:tracePt t="34532" x="4100513" y="2886075"/>
          <p14:tracePt t="34549" x="4233863" y="2886075"/>
          <p14:tracePt t="34566" x="4338638" y="2886075"/>
          <p14:tracePt t="34582" x="4433888" y="2886075"/>
          <p14:tracePt t="34599" x="4476750" y="2871788"/>
          <p14:tracePt t="34615" x="4505325" y="2871788"/>
          <p14:tracePt t="34632" x="4519613" y="2871788"/>
          <p14:tracePt t="34649" x="4529138" y="2871788"/>
          <p14:tracePt t="34665" x="4533900" y="2871788"/>
          <p14:tracePt t="34682" x="4538663" y="2871788"/>
          <p14:tracePt t="35771" x="4524375" y="2886075"/>
          <p14:tracePt t="35778" x="4495800" y="2914650"/>
          <p14:tracePt t="35786" x="4452938" y="2967038"/>
          <p14:tracePt t="35800" x="4410075" y="3014663"/>
          <p14:tracePt t="35815" x="4262438" y="3181350"/>
          <p14:tracePt t="35832" x="4181475" y="3262313"/>
          <p14:tracePt t="35849" x="4119563" y="3324225"/>
          <p14:tracePt t="35882" x="3976688" y="3448050"/>
          <p14:tracePt t="35915" x="3890963" y="3538538"/>
          <p14:tracePt t="35932" x="3824288" y="3605213"/>
          <p14:tracePt t="35948" x="3786188" y="3638550"/>
          <p14:tracePt t="35965" x="3752850" y="3676650"/>
          <p14:tracePt t="35982" x="3724275" y="3700463"/>
          <p14:tracePt t="35998" x="3671888" y="3738563"/>
          <p14:tracePt t="36015" x="3638550" y="3762375"/>
          <p14:tracePt t="36032" x="3605213" y="3786188"/>
          <p14:tracePt t="36048" x="3576638" y="3810000"/>
          <p14:tracePt t="36065" x="3524250" y="3848100"/>
          <p14:tracePt t="36082" x="3500438" y="3871913"/>
          <p14:tracePt t="36099" x="3476625" y="3895725"/>
          <p14:tracePt t="36116" x="3443288" y="3938588"/>
          <p14:tracePt t="36132" x="3405188" y="3976688"/>
          <p14:tracePt t="36148" x="3381375" y="4005263"/>
          <p14:tracePt t="36165" x="3357563" y="4029075"/>
          <p14:tracePt t="36182" x="3333750" y="4062413"/>
          <p14:tracePt t="36199" x="3314700" y="4076700"/>
          <p14:tracePt t="36215" x="3300413" y="4090988"/>
          <p14:tracePt t="36232" x="3290888" y="4105275"/>
          <p14:tracePt t="36248" x="3257550" y="4129088"/>
          <p14:tracePt t="36265" x="3219450" y="4148138"/>
          <p14:tracePt t="36282" x="3176588" y="4186238"/>
          <p14:tracePt t="36299" x="3109913" y="4238625"/>
          <p14:tracePt t="36315" x="3081338" y="4267200"/>
          <p14:tracePt t="36332" x="3052763" y="4291013"/>
          <p14:tracePt t="36348" x="3033713" y="4300538"/>
          <p14:tracePt t="36365" x="3019425" y="4314825"/>
          <p14:tracePt t="36382" x="3019425" y="4319588"/>
          <p14:tracePt t="37358" x="3009900" y="4319588"/>
          <p14:tracePt t="37366" x="2990850" y="4324350"/>
          <p14:tracePt t="37373" x="2971800" y="4324350"/>
          <p14:tracePt t="37382" x="2947988" y="4324350"/>
          <p14:tracePt t="37399" x="2900363" y="4324350"/>
          <p14:tracePt t="37416" x="2805113" y="4319588"/>
          <p14:tracePt t="37448" x="2714625" y="4300538"/>
          <p14:tracePt t="37482" x="2633663" y="4281488"/>
          <p14:tracePt t="37499" x="2590800" y="4276725"/>
          <p14:tracePt t="37515" x="2543175" y="4262438"/>
          <p14:tracePt t="37532" x="2509838" y="4257675"/>
          <p14:tracePt t="37548" x="2447925" y="4243388"/>
          <p14:tracePt t="37565" x="2405063" y="4238625"/>
          <p14:tracePt t="37582" x="2362200" y="4224338"/>
          <p14:tracePt t="37599" x="2328863" y="4214813"/>
          <p14:tracePt t="37615" x="2281238" y="4186238"/>
          <p14:tracePt t="37632" x="2252663" y="4176713"/>
          <p14:tracePt t="37648" x="2214563" y="4162425"/>
          <p14:tracePt t="37665" x="2152650" y="4148138"/>
          <p14:tracePt t="37682" x="2119313" y="4133850"/>
          <p14:tracePt t="37699" x="2071688" y="4119563"/>
          <p14:tracePt t="37715" x="2028825" y="4114800"/>
          <p14:tracePt t="37732" x="1966913" y="4100513"/>
          <p14:tracePt t="37748" x="1938338" y="4090988"/>
          <p14:tracePt t="37765" x="1914525" y="4086225"/>
          <p14:tracePt t="37783" x="1885950" y="4081463"/>
          <p14:tracePt t="37798" x="1852613" y="4067175"/>
          <p14:tracePt t="37815" x="1824038" y="4062413"/>
          <p14:tracePt t="37832" x="1795463" y="4057650"/>
          <p14:tracePt t="37849" x="1747838" y="4043363"/>
          <p14:tracePt t="37865" x="1714500" y="4029075"/>
          <p14:tracePt t="37882" x="1690688" y="4024313"/>
          <p14:tracePt t="37898" x="1666875" y="4019550"/>
          <p14:tracePt t="37915" x="1638300" y="4010025"/>
          <p14:tracePt t="37932" x="1624013" y="4000500"/>
          <p14:tracePt t="37948" x="1614488" y="3995738"/>
          <p14:tracePt t="37965" x="1609725" y="3995738"/>
          <p14:tracePt t="37982" x="1600200" y="3995738"/>
          <p14:tracePt t="37998" x="1595438" y="3995738"/>
          <p14:tracePt t="38015" x="1585913" y="3995738"/>
          <p14:tracePt t="38225" x="1619250" y="3995738"/>
          <p14:tracePt t="38231" x="1676400" y="3986213"/>
          <p14:tracePt t="38239" x="1724025" y="3986213"/>
          <p14:tracePt t="38248" x="1757363" y="3986213"/>
          <p14:tracePt t="38265" x="1828800" y="3986213"/>
          <p14:tracePt t="38282" x="1895475" y="3995738"/>
          <p14:tracePt t="38299" x="1924050" y="4000500"/>
          <p14:tracePt t="38315" x="1962150" y="4010025"/>
          <p14:tracePt t="38332" x="1990725" y="4019550"/>
          <p14:tracePt t="38348" x="2043113" y="4029075"/>
          <p14:tracePt t="38365" x="2085975" y="4038600"/>
          <p14:tracePt t="38382" x="2133600" y="4048125"/>
          <p14:tracePt t="38398" x="2166938" y="4052888"/>
          <p14:tracePt t="38415" x="2228850" y="4067175"/>
          <p14:tracePt t="38432" x="2271713" y="4071938"/>
          <p14:tracePt t="38448" x="2309813" y="4081463"/>
          <p14:tracePt t="38465" x="2362200" y="4081463"/>
          <p14:tracePt t="38482" x="2395538" y="4081463"/>
          <p14:tracePt t="38498" x="2433638" y="4081463"/>
          <p14:tracePt t="38515" x="2476500" y="4081463"/>
          <p14:tracePt t="38532" x="2538413" y="4081463"/>
          <p14:tracePt t="38548" x="2581275" y="4081463"/>
          <p14:tracePt t="38565" x="2624138" y="4081463"/>
          <p14:tracePt t="38582" x="2667000" y="4081463"/>
          <p14:tracePt t="38598" x="2719388" y="4081463"/>
          <p14:tracePt t="38615" x="2752725" y="4081463"/>
          <p14:tracePt t="38631" x="2795588" y="4076700"/>
          <p14:tracePt t="38649" x="2833688" y="4071938"/>
          <p14:tracePt t="38665" x="2886075" y="4071938"/>
          <p14:tracePt t="38682" x="2928938" y="4067175"/>
          <p14:tracePt t="38698" x="2967038" y="4067175"/>
          <p14:tracePt t="38715" x="3009900" y="4057650"/>
          <p14:tracePt t="38732" x="3048000" y="4057650"/>
          <p14:tracePt t="38748" x="3067050" y="4057650"/>
          <p14:tracePt t="38765" x="3095625" y="4057650"/>
          <p14:tracePt t="38782" x="3128963" y="4057650"/>
          <p14:tracePt t="38798" x="3143250" y="4052888"/>
          <p14:tracePt t="38815" x="3152775" y="4052888"/>
          <p14:tracePt t="38832" x="3167063" y="4052888"/>
          <p14:tracePt t="38848" x="3176588" y="4052888"/>
          <p14:tracePt t="38865" x="3186113" y="4052888"/>
          <p14:tracePt t="38882" x="3190875" y="4052888"/>
          <p14:tracePt t="38898" x="3195638" y="4052888"/>
          <p14:tracePt t="40093" x="3205163" y="4052888"/>
          <p14:tracePt t="40108" x="3243263" y="4043363"/>
          <p14:tracePt t="40122" x="3271838" y="4043363"/>
          <p14:tracePt t="40133" x="3290888" y="4043363"/>
          <p14:tracePt t="40148" x="3352800" y="4033838"/>
          <p14:tracePt t="40165" x="3381375" y="4033838"/>
          <p14:tracePt t="40199" x="3429000" y="4024313"/>
          <p14:tracePt t="40232" x="3486150" y="4014788"/>
          <p14:tracePt t="40248" x="3524250" y="4005263"/>
          <p14:tracePt t="40265" x="3576638" y="3995738"/>
          <p14:tracePt t="40282" x="3619500" y="3990975"/>
          <p14:tracePt t="40299" x="3662363" y="3976688"/>
          <p14:tracePt t="40315" x="3705225" y="3962400"/>
          <p14:tracePt t="40332" x="3752850" y="3952875"/>
          <p14:tracePt t="40348" x="3776663" y="3943350"/>
          <p14:tracePt t="40365" x="3800475" y="3933825"/>
          <p14:tracePt t="40383" x="3833813" y="3929063"/>
          <p14:tracePt t="40398" x="3852863" y="3924300"/>
          <p14:tracePt t="40415" x="3876675" y="3924300"/>
          <p14:tracePt t="40432" x="3895725" y="3919538"/>
          <p14:tracePt t="40449" x="3929063" y="3905250"/>
          <p14:tracePt t="40465" x="3952875" y="3905250"/>
          <p14:tracePt t="40482" x="3967163" y="3905250"/>
          <p14:tracePt t="40498" x="3981450" y="3905250"/>
          <p14:tracePt t="40515" x="4005263" y="3900488"/>
          <p14:tracePt t="40532" x="4019550" y="3900488"/>
          <p14:tracePt t="40548" x="4033838" y="3900488"/>
          <p14:tracePt t="40565" x="4043363" y="3900488"/>
          <p14:tracePt t="40581" x="4062413" y="3900488"/>
          <p14:tracePt t="40598" x="4081463" y="3900488"/>
          <p14:tracePt t="40615" x="4105275" y="3900488"/>
          <p14:tracePt t="40632" x="4119563" y="3900488"/>
          <p14:tracePt t="40648" x="4138613" y="3900488"/>
          <p14:tracePt t="40665" x="4152900" y="3900488"/>
          <p14:tracePt t="40682" x="4176713" y="3900488"/>
          <p14:tracePt t="40698" x="4205288" y="3900488"/>
          <p14:tracePt t="40715" x="4224338" y="3900488"/>
          <p14:tracePt t="40732" x="4238625" y="3900488"/>
          <p14:tracePt t="40748" x="4257675" y="3900488"/>
          <p14:tracePt t="40765" x="4276725" y="3900488"/>
          <p14:tracePt t="40781" x="4291013" y="3900488"/>
          <p14:tracePt t="40798" x="4305300" y="3900488"/>
          <p14:tracePt t="40815" x="4324350" y="3900488"/>
          <p14:tracePt t="40832" x="4343400" y="3900488"/>
          <p14:tracePt t="40848" x="4348163" y="3900488"/>
          <p14:tracePt t="40865" x="4357688" y="3900488"/>
          <p14:tracePt t="40882" x="4367213" y="3900488"/>
          <p14:tracePt t="41221" x="4310063" y="3900488"/>
          <p14:tracePt t="41228" x="4219575" y="3900488"/>
          <p14:tracePt t="41235" x="4119563" y="3890963"/>
          <p14:tracePt t="41248" x="4043363" y="3890963"/>
          <p14:tracePt t="41265" x="3776663" y="3890963"/>
          <p14:tracePt t="41281" x="3557588" y="3890963"/>
          <p14:tracePt t="41298" x="3400425" y="3890963"/>
          <p14:tracePt t="41315" x="3100388" y="3900488"/>
          <p14:tracePt t="41332" x="2933700" y="3919538"/>
          <p14:tracePt t="41348" x="2795588" y="3938588"/>
          <p14:tracePt t="41365" x="2647950" y="3962400"/>
          <p14:tracePt t="41382" x="2452688" y="4005263"/>
          <p14:tracePt t="41398" x="2347913" y="4019550"/>
          <p14:tracePt t="41415" x="2266950" y="4038600"/>
          <p14:tracePt t="41432" x="2195513" y="4052888"/>
          <p14:tracePt t="41448" x="2119313" y="4052888"/>
          <p14:tracePt t="41465" x="2081213" y="4052888"/>
          <p14:tracePt t="41482" x="2052638" y="4052888"/>
          <p14:tracePt t="41498" x="2043113" y="4052888"/>
          <p14:tracePt t="41515" x="2028825" y="4052888"/>
          <p14:tracePt t="41532" x="2024063" y="4052888"/>
          <p14:tracePt t="41548" x="2014538" y="4052888"/>
          <p14:tracePt t="41581" x="2014538" y="4048125"/>
          <p14:tracePt t="41598" x="2047875" y="4033838"/>
          <p14:tracePt t="41615" x="2143125" y="4005263"/>
          <p14:tracePt t="41632" x="2390775" y="3957638"/>
          <p14:tracePt t="41648" x="2562225" y="3933825"/>
          <p14:tracePt t="41665" x="2705100" y="3924300"/>
          <p14:tracePt t="41681" x="2895600" y="3914775"/>
          <p14:tracePt t="41698" x="3138488" y="3905250"/>
          <p14:tracePt t="41715" x="3295650" y="3905250"/>
          <p14:tracePt t="41731" x="3452813" y="3910013"/>
          <p14:tracePt t="41748" x="3667125" y="3929063"/>
          <p14:tracePt t="41765" x="3781425" y="3933825"/>
          <p14:tracePt t="41781" x="3890963" y="3943350"/>
          <p14:tracePt t="41798" x="3995738" y="3957638"/>
          <p14:tracePt t="41815" x="4143375" y="3957638"/>
          <p14:tracePt t="41831" x="4210050" y="3957638"/>
          <p14:tracePt t="41848" x="4271963" y="3957638"/>
          <p14:tracePt t="41865" x="4319588" y="3957638"/>
          <p14:tracePt t="41881" x="4381500" y="3957638"/>
          <p14:tracePt t="41898" x="4424363" y="3957638"/>
          <p14:tracePt t="41915" x="4452938" y="3957638"/>
          <p14:tracePt t="41932" x="4491038" y="3957638"/>
          <p14:tracePt t="41948" x="4514850" y="3957638"/>
          <p14:tracePt t="41965" x="4529138" y="3957638"/>
          <p14:tracePt t="41981" x="4538663" y="3957638"/>
          <p14:tracePt t="41998" x="4548188" y="3957638"/>
          <p14:tracePt t="42015" x="4557713" y="3957638"/>
          <p14:tracePt t="42031" x="4562475" y="3957638"/>
          <p14:tracePt t="42308" x="4652963" y="3957638"/>
          <p14:tracePt t="42315" x="4772025" y="3957638"/>
          <p14:tracePt t="42321" x="4910138" y="3957638"/>
          <p14:tracePt t="42331" x="5119688" y="3967163"/>
          <p14:tracePt t="42348" x="5395913" y="3976688"/>
          <p14:tracePt t="42365" x="5676900" y="4000500"/>
          <p14:tracePt t="42382" x="6000750" y="4033838"/>
          <p14:tracePt t="42399" x="6167438" y="4052888"/>
          <p14:tracePt t="42415" x="6324600" y="4071938"/>
          <p14:tracePt t="42432" x="6438900" y="4086225"/>
          <p14:tracePt t="42448" x="6543675" y="4086225"/>
          <p14:tracePt t="42465" x="6596063" y="4086225"/>
          <p14:tracePt t="42481" x="6629400" y="4086225"/>
          <p14:tracePt t="42498" x="6672263" y="4086225"/>
          <p14:tracePt t="42515" x="6691313" y="4081463"/>
          <p14:tracePt t="42531" x="6715125" y="4081463"/>
          <p14:tracePt t="42549" x="6748463" y="4076700"/>
          <p14:tracePt t="42565" x="6791325" y="4067175"/>
          <p14:tracePt t="42581" x="6819900" y="4062413"/>
          <p14:tracePt t="42598" x="6848475" y="4057650"/>
          <p14:tracePt t="42615" x="6886575" y="4052888"/>
          <p14:tracePt t="42631" x="6910388" y="4043363"/>
          <p14:tracePt t="42648" x="6929438" y="4043363"/>
          <p14:tracePt t="42665" x="6943725" y="4038600"/>
          <p14:tracePt t="42682" x="6962775" y="4038600"/>
          <p14:tracePt t="42698" x="6972300" y="4038600"/>
          <p14:tracePt t="42715" x="6977063" y="4038600"/>
          <p14:tracePt t="42731" x="6981825" y="4038600"/>
          <p14:tracePt t="43086" x="6924675" y="4038600"/>
          <p14:tracePt t="43093" x="6834188" y="4038600"/>
          <p14:tracePt t="43101" x="6724650" y="4038600"/>
          <p14:tracePt t="43115" x="6548438" y="4038600"/>
          <p14:tracePt t="43131" x="6391275" y="4038600"/>
          <p14:tracePt t="43165" x="6015038" y="4029075"/>
          <p14:tracePt t="43198" x="5581650" y="4005263"/>
          <p14:tracePt t="43215" x="5434013" y="3986213"/>
          <p14:tracePt t="43232" x="5324475" y="3986213"/>
          <p14:tracePt t="43248" x="5119688" y="3986213"/>
          <p14:tracePt t="43265" x="5019675" y="3986213"/>
          <p14:tracePt t="43282" x="4938713" y="3986213"/>
          <p14:tracePt t="43298" x="4848225" y="3986213"/>
          <p14:tracePt t="43315" x="4800600" y="3986213"/>
          <p14:tracePt t="43331" x="4748213" y="3986213"/>
          <p14:tracePt t="43348" x="4714875" y="3986213"/>
          <p14:tracePt t="43365" x="4652963" y="3986213"/>
          <p14:tracePt t="43381" x="4610100" y="3986213"/>
          <p14:tracePt t="43398" x="4572000" y="3986213"/>
          <p14:tracePt t="43415" x="4548188" y="3986213"/>
          <p14:tracePt t="43431" x="4500563" y="3986213"/>
          <p14:tracePt t="43448" x="4476750" y="3986213"/>
          <p14:tracePt t="43465" x="4462463" y="3986213"/>
          <p14:tracePt t="43482" x="4457700" y="3986213"/>
          <p14:tracePt t="43498" x="4448175" y="3986213"/>
          <p14:tracePt t="43997" x="4514850" y="3971925"/>
          <p14:tracePt t="44004" x="4614863" y="3952875"/>
          <p14:tracePt t="44015" x="4714875" y="3938588"/>
          <p14:tracePt t="44031" x="4852988" y="3910013"/>
          <p14:tracePt t="44048" x="5067300" y="3895725"/>
          <p14:tracePt t="44065" x="5186363" y="3895725"/>
          <p14:tracePt t="44098" x="5310188" y="3895725"/>
          <p14:tracePt t="44131" x="5348288" y="3895725"/>
          <p14:tracePt t="44148" x="5353050" y="3895725"/>
          <p14:tracePt t="44165" x="5357813" y="3895725"/>
          <p14:tracePt t="44187" x="5353050" y="3895725"/>
          <p14:tracePt t="44198" x="5334000" y="3900488"/>
          <p14:tracePt t="44215" x="5233988" y="3924300"/>
          <p14:tracePt t="44231" x="5005388" y="3967163"/>
          <p14:tracePt t="44248" x="4805363" y="3995738"/>
          <p14:tracePt t="44265" x="4624388" y="4024313"/>
          <p14:tracePt t="44281" x="4491038" y="4038600"/>
          <p14:tracePt t="44298" x="4352925" y="4038600"/>
          <p14:tracePt t="44315" x="4281488" y="4029075"/>
          <p14:tracePt t="44331" x="4229100" y="4024313"/>
          <p14:tracePt t="44348" x="4181475" y="4010025"/>
          <p14:tracePt t="44365" x="4167188" y="4005263"/>
          <p14:tracePt t="44381" x="4157663" y="4005263"/>
          <p14:tracePt t="44398" x="4152900" y="4005263"/>
          <p14:tracePt t="45599" x="4152900" y="4033838"/>
          <p14:tracePt t="45607" x="4157663" y="4076700"/>
          <p14:tracePt t="45614" x="4157663" y="4133850"/>
          <p14:tracePt t="45631" x="4176713" y="4248150"/>
          <p14:tracePt t="45648" x="4176713" y="4352925"/>
          <p14:tracePt t="45665" x="4176713" y="4410075"/>
          <p14:tracePt t="45698" x="4157663" y="4586288"/>
          <p14:tracePt t="45731" x="4119563" y="4733925"/>
          <p14:tracePt t="45748" x="4100513" y="4757738"/>
          <p14:tracePt t="45764" x="4090988" y="4772025"/>
          <p14:tracePt t="45781" x="4067175" y="4800600"/>
          <p14:tracePt t="45798" x="4052888" y="4814888"/>
          <p14:tracePt t="45814" x="4038600" y="4824413"/>
          <p14:tracePt t="45831" x="4024313" y="4848225"/>
          <p14:tracePt t="45848" x="4014788" y="4848225"/>
          <p14:tracePt t="45865" x="4010025" y="4852988"/>
          <p14:tracePt t="45881" x="4005263" y="4857750"/>
          <p14:tracePt t="45943" x="4005263" y="4862513"/>
          <p14:tracePt t="46067" x="4005263" y="4867275"/>
          <p14:tracePt t="46075" x="4005263" y="4872038"/>
          <p14:tracePt t="46089" x="4005263" y="4876800"/>
          <p14:tracePt t="46098" x="4005263" y="4881563"/>
          <p14:tracePt t="46114" x="4010025" y="4881563"/>
          <p14:tracePt t="46339" x="4000500" y="4876800"/>
          <p14:tracePt t="46347" x="3971925" y="4848225"/>
          <p14:tracePt t="46354" x="3943350" y="4819650"/>
          <p14:tracePt t="46365" x="3900488" y="4767263"/>
          <p14:tracePt t="46381" x="3814763" y="4657725"/>
          <p14:tracePt t="46383" x="3781425" y="4624388"/>
          <p14:tracePt t="46398" x="3714750" y="4562475"/>
          <p14:tracePt t="46415" x="3652838" y="4505325"/>
          <p14:tracePt t="46431" x="3605213" y="4462463"/>
          <p14:tracePt t="46449" x="3552825" y="4405313"/>
          <p14:tracePt t="46464" x="3490913" y="4333875"/>
          <p14:tracePt t="46481" x="3467100" y="4310063"/>
          <p14:tracePt t="46498" x="3443288" y="4286250"/>
          <p14:tracePt t="46514" x="3409950" y="4267200"/>
          <p14:tracePt t="46531" x="3371850" y="4248150"/>
          <p14:tracePt t="46548" x="3343275" y="4229100"/>
          <p14:tracePt t="46564" x="3314700" y="4224338"/>
          <p14:tracePt t="46581" x="3252788" y="4210050"/>
          <p14:tracePt t="46598" x="3224213" y="4205288"/>
          <p14:tracePt t="46615" x="3195638" y="4205288"/>
          <p14:tracePt t="46631" x="3171825" y="4200525"/>
          <p14:tracePt t="46648" x="3143250" y="4186238"/>
          <p14:tracePt t="46664" x="3138488" y="4181475"/>
          <p14:tracePt t="46681" x="3133725" y="4176713"/>
          <p14:tracePt t="46698" x="3133725" y="4162425"/>
          <p14:tracePt t="46714" x="3148013" y="4143375"/>
          <p14:tracePt t="46731" x="3233738" y="4110038"/>
          <p14:tracePt t="46748" x="3314700" y="4090988"/>
          <p14:tracePt t="46764" x="3395663" y="4067175"/>
          <p14:tracePt t="46781" x="3433763" y="4067175"/>
          <p14:tracePt t="46798" x="3452813" y="4067175"/>
          <p14:tracePt t="46814" x="3471863" y="4076700"/>
          <p14:tracePt t="46832" x="3486150" y="4086225"/>
          <p14:tracePt t="46848" x="3490913" y="4105275"/>
          <p14:tracePt t="46864" x="3495675" y="4129088"/>
          <p14:tracePt t="46881" x="3495675" y="4148138"/>
          <p14:tracePt t="46884" x="3495675" y="4157663"/>
          <p14:tracePt t="46898" x="3490913" y="4181475"/>
          <p14:tracePt t="46914" x="3467100" y="4205288"/>
          <p14:tracePt t="46931" x="3429000" y="4229100"/>
          <p14:tracePt t="46948" x="3362325" y="4262438"/>
          <p14:tracePt t="46964" x="3343275" y="4267200"/>
          <p14:tracePt t="46981" x="3324225" y="4271963"/>
          <p14:tracePt t="46998" x="3319463" y="4271963"/>
          <p14:tracePt t="47031" x="3328988" y="4257675"/>
          <p14:tracePt t="47048" x="3352800" y="4229100"/>
          <p14:tracePt t="47065" x="3424238" y="4191000"/>
          <p14:tracePt t="47081" x="3548063" y="4152900"/>
          <p14:tracePt t="47098" x="3619500" y="4143375"/>
          <p14:tracePt t="47114" x="3667125" y="4148138"/>
          <p14:tracePt t="47131" x="3714750" y="4157663"/>
          <p14:tracePt t="47148" x="3733800" y="4162425"/>
          <p14:tracePt t="47164" x="3743325" y="4167188"/>
          <p14:tracePt t="47181" x="3748088" y="4167188"/>
          <p14:tracePt t="47198" x="3757613" y="4167188"/>
          <p14:tracePt t="47214" x="3767138" y="4167188"/>
          <p14:tracePt t="47231" x="3786188" y="4167188"/>
          <p14:tracePt t="47248" x="3805238" y="4167188"/>
          <p14:tracePt t="47264" x="3867150" y="4167188"/>
          <p14:tracePt t="47281" x="3910013" y="4171950"/>
          <p14:tracePt t="47298" x="3938588" y="4181475"/>
          <p14:tracePt t="47315" x="3957638" y="4181475"/>
          <p14:tracePt t="47331" x="3967163" y="4181475"/>
          <p14:tracePt t="47348" x="3967163" y="4191000"/>
          <p14:tracePt t="47365" x="3957638" y="4210050"/>
          <p14:tracePt t="47381" x="3881438" y="4257675"/>
          <p14:tracePt t="47398" x="3776663" y="4300538"/>
          <p14:tracePt t="47414" x="3681413" y="4314825"/>
          <p14:tracePt t="47431" x="3638550" y="4314825"/>
          <p14:tracePt t="47448" x="3605213" y="4305300"/>
          <p14:tracePt t="47464" x="3595688" y="4276725"/>
          <p14:tracePt t="47481" x="3595688" y="4224338"/>
          <p14:tracePt t="47498" x="3614738" y="4171950"/>
          <p14:tracePt t="47514" x="3676650" y="4119563"/>
          <p14:tracePt t="47531" x="3719513" y="4100513"/>
          <p14:tracePt t="47548" x="3757613" y="4086225"/>
          <p14:tracePt t="47564" x="3776663" y="4081463"/>
          <p14:tracePt t="47581" x="3800475" y="4081463"/>
          <p14:tracePt t="47598" x="3805238" y="4090988"/>
          <p14:tracePt t="47614" x="3810000" y="4105275"/>
          <p14:tracePt t="47631" x="3810000" y="4138613"/>
          <p14:tracePt t="47647" x="3805238" y="4162425"/>
          <p14:tracePt t="47664" x="3800475" y="4176713"/>
          <p14:tracePt t="47681" x="3800475" y="4181475"/>
          <p14:tracePt t="47698" x="3800475" y="4191000"/>
          <p14:tracePt t="47786" x="3795713" y="4195763"/>
          <p14:tracePt t="47794" x="3786188" y="4200525"/>
          <p14:tracePt t="47801" x="3767138" y="4205288"/>
          <p14:tracePt t="47815" x="3733800" y="4214813"/>
          <p14:tracePt t="47831" x="3605213" y="4229100"/>
          <p14:tracePt t="47848" x="3538538" y="4229100"/>
          <p14:tracePt t="47864" x="3457575" y="4229100"/>
          <p14:tracePt t="47881" x="3343275" y="4229100"/>
          <p14:tracePt t="47898" x="3300413" y="4219575"/>
          <p14:tracePt t="47914" x="3271838" y="4214813"/>
          <p14:tracePt t="47931" x="3262313" y="4210050"/>
          <p14:tracePt t="47948" x="3252788" y="4210050"/>
          <p14:tracePt t="47964" x="3248025" y="4210050"/>
          <p14:tracePt t="47998" x="3238500" y="4210050"/>
          <p14:tracePt t="48014" x="3228975" y="4210050"/>
          <p14:tracePt t="48031" x="3209925" y="4214813"/>
          <p14:tracePt t="48048" x="3167063" y="4229100"/>
          <p14:tracePt t="48064" x="3090863" y="4252913"/>
          <p14:tracePt t="48081" x="3028950" y="4267200"/>
          <p14:tracePt t="48098" x="2967038" y="4276725"/>
          <p14:tracePt t="48114" x="2924175" y="4281488"/>
          <p14:tracePt t="48131" x="2881313" y="4276725"/>
          <p14:tracePt t="48148" x="2871788" y="4252913"/>
          <p14:tracePt t="48164" x="2857500" y="4200525"/>
          <p14:tracePt t="48181" x="2857500" y="4133850"/>
          <p14:tracePt t="48197" x="2881313" y="4057650"/>
          <p14:tracePt t="48214" x="2924175" y="3995738"/>
          <p14:tracePt t="48231" x="2967038" y="3938588"/>
          <p14:tracePt t="48248" x="3052763" y="3886200"/>
          <p14:tracePt t="48264" x="3128963" y="3862388"/>
          <p14:tracePt t="48281" x="3186113" y="3862388"/>
          <p14:tracePt t="48298" x="3233738" y="3876675"/>
          <p14:tracePt t="48314" x="3281363" y="3914775"/>
          <p14:tracePt t="48331" x="3290888" y="3933825"/>
          <p14:tracePt t="48348" x="3309938" y="3971925"/>
          <p14:tracePt t="48365" x="3314700" y="4010025"/>
          <p14:tracePt t="48381" x="3314700" y="4071938"/>
          <p14:tracePt t="48398" x="3309938" y="4090988"/>
          <p14:tracePt t="48414" x="3300413" y="4114800"/>
          <p14:tracePt t="48432" x="3286125" y="4133850"/>
          <p14:tracePt t="48448" x="3286125" y="4138613"/>
          <p14:tracePt t="48464" x="3286125" y="4143375"/>
          <p14:tracePt t="48481" x="3286125" y="4148138"/>
          <p14:tracePt t="48557" x="3286125" y="4152900"/>
          <p14:tracePt t="48564" x="3286125" y="4157663"/>
          <p14:tracePt t="48572" x="3286125" y="4167188"/>
          <p14:tracePt t="48581" x="3295650" y="4186238"/>
          <p14:tracePt t="48598" x="3319463" y="4224338"/>
          <p14:tracePt t="48614" x="3400425" y="4276725"/>
          <p14:tracePt t="48631" x="3614738" y="4410075"/>
          <p14:tracePt t="48648" x="3786188" y="4486275"/>
          <p14:tracePt t="48664" x="3938588" y="4548188"/>
          <p14:tracePt t="48681" x="4210050" y="4638675"/>
          <p14:tracePt t="48698" x="4371975" y="4681538"/>
          <p14:tracePt t="48714" x="4491038" y="4714875"/>
          <p14:tracePt t="48731" x="4595813" y="4743450"/>
          <p14:tracePt t="48748" x="4686300" y="4772025"/>
          <p14:tracePt t="48764" x="4714875" y="4776788"/>
          <p14:tracePt t="48781" x="4729163" y="4781550"/>
          <p14:tracePt t="48798" x="4738688" y="4781550"/>
          <p14:tracePt t="48997" x="4786313" y="4781550"/>
          <p14:tracePt t="49004" x="4843463" y="4776788"/>
          <p14:tracePt t="49014" x="4886325" y="4776788"/>
          <p14:tracePt t="49031" x="5000625" y="4767263"/>
          <p14:tracePt t="49048" x="5181600" y="4767263"/>
          <p14:tracePt t="49064" x="5272088" y="4767263"/>
          <p14:tracePt t="49081" x="5338763" y="4762500"/>
          <p14:tracePt t="49098" x="5400675" y="4752975"/>
          <p14:tracePt t="49114" x="5486400" y="4733925"/>
          <p14:tracePt t="49131" x="5534025" y="4724400"/>
          <p14:tracePt t="49148" x="5572125" y="4705350"/>
          <p14:tracePt t="49164" x="5605463" y="4691063"/>
          <p14:tracePt t="49181" x="5643563" y="4667250"/>
          <p14:tracePt t="49198" x="5662613" y="4652963"/>
          <p14:tracePt t="49214" x="5695950" y="4633913"/>
          <p14:tracePt t="49231" x="5724525" y="4610100"/>
          <p14:tracePt t="49247" x="5767388" y="4567238"/>
          <p14:tracePt t="49264" x="5791200" y="4533900"/>
          <p14:tracePt t="49281" x="5815013" y="4510088"/>
          <p14:tracePt t="49299" x="5853113" y="4476750"/>
          <p14:tracePt t="49314" x="5876925" y="4462463"/>
          <p14:tracePt t="49331" x="5895975" y="4448175"/>
          <p14:tracePt t="49347" x="5919788" y="4429125"/>
          <p14:tracePt t="49364" x="5948363" y="4405313"/>
          <p14:tracePt t="49381" x="5967413" y="4395788"/>
          <p14:tracePt t="49398" x="5981700" y="4391025"/>
          <p14:tracePt t="49414" x="5991225" y="4386263"/>
          <p14:tracePt t="49432" x="6000750" y="4376738"/>
          <p14:tracePt t="49448" x="6005513" y="4376738"/>
          <p14:tracePt t="49464" x="6010275" y="4376738"/>
          <p14:tracePt t="49777" x="6010275" y="4386263"/>
          <p14:tracePt t="49783" x="6005513" y="4400550"/>
          <p14:tracePt t="49791" x="6000750" y="4405313"/>
          <p14:tracePt t="49806" x="5995988" y="4419600"/>
          <p14:tracePt t="49814" x="5991225" y="4424363"/>
          <p14:tracePt t="49831" x="5981700" y="4438650"/>
          <p14:tracePt t="49847" x="5972175" y="4448175"/>
          <p14:tracePt t="49864" x="5953125" y="4467225"/>
          <p14:tracePt t="49881" x="5938838" y="4486275"/>
          <p14:tracePt t="49898" x="5924550" y="4500563"/>
          <p14:tracePt t="49914" x="5915025" y="4510088"/>
          <p14:tracePt t="49931" x="5905500" y="4519613"/>
          <p14:tracePt t="49947" x="5895975" y="4529138"/>
          <p14:tracePt t="49964" x="5886450" y="4538663"/>
          <p14:tracePt t="49981" x="5862638" y="4557713"/>
          <p14:tracePt t="49998" x="5838825" y="4572000"/>
          <p14:tracePt t="50014" x="5805488" y="4595813"/>
          <p14:tracePt t="50033" x="5762625" y="4619625"/>
          <p14:tracePt t="50048" x="5686425" y="4667250"/>
          <p14:tracePt t="50064" x="5634038" y="4695825"/>
          <p14:tracePt t="50081" x="5576888" y="4724400"/>
          <p14:tracePt t="50098" x="5524500" y="4752975"/>
          <p14:tracePt t="50114" x="5424488" y="4776788"/>
          <p14:tracePt t="50131" x="5338763" y="4800600"/>
          <p14:tracePt t="50147" x="5262563" y="4824413"/>
          <p14:tracePt t="50164" x="5191125" y="4838700"/>
          <p14:tracePt t="50181" x="5105400" y="4852988"/>
          <p14:tracePt t="50198" x="5048250" y="4852988"/>
          <p14:tracePt t="50214" x="4976813" y="4843463"/>
          <p14:tracePt t="50231" x="4838700" y="4833938"/>
          <p14:tracePt t="50247" x="4767263" y="4824413"/>
          <p14:tracePt t="50264" x="4700588" y="4824413"/>
          <p14:tracePt t="50281" x="4648200" y="4824413"/>
          <p14:tracePt t="50297" x="4576763" y="4824413"/>
          <p14:tracePt t="50314" x="4524375" y="4824413"/>
          <p14:tracePt t="50331" x="4476750" y="4819650"/>
          <p14:tracePt t="50348" x="4414838" y="4814888"/>
          <p14:tracePt t="50364" x="4391025" y="4805363"/>
          <p14:tracePt t="50381" x="4376738" y="4805363"/>
          <p14:tracePt t="50397" x="4371975" y="4805363"/>
          <p14:tracePt t="50414" x="4362450" y="4805363"/>
          <p14:tracePt t="50431" x="4352925" y="4805363"/>
          <p14:tracePt t="50783" x="4281488" y="4814888"/>
          <p14:tracePt t="50789" x="4181475" y="4833938"/>
          <p14:tracePt t="50797" x="4100513" y="4852988"/>
          <p14:tracePt t="50831" x="3829050" y="4914900"/>
          <p14:tracePt t="50864" x="3567113" y="4976813"/>
          <p14:tracePt t="50881" x="3514725" y="4991100"/>
          <p14:tracePt t="50898" x="3481388" y="4995863"/>
          <p14:tracePt t="50914" x="3448050" y="5005388"/>
          <p14:tracePt t="50932" x="3438525" y="5005388"/>
          <p14:tracePt t="50948" x="3424238" y="5005388"/>
          <p14:tracePt t="50964" x="3409950" y="5005388"/>
          <p14:tracePt t="50981" x="3376613" y="5000625"/>
          <p14:tracePt t="50997" x="3338513" y="4981575"/>
          <p14:tracePt t="51014" x="3290888" y="4948238"/>
          <p14:tracePt t="51031" x="3209925" y="4852988"/>
          <p14:tracePt t="51047" x="3143250" y="4738688"/>
          <p14:tracePt t="51064" x="3090863" y="4619625"/>
          <p14:tracePt t="51081" x="3057525" y="4533900"/>
          <p14:tracePt t="51097" x="3019425" y="4452938"/>
          <p14:tracePt t="51114" x="2986088" y="4367213"/>
          <p14:tracePt t="51131" x="2971800" y="4286250"/>
          <p14:tracePt t="51147" x="2967038" y="4214813"/>
          <p14:tracePt t="51164" x="2967038" y="4152900"/>
          <p14:tracePt t="51181" x="2990850" y="4114800"/>
          <p14:tracePt t="51197" x="3024188" y="4086225"/>
          <p14:tracePt t="51214" x="3067050" y="4052888"/>
          <p14:tracePt t="51231" x="3171825" y="4005263"/>
          <p14:tracePt t="51247" x="3224213" y="3990975"/>
          <p14:tracePt t="51264" x="3262313" y="3986213"/>
          <p14:tracePt t="51281" x="3300413" y="3986213"/>
          <p14:tracePt t="51298" x="3314700" y="3986213"/>
          <p14:tracePt t="51314" x="3324225" y="3986213"/>
          <p14:tracePt t="51331" x="3324225" y="3995738"/>
          <p14:tracePt t="51347" x="3324225" y="4029075"/>
          <p14:tracePt t="51364" x="3290888" y="4076700"/>
          <p14:tracePt t="51381" x="3209925" y="4148138"/>
          <p14:tracePt t="51384" x="3133725" y="4200525"/>
          <p14:tracePt t="51398" x="3014663" y="4271963"/>
          <p14:tracePt t="51414" x="2871788" y="4343400"/>
          <p14:tracePt t="51431" x="2714625" y="4386263"/>
          <p14:tracePt t="51447" x="2557463" y="4405313"/>
          <p14:tracePt t="51464" x="2438400" y="4410075"/>
          <p14:tracePt t="51481" x="2386013" y="4395788"/>
          <p14:tracePt t="51497" x="2362200" y="4371975"/>
          <p14:tracePt t="51514" x="2333625" y="4310063"/>
          <p14:tracePt t="51531" x="2319338" y="4171950"/>
          <p14:tracePt t="51547" x="2338388" y="4033838"/>
          <p14:tracePt t="51565" x="2405063" y="3848100"/>
          <p14:tracePt t="51581" x="2481263" y="3729038"/>
          <p14:tracePt t="51597" x="2614613" y="3609975"/>
          <p14:tracePt t="51614" x="2700338" y="3562350"/>
          <p14:tracePt t="51631" x="2776538" y="3548063"/>
          <p14:tracePt t="51648" x="2905125" y="3557588"/>
          <p14:tracePt t="51664" x="2981325" y="3605213"/>
          <p14:tracePt t="51681" x="3052763" y="3667125"/>
          <p14:tracePt t="51697" x="3128963" y="3771900"/>
          <p14:tracePt t="51714" x="3171825" y="3871913"/>
          <p14:tracePt t="51731" x="3186113" y="3933825"/>
          <p14:tracePt t="51747" x="3186113" y="3995738"/>
          <p14:tracePt t="51764" x="3167063" y="4057650"/>
          <p14:tracePt t="51781" x="3086100" y="4138613"/>
          <p14:tracePt t="51797" x="2976563" y="4186238"/>
          <p14:tracePt t="51814" x="2814638" y="4214813"/>
          <p14:tracePt t="51831" x="2662238" y="4210050"/>
          <p14:tracePt t="51847" x="2505075" y="4171950"/>
          <p14:tracePt t="51864" x="2457450" y="4138613"/>
          <p14:tracePt t="51881" x="2428875" y="4100513"/>
          <p14:tracePt t="51884" x="2414588" y="4071938"/>
          <p14:tracePt t="51898" x="2400300" y="3967163"/>
          <p14:tracePt t="51914" x="2409825" y="3800475"/>
          <p14:tracePt t="51932" x="2481263" y="3648075"/>
          <p14:tracePt t="51950" x="2628900" y="3519488"/>
          <p14:tracePt t="51964" x="2728913" y="3462338"/>
          <p14:tracePt t="51981" x="2843213" y="3438525"/>
          <p14:tracePt t="51997" x="2947988" y="3448050"/>
          <p14:tracePt t="52015" x="3024188" y="3495675"/>
          <p14:tracePt t="52031" x="3148013" y="3709988"/>
          <p14:tracePt t="52047" x="3167063" y="3790950"/>
          <p14:tracePt t="52064" x="3162300" y="3852863"/>
          <p14:tracePt t="52081" x="3128963" y="3943350"/>
          <p14:tracePt t="52097" x="3105150" y="3981450"/>
          <p14:tracePt t="52114" x="3081338" y="4000500"/>
          <p14:tracePt t="52131" x="3071813" y="4010025"/>
          <p14:tracePt t="52147" x="3062288" y="4014788"/>
          <p14:tracePt t="52164" x="3057525" y="4014788"/>
          <p14:tracePt t="52181" x="3052763" y="4014788"/>
          <p14:tracePt t="52214" x="3048000" y="4014788"/>
          <p14:tracePt t="52244" x="3043238" y="4014788"/>
          <p14:tracePt t="52313" x="3043238" y="4019550"/>
          <p14:tracePt t="52329" x="3043238" y="4043363"/>
          <p14:tracePt t="52339" x="3033713" y="4133850"/>
          <p14:tracePt t="52347" x="3033713" y="4176713"/>
          <p14:tracePt t="52364" x="3024188" y="4343400"/>
          <p14:tracePt t="52381" x="3014663" y="4586288"/>
          <p14:tracePt t="52383" x="3005138" y="4695825"/>
          <p14:tracePt t="52397" x="2986088" y="4933950"/>
          <p14:tracePt t="52414" x="2957513" y="5153025"/>
          <p14:tracePt t="52431" x="2947988" y="5257800"/>
          <p14:tracePt t="52448" x="2947988" y="5334000"/>
          <p14:tracePt t="52464" x="2947988" y="5448300"/>
          <p14:tracePt t="52481" x="2947988" y="5510213"/>
          <p14:tracePt t="52497" x="2947988" y="5567363"/>
          <p14:tracePt t="52514" x="2938463" y="5619750"/>
          <p14:tracePt t="52531" x="2933700" y="5643563"/>
          <p14:tracePt t="52547" x="2928938" y="5653088"/>
          <p14:tracePt t="52750" x="2933700" y="5653088"/>
          <p14:tracePt t="52757" x="2947988" y="5653088"/>
          <p14:tracePt t="52765" x="2962275" y="5653088"/>
          <p14:tracePt t="52780" x="2976563" y="5653088"/>
          <p14:tracePt t="52797" x="2986088" y="5653088"/>
          <p14:tracePt t="52814" x="2995613" y="5653088"/>
          <p14:tracePt t="52847" x="2990850" y="5653088"/>
          <p14:tracePt t="52864" x="2938463" y="5657850"/>
          <p14:tracePt t="52881" x="2847975" y="5657850"/>
          <p14:tracePt t="52883" x="2781300" y="5657850"/>
          <p14:tracePt t="52897" x="2700338" y="5657850"/>
          <p14:tracePt t="52914" x="2638425" y="5643563"/>
          <p14:tracePt t="52931" x="2605088" y="5634038"/>
          <p14:tracePt t="52948" x="2571750" y="5634038"/>
          <p14:tracePt t="52964" x="2562225" y="5634038"/>
          <p14:tracePt t="52981" x="2557463" y="5634038"/>
          <p14:tracePt t="52997" x="2552700" y="5629275"/>
          <p14:tracePt t="53014" x="2547938" y="5629275"/>
          <p14:tracePt t="53059" x="2547938" y="5624513"/>
          <p14:tracePt t="53066" x="2547938" y="5619750"/>
          <p14:tracePt t="53073" x="2552700" y="5619750"/>
          <p14:tracePt t="53081" x="2571750" y="5610225"/>
          <p14:tracePt t="53097" x="2652713" y="5595938"/>
          <p14:tracePt t="53114" x="2786063" y="5586413"/>
          <p14:tracePt t="53131" x="2909888" y="5586413"/>
          <p14:tracePt t="53147" x="3062288" y="5600700"/>
          <p14:tracePt t="53164" x="3171825" y="5605463"/>
          <p14:tracePt t="53181" x="3276600" y="5634038"/>
          <p14:tracePt t="53198" x="3386138" y="5653088"/>
          <p14:tracePt t="53214" x="3438525" y="5657850"/>
          <p14:tracePt t="53231" x="3486150" y="5657850"/>
          <p14:tracePt t="53247" x="3548063" y="5657850"/>
          <p14:tracePt t="53264" x="3624263" y="5643563"/>
          <p14:tracePt t="53281" x="3667125" y="5624513"/>
          <p14:tracePt t="53297" x="3705225" y="5605463"/>
          <p14:tracePt t="53314" x="3733800" y="5595938"/>
          <p14:tracePt t="53331" x="3762375" y="5572125"/>
          <p14:tracePt t="53347" x="3771900" y="5567363"/>
          <p14:tracePt t="53364" x="3776663" y="5562600"/>
          <p14:tracePt t="53381" x="3781425" y="5548313"/>
          <p14:tracePt t="53397" x="3781425" y="5534025"/>
          <p14:tracePt t="53414" x="3752850" y="5500688"/>
          <p14:tracePt t="53431" x="3676650" y="5462588"/>
          <p14:tracePt t="53447" x="3529013" y="5405438"/>
          <p14:tracePt t="53464" x="3414713" y="5372100"/>
          <p14:tracePt t="53481" x="3286125" y="5348288"/>
          <p14:tracePt t="53497" x="3190875" y="5334000"/>
          <p14:tracePt t="53514" x="3086100" y="5324475"/>
          <p14:tracePt t="53531" x="3038475" y="5324475"/>
          <p14:tracePt t="53547" x="2981325" y="5324475"/>
          <p14:tracePt t="53564" x="2909888" y="5329238"/>
          <p14:tracePt t="53580" x="2824163" y="5338763"/>
          <p14:tracePt t="53597" x="2762250" y="5348288"/>
          <p14:tracePt t="53614" x="2714625" y="5362575"/>
          <p14:tracePt t="53631" x="2671763" y="5372100"/>
          <p14:tracePt t="53647" x="2652713" y="5376863"/>
          <p14:tracePt t="53664" x="2633663" y="5381625"/>
          <p14:tracePt t="53680" x="2624138" y="5391150"/>
          <p14:tracePt t="53697" x="2614613" y="5400675"/>
          <p14:tracePt t="53714" x="2605088" y="5424488"/>
          <p14:tracePt t="53730" x="2595563" y="5453063"/>
          <p14:tracePt t="53747" x="2595563" y="5495925"/>
          <p14:tracePt t="53764" x="2609850" y="5543550"/>
          <p14:tracePt t="53781" x="2624138" y="5567363"/>
          <p14:tracePt t="53797" x="2681288" y="5600700"/>
          <p14:tracePt t="53815" x="2814638" y="5648325"/>
          <p14:tracePt t="53831" x="2895600" y="5662613"/>
          <p14:tracePt t="53847" x="2952750" y="5662613"/>
          <p14:tracePt t="53864" x="3028950" y="5653088"/>
          <p14:tracePt t="53881" x="3152775" y="5638800"/>
          <p14:tracePt t="53897" x="3248025" y="5624513"/>
          <p14:tracePt t="53914" x="3324225" y="5600700"/>
          <p14:tracePt t="53931" x="3386138" y="5586413"/>
          <p14:tracePt t="53947" x="3462338" y="5567363"/>
          <p14:tracePt t="53964" x="3509963" y="5548313"/>
          <p14:tracePt t="53981" x="3543300" y="5529263"/>
          <p14:tracePt t="53998" x="3609975" y="5510213"/>
          <p14:tracePt t="54014" x="3629025" y="5491163"/>
          <p14:tracePt t="54030" x="3638550" y="5476875"/>
          <p14:tracePt t="54047" x="3652838" y="5467350"/>
          <p14:tracePt t="54064" x="3657600" y="5434013"/>
          <p14:tracePt t="54081" x="3638550" y="5400675"/>
          <p14:tracePt t="54099" x="3605213" y="5362575"/>
          <p14:tracePt t="54114" x="3548063" y="5310188"/>
          <p14:tracePt t="54130" x="3367088" y="5214938"/>
          <p14:tracePt t="54147" x="3219450" y="5172075"/>
          <p14:tracePt t="54164" x="3105150" y="5153025"/>
          <p14:tracePt t="54181" x="3000375" y="5157788"/>
          <p14:tracePt t="54197" x="2857500" y="5191125"/>
          <p14:tracePt t="54214" x="2795588" y="5219700"/>
          <p14:tracePt t="54231" x="2738438" y="5248275"/>
          <p14:tracePt t="54247" x="2700338" y="5276850"/>
          <p14:tracePt t="54264" x="2667000" y="5319713"/>
          <p14:tracePt t="54280" x="2638425" y="5372100"/>
          <p14:tracePt t="54297" x="2624138" y="5434013"/>
          <p14:tracePt t="54314" x="2619375" y="5534025"/>
          <p14:tracePt t="54330" x="2638425" y="5586413"/>
          <p14:tracePt t="54347" x="2671763" y="5614988"/>
          <p14:tracePt t="54364" x="2743200" y="5648325"/>
          <p14:tracePt t="54380" x="2886075" y="5676900"/>
          <p14:tracePt t="54397" x="3024188" y="5672138"/>
          <p14:tracePt t="54414" x="3171825" y="5648325"/>
          <p14:tracePt t="54431" x="3328988" y="5581650"/>
          <p14:tracePt t="54447" x="3405188" y="5529263"/>
          <p14:tracePt t="54464" x="3462338" y="5486400"/>
          <p14:tracePt t="54481" x="3486150" y="5467350"/>
          <p14:tracePt t="54497" x="3509963" y="5434013"/>
          <p14:tracePt t="54514" x="3509963" y="5410200"/>
          <p14:tracePt t="54531" x="3490913" y="5386388"/>
          <p14:tracePt t="54547" x="3443288" y="5362575"/>
          <p14:tracePt t="54564" x="3267075" y="5310188"/>
          <p14:tracePt t="54580" x="3186113" y="5300663"/>
          <p14:tracePt t="54597" x="3128963" y="5305425"/>
          <p14:tracePt t="54614" x="3090863" y="5319713"/>
          <p14:tracePt t="54630" x="3057525" y="5324475"/>
          <p14:tracePt t="54647" x="3048000" y="5324475"/>
          <p14:tracePt t="54664" x="3043238" y="5324475"/>
          <p14:tracePt t="54680" x="3038475" y="5324475"/>
          <p14:tracePt t="54917" x="3119438" y="5338763"/>
          <p14:tracePt t="54923" x="3328988" y="5386388"/>
          <p14:tracePt t="54931" x="3609975" y="5410200"/>
          <p14:tracePt t="54948" x="4086225" y="5476875"/>
          <p14:tracePt t="54964" x="4614863" y="5576888"/>
          <p14:tracePt t="54997" x="5872163" y="5895975"/>
          <p14:tracePt t="55031" x="6253163" y="5972175"/>
          <p14:tracePt t="55048" x="6315075" y="5981700"/>
          <p14:tracePt t="55064" x="6319838" y="5981700"/>
          <p14:tracePt t="55246" x="6381750" y="5957888"/>
          <p14:tracePt t="55254" x="6477000" y="5919788"/>
          <p14:tracePt t="55264" x="6577013" y="5881688"/>
          <p14:tracePt t="55281" x="6738938" y="5829300"/>
          <p14:tracePt t="55298" x="6881813" y="5791200"/>
          <p14:tracePt t="55314" x="6934200" y="5786438"/>
          <p14:tracePt t="55330" x="6953250" y="5776913"/>
          <p14:tracePt t="55347" x="6977063" y="5772150"/>
          <p14:tracePt t="55364" x="7010400" y="5772150"/>
          <p14:tracePt t="55380" x="7043738" y="5772150"/>
          <p14:tracePt t="55397" x="7096125" y="5772150"/>
          <p14:tracePt t="55414" x="7143750" y="5772150"/>
          <p14:tracePt t="55430" x="7200900" y="5767388"/>
          <p14:tracePt t="55447" x="7219950" y="5767388"/>
          <p14:tracePt t="55464" x="7234238" y="5767388"/>
          <p14:tracePt t="55481" x="7248525" y="5767388"/>
          <p14:tracePt t="55497" x="7267575" y="5767388"/>
          <p14:tracePt t="55514" x="7272338" y="5767388"/>
          <p14:tracePt t="55531" x="7281863" y="5767388"/>
          <p14:tracePt t="55547" x="7291388" y="5767388"/>
          <p14:tracePt t="55585" x="7291388" y="5772150"/>
          <p14:tracePt t="55597" x="7286625" y="5781675"/>
          <p14:tracePt t="55614" x="7219950" y="5829300"/>
          <p14:tracePt t="55630" x="7134225" y="5876925"/>
          <p14:tracePt t="55647" x="7043738" y="5915025"/>
          <p14:tracePt t="55664" x="6962775" y="5938838"/>
          <p14:tracePt t="55680" x="6843713" y="5953125"/>
          <p14:tracePt t="55697" x="6786563" y="5953125"/>
          <p14:tracePt t="55714" x="6729413" y="5934075"/>
          <p14:tracePt t="55730" x="6677025" y="5905500"/>
          <p14:tracePt t="55747" x="6615113" y="5857875"/>
          <p14:tracePt t="55764" x="6586538" y="5834063"/>
          <p14:tracePt t="55780" x="6562725" y="5810250"/>
          <p14:tracePt t="55797" x="6538913" y="5762625"/>
          <p14:tracePt t="55814" x="6538913" y="5681663"/>
          <p14:tracePt t="55830" x="6548438" y="5567363"/>
          <p14:tracePt t="55847" x="6596063" y="5481638"/>
          <p14:tracePt t="55864" x="6748463" y="5372100"/>
          <p14:tracePt t="55881" x="6867525" y="5319713"/>
          <p14:tracePt t="55897" x="6996113" y="5295900"/>
          <p14:tracePt t="55914" x="7105650" y="5295900"/>
          <p14:tracePt t="55930" x="7224713" y="5348288"/>
          <p14:tracePt t="55947" x="7286625" y="5438775"/>
          <p14:tracePt t="55964" x="7319963" y="5524500"/>
          <p14:tracePt t="55981" x="7334250" y="5643563"/>
          <p14:tracePt t="55997" x="7334250" y="5710238"/>
          <p14:tracePt t="56014" x="7310438" y="5786438"/>
          <p14:tracePt t="56030" x="7291388" y="5838825"/>
          <p14:tracePt t="56047" x="7267575" y="5881688"/>
          <p14:tracePt t="56064" x="7262813" y="5891213"/>
          <p14:tracePt t="56080" x="7253288" y="5895975"/>
          <p14:tracePt t="56098" x="7253288" y="5900738"/>
          <p14:tracePt t="56114" x="7253288" y="5910263"/>
          <p14:tracePt t="56187" x="7248525" y="5910263"/>
          <p14:tracePt t="56194" x="7243763" y="5910263"/>
          <p14:tracePt t="56202" x="7239000" y="5910263"/>
          <p14:tracePt t="56214" x="7234238" y="5910263"/>
          <p14:tracePt t="56230" x="7181850" y="5910263"/>
          <p14:tracePt t="56247" x="7100888" y="5905500"/>
          <p14:tracePt t="56264" x="6967538" y="5895975"/>
          <p14:tracePt t="56280" x="6829425" y="5881688"/>
          <p14:tracePt t="56297" x="6648450" y="5862638"/>
          <p14:tracePt t="56314" x="6567488" y="5862638"/>
          <p14:tracePt t="56330" x="6510338" y="5862638"/>
          <p14:tracePt t="56347" x="6448425" y="5862638"/>
          <p14:tracePt t="56364" x="6434138" y="5862638"/>
          <p14:tracePt t="56380" x="6424613" y="5862638"/>
          <p14:tracePt t="56397" x="6419850" y="5862638"/>
          <p14:tracePt t="56414" x="6410325" y="5862638"/>
          <p14:tracePt t="56430" x="6400800" y="5862638"/>
          <p14:tracePt t="56447" x="6386513" y="5867400"/>
          <p14:tracePt t="56464" x="6348413" y="5881688"/>
          <p14:tracePt t="56480" x="6291263" y="5905500"/>
          <p14:tracePt t="56497" x="6248400" y="5919788"/>
          <p14:tracePt t="56514" x="6205538" y="5929313"/>
          <p14:tracePt t="56531" x="6153150" y="5938838"/>
          <p14:tracePt t="56547" x="6076950" y="5948363"/>
          <p14:tracePt t="56564" x="6029325" y="5957888"/>
          <p14:tracePt t="56580" x="5967413" y="5962650"/>
          <p14:tracePt t="56597" x="5900738" y="5962650"/>
          <p14:tracePt t="56613" x="5867400" y="5962650"/>
          <p14:tracePt t="56630" x="5829300" y="5962650"/>
          <p14:tracePt t="56647" x="5781675" y="5962650"/>
          <p14:tracePt t="56664" x="5705475" y="5962650"/>
          <p14:tracePt t="56680" x="5653088" y="5962650"/>
          <p14:tracePt t="56697" x="5619750" y="5962650"/>
          <p14:tracePt t="56714" x="5595938" y="5957888"/>
          <p14:tracePt t="56730" x="5586413" y="5953125"/>
          <p14:tracePt t="56747" x="5576888" y="5953125"/>
          <p14:tracePt t="56780" x="5576888" y="5943600"/>
          <p14:tracePt t="56797" x="5605463" y="5919788"/>
          <p14:tracePt t="56814" x="5648325" y="5895975"/>
          <p14:tracePt t="56830" x="5715000" y="5867400"/>
          <p14:tracePt t="56847" x="5834063" y="5838825"/>
          <p14:tracePt t="56864" x="5905500" y="5829300"/>
          <p14:tracePt t="56880" x="5976938" y="5819775"/>
          <p14:tracePt t="56897" x="6029325" y="5815013"/>
          <p14:tracePt t="56914" x="6067425" y="5815013"/>
          <p14:tracePt t="56930" x="6086475" y="5815013"/>
          <p14:tracePt t="56947" x="6105525" y="5815013"/>
          <p14:tracePt t="56964" x="6124575" y="5815013"/>
          <p14:tracePt t="56980" x="6148388" y="5838825"/>
          <p14:tracePt t="56997" x="6167438" y="5872163"/>
          <p14:tracePt t="57014" x="6181725" y="5895975"/>
          <p14:tracePt t="57030" x="6186488" y="5934075"/>
          <p14:tracePt t="57047" x="6172200" y="5957888"/>
          <p14:tracePt t="57064" x="6143625" y="5991225"/>
          <p14:tracePt t="57080" x="6057900" y="6029325"/>
          <p14:tracePt t="57097" x="5943600" y="6067425"/>
          <p14:tracePt t="57114" x="5886450" y="6067425"/>
          <p14:tracePt t="57130" x="5848350" y="6067425"/>
          <p14:tracePt t="57149" x="5815013" y="6057900"/>
          <p14:tracePt t="57164" x="5767388" y="5991225"/>
          <p14:tracePt t="57180" x="5724525" y="5872163"/>
          <p14:tracePt t="57197" x="5719763" y="5781675"/>
          <p14:tracePt t="57214" x="5724525" y="5695950"/>
          <p14:tracePt t="57230" x="5753100" y="5629275"/>
          <p14:tracePt t="57247" x="5781675" y="5586413"/>
          <p14:tracePt t="57264" x="5810250" y="5562600"/>
          <p14:tracePt t="57280" x="5876925" y="5534025"/>
          <p14:tracePt t="57297" x="5924550" y="5538788"/>
          <p14:tracePt t="57314" x="5962650" y="5553075"/>
          <p14:tracePt t="57330" x="5986463" y="5567363"/>
          <p14:tracePt t="57347" x="6015038" y="5600700"/>
          <p14:tracePt t="57363" x="6019800" y="5629275"/>
          <p14:tracePt t="57380" x="6019800" y="5672138"/>
          <p14:tracePt t="57397" x="6000750" y="5710238"/>
          <p14:tracePt t="57414" x="5948363" y="5762625"/>
          <p14:tracePt t="57430" x="5895975" y="5791200"/>
          <p14:tracePt t="57447" x="5848350" y="5810250"/>
          <p14:tracePt t="57463" x="5786438" y="5819775"/>
          <p14:tracePt t="57480" x="5757863" y="5819775"/>
          <p14:tracePt t="57497" x="5734050" y="5815013"/>
          <p14:tracePt t="57514" x="5724525" y="5815013"/>
          <p14:tracePt t="57530" x="5715000" y="5815013"/>
          <p14:tracePt t="57568" x="5715000" y="5819775"/>
          <p14:tracePt t="58831" x="5705475" y="5815013"/>
          <p14:tracePt t="58838" x="5691188" y="5800725"/>
          <p14:tracePt t="58847" x="5676900" y="5791200"/>
          <p14:tracePt t="58864" x="5643563" y="5762625"/>
          <p14:tracePt t="58880" x="5605463" y="5738813"/>
          <p14:tracePt t="58883" x="5595938" y="5729288"/>
          <p14:tracePt t="58897" x="5553075" y="5715000"/>
          <p14:tracePt t="58914" x="5505450" y="5695950"/>
          <p14:tracePt t="58947" x="5438775" y="5667375"/>
          <p14:tracePt t="58980" x="5305425" y="5576888"/>
          <p14:tracePt t="58997" x="5205413" y="5500688"/>
          <p14:tracePt t="59014" x="5033963" y="5386388"/>
          <p14:tracePt t="59030" x="4910138" y="5310188"/>
          <p14:tracePt t="59047" x="4743450" y="5191125"/>
          <p14:tracePt t="59064" x="4591050" y="5081588"/>
          <p14:tracePt t="59080" x="4438650" y="4962525"/>
          <p14:tracePt t="59097" x="4362450" y="4914900"/>
          <p14:tracePt t="59114" x="4314825" y="4881563"/>
          <p14:tracePt t="59130" x="4276725" y="4862513"/>
          <p14:tracePt t="59147" x="4252913" y="4843463"/>
          <p14:tracePt t="59164" x="4248150" y="4843463"/>
          <p14:tracePt t="59366" x="4181475" y="4838700"/>
          <p14:tracePt t="59373" x="4100513" y="4829175"/>
          <p14:tracePt t="59382" x="4019550" y="4810125"/>
          <p14:tracePt t="59397" x="3819525" y="4757738"/>
          <p14:tracePt t="59414" x="3633788" y="4681538"/>
          <p14:tracePt t="59430" x="3505200" y="4614863"/>
          <p14:tracePt t="59447" x="3338513" y="4495800"/>
          <p14:tracePt t="59463" x="3219450" y="4414838"/>
          <p14:tracePt t="59480" x="3095625" y="4348163"/>
          <p14:tracePt t="59497" x="2990850" y="4295775"/>
          <p14:tracePt t="59513" x="2843213" y="4229100"/>
          <p14:tracePt t="59530" x="2747963" y="4191000"/>
          <p14:tracePt t="59547" x="2647950" y="4157663"/>
          <p14:tracePt t="59564" x="2552700" y="4133850"/>
          <p14:tracePt t="59580" x="2457450" y="4105275"/>
          <p14:tracePt t="59597" x="2381250" y="4081463"/>
          <p14:tracePt t="59613" x="2338388" y="4076700"/>
          <p14:tracePt t="59630" x="2305050" y="4067175"/>
          <p14:tracePt t="59647" x="2300288" y="4057650"/>
          <p14:tracePt t="59664" x="2300288" y="4052888"/>
          <p14:tracePt t="59680" x="2328863" y="4033838"/>
          <p14:tracePt t="59697" x="2652713" y="3976688"/>
          <p14:tracePt t="59713" x="2947988" y="3948113"/>
          <p14:tracePt t="59730" x="3295650" y="3933825"/>
          <p14:tracePt t="59747" x="3709988" y="3948113"/>
          <p14:tracePt t="59764" x="3962400" y="3957638"/>
          <p14:tracePt t="59780" x="4119563" y="3967163"/>
          <p14:tracePt t="59797" x="4224338" y="3967163"/>
          <p14:tracePt t="59814" x="4286250" y="3967163"/>
          <p14:tracePt t="59830" x="4300538" y="3967163"/>
          <p14:tracePt t="59847" x="4310063" y="3967163"/>
          <p14:tracePt t="59910" x="4300538" y="3967163"/>
          <p14:tracePt t="59918" x="4281488" y="3967163"/>
          <p14:tracePt t="59931" x="4238625" y="3967163"/>
          <p14:tracePt t="59947" x="3929063" y="4005263"/>
          <p14:tracePt t="59963" x="3748088" y="4052888"/>
          <p14:tracePt t="59980" x="3529013" y="4114800"/>
          <p14:tracePt t="59997" x="3338513" y="4162425"/>
          <p14:tracePt t="60013" x="3152775" y="4205288"/>
          <p14:tracePt t="60030" x="3048000" y="4219575"/>
          <p14:tracePt t="60047" x="2976563" y="4219575"/>
          <p14:tracePt t="60063" x="2919413" y="4219575"/>
          <p14:tracePt t="60080" x="2905125" y="4219575"/>
          <p14:tracePt t="60097" x="2895600" y="4219575"/>
          <p14:tracePt t="60113" x="2890838" y="4219575"/>
          <p14:tracePt t="60130" x="2881313" y="4219575"/>
          <p14:tracePt t="60147" x="2876550" y="4219575"/>
          <p14:tracePt t="60226" x="2876550" y="4224338"/>
          <p14:tracePt t="60233" x="2876550" y="4229100"/>
          <p14:tracePt t="60454" x="2800350" y="4229100"/>
          <p14:tracePt t="60460" x="2709863" y="4229100"/>
          <p14:tracePt t="60468" x="2633663" y="4229100"/>
          <p14:tracePt t="60480" x="2566988" y="4229100"/>
          <p14:tracePt t="60497" x="2409825" y="4229100"/>
          <p14:tracePt t="60513" x="2338388" y="4229100"/>
          <p14:tracePt t="60547" x="2281238" y="4229100"/>
          <p14:tracePt t="60580" x="2271713" y="4229100"/>
          <p14:tracePt t="60613" x="2286000" y="4224338"/>
          <p14:tracePt t="60631" x="2352675" y="4219575"/>
          <p14:tracePt t="60647" x="2433638" y="4219575"/>
          <p14:tracePt t="60664" x="2514600" y="4219575"/>
          <p14:tracePt t="60682" x="2605088" y="4248150"/>
          <p14:tracePt t="60697" x="2638425" y="4262438"/>
          <p14:tracePt t="60714" x="2657475" y="4271963"/>
          <p14:tracePt t="60730" x="2667000" y="4281488"/>
          <p14:tracePt t="60748" x="2671763" y="4300538"/>
          <p14:tracePt t="60763" x="2662238" y="4333875"/>
          <p14:tracePt t="60780" x="2638425" y="4376738"/>
          <p14:tracePt t="60796" x="2614613" y="4424363"/>
          <p14:tracePt t="60813" x="2590800" y="4471988"/>
          <p14:tracePt t="60830" x="2576513" y="4486275"/>
          <p14:tracePt t="60847" x="2571750" y="4495800"/>
          <p14:tracePt t="60863" x="2571750" y="4500563"/>
          <p14:tracePt t="60880" x="2571750" y="4510088"/>
          <p14:tracePt t="60897" x="2571750" y="4514850"/>
          <p14:tracePt t="61004" x="2566988" y="4514850"/>
          <p14:tracePt t="61012" x="2566988" y="4510088"/>
          <p14:tracePt t="61019" x="2566988" y="4500563"/>
          <p14:tracePt t="61030" x="2566988" y="4491038"/>
          <p14:tracePt t="61049" x="2566988" y="4443413"/>
          <p14:tracePt t="61063" x="2566988" y="4410075"/>
          <p14:tracePt t="61080" x="2566988" y="4381500"/>
          <p14:tracePt t="61097" x="2566988" y="4371975"/>
          <p14:tracePt t="61114" x="2566988" y="4362450"/>
          <p14:tracePt t="61181" x="2566988" y="4367213"/>
          <p14:tracePt t="61188" x="2566988" y="4376738"/>
          <p14:tracePt t="61196" x="2562225" y="4395788"/>
          <p14:tracePt t="61213" x="2557463" y="4471988"/>
          <p14:tracePt t="61230" x="2538413" y="4557713"/>
          <p14:tracePt t="61247" x="2528888" y="4633913"/>
          <p14:tracePt t="61263" x="2519363" y="4657725"/>
          <p14:tracePt t="61280" x="2519363" y="4662488"/>
          <p14:tracePt t="61296" x="2519363" y="4672013"/>
          <p14:tracePt t="61526" x="2543175" y="4695825"/>
          <p14:tracePt t="61533" x="2590800" y="4738688"/>
          <p14:tracePt t="61547" x="2724150" y="4819650"/>
          <p14:tracePt t="61563" x="2886075" y="4872038"/>
          <p14:tracePt t="61580" x="3100388" y="4910138"/>
          <p14:tracePt t="61597" x="3267075" y="4919663"/>
          <p14:tracePt t="61613" x="3500438" y="4914900"/>
          <p14:tracePt t="61630" x="3667125" y="4905375"/>
          <p14:tracePt t="61647" x="3800475" y="4895850"/>
          <p14:tracePt t="61663" x="3914775" y="4886325"/>
          <p14:tracePt t="61680" x="4095750" y="4881563"/>
          <p14:tracePt t="61697" x="4200525" y="4862513"/>
          <p14:tracePt t="61713" x="4281488" y="4848225"/>
          <p14:tracePt t="61730" x="4348163" y="4829175"/>
          <p14:tracePt t="61747" x="4448175" y="4776788"/>
          <p14:tracePt t="61763" x="4514850" y="4748213"/>
          <p14:tracePt t="61780" x="4591050" y="4710113"/>
          <p14:tracePt t="61797" x="4667250" y="4662488"/>
          <p14:tracePt t="61813" x="4710113" y="4633913"/>
          <p14:tracePt t="61830" x="4748213" y="4610100"/>
          <p14:tracePt t="61846" x="4781550" y="4586288"/>
          <p14:tracePt t="61863" x="4824413" y="4548188"/>
          <p14:tracePt t="61880" x="4848225" y="4524375"/>
          <p14:tracePt t="61897" x="4881563" y="4505325"/>
          <p14:tracePt t="61914" x="4905375" y="4481513"/>
          <p14:tracePt t="61930" x="4957763" y="4438650"/>
          <p14:tracePt t="61946" x="4995863" y="4410075"/>
          <p14:tracePt t="61964" x="5033963" y="4376738"/>
          <p14:tracePt t="61981" x="5091113" y="4329113"/>
          <p14:tracePt t="61997" x="5124450" y="4305300"/>
          <p14:tracePt t="62013" x="5153025" y="4295775"/>
          <p14:tracePt t="62030" x="5176838" y="4281488"/>
          <p14:tracePt t="62046" x="5210175" y="4267200"/>
          <p14:tracePt t="62063" x="5229225" y="4257675"/>
          <p14:tracePt t="62080" x="5262563" y="4248150"/>
          <p14:tracePt t="62097" x="5281613" y="4248150"/>
          <p14:tracePt t="62113" x="5314950" y="4248150"/>
          <p14:tracePt t="62130" x="5324475" y="4248150"/>
          <p14:tracePt t="62146" x="5338763" y="4248150"/>
          <p14:tracePt t="62164" x="5348288" y="4248150"/>
          <p14:tracePt t="62180" x="5353050" y="4248150"/>
          <p14:tracePt t="62197" x="5362575" y="4252913"/>
          <p14:tracePt t="62213" x="5367338" y="4262438"/>
          <p14:tracePt t="62230" x="5376863" y="4295775"/>
          <p14:tracePt t="62246" x="5381625" y="4314825"/>
          <p14:tracePt t="62263" x="5381625" y="4343400"/>
          <p14:tracePt t="62280" x="5381625" y="4367213"/>
          <p14:tracePt t="62296" x="5381625" y="4386263"/>
          <p14:tracePt t="62313" x="5381625" y="4391025"/>
          <p14:tracePt t="62330" x="5381625" y="4400550"/>
          <p14:tracePt t="62347" x="5362575" y="4410075"/>
          <p14:tracePt t="62576" x="5338763" y="4448175"/>
          <p14:tracePt t="62582" x="5295900" y="4500563"/>
          <p14:tracePt t="62599" x="5262563" y="4548188"/>
          <p14:tracePt t="62613" x="5181600" y="4629150"/>
          <p14:tracePt t="62630" x="5148263" y="4676775"/>
          <p14:tracePt t="62646" x="5114925" y="4710113"/>
          <p14:tracePt t="62663" x="5086350" y="4738688"/>
          <p14:tracePt t="62680" x="5076825" y="4748213"/>
          <p14:tracePt t="62697" x="5072063" y="4752975"/>
          <p14:tracePt t="62713" x="5062538" y="4757738"/>
          <p14:tracePt t="62730" x="5053013" y="4757738"/>
          <p14:tracePt t="62747" x="5043488" y="4762500"/>
          <p14:tracePt t="62763" x="5033963" y="4767263"/>
          <p14:tracePt t="62780" x="5014913" y="4772025"/>
          <p14:tracePt t="62796" x="4991100" y="4781550"/>
          <p14:tracePt t="62813" x="4981575" y="4781550"/>
          <p14:tracePt t="62855" x="4981575" y="4776788"/>
          <p14:tracePt t="62863" x="4991100" y="4772025"/>
          <p14:tracePt t="62880" x="5014913" y="4743450"/>
          <p14:tracePt t="62896" x="5067300" y="4705350"/>
          <p14:tracePt t="62913" x="5219700" y="4605338"/>
          <p14:tracePt t="62930" x="5343525" y="4529138"/>
          <p14:tracePt t="62946" x="5443538" y="4462463"/>
          <p14:tracePt t="62963" x="5519738" y="4405313"/>
          <p14:tracePt t="62980" x="5605463" y="4348163"/>
          <p14:tracePt t="62997" x="5643563" y="4324350"/>
          <p14:tracePt t="63013" x="5681663" y="4295775"/>
          <p14:tracePt t="63030" x="5729288" y="4262438"/>
          <p14:tracePt t="63046" x="5762625" y="4248150"/>
          <p14:tracePt t="63063" x="5791200" y="4229100"/>
          <p14:tracePt t="63080" x="5815013" y="4214813"/>
          <p14:tracePt t="63097" x="5829300" y="4205288"/>
          <p14:tracePt t="63113" x="5838825" y="4195763"/>
          <p14:tracePt t="63130" x="5843588" y="4191000"/>
          <p14:tracePt t="63149" x="5843588" y="4186238"/>
          <p14:tracePt t="63163" x="5843588" y="4181475"/>
          <p14:tracePt t="63215" x="5838825" y="4186238"/>
          <p14:tracePt t="63222" x="5829300" y="4191000"/>
          <p14:tracePt t="63230" x="5810250" y="4210050"/>
          <p14:tracePt t="63246" x="5738813" y="4291013"/>
          <p14:tracePt t="63263" x="5657850" y="4400550"/>
          <p14:tracePt t="63280" x="5572125" y="4510088"/>
          <p14:tracePt t="63296" x="5543550" y="4552950"/>
          <p14:tracePt t="63313" x="5510213" y="4581525"/>
          <p14:tracePt t="63330" x="5486400" y="4605338"/>
          <p14:tracePt t="63346" x="5424488" y="4643438"/>
          <p14:tracePt t="63363" x="5386388" y="4667250"/>
          <p14:tracePt t="63380" x="5348288" y="4695825"/>
          <p14:tracePt t="63397" x="5305425" y="4724400"/>
          <p14:tracePt t="63413" x="5257800" y="4757738"/>
          <p14:tracePt t="63430" x="5229225" y="4767263"/>
          <p14:tracePt t="63447" x="5205413" y="4781550"/>
          <p14:tracePt t="63463" x="5186363" y="4781550"/>
          <p14:tracePt t="63480" x="5138738" y="4772025"/>
          <p14:tracePt t="63496" x="5110163" y="4762500"/>
          <p14:tracePt t="63513" x="5062538" y="4743450"/>
          <p14:tracePt t="63530" x="4991100" y="4710113"/>
          <p14:tracePt t="63547" x="4943475" y="4691063"/>
          <p14:tracePt t="63563" x="4914900" y="4672013"/>
          <p14:tracePt t="63580" x="4891088" y="4657725"/>
          <p14:tracePt t="63596" x="4872038" y="4648200"/>
          <p14:tracePt t="63613" x="4867275" y="4643438"/>
          <p14:tracePt t="63630" x="4862513" y="4643438"/>
          <p14:tracePt t="63684" x="4862513" y="4648200"/>
          <p14:tracePt t="63691" x="4862513" y="4657725"/>
          <p14:tracePt t="63698" x="4867275" y="4662488"/>
          <p14:tracePt t="63713" x="4876800" y="4705350"/>
          <p14:tracePt t="63730" x="4905375" y="4752975"/>
          <p14:tracePt t="63747" x="4943475" y="4781550"/>
          <p14:tracePt t="63763" x="4981575" y="4814888"/>
          <p14:tracePt t="63780" x="5043488" y="4848225"/>
          <p14:tracePt t="63797" x="5081588" y="4852988"/>
          <p14:tracePt t="63813" x="5114925" y="4852988"/>
          <p14:tracePt t="63830" x="5138738" y="4843463"/>
          <p14:tracePt t="63846" x="5172075" y="4833938"/>
          <p14:tracePt t="63863" x="5195888" y="4814888"/>
          <p14:tracePt t="63880" x="5224463" y="4800600"/>
          <p14:tracePt t="63882" x="5243513" y="4786313"/>
          <p14:tracePt t="63897" x="5253038" y="4781550"/>
          <p14:tracePt t="63913" x="5291138" y="4757738"/>
          <p14:tracePt t="63930" x="5305425" y="4752975"/>
          <p14:tracePt t="63946" x="5310188" y="4743450"/>
          <p14:tracePt t="63963" x="5314950" y="4743450"/>
          <p14:tracePt t="63980" x="5305425" y="4748213"/>
          <p14:tracePt t="63996" x="5214938" y="4810125"/>
          <p14:tracePt t="64013" x="4933950" y="4981575"/>
          <p14:tracePt t="64030" x="4524375" y="5143500"/>
          <p14:tracePt t="64047" x="4243388" y="5224463"/>
          <p14:tracePt t="64063" x="4086225" y="5281613"/>
          <p14:tracePt t="64082" x="3871913" y="5367338"/>
          <p14:tracePt t="64097" x="3752850" y="5419725"/>
          <p14:tracePt t="64113" x="3676650" y="5448300"/>
          <p14:tracePt t="64130" x="3614738" y="5462588"/>
          <p14:tracePt t="64147" x="3543300" y="5491163"/>
          <p14:tracePt t="64163" x="3514725" y="5500688"/>
          <p14:tracePt t="64180" x="3486150" y="5514975"/>
          <p14:tracePt t="64196" x="3457575" y="5519738"/>
          <p14:tracePt t="64213" x="3429000" y="5524500"/>
          <p14:tracePt t="64230" x="3414713" y="5524500"/>
          <p14:tracePt t="64246" x="3409950" y="5524500"/>
          <p14:tracePt t="64263" x="3400425" y="5524500"/>
          <p14:tracePt t="64280" x="3381375" y="5519738"/>
          <p14:tracePt t="64297" x="3352800" y="5505450"/>
          <p14:tracePt t="64313" x="3319463" y="5491163"/>
          <p14:tracePt t="64330" x="3290888" y="5472113"/>
          <p14:tracePt t="64346" x="3257550" y="5453063"/>
          <p14:tracePt t="64363" x="3233738" y="5448300"/>
          <p14:tracePt t="64380" x="3214688" y="5448300"/>
          <p14:tracePt t="64382" x="3200400" y="5448300"/>
          <p14:tracePt t="64396" x="3186113" y="5457825"/>
          <p14:tracePt t="64413" x="3162300" y="5491163"/>
          <p14:tracePt t="64430" x="3138488" y="5543550"/>
          <p14:tracePt t="64446" x="3119438" y="5581650"/>
          <p14:tracePt t="64463" x="3095625" y="5681663"/>
          <p14:tracePt t="64480" x="3095625" y="5767388"/>
          <p14:tracePt t="64496" x="3109913" y="5862638"/>
          <p14:tracePt t="64513" x="3114675" y="5915025"/>
          <p14:tracePt t="64530" x="3143250" y="5976938"/>
          <p14:tracePt t="64546" x="3171825" y="6024563"/>
          <p14:tracePt t="64563" x="3228975" y="6086475"/>
          <p14:tracePt t="64580" x="3328988" y="6176963"/>
          <p14:tracePt t="64596" x="3400425" y="6219825"/>
          <p14:tracePt t="64613" x="3452813" y="6248400"/>
          <p14:tracePt t="64630" x="3529013" y="6272213"/>
          <p14:tracePt t="64646" x="3648075" y="6267450"/>
          <p14:tracePt t="64663" x="3724275" y="6229350"/>
          <p14:tracePt t="64680" x="3800475" y="6191250"/>
          <p14:tracePt t="64697" x="3857625" y="6148388"/>
          <p14:tracePt t="64713" x="3929063" y="6067425"/>
          <p14:tracePt t="64730" x="3962400" y="5972175"/>
          <p14:tracePt t="64747" x="3976688" y="5867400"/>
          <p14:tracePt t="64764" x="3952875" y="5757863"/>
          <p14:tracePt t="64781" x="3910013" y="5700713"/>
          <p14:tracePt t="64796" x="3829050" y="5629275"/>
          <p14:tracePt t="64813" x="3748088" y="5562600"/>
          <p14:tracePt t="64830" x="3662363" y="5505450"/>
          <p14:tracePt t="64846" x="3609975" y="5486400"/>
          <p14:tracePt t="64863" x="3557588" y="5472113"/>
          <p14:tracePt t="64880" x="3509963" y="5472113"/>
          <p14:tracePt t="64881" x="3481388" y="5481638"/>
          <p14:tracePt t="64896" x="3429000" y="5500688"/>
          <p14:tracePt t="64913" x="3381375" y="5534025"/>
          <p14:tracePt t="64930" x="3338513" y="5557838"/>
          <p14:tracePt t="64947" x="3286125" y="5610225"/>
          <p14:tracePt t="64963" x="3262313" y="5648325"/>
          <p14:tracePt t="64980" x="3233738" y="5700713"/>
          <p14:tracePt t="64996" x="3209925" y="5748338"/>
          <p14:tracePt t="65013" x="3195638" y="5824538"/>
          <p14:tracePt t="65030" x="3195638" y="5867400"/>
          <p14:tracePt t="65047" x="3205163" y="5910263"/>
          <p14:tracePt t="65063" x="3238500" y="5967413"/>
          <p14:tracePt t="65079" x="3305175" y="6053138"/>
          <p14:tracePt t="65096" x="3367088" y="6115050"/>
          <p14:tracePt t="65113" x="3424238" y="6167438"/>
          <p14:tracePt t="65130" x="3481388" y="6210300"/>
          <p14:tracePt t="65146" x="3605213" y="6253163"/>
          <p14:tracePt t="65163" x="3700463" y="6272213"/>
          <p14:tracePt t="65180" x="3781425" y="6276975"/>
          <p14:tracePt t="65197" x="3867150" y="6262688"/>
          <p14:tracePt t="65213" x="3914775" y="6229350"/>
          <p14:tracePt t="65230" x="3952875" y="6200775"/>
          <p14:tracePt t="65246" x="3986213" y="6153150"/>
          <p14:tracePt t="65263" x="4010025" y="6072188"/>
          <p14:tracePt t="65280" x="4010025" y="5948363"/>
          <p14:tracePt t="65296" x="3948113" y="5805488"/>
          <p14:tracePt t="65313" x="3881438" y="5705475"/>
          <p14:tracePt t="65330" x="3705225" y="5576888"/>
          <p14:tracePt t="65346" x="3629025" y="5519738"/>
          <p14:tracePt t="65363" x="3548063" y="5481638"/>
          <p14:tracePt t="65380" x="3476625" y="5462588"/>
          <p14:tracePt t="65381" x="3452813" y="5453063"/>
          <p14:tracePt t="65396" x="3400425" y="5457825"/>
          <p14:tracePt t="65413" x="3362325" y="5467350"/>
          <p14:tracePt t="65430" x="3324225" y="5500688"/>
          <p14:tracePt t="65447" x="3243263" y="5648325"/>
          <p14:tracePt t="65463" x="3200400" y="5776913"/>
          <p14:tracePt t="65480" x="3195638" y="5857875"/>
          <p14:tracePt t="65496" x="3195638" y="5938838"/>
          <p14:tracePt t="65513" x="3238500" y="6124575"/>
          <p14:tracePt t="65530" x="3290888" y="6210300"/>
          <p14:tracePt t="65546" x="3333750" y="6267450"/>
          <p14:tracePt t="65563" x="3371850" y="6310313"/>
          <p14:tracePt t="65580" x="3433763" y="6348413"/>
          <p14:tracePt t="65596" x="3481388" y="6372225"/>
          <p14:tracePt t="65613" x="3543300" y="6386513"/>
          <p14:tracePt t="65630" x="3676650" y="6386513"/>
          <p14:tracePt t="65646" x="3781425" y="6367463"/>
          <p14:tracePt t="65663" x="3871913" y="6324600"/>
          <p14:tracePt t="65680" x="3914775" y="6296025"/>
          <p14:tracePt t="65696" x="3957638" y="6248400"/>
          <p14:tracePt t="65713" x="3986213" y="6205538"/>
          <p14:tracePt t="65730" x="3986213" y="6157913"/>
          <p14:tracePt t="65746" x="3976688" y="6096000"/>
          <p14:tracePt t="65763" x="3890963" y="5915025"/>
          <p14:tracePt t="65780" x="3800475" y="5772150"/>
          <p14:tracePt t="65796" x="3705225" y="5681663"/>
          <p14:tracePt t="65814" x="3638550" y="5610225"/>
          <p14:tracePt t="65830" x="3543300" y="5548313"/>
          <p14:tracePt t="65846" x="3495675" y="5538788"/>
          <p14:tracePt t="65863" x="3462338" y="5538788"/>
          <p14:tracePt t="65880" x="3429000" y="5538788"/>
          <p14:tracePt t="65896" x="3419475" y="5538788"/>
          <p14:tracePt t="65913" x="3409950" y="5543550"/>
          <p14:tracePt t="65930" x="3409950" y="5553075"/>
          <p14:tracePt t="65946" x="3409950" y="5562600"/>
          <p14:tracePt t="66109" x="3314700" y="5453063"/>
          <p14:tracePt t="66115" x="3181350" y="5248275"/>
          <p14:tracePt t="66130" x="3000375" y="4976813"/>
          <p14:tracePt t="66147" x="2819400" y="4691063"/>
          <p14:tracePt t="66163" x="2690813" y="4495800"/>
          <p14:tracePt t="66180" x="2614613" y="4395788"/>
          <p14:tracePt t="66196" x="2552700" y="4319588"/>
          <p14:tracePt t="66213" x="2519363" y="4286250"/>
          <p14:tracePt t="66230" x="2490788" y="4257675"/>
          <p14:tracePt t="66247" x="2471738" y="4229100"/>
          <p14:tracePt t="66263" x="2462213" y="4224338"/>
          <p14:tracePt t="66280" x="2457450" y="4214813"/>
          <p14:tracePt t="66296" x="2452688" y="4210050"/>
          <p14:tracePt t="66313" x="2452688" y="4186238"/>
          <p14:tracePt t="66330" x="2452688" y="4162425"/>
          <p14:tracePt t="66347" x="2466975" y="4138613"/>
          <p14:tracePt t="66363" x="2490788" y="4129088"/>
          <p14:tracePt t="66380" x="2538413" y="4124325"/>
          <p14:tracePt t="66396" x="2566988" y="4133850"/>
          <p14:tracePt t="66413" x="2590800" y="4148138"/>
          <p14:tracePt t="66430" x="2600325" y="4167188"/>
          <p14:tracePt t="66446" x="2600325" y="4181475"/>
          <p14:tracePt t="66463" x="2595563" y="4200525"/>
          <p14:tracePt t="66480" x="2581275" y="4224338"/>
          <p14:tracePt t="66497" x="2557463" y="4248150"/>
          <p14:tracePt t="66513" x="2490788" y="4286250"/>
          <p14:tracePt t="66529" x="2424113" y="4310063"/>
          <p14:tracePt t="66546" x="2362200" y="4324350"/>
          <p14:tracePt t="66563" x="2276475" y="4329113"/>
          <p14:tracePt t="66580" x="2228850" y="4329113"/>
          <p14:tracePt t="66596" x="2195513" y="4310063"/>
          <p14:tracePt t="66613" x="2176463" y="4291013"/>
          <p14:tracePt t="66630" x="2143125" y="4238625"/>
          <p14:tracePt t="66646" x="2138363" y="4090988"/>
          <p14:tracePt t="66663" x="2138363" y="3976688"/>
          <p14:tracePt t="66680" x="2205038" y="3833813"/>
          <p14:tracePt t="66696" x="2252663" y="3781425"/>
          <p14:tracePt t="66713" x="2305050" y="3738563"/>
          <p14:tracePt t="66730" x="2347913" y="3714750"/>
          <p14:tracePt t="66747" x="2405063" y="3714750"/>
          <p14:tracePt t="66763" x="2433638" y="3719513"/>
          <p14:tracePt t="66780" x="2462213" y="3738563"/>
          <p14:tracePt t="66796" x="2495550" y="3786188"/>
          <p14:tracePt t="66813" x="2538413" y="3981450"/>
          <p14:tracePt t="66829" x="2533650" y="4095750"/>
          <p14:tracePt t="66846" x="2528888" y="4143375"/>
          <p14:tracePt t="66863" x="2509838" y="4195763"/>
          <p14:tracePt t="66879" x="2476500" y="4252913"/>
          <p14:tracePt t="66896" x="2447925" y="4286250"/>
          <p14:tracePt t="66913" x="2400300" y="4310063"/>
          <p14:tracePt t="66930" x="2324100" y="4338638"/>
          <p14:tracePt t="66946" x="2252663" y="4338638"/>
          <p14:tracePt t="66963" x="2209800" y="4333875"/>
          <p14:tracePt t="66979" x="2176463" y="4310063"/>
          <p14:tracePt t="66996" x="2143125" y="4276725"/>
          <p14:tracePt t="67013" x="2128838" y="4214813"/>
          <p14:tracePt t="67030" x="2119313" y="4100513"/>
          <p14:tracePt t="67046" x="2133600" y="3976688"/>
          <p14:tracePt t="67064" x="2200275" y="3871913"/>
          <p14:tracePt t="67080" x="2281238" y="3805238"/>
          <p14:tracePt t="67096" x="2357438" y="3786188"/>
          <p14:tracePt t="67113" x="2405063" y="3776663"/>
          <p14:tracePt t="67130" x="2462213" y="3800475"/>
          <p14:tracePt t="67146" x="2514600" y="3867150"/>
          <p14:tracePt t="67163" x="2552700" y="3981450"/>
          <p14:tracePt t="67180" x="2562225" y="4100513"/>
          <p14:tracePt t="67196" x="2552700" y="4162425"/>
          <p14:tracePt t="67213" x="2519363" y="4229100"/>
          <p14:tracePt t="67229" x="2476500" y="4267200"/>
          <p14:tracePt t="67246" x="2381250" y="4324350"/>
          <p14:tracePt t="67263" x="2305050" y="4348163"/>
          <p14:tracePt t="67279" x="2257425" y="4352925"/>
          <p14:tracePt t="67296" x="2219325" y="4348163"/>
          <p14:tracePt t="67313" x="2190750" y="4319588"/>
          <p14:tracePt t="67329" x="2171700" y="4291013"/>
          <p14:tracePt t="67346" x="2171700" y="4229100"/>
          <p14:tracePt t="67363" x="2200275" y="4076700"/>
          <p14:tracePt t="67379" x="2243138" y="4019550"/>
          <p14:tracePt t="67396" x="2300288" y="3976688"/>
          <p14:tracePt t="67413" x="2381250" y="3957638"/>
          <p14:tracePt t="67429" x="2471738" y="4010025"/>
          <p14:tracePt t="67446" x="2514600" y="4090988"/>
          <p14:tracePt t="67463" x="2538413" y="4152900"/>
          <p14:tracePt t="67479" x="2543175" y="4214813"/>
          <p14:tracePt t="67496" x="2524125" y="4295775"/>
          <p14:tracePt t="67513" x="2476500" y="4324350"/>
          <p14:tracePt t="67529" x="2414588" y="4348163"/>
          <p14:tracePt t="67547" x="2352675" y="4362450"/>
          <p14:tracePt t="67563" x="2295525" y="4352925"/>
          <p14:tracePt t="67579" x="2276475" y="4348163"/>
          <p14:tracePt t="67596" x="2262188" y="4343400"/>
          <p14:tracePt t="67613" x="2252663" y="4333875"/>
          <p14:tracePt t="67630" x="2247900" y="4324350"/>
          <p14:tracePt t="67646" x="2247900" y="4319588"/>
          <p14:tracePt t="67663" x="2257425" y="4314825"/>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제목 1"/>
          <p:cNvSpPr>
            <a:spLocks noGrp="1"/>
          </p:cNvSpPr>
          <p:nvPr>
            <p:ph type="title"/>
          </p:nvPr>
        </p:nvSpPr>
        <p:spPr/>
        <p:txBody>
          <a:bodyPr>
            <a:normAutofit fontScale="90000"/>
          </a:bodyPr>
          <a:lstStyle/>
          <a:p>
            <a:pPr>
              <a:defRPr/>
            </a:pPr>
            <a:r>
              <a:rPr lang="en-US" altLang="ko-KR" dirty="0">
                <a:ea typeface="굴림" panose="020B0600000101010101" pitchFamily="50" charset="-127"/>
              </a:rPr>
              <a:t>User-defined Exceptions:</a:t>
            </a:r>
            <a:br>
              <a:rPr lang="en-US" altLang="ko-KR" dirty="0">
                <a:ea typeface="굴림" panose="020B0600000101010101" pitchFamily="50" charset="-127"/>
              </a:rPr>
            </a:br>
            <a:r>
              <a:rPr lang="en-US" altLang="ko-KR" dirty="0">
                <a:ea typeface="굴림" panose="020B0600000101010101" pitchFamily="50" charset="-127"/>
              </a:rPr>
              <a:t>Throwing and Catching</a:t>
            </a:r>
            <a:endParaRPr lang="ko-KR" altLang="en-US" dirty="0">
              <a:ea typeface="굴림" panose="020B0600000101010101" pitchFamily="50" charset="-127"/>
            </a:endParaRPr>
          </a:p>
        </p:txBody>
      </p:sp>
      <p:sp>
        <p:nvSpPr>
          <p:cNvPr id="39939"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8B9D2C42-830E-4BAF-8478-C0514F2FAEE3}" type="slidenum">
              <a:rPr lang="en-US" altLang="ko-KR" sz="1000" smtClean="0">
                <a:latin typeface="Verdana" panose="020B0604030504040204" pitchFamily="34" charset="0"/>
                <a:ea typeface="굴림" panose="020B0600000101010101" pitchFamily="50" charset="-127"/>
              </a:rPr>
              <a:pPr>
                <a:spcBef>
                  <a:spcPct val="0"/>
                </a:spcBef>
                <a:buClrTx/>
                <a:buFontTx/>
                <a:buNone/>
              </a:pPr>
              <a:t>26</a:t>
            </a:fld>
            <a:endParaRPr lang="en-US" altLang="ko-KR" sz="1000">
              <a:latin typeface="Verdana" panose="020B0604030504040204" pitchFamily="34" charset="0"/>
              <a:ea typeface="굴림" panose="020B0600000101010101" pitchFamily="50" charset="-127"/>
            </a:endParaRPr>
          </a:p>
        </p:txBody>
      </p:sp>
      <p:sp>
        <p:nvSpPr>
          <p:cNvPr id="39940" name="Rectangle 3"/>
          <p:cNvSpPr txBox="1">
            <a:spLocks noChangeArrowheads="1"/>
          </p:cNvSpPr>
          <p:nvPr/>
        </p:nvSpPr>
        <p:spPr bwMode="auto">
          <a:xfrm>
            <a:off x="467544" y="1268760"/>
            <a:ext cx="8501062" cy="49685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nchor="ctr" anchorCtr="0">
            <a:noAutofit/>
          </a:bodyPr>
          <a:lstStyle>
            <a:lvl1pPr>
              <a:spcBef>
                <a:spcPct val="20000"/>
              </a:spcBef>
              <a:buClr>
                <a:schemeClr val="hlink"/>
              </a:buClr>
              <a:buFont typeface="Wingdings" panose="05000000000000000000" pitchFamily="2" charset="2"/>
              <a:buChar char="v"/>
              <a:tabLst>
                <a:tab pos="177800" algn="l"/>
                <a:tab pos="355600" algn="l"/>
                <a:tab pos="628650" algn="l"/>
                <a:tab pos="98583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355600" algn="l"/>
                <a:tab pos="628650" algn="l"/>
                <a:tab pos="98583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en-US" altLang="ko-KR" sz="1800" dirty="0"/>
              <a:t>public class </a:t>
            </a:r>
            <a:r>
              <a:rPr lang="en-US" altLang="ko-KR" sz="1800" dirty="0" err="1"/>
              <a:t>UserDefinedException</a:t>
            </a:r>
            <a:r>
              <a:rPr lang="en-US" altLang="ko-KR" sz="1800" dirty="0"/>
              <a:t> {</a:t>
            </a:r>
          </a:p>
          <a:p>
            <a:pPr eaLnBrk="1" hangingPunct="1">
              <a:lnSpc>
                <a:spcPct val="90000"/>
              </a:lnSpc>
              <a:spcBef>
                <a:spcPct val="0"/>
              </a:spcBef>
              <a:buClrTx/>
              <a:buFontTx/>
              <a:buNone/>
            </a:pPr>
            <a:r>
              <a:rPr lang="en-US" altLang="ko-KR" sz="1800" dirty="0"/>
              <a:t>	private static double </a:t>
            </a:r>
            <a:r>
              <a:rPr lang="en-US" altLang="ko-KR" sz="1800" dirty="0" err="1"/>
              <a:t>badCode</a:t>
            </a:r>
            <a:r>
              <a:rPr lang="en-US" altLang="ko-KR" sz="1800" dirty="0"/>
              <a:t>(int a[], int y) {</a:t>
            </a:r>
          </a:p>
          <a:p>
            <a:pPr eaLnBrk="1" hangingPunct="1">
              <a:lnSpc>
                <a:spcPct val="90000"/>
              </a:lnSpc>
              <a:spcBef>
                <a:spcPct val="0"/>
              </a:spcBef>
              <a:buClrTx/>
              <a:buFontTx/>
              <a:buNone/>
            </a:pPr>
            <a:r>
              <a:rPr lang="en-US" altLang="ko-KR" sz="1800" dirty="0"/>
              <a:t>		if ( y &lt; 0 || y &gt;= </a:t>
            </a:r>
            <a:r>
              <a:rPr lang="en-US" altLang="ko-KR" sz="1800" dirty="0" err="1"/>
              <a:t>a.length</a:t>
            </a:r>
            <a:r>
              <a:rPr lang="en-US" altLang="ko-KR" sz="1800" dirty="0"/>
              <a:t> ) </a:t>
            </a:r>
            <a:r>
              <a:rPr lang="en-US" altLang="ko-KR" sz="1800" b="1" dirty="0">
                <a:solidFill>
                  <a:srgbClr val="FF0000"/>
                </a:solidFill>
              </a:rPr>
              <a:t>throw new </a:t>
            </a:r>
            <a:r>
              <a:rPr lang="en-US" altLang="ko-KR" sz="1800" b="1" dirty="0" err="1">
                <a:solidFill>
                  <a:srgbClr val="FF0000"/>
                </a:solidFill>
              </a:rPr>
              <a:t>MyArrayOutOfBoundsException</a:t>
            </a:r>
            <a:r>
              <a:rPr lang="en-US" altLang="ko-KR" sz="1800" b="1" dirty="0">
                <a:solidFill>
                  <a:srgbClr val="FF0000"/>
                </a:solidFill>
              </a:rPr>
              <a:t>(y) ;</a:t>
            </a:r>
          </a:p>
          <a:p>
            <a:pPr eaLnBrk="1" hangingPunct="1">
              <a:lnSpc>
                <a:spcPct val="90000"/>
              </a:lnSpc>
              <a:spcBef>
                <a:spcPct val="0"/>
              </a:spcBef>
              <a:buClrTx/>
              <a:buFontTx/>
              <a:buNone/>
            </a:pPr>
            <a:r>
              <a:rPr lang="en-US" altLang="ko-KR" sz="1800" dirty="0"/>
              <a:t>		int x = a[y] ;</a:t>
            </a:r>
          </a:p>
          <a:p>
            <a:pPr eaLnBrk="1" hangingPunct="1">
              <a:lnSpc>
                <a:spcPct val="90000"/>
              </a:lnSpc>
              <a:spcBef>
                <a:spcPct val="0"/>
              </a:spcBef>
              <a:buClrTx/>
              <a:buFontTx/>
              <a:buNone/>
            </a:pPr>
            <a:endParaRPr lang="ko-KR" altLang="en-US" sz="1800" dirty="0"/>
          </a:p>
          <a:p>
            <a:pPr eaLnBrk="1" hangingPunct="1">
              <a:lnSpc>
                <a:spcPct val="90000"/>
              </a:lnSpc>
              <a:spcBef>
                <a:spcPct val="0"/>
              </a:spcBef>
              <a:buClrTx/>
              <a:buFontTx/>
              <a:buNone/>
            </a:pPr>
            <a:r>
              <a:rPr lang="en-US" altLang="ko-KR" sz="1800" dirty="0"/>
              <a:t>	  if ( x == 0 ) </a:t>
            </a:r>
            <a:r>
              <a:rPr lang="en-US" altLang="ko-KR" sz="1800" b="1" dirty="0">
                <a:solidFill>
                  <a:srgbClr val="FF0000"/>
                </a:solidFill>
              </a:rPr>
              <a:t>throw new </a:t>
            </a:r>
            <a:r>
              <a:rPr lang="en-US" altLang="ko-KR" sz="1800" b="1" dirty="0" err="1">
                <a:solidFill>
                  <a:srgbClr val="FF0000"/>
                </a:solidFill>
              </a:rPr>
              <a:t>MyDivideByZeroException</a:t>
            </a:r>
            <a:r>
              <a:rPr lang="en-US" altLang="ko-KR" sz="1800" b="1" dirty="0">
                <a:solidFill>
                  <a:srgbClr val="FF0000"/>
                </a:solidFill>
              </a:rPr>
              <a:t>() ;</a:t>
            </a:r>
          </a:p>
          <a:p>
            <a:pPr eaLnBrk="1" hangingPunct="1">
              <a:lnSpc>
                <a:spcPct val="90000"/>
              </a:lnSpc>
              <a:spcBef>
                <a:spcPct val="0"/>
              </a:spcBef>
              <a:buClrTx/>
              <a:buFontTx/>
              <a:buNone/>
            </a:pPr>
            <a:r>
              <a:rPr lang="en-US" altLang="ko-KR" sz="1800" dirty="0"/>
              <a:t>	  return 1 / x ;</a:t>
            </a:r>
          </a:p>
          <a:p>
            <a:pPr eaLnBrk="1" hangingPunct="1">
              <a:lnSpc>
                <a:spcPct val="90000"/>
              </a:lnSpc>
              <a:spcBef>
                <a:spcPct val="0"/>
              </a:spcBef>
              <a:buClrTx/>
              <a:buFontTx/>
              <a:buNone/>
            </a:pPr>
            <a:r>
              <a:rPr lang="en-US" altLang="ko-KR" sz="1800" dirty="0"/>
              <a:t>	}</a:t>
            </a:r>
          </a:p>
          <a:p>
            <a:pPr eaLnBrk="1" hangingPunct="1">
              <a:lnSpc>
                <a:spcPct val="90000"/>
              </a:lnSpc>
              <a:spcBef>
                <a:spcPct val="0"/>
              </a:spcBef>
              <a:buClrTx/>
              <a:buFontTx/>
              <a:buNone/>
            </a:pPr>
            <a:endParaRPr lang="ko-KR" altLang="en-US" sz="1800" dirty="0"/>
          </a:p>
          <a:p>
            <a:pPr eaLnBrk="1" hangingPunct="1">
              <a:lnSpc>
                <a:spcPct val="90000"/>
              </a:lnSpc>
              <a:spcBef>
                <a:spcPct val="0"/>
              </a:spcBef>
              <a:buClrTx/>
              <a:buFontTx/>
              <a:buNone/>
            </a:pPr>
            <a:r>
              <a:rPr lang="en-US" altLang="ko-KR" sz="1800" dirty="0"/>
              <a:t>	public static void main(String[] args) {</a:t>
            </a:r>
          </a:p>
          <a:p>
            <a:pPr eaLnBrk="1" hangingPunct="1">
              <a:lnSpc>
                <a:spcPct val="90000"/>
              </a:lnSpc>
              <a:spcBef>
                <a:spcPct val="0"/>
              </a:spcBef>
              <a:buClrTx/>
              <a:buFontTx/>
              <a:buNone/>
            </a:pPr>
            <a:r>
              <a:rPr lang="en-US" altLang="ko-KR" sz="1800" dirty="0"/>
              <a:t>		try {</a:t>
            </a:r>
          </a:p>
          <a:p>
            <a:pPr eaLnBrk="1" hangingPunct="1">
              <a:lnSpc>
                <a:spcPct val="90000"/>
              </a:lnSpc>
              <a:spcBef>
                <a:spcPct val="0"/>
              </a:spcBef>
              <a:buClrTx/>
              <a:buFontTx/>
              <a:buNone/>
            </a:pPr>
            <a:r>
              <a:rPr lang="en-US" altLang="ko-KR" sz="1800" dirty="0"/>
              <a:t>			int[] a = {0, 1, 2} ;</a:t>
            </a:r>
          </a:p>
          <a:p>
            <a:pPr eaLnBrk="1" hangingPunct="1">
              <a:lnSpc>
                <a:spcPct val="90000"/>
              </a:lnSpc>
              <a:spcBef>
                <a:spcPct val="0"/>
              </a:spcBef>
              <a:buClrTx/>
              <a:buFontTx/>
              <a:buNone/>
            </a:pPr>
            <a:r>
              <a:rPr lang="en-US" altLang="ko-KR" sz="1800" dirty="0"/>
              <a:t>			</a:t>
            </a:r>
            <a:r>
              <a:rPr lang="en-US" altLang="ko-KR" sz="1800" b="1" dirty="0" err="1"/>
              <a:t>badCode</a:t>
            </a:r>
            <a:r>
              <a:rPr lang="en-US" altLang="ko-KR" sz="1800" b="1" dirty="0"/>
              <a:t>(a, 5) ; </a:t>
            </a:r>
            <a:r>
              <a:rPr lang="en-US" altLang="ko-KR" sz="1800" dirty="0"/>
              <a:t>// throw </a:t>
            </a:r>
            <a:r>
              <a:rPr lang="en-US" altLang="ko-KR" sz="1800" dirty="0" err="1"/>
              <a:t>MyArrayOutOfBoundsException</a:t>
            </a:r>
            <a:r>
              <a:rPr lang="en-US" altLang="ko-KR" sz="1800" dirty="0"/>
              <a:t>(y)</a:t>
            </a:r>
          </a:p>
          <a:p>
            <a:pPr eaLnBrk="1" hangingPunct="1">
              <a:lnSpc>
                <a:spcPct val="90000"/>
              </a:lnSpc>
              <a:spcBef>
                <a:spcPct val="0"/>
              </a:spcBef>
              <a:buClrTx/>
              <a:buFontTx/>
              <a:buNone/>
            </a:pPr>
            <a:r>
              <a:rPr lang="en-US" altLang="ko-KR" sz="1800" dirty="0"/>
              <a:t>			// </a:t>
            </a:r>
            <a:r>
              <a:rPr lang="en-US" altLang="ko-KR" sz="1800" dirty="0" err="1"/>
              <a:t>badCode</a:t>
            </a:r>
            <a:r>
              <a:rPr lang="en-US" altLang="ko-KR" sz="1800" dirty="0"/>
              <a:t>(a, 0) ; // throw </a:t>
            </a:r>
            <a:r>
              <a:rPr lang="en-US" altLang="ko-KR" sz="1800" dirty="0" err="1"/>
              <a:t>MyDivideByZeroException</a:t>
            </a:r>
            <a:r>
              <a:rPr lang="en-US" altLang="ko-KR" sz="1800" dirty="0"/>
              <a:t>()</a:t>
            </a:r>
          </a:p>
          <a:p>
            <a:pPr eaLnBrk="1" hangingPunct="1">
              <a:lnSpc>
                <a:spcPct val="90000"/>
              </a:lnSpc>
              <a:spcBef>
                <a:spcPct val="0"/>
              </a:spcBef>
              <a:buClrTx/>
              <a:buFontTx/>
              <a:buNone/>
            </a:pPr>
            <a:r>
              <a:rPr lang="en-US" altLang="ko-KR" sz="1800" dirty="0"/>
              <a:t>		}</a:t>
            </a:r>
          </a:p>
          <a:p>
            <a:pPr eaLnBrk="1" hangingPunct="1">
              <a:lnSpc>
                <a:spcPct val="90000"/>
              </a:lnSpc>
              <a:spcBef>
                <a:spcPct val="0"/>
              </a:spcBef>
              <a:buClrTx/>
              <a:buFontTx/>
              <a:buNone/>
            </a:pPr>
            <a:r>
              <a:rPr lang="en-US" altLang="ko-KR" sz="1800" dirty="0"/>
              <a:t>		catch (</a:t>
            </a:r>
            <a:r>
              <a:rPr lang="en-US" altLang="ko-KR" sz="1800" b="1" dirty="0" err="1">
                <a:solidFill>
                  <a:srgbClr val="FF0000"/>
                </a:solidFill>
              </a:rPr>
              <a:t>MyDivideByZeroException</a:t>
            </a:r>
            <a:r>
              <a:rPr lang="en-US" altLang="ko-KR" sz="1800" dirty="0"/>
              <a:t> e ) { System.out.println(e) ; }</a:t>
            </a:r>
          </a:p>
          <a:p>
            <a:pPr eaLnBrk="1" hangingPunct="1">
              <a:lnSpc>
                <a:spcPct val="90000"/>
              </a:lnSpc>
              <a:spcBef>
                <a:spcPct val="0"/>
              </a:spcBef>
              <a:buClrTx/>
              <a:buFontTx/>
              <a:buNone/>
            </a:pPr>
            <a:r>
              <a:rPr lang="en-US" altLang="ko-KR" sz="1800" dirty="0"/>
              <a:t>		catch (</a:t>
            </a:r>
            <a:r>
              <a:rPr lang="en-US" altLang="ko-KR" sz="1800" b="1" dirty="0" err="1">
                <a:solidFill>
                  <a:srgbClr val="FF0000"/>
                </a:solidFill>
              </a:rPr>
              <a:t>MyArrayOutOfBoundsException</a:t>
            </a:r>
            <a:r>
              <a:rPr lang="en-US" altLang="ko-KR" sz="1800" dirty="0"/>
              <a:t> e) { System.out.println(e) ; }</a:t>
            </a:r>
          </a:p>
          <a:p>
            <a:pPr eaLnBrk="1" hangingPunct="1">
              <a:lnSpc>
                <a:spcPct val="90000"/>
              </a:lnSpc>
              <a:spcBef>
                <a:spcPct val="0"/>
              </a:spcBef>
              <a:buClrTx/>
              <a:buFontTx/>
              <a:buNone/>
            </a:pPr>
            <a:r>
              <a:rPr lang="en-US" altLang="ko-KR" sz="1800" dirty="0"/>
              <a:t>	}</a:t>
            </a:r>
          </a:p>
          <a:p>
            <a:pPr eaLnBrk="1" hangingPunct="1">
              <a:lnSpc>
                <a:spcPct val="90000"/>
              </a:lnSpc>
              <a:spcBef>
                <a:spcPct val="0"/>
              </a:spcBef>
              <a:buClrTx/>
              <a:buFontTx/>
              <a:buNone/>
            </a:pPr>
            <a:r>
              <a:rPr lang="en-US" altLang="ko-KR" sz="1800" dirty="0"/>
              <a:t>}</a:t>
            </a:r>
            <a:endParaRPr lang="th-TH" altLang="ko-KR" sz="1800" dirty="0"/>
          </a:p>
        </p:txBody>
      </p:sp>
    </p:spTree>
  </p:cSld>
  <p:clrMapOvr>
    <a:masterClrMapping/>
  </p:clrMapOvr>
  <mc:AlternateContent xmlns:mc="http://schemas.openxmlformats.org/markup-compatibility/2006" xmlns:p14="http://schemas.microsoft.com/office/powerpoint/2010/main">
    <mc:Choice Requires="p14">
      <p:transition spd="slow" p14:dur="2000" advTm="88776"/>
    </mc:Choice>
    <mc:Fallback xmlns="">
      <p:transition spd="slow" advTm="88776"/>
    </mc:Fallback>
  </mc:AlternateContent>
  <p:extLst>
    <p:ext uri="{3A86A75C-4F4B-4683-9AE1-C65F6400EC91}">
      <p14:laserTraceLst xmlns:p14="http://schemas.microsoft.com/office/powerpoint/2010/main">
        <p14:tracePtLst>
          <p14:tracePt t="654" x="2290763" y="4214813"/>
          <p14:tracePt t="661" x="2328863" y="4095750"/>
          <p14:tracePt t="672" x="2362200" y="4038600"/>
          <p14:tracePt t="690" x="2409825" y="3938588"/>
          <p14:tracePt t="706" x="2495550" y="3800475"/>
          <p14:tracePt t="722" x="2552700" y="3690938"/>
          <p14:tracePt t="755" x="2647950" y="3467100"/>
          <p14:tracePt t="789" x="2681288" y="3371850"/>
          <p14:tracePt t="805" x="2709863" y="3286125"/>
          <p14:tracePt t="822" x="2762250" y="3109913"/>
          <p14:tracePt t="839" x="2790825" y="3024188"/>
          <p14:tracePt t="855" x="2824163" y="2947988"/>
          <p14:tracePt t="872" x="2852738" y="2852738"/>
          <p14:tracePt t="889" x="2890838" y="2719388"/>
          <p14:tracePt t="905" x="2900363" y="2671763"/>
          <p14:tracePt t="922" x="2905125" y="2628900"/>
          <p14:tracePt t="939" x="2900363" y="2586038"/>
          <p14:tracePt t="955" x="2881313" y="2562225"/>
          <p14:tracePt t="972" x="2871788" y="2543175"/>
          <p14:tracePt t="989" x="2847975" y="2519363"/>
          <p14:tracePt t="1005" x="2819400" y="2495550"/>
          <p14:tracePt t="1022" x="2805113" y="2486025"/>
          <p14:tracePt t="1039" x="2786063" y="2476500"/>
          <p14:tracePt t="1055" x="2776538" y="2466975"/>
          <p14:tracePt t="1072" x="2767013" y="2462213"/>
          <p14:tracePt t="1089" x="2762250" y="2462213"/>
          <p14:tracePt t="2585" x="2819400" y="2386013"/>
          <p14:tracePt t="2592" x="2895600" y="2290763"/>
          <p14:tracePt t="2606" x="2962275" y="2195513"/>
          <p14:tracePt t="2608" x="3024188" y="2114550"/>
          <p14:tracePt t="2622" x="3162300" y="1919288"/>
          <p14:tracePt t="2639" x="3295650" y="1695450"/>
          <p14:tracePt t="2655" x="3390900" y="1571625"/>
          <p14:tracePt t="2688" x="3590925" y="1347788"/>
          <p14:tracePt t="2722" x="3719513" y="1185863"/>
          <p14:tracePt t="2739" x="3771900" y="1119188"/>
          <p14:tracePt t="2755" x="3805238" y="1085850"/>
          <p14:tracePt t="2772" x="3829050" y="1057275"/>
          <p14:tracePt t="2789" x="3852863" y="1033463"/>
          <p14:tracePt t="2805" x="3900488" y="990600"/>
          <p14:tracePt t="2822" x="3938588" y="966788"/>
          <p14:tracePt t="2839" x="3986213" y="938213"/>
          <p14:tracePt t="2855" x="4057650" y="890588"/>
          <p14:tracePt t="2872" x="4124325" y="857250"/>
          <p14:tracePt t="2889" x="4200525" y="823913"/>
          <p14:tracePt t="2905" x="4286250" y="795338"/>
          <p14:tracePt t="2922" x="4410075" y="747713"/>
          <p14:tracePt t="2938" x="4486275" y="719138"/>
          <p14:tracePt t="2955" x="4576763" y="695325"/>
          <p14:tracePt t="2972" x="4662488" y="681038"/>
          <p14:tracePt t="2988" x="4772025" y="647700"/>
          <p14:tracePt t="3005" x="4824413" y="628650"/>
          <p14:tracePt t="3022" x="4876800" y="619125"/>
          <p14:tracePt t="3039" x="4948238" y="595313"/>
          <p14:tracePt t="3055" x="5048250" y="581025"/>
          <p14:tracePt t="3072" x="5105400" y="571500"/>
          <p14:tracePt t="3089" x="5167313" y="566738"/>
          <p14:tracePt t="3105" x="5233988" y="566738"/>
          <p14:tracePt t="3122" x="5262563" y="566738"/>
          <p14:tracePt t="3139" x="5291138" y="566738"/>
          <p14:tracePt t="3155" x="5310188" y="566738"/>
          <p14:tracePt t="3172" x="5329238" y="566738"/>
          <p14:tracePt t="3189" x="5338763" y="566738"/>
          <p14:tracePt t="3205" x="5343525" y="566738"/>
          <p14:tracePt t="3222" x="5348288" y="566738"/>
          <p14:tracePt t="3239" x="5338763" y="585788"/>
          <p14:tracePt t="3255" x="5300663" y="623888"/>
          <p14:tracePt t="3272" x="5200650" y="709613"/>
          <p14:tracePt t="3289" x="5076825" y="781050"/>
          <p14:tracePt t="3305" x="4972050" y="838200"/>
          <p14:tracePt t="3322" x="4919663" y="852488"/>
          <p14:tracePt t="3338" x="4891088" y="852488"/>
          <p14:tracePt t="3355" x="4867275" y="847725"/>
          <p14:tracePt t="3372" x="4848225" y="809625"/>
          <p14:tracePt t="3389" x="4843463" y="752475"/>
          <p14:tracePt t="3405" x="4848225" y="700088"/>
          <p14:tracePt t="3422" x="4881563" y="652463"/>
          <p14:tracePt t="3438" x="4910138" y="619125"/>
          <p14:tracePt t="3455" x="4948238" y="595313"/>
          <p14:tracePt t="3472" x="5000625" y="581025"/>
          <p14:tracePt t="3488" x="5081588" y="576263"/>
          <p14:tracePt t="3505" x="5124450" y="581025"/>
          <p14:tracePt t="3522" x="5153025" y="590550"/>
          <p14:tracePt t="3538" x="5181600" y="595313"/>
          <p14:tracePt t="3555" x="5200650" y="604838"/>
          <p14:tracePt t="3572" x="5205413" y="619125"/>
          <p14:tracePt t="3588" x="5210175" y="642938"/>
          <p14:tracePt t="3605" x="5181600" y="723900"/>
          <p14:tracePt t="3622" x="5138738" y="771525"/>
          <p14:tracePt t="3638" x="5091113" y="819150"/>
          <p14:tracePt t="3655" x="5043488" y="852488"/>
          <p14:tracePt t="3672" x="5019675" y="871538"/>
          <p14:tracePt t="4524" x="5057775" y="862013"/>
          <p14:tracePt t="4531" x="5110163" y="838200"/>
          <p14:tracePt t="4540" x="5148263" y="823913"/>
          <p14:tracePt t="4555" x="5229225" y="800100"/>
          <p14:tracePt t="4572" x="5295900" y="771525"/>
          <p14:tracePt t="4589" x="5367338" y="742950"/>
          <p14:tracePt t="4622" x="5434013" y="714375"/>
          <p14:tracePt t="4655" x="5457825" y="700088"/>
          <p14:tracePt t="4672" x="5462588" y="690563"/>
          <p14:tracePt t="4689" x="5462588" y="657225"/>
          <p14:tracePt t="4707" x="5410200" y="561975"/>
          <p14:tracePt t="4722" x="5353050" y="509588"/>
          <p14:tracePt t="4738" x="5253038" y="452438"/>
          <p14:tracePt t="4755" x="5153025" y="404813"/>
          <p14:tracePt t="4772" x="5081588" y="371475"/>
          <p14:tracePt t="4788" x="4991100" y="361950"/>
          <p14:tracePt t="4805" x="4948238" y="361950"/>
          <p14:tracePt t="4822" x="4905375" y="361950"/>
          <p14:tracePt t="4838" x="4857750" y="371475"/>
          <p14:tracePt t="4855" x="4843463" y="381000"/>
          <p14:tracePt t="4872" x="4833938" y="390525"/>
          <p14:tracePt t="4888" x="4829175" y="390525"/>
          <p14:tracePt t="4922" x="4838700" y="390525"/>
          <p14:tracePt t="4938" x="4891088" y="390525"/>
          <p14:tracePt t="4956" x="4972050" y="376238"/>
          <p14:tracePt t="4972" x="5176838" y="361950"/>
          <p14:tracePt t="4988" x="5291138" y="352425"/>
          <p14:tracePt t="5005" x="5362575" y="347663"/>
          <p14:tracePt t="5024" x="5419725" y="338138"/>
          <p14:tracePt t="5038" x="5438775" y="338138"/>
          <p14:tracePt t="5055" x="5443538" y="338138"/>
          <p14:tracePt t="5072" x="5453063" y="338138"/>
          <p14:tracePt t="5118" x="5453063" y="352425"/>
          <p14:tracePt t="5795" x="5434013" y="376238"/>
          <p14:tracePt t="5802" x="5410200" y="414338"/>
          <p14:tracePt t="5810" x="5381625" y="447675"/>
          <p14:tracePt t="5822" x="5357813" y="476250"/>
          <p14:tracePt t="5838" x="5300663" y="528638"/>
          <p14:tracePt t="5855" x="5262563" y="566738"/>
          <p14:tracePt t="5889" x="5167313" y="614363"/>
          <p14:tracePt t="5922" x="5129213" y="633413"/>
          <p14:tracePt t="5938" x="5114925" y="638175"/>
          <p14:tracePt t="5955" x="5091113" y="638175"/>
          <p14:tracePt t="5972" x="5076825" y="642938"/>
          <p14:tracePt t="5988" x="5043488" y="647700"/>
          <p14:tracePt t="6005" x="5000625" y="647700"/>
          <p14:tracePt t="6022" x="4891088" y="647700"/>
          <p14:tracePt t="6038" x="4819650" y="647700"/>
          <p14:tracePt t="6055" x="4762500" y="647700"/>
          <p14:tracePt t="6072" x="4714875" y="647700"/>
          <p14:tracePt t="6088" x="4624388" y="633413"/>
          <p14:tracePt t="6105" x="4576763" y="628650"/>
          <p14:tracePt t="6122" x="4538663" y="614363"/>
          <p14:tracePt t="6138" x="4514850" y="614363"/>
          <p14:tracePt t="6155" x="4491038" y="614363"/>
          <p14:tracePt t="6172" x="4462463" y="614363"/>
          <p14:tracePt t="6188" x="4429125" y="623888"/>
          <p14:tracePt t="6205" x="4319588" y="700088"/>
          <p14:tracePt t="6221" x="4214813" y="804863"/>
          <p14:tracePt t="6238" x="4067175" y="947738"/>
          <p14:tracePt t="6255" x="3924300" y="1047750"/>
          <p14:tracePt t="6272" x="3790950" y="1171575"/>
          <p14:tracePt t="6288" x="3686175" y="1285875"/>
          <p14:tracePt t="6305" x="3600450" y="1390650"/>
          <p14:tracePt t="6322" x="3500438" y="1500188"/>
          <p14:tracePt t="6338" x="3457575" y="1547813"/>
          <p14:tracePt t="6355" x="3419475" y="1624013"/>
          <p14:tracePt t="6372" x="3390900" y="1681163"/>
          <p14:tracePt t="6388" x="3381375" y="1766888"/>
          <p14:tracePt t="6844" x="3381375" y="1785938"/>
          <p14:tracePt t="6851" x="3386138" y="1809750"/>
          <p14:tracePt t="6858" x="3400425" y="1838325"/>
          <p14:tracePt t="6873" x="3414713" y="1866900"/>
          <p14:tracePt t="6888" x="3438525" y="1928813"/>
          <p14:tracePt t="6905" x="3452813" y="1971675"/>
          <p14:tracePt t="6938" x="3486150" y="2062163"/>
          <p14:tracePt t="6972" x="3509963" y="2138363"/>
          <p14:tracePt t="6988" x="3514725" y="2157413"/>
          <p14:tracePt t="7401" x="3486150" y="2166938"/>
          <p14:tracePt t="7409" x="3438525" y="2171700"/>
          <p14:tracePt t="7421" x="3405188" y="2171700"/>
          <p14:tracePt t="7438" x="3276600" y="2171700"/>
          <p14:tracePt t="7455" x="3219450" y="2171700"/>
          <p14:tracePt t="7472" x="3167063" y="2171700"/>
          <p14:tracePt t="7505" x="3062288" y="2152650"/>
          <p14:tracePt t="7538" x="3014663" y="2143125"/>
          <p14:tracePt t="7555" x="2995613" y="2143125"/>
          <p14:tracePt t="7571" x="2976563" y="2128838"/>
          <p14:tracePt t="7588" x="2967038" y="2124075"/>
          <p14:tracePt t="7605" x="2952750" y="2119313"/>
          <p14:tracePt t="7607" x="2943225" y="2114550"/>
          <p14:tracePt t="7622" x="2914650" y="2109788"/>
          <p14:tracePt t="7638" x="2881313" y="2100263"/>
          <p14:tracePt t="7655" x="2852738" y="2090738"/>
          <p14:tracePt t="7671" x="2809875" y="2085975"/>
          <p14:tracePt t="7688" x="2743200" y="2081213"/>
          <p14:tracePt t="7705" x="2671763" y="2071688"/>
          <p14:tracePt t="7721" x="2576513" y="2057400"/>
          <p14:tracePt t="7738" x="2495550" y="2047875"/>
          <p14:tracePt t="7755" x="2366963" y="2047875"/>
          <p14:tracePt t="7772" x="2233613" y="2062163"/>
          <p14:tracePt t="7788" x="2095500" y="2095500"/>
          <p14:tracePt t="7805" x="1928813" y="2147888"/>
          <p14:tracePt t="7821" x="1843088" y="2176463"/>
          <p14:tracePt t="7838" x="1771650" y="2200275"/>
          <p14:tracePt t="7855" x="1724025" y="2214563"/>
          <p14:tracePt t="7871" x="1681163" y="2219325"/>
          <p14:tracePt t="7888" x="1662113" y="2219325"/>
          <p14:tracePt t="7905" x="1657350" y="2219325"/>
          <p14:tracePt t="7921" x="1647825" y="2219325"/>
          <p14:tracePt t="7938" x="1643063" y="2219325"/>
          <p14:tracePt t="7971" x="1647825" y="2219325"/>
          <p14:tracePt t="7989" x="1676400" y="2205038"/>
          <p14:tracePt t="8005" x="1776413" y="2176463"/>
          <p14:tracePt t="8021" x="1895475" y="2143125"/>
          <p14:tracePt t="8038" x="2033588" y="2109788"/>
          <p14:tracePt t="8055" x="2147888" y="2076450"/>
          <p14:tracePt t="8071" x="2333625" y="2052638"/>
          <p14:tracePt t="8088" x="2443163" y="2052638"/>
          <p14:tracePt t="8105" x="2557463" y="2052638"/>
          <p14:tracePt t="8107" x="2600325" y="2052638"/>
          <p14:tracePt t="8121" x="2671763" y="2052638"/>
          <p14:tracePt t="8138" x="2719388" y="2052638"/>
          <p14:tracePt t="8155" x="2771775" y="2052638"/>
          <p14:tracePt t="8172" x="2838450" y="2043113"/>
          <p14:tracePt t="8188" x="2952750" y="2043113"/>
          <p14:tracePt t="8205" x="3024188" y="2043113"/>
          <p14:tracePt t="8222" x="3071813" y="2043113"/>
          <p14:tracePt t="8238" x="3133725" y="2043113"/>
          <p14:tracePt t="8255" x="3162300" y="2043113"/>
          <p14:tracePt t="8271" x="3176588" y="2043113"/>
          <p14:tracePt t="8288" x="3186113" y="2043113"/>
          <p14:tracePt t="8305" x="3195638" y="2043113"/>
          <p14:tracePt t="8321" x="3205163" y="2043113"/>
          <p14:tracePt t="8996" x="3276600" y="2043113"/>
          <p14:tracePt t="9002" x="3343275" y="2043113"/>
          <p14:tracePt t="9011" x="3409950" y="2043113"/>
          <p14:tracePt t="9021" x="3486150" y="2043113"/>
          <p14:tracePt t="9039" x="3662363" y="2047875"/>
          <p14:tracePt t="9055" x="3924300" y="2100263"/>
          <p14:tracePt t="9071" x="4062413" y="2138363"/>
          <p14:tracePt t="9105" x="4357688" y="2190750"/>
          <p14:tracePt t="9107" x="4429125" y="2195513"/>
          <p14:tracePt t="9138" x="4633913" y="2224088"/>
          <p14:tracePt t="9155" x="4714875" y="2224088"/>
          <p14:tracePt t="9171" x="4848225" y="2228850"/>
          <p14:tracePt t="9188" x="4919663" y="2228850"/>
          <p14:tracePt t="9205" x="4972050" y="2228850"/>
          <p14:tracePt t="9221" x="5014913" y="2228850"/>
          <p14:tracePt t="9238" x="5062538" y="2214563"/>
          <p14:tracePt t="9255" x="5076825" y="2214563"/>
          <p14:tracePt t="9271" x="5086350" y="2214563"/>
          <p14:tracePt t="9488" x="5138738" y="2205038"/>
          <p14:tracePt t="9496" x="5205413" y="2195513"/>
          <p14:tracePt t="9505" x="5286375" y="2185988"/>
          <p14:tracePt t="9521" x="5453063" y="2176463"/>
          <p14:tracePt t="9539" x="5657850" y="2190750"/>
          <p14:tracePt t="9555" x="5791200" y="2200275"/>
          <p14:tracePt t="9571" x="5915025" y="2214563"/>
          <p14:tracePt t="9588" x="6048375" y="2214563"/>
          <p14:tracePt t="9605" x="6167438" y="2224088"/>
          <p14:tracePt t="9622" x="6234113" y="2224088"/>
          <p14:tracePt t="9638" x="6305550" y="2224088"/>
          <p14:tracePt t="9654" x="6381750" y="2224088"/>
          <p14:tracePt t="9671" x="6491288" y="2238375"/>
          <p14:tracePt t="9688" x="6524625" y="2243138"/>
          <p14:tracePt t="9705" x="6562725" y="2243138"/>
          <p14:tracePt t="9722" x="6581775" y="2243138"/>
          <p14:tracePt t="9738" x="6591300" y="2243138"/>
          <p14:tracePt t="9755" x="6596063" y="2243138"/>
          <p14:tracePt t="9771" x="6600825" y="2243138"/>
          <p14:tracePt t="11368" x="6553200" y="2257425"/>
          <p14:tracePt t="11376" x="6472238" y="2276475"/>
          <p14:tracePt t="11391" x="6391275" y="2290763"/>
          <p14:tracePt t="11405" x="6100763" y="2328863"/>
          <p14:tracePt t="11421" x="5853113" y="2357438"/>
          <p14:tracePt t="11438" x="5657850" y="2366963"/>
          <p14:tracePt t="11455" x="5467350" y="2376488"/>
          <p14:tracePt t="11488" x="5086350" y="2352675"/>
          <p14:tracePt t="11521" x="4719638" y="2276475"/>
          <p14:tracePt t="11538" x="4591050" y="2233613"/>
          <p14:tracePt t="11555" x="4438650" y="2181225"/>
          <p14:tracePt t="11571" x="4291013" y="2124075"/>
          <p14:tracePt t="11588" x="4133850" y="2066925"/>
          <p14:tracePt t="11605" x="4048125" y="2047875"/>
          <p14:tracePt t="11621" x="3943350" y="2024063"/>
          <p14:tracePt t="11639" x="3852863" y="2005013"/>
          <p14:tracePt t="11655" x="3743325" y="1990725"/>
          <p14:tracePt t="11671" x="3700463" y="1981200"/>
          <p14:tracePt t="11688" x="3671888" y="1971675"/>
          <p14:tracePt t="11705" x="3652838" y="1966913"/>
          <p14:tracePt t="11721" x="3643313" y="1962150"/>
          <p14:tracePt t="11941" x="3552825" y="1966913"/>
          <p14:tracePt t="11948" x="3414713" y="1976438"/>
          <p14:tracePt t="11956" x="3295650" y="1976438"/>
          <p14:tracePt t="11971" x="2938463" y="1976438"/>
          <p14:tracePt t="11988" x="2609850" y="1957388"/>
          <p14:tracePt t="12005" x="2352675" y="1957388"/>
          <p14:tracePt t="12021" x="2085975" y="1952625"/>
          <p14:tracePt t="12038" x="2009775" y="1966913"/>
          <p14:tracePt t="12054" x="1981200" y="1990725"/>
          <p14:tracePt t="12071" x="1947863" y="2038350"/>
          <p14:tracePt t="12088" x="1938338" y="2128838"/>
          <p14:tracePt t="12104" x="1971675" y="2224088"/>
          <p14:tracePt t="12121" x="2052638" y="2295525"/>
          <p14:tracePt t="12138" x="2233613" y="2381250"/>
          <p14:tracePt t="12154" x="2357438" y="2390775"/>
          <p14:tracePt t="12171" x="2495550" y="2362200"/>
          <p14:tracePt t="12188" x="2614613" y="2309813"/>
          <p14:tracePt t="12205" x="2728913" y="2228850"/>
          <p14:tracePt t="12221" x="2800350" y="2185988"/>
          <p14:tracePt t="12238" x="2847975" y="2138363"/>
          <p14:tracePt t="12254" x="2895600" y="2085975"/>
          <p14:tracePt t="12271" x="2967038" y="2019300"/>
          <p14:tracePt t="12288" x="3005138" y="1985963"/>
          <p14:tracePt t="12304" x="3028950" y="1966913"/>
          <p14:tracePt t="12321" x="3052763" y="1957388"/>
          <p14:tracePt t="12338" x="3062288" y="1947863"/>
          <p14:tracePt t="12354" x="3062288" y="1943100"/>
          <p14:tracePt t="12388" x="3062288" y="1938338"/>
          <p14:tracePt t="12404" x="3062288" y="1928813"/>
          <p14:tracePt t="12421" x="3057525" y="1928813"/>
          <p14:tracePt t="12438" x="3052763" y="1928813"/>
          <p14:tracePt t="12471" x="3052763" y="1919288"/>
          <p14:tracePt t="12488" x="3062288" y="1914525"/>
          <p14:tracePt t="12504" x="3100388" y="1895475"/>
          <p14:tracePt t="12521" x="3219450" y="1866900"/>
          <p14:tracePt t="12538" x="3367088" y="1847850"/>
          <p14:tracePt t="12555" x="3543300" y="1838325"/>
          <p14:tracePt t="12571" x="3676650" y="1838325"/>
          <p14:tracePt t="12588" x="3843338" y="1838325"/>
          <p14:tracePt t="12604" x="3929063" y="1843088"/>
          <p14:tracePt t="12621" x="3986213" y="1843088"/>
          <p14:tracePt t="12638" x="4024313" y="1843088"/>
          <p14:tracePt t="12654" x="4043363" y="1843088"/>
          <p14:tracePt t="12671" x="4048125" y="1838325"/>
          <p14:tracePt t="12688" x="4057650" y="1833563"/>
          <p14:tracePt t="12704" x="4052888" y="1800225"/>
          <p14:tracePt t="12721" x="4024313" y="1724025"/>
          <p14:tracePt t="12738" x="3967163" y="1624013"/>
          <p14:tracePt t="12755" x="3886200" y="1509713"/>
          <p14:tracePt t="12771" x="3810000" y="1452563"/>
          <p14:tracePt t="12788" x="3657600" y="1409700"/>
          <p14:tracePt t="12804" x="3500438" y="1404938"/>
          <p14:tracePt t="12821" x="3371850" y="1447800"/>
          <p14:tracePt t="12838" x="3209925" y="1547813"/>
          <p14:tracePt t="12854" x="3143250" y="1609725"/>
          <p14:tracePt t="12871" x="3105150" y="1633538"/>
          <p14:tracePt t="12888" x="3076575" y="1666875"/>
          <p14:tracePt t="12904" x="3076575" y="1681163"/>
          <p14:tracePt t="12921" x="3081338" y="1690688"/>
          <p14:tracePt t="12938" x="3105150" y="1704975"/>
          <p14:tracePt t="12954" x="3186113" y="1743075"/>
          <p14:tracePt t="12971" x="3257550" y="1757363"/>
          <p14:tracePt t="12988" x="3352800" y="1781175"/>
          <p14:tracePt t="13005" x="3433763" y="1785938"/>
          <p14:tracePt t="13021" x="3505200" y="1800225"/>
          <p14:tracePt t="13038" x="3533775" y="1800225"/>
          <p14:tracePt t="13054" x="3543300" y="1800225"/>
          <p14:tracePt t="13071" x="3552825" y="1800225"/>
          <p14:tracePt t="13088" x="3562350" y="1800225"/>
          <p14:tracePt t="13381" x="3529013" y="1819275"/>
          <p14:tracePt t="13387" x="3476625" y="1843088"/>
          <p14:tracePt t="13395" x="3438525" y="1866900"/>
          <p14:tracePt t="13404" x="3400425" y="1890713"/>
          <p14:tracePt t="13421" x="3305175" y="1924050"/>
          <p14:tracePt t="13438" x="3205163" y="1962150"/>
          <p14:tracePt t="13454" x="3086100" y="2009775"/>
          <p14:tracePt t="13471" x="3028950" y="2028825"/>
          <p14:tracePt t="13488" x="2995613" y="2043113"/>
          <p14:tracePt t="13504" x="2938463" y="2066925"/>
          <p14:tracePt t="13521" x="2909888" y="2076450"/>
          <p14:tracePt t="13538" x="2871788" y="2095500"/>
          <p14:tracePt t="13554" x="2833688" y="2109788"/>
          <p14:tracePt t="13571" x="2781300" y="2128838"/>
          <p14:tracePt t="13587" x="2752725" y="2133600"/>
          <p14:tracePt t="13604" x="2719388" y="2143125"/>
          <p14:tracePt t="13621" x="2686050" y="2157413"/>
          <p14:tracePt t="13637" x="2643188" y="2171700"/>
          <p14:tracePt t="13654" x="2619375" y="2185988"/>
          <p14:tracePt t="13671" x="2595563" y="2205038"/>
          <p14:tracePt t="13688" x="2562225" y="2224088"/>
          <p14:tracePt t="13704" x="2543175" y="2228850"/>
          <p14:tracePt t="13721" x="2524125" y="2238375"/>
          <p14:tracePt t="13738" x="2505075" y="2247900"/>
          <p14:tracePt t="13754" x="2466975" y="2266950"/>
          <p14:tracePt t="13771" x="2438400" y="2286000"/>
          <p14:tracePt t="13788" x="2409825" y="2290763"/>
          <p14:tracePt t="13804" x="2381250" y="2295525"/>
          <p14:tracePt t="13821" x="2347913" y="2305050"/>
          <p14:tracePt t="13838" x="2324100" y="2319338"/>
          <p14:tracePt t="13854" x="2300288" y="2324100"/>
          <p14:tracePt t="13872" x="2281238" y="2333625"/>
          <p14:tracePt t="13888" x="2266950" y="2338388"/>
          <p14:tracePt t="13904" x="2257425" y="2347913"/>
          <p14:tracePt t="13921" x="2243138" y="2352675"/>
          <p14:tracePt t="13938" x="2224088" y="2362200"/>
          <p14:tracePt t="13954" x="2209800" y="2366963"/>
          <p14:tracePt t="13971" x="2200275" y="2371725"/>
          <p14:tracePt t="13988" x="2185988" y="2376488"/>
          <p14:tracePt t="14004" x="2162175" y="2400300"/>
          <p14:tracePt t="14021" x="2147888" y="2414588"/>
          <p14:tracePt t="14038" x="2133600" y="2428875"/>
          <p14:tracePt t="14055" x="2109788" y="2452688"/>
          <p14:tracePt t="14071" x="2095500" y="2462213"/>
          <p14:tracePt t="14088" x="2085975" y="2471738"/>
          <p14:tracePt t="14104" x="2066925" y="2481263"/>
          <p14:tracePt t="14107" x="2062163" y="2481263"/>
          <p14:tracePt t="14121" x="2047875" y="2490788"/>
          <p14:tracePt t="14138" x="2028825" y="2500313"/>
          <p14:tracePt t="14154" x="2014538" y="2505075"/>
          <p14:tracePt t="14171" x="2000250" y="2514600"/>
          <p14:tracePt t="14187" x="1981200" y="2514600"/>
          <p14:tracePt t="14204" x="1971675" y="2514600"/>
          <p14:tracePt t="14221" x="1962150" y="2514600"/>
          <p14:tracePt t="14239" x="1957388" y="2514600"/>
          <p14:tracePt t="14254" x="1947863" y="2505075"/>
          <p14:tracePt t="14271" x="1938338" y="2495550"/>
          <p14:tracePt t="14288" x="1919288" y="2476500"/>
          <p14:tracePt t="14305" x="1909763" y="2443163"/>
          <p14:tracePt t="14321" x="1905000" y="2419350"/>
          <p14:tracePt t="14338" x="1900238" y="2405063"/>
          <p14:tracePt t="14354" x="1900238" y="2390775"/>
          <p14:tracePt t="14371" x="1900238" y="2357438"/>
          <p14:tracePt t="14388" x="1905000" y="2338388"/>
          <p14:tracePt t="14404" x="1909763" y="2314575"/>
          <p14:tracePt t="14421" x="1919288" y="2305050"/>
          <p14:tracePt t="14438" x="1924050" y="2295525"/>
          <p14:tracePt t="14454" x="1928813" y="2286000"/>
          <p14:tracePt t="14471" x="1933575" y="2286000"/>
          <p14:tracePt t="14488" x="1943100" y="2286000"/>
          <p14:tracePt t="14504" x="1962150" y="2286000"/>
          <p14:tracePt t="14521" x="1976438" y="2290763"/>
          <p14:tracePt t="14538" x="1985963" y="2295525"/>
          <p14:tracePt t="14554" x="2009775" y="2309813"/>
          <p14:tracePt t="14571" x="2014538" y="2333625"/>
          <p14:tracePt t="14588" x="2019300" y="2352675"/>
          <p14:tracePt t="14604" x="2019300" y="2376488"/>
          <p14:tracePt t="14606" x="2019300" y="2386013"/>
          <p14:tracePt t="14623" x="2014538" y="2409825"/>
          <p14:tracePt t="14640" x="2005013" y="2428875"/>
          <p14:tracePt t="14654" x="2000250" y="2438400"/>
          <p14:tracePt t="14671" x="1990725" y="2457450"/>
          <p14:tracePt t="14688" x="1981200" y="2471738"/>
          <p14:tracePt t="14704" x="1981200" y="2476500"/>
          <p14:tracePt t="14721" x="1981200" y="2481263"/>
          <p14:tracePt t="14769" x="1976438" y="2481263"/>
          <p14:tracePt t="14775" x="1971675" y="2481263"/>
          <p14:tracePt t="14791" x="1966913" y="2481263"/>
          <p14:tracePt t="14806" x="1952625" y="2481263"/>
          <p14:tracePt t="14821" x="1943100" y="2476500"/>
          <p14:tracePt t="14838" x="1919288" y="2452688"/>
          <p14:tracePt t="14854" x="1905000" y="2414588"/>
          <p14:tracePt t="14871" x="1885950" y="2366963"/>
          <p14:tracePt t="14888" x="1876425" y="2305050"/>
          <p14:tracePt t="14904" x="1890713" y="2214563"/>
          <p14:tracePt t="14923" x="1924050" y="2119313"/>
          <p14:tracePt t="14937" x="1938338" y="2085975"/>
          <p14:tracePt t="14954" x="1952625" y="2071688"/>
          <p14:tracePt t="14971" x="1966913" y="2062163"/>
          <p14:tracePt t="14989" x="1985963" y="2057400"/>
          <p14:tracePt t="15004" x="2009775" y="2066925"/>
          <p14:tracePt t="15021" x="2043113" y="2095500"/>
          <p14:tracePt t="15038" x="2076450" y="2152650"/>
          <p14:tracePt t="15054" x="2105025" y="2214563"/>
          <p14:tracePt t="15071" x="2114550" y="2266950"/>
          <p14:tracePt t="15088" x="2124075" y="2319338"/>
          <p14:tracePt t="15104" x="2124075" y="2366963"/>
          <p14:tracePt t="15106" x="2119313" y="2386013"/>
          <p14:tracePt t="15121" x="2114550" y="2414588"/>
          <p14:tracePt t="15138" x="2109788" y="2433638"/>
          <p14:tracePt t="15154" x="2109788" y="2443163"/>
          <p14:tracePt t="15171" x="2109788" y="2452688"/>
          <p14:tracePt t="15188" x="2109788" y="2457450"/>
          <p14:tracePt t="18572" x="2085975" y="2447925"/>
          <p14:tracePt t="18580" x="2062163" y="2443163"/>
          <p14:tracePt t="18589" x="2043113" y="2428875"/>
          <p14:tracePt t="18604" x="1995488" y="2405063"/>
          <p14:tracePt t="18621" x="1957388" y="2381250"/>
          <p14:tracePt t="18638" x="1914525" y="2362200"/>
          <p14:tracePt t="18670" x="1824038" y="2314575"/>
          <p14:tracePt t="18704" x="1738313" y="2281238"/>
          <p14:tracePt t="18721" x="1700213" y="2266950"/>
          <p14:tracePt t="18737" x="1676400" y="2257425"/>
          <p14:tracePt t="18754" x="1657350" y="2243138"/>
          <p14:tracePt t="18771" x="1633538" y="2233613"/>
          <p14:tracePt t="18787" x="1624013" y="2224088"/>
          <p14:tracePt t="18804" x="1614488" y="2219325"/>
          <p14:tracePt t="18821" x="1609725" y="2214563"/>
          <p14:tracePt t="18837" x="1600200" y="2214563"/>
          <p14:tracePt t="18854" x="1590675" y="2214563"/>
          <p14:tracePt t="18871" x="1576388" y="2214563"/>
          <p14:tracePt t="18887" x="1528763" y="2224088"/>
          <p14:tracePt t="18904" x="1423988" y="2266950"/>
          <p14:tracePt t="18921" x="1366838" y="2295525"/>
          <p14:tracePt t="18937" x="1314450" y="2314575"/>
          <p14:tracePt t="18954" x="1252538" y="2333625"/>
          <p14:tracePt t="18971" x="1219200" y="2333625"/>
          <p14:tracePt t="18987" x="1181100" y="2328863"/>
          <p14:tracePt t="19004" x="1147763" y="2300288"/>
          <p14:tracePt t="19021" x="1100138" y="2252663"/>
          <p14:tracePt t="19037" x="1076325" y="2219325"/>
          <p14:tracePt t="19054" x="1052513" y="2190750"/>
          <p14:tracePt t="19072" x="1019175" y="2128838"/>
          <p14:tracePt t="19087" x="1004888" y="2066925"/>
          <p14:tracePt t="19104" x="1000125" y="2005013"/>
          <p14:tracePt t="19121" x="1000125" y="1957388"/>
          <p14:tracePt t="19137" x="1009650" y="1905000"/>
          <p14:tracePt t="19154" x="1023938" y="1876425"/>
          <p14:tracePt t="19171" x="1038225" y="1862138"/>
          <p14:tracePt t="19187" x="1062038" y="1847850"/>
          <p14:tracePt t="19204" x="1104900" y="1838325"/>
          <p14:tracePt t="19220" x="1138238" y="1838325"/>
          <p14:tracePt t="19237" x="1162050" y="1843088"/>
          <p14:tracePt t="19254" x="1185863" y="1862138"/>
          <p14:tracePt t="19270" x="1214438" y="1905000"/>
          <p14:tracePt t="19287" x="1233488" y="1943100"/>
          <p14:tracePt t="19304" x="1238250" y="1976438"/>
          <p14:tracePt t="19321" x="1247775" y="2000250"/>
          <p14:tracePt t="19337" x="1247775" y="2014538"/>
          <p14:tracePt t="19354" x="1247775" y="2019300"/>
          <p14:tracePt t="19370" x="1247775" y="2028825"/>
          <p14:tracePt t="19387" x="1247775" y="2038350"/>
          <p14:tracePt t="19421" x="1247775" y="2043113"/>
          <p14:tracePt t="19437" x="1247775" y="2047875"/>
          <p14:tracePt t="19454" x="1247775" y="2052638"/>
          <p14:tracePt t="19763" x="1262063" y="2057400"/>
          <p14:tracePt t="19769" x="1271588" y="2062163"/>
          <p14:tracePt t="19776" x="1290638" y="2062163"/>
          <p14:tracePt t="19787" x="1309688" y="2062163"/>
          <p14:tracePt t="19804" x="1328738" y="2062163"/>
          <p14:tracePt t="19820" x="1362075" y="2062163"/>
          <p14:tracePt t="19837" x="1371600" y="2062163"/>
          <p14:tracePt t="19854" x="1385888" y="2062163"/>
          <p14:tracePt t="19870" x="1400175" y="2062163"/>
          <p14:tracePt t="19887" x="1433513" y="2062163"/>
          <p14:tracePt t="19904" x="1462088" y="2062163"/>
          <p14:tracePt t="19920" x="1490663" y="2062163"/>
          <p14:tracePt t="19938" x="1524000" y="2062163"/>
          <p14:tracePt t="19954" x="1557338" y="2062163"/>
          <p14:tracePt t="19970" x="1566863" y="2062163"/>
          <p14:tracePt t="19987" x="1581150" y="2062163"/>
          <p14:tracePt t="20004" x="1600200" y="2062163"/>
          <p14:tracePt t="20020" x="1614488" y="2062163"/>
          <p14:tracePt t="20037" x="1624013" y="2062163"/>
          <p14:tracePt t="20054" x="1643063" y="2062163"/>
          <p14:tracePt t="20071" x="1652588" y="2062163"/>
          <p14:tracePt t="20087" x="1657350" y="2062163"/>
          <p14:tracePt t="20104" x="1666875" y="2062163"/>
          <p14:tracePt t="20130" x="1671638" y="2062163"/>
          <p14:tracePt t="20138" x="1676400" y="2062163"/>
          <p14:tracePt t="20154" x="1681163" y="2062163"/>
          <p14:tracePt t="20170" x="1685925" y="2062163"/>
          <p14:tracePt t="20187" x="1695450" y="2062163"/>
          <p14:tracePt t="21313" x="1719263" y="2062163"/>
          <p14:tracePt t="21319" x="1743075" y="2066925"/>
          <p14:tracePt t="21326" x="1790700" y="2076450"/>
          <p14:tracePt t="21337" x="1838325" y="2076450"/>
          <p14:tracePt t="21354" x="1928813" y="2085975"/>
          <p14:tracePt t="21370" x="2047875" y="2100263"/>
          <p14:tracePt t="21404" x="2133600" y="2105025"/>
          <p14:tracePt t="21437" x="2200275" y="2105025"/>
          <p14:tracePt t="21454" x="2219325" y="2105025"/>
          <p14:tracePt t="21470" x="2238375" y="2105025"/>
          <p14:tracePt t="21488" x="2257425" y="2105025"/>
          <p14:tracePt t="21504" x="2271713" y="2105025"/>
          <p14:tracePt t="21521" x="2281238" y="2105025"/>
          <p14:tracePt t="21537" x="2295525" y="2105025"/>
          <p14:tracePt t="21554" x="2314575" y="2105025"/>
          <p14:tracePt t="21571" x="2319338" y="2105025"/>
          <p14:tracePt t="21587" x="2328863" y="2105025"/>
          <p14:tracePt t="21604" x="2333625" y="2105025"/>
          <p14:tracePt t="21605" x="2338388" y="2105025"/>
          <p14:tracePt t="22017" x="2381250" y="2105025"/>
          <p14:tracePt t="22024" x="2452688" y="2100263"/>
          <p14:tracePt t="22037" x="2519363" y="2095500"/>
          <p14:tracePt t="22054" x="2676525" y="2095500"/>
          <p14:tracePt t="22070" x="2747963" y="2095500"/>
          <p14:tracePt t="22104" x="2881313" y="2100263"/>
          <p14:tracePt t="22137" x="2967038" y="2100263"/>
          <p14:tracePt t="22154" x="3005138" y="2100263"/>
          <p14:tracePt t="22171" x="3062288" y="2100263"/>
          <p14:tracePt t="22187" x="3105150" y="2100263"/>
          <p14:tracePt t="22204" x="3143250" y="2100263"/>
          <p14:tracePt t="22220" x="3171825" y="2100263"/>
          <p14:tracePt t="22237" x="3209925" y="2100263"/>
          <p14:tracePt t="22254" x="3228975" y="2100263"/>
          <p14:tracePt t="22270" x="3252788" y="2100263"/>
          <p14:tracePt t="22287" x="3267075" y="2100263"/>
          <p14:tracePt t="22304" x="3281363" y="2100263"/>
          <p14:tracePt t="22320" x="3286125" y="2100263"/>
          <p14:tracePt t="22337" x="3295650" y="2100263"/>
          <p14:tracePt t="22443" x="3290888" y="2100263"/>
          <p14:tracePt t="22451" x="3286125" y="2100263"/>
          <p14:tracePt t="22458" x="3276600" y="2105025"/>
          <p14:tracePt t="22470" x="3267075" y="2114550"/>
          <p14:tracePt t="22487" x="3219450" y="2124075"/>
          <p14:tracePt t="22504" x="3190875" y="2128838"/>
          <p14:tracePt t="22520" x="3157538" y="2138363"/>
          <p14:tracePt t="22538" x="3119438" y="2147888"/>
          <p14:tracePt t="22554" x="3081338" y="2162175"/>
          <p14:tracePt t="22570" x="3048000" y="2166938"/>
          <p14:tracePt t="22587" x="2995613" y="2171700"/>
          <p14:tracePt t="22604" x="2919413" y="2185988"/>
          <p14:tracePt t="22620" x="2871788" y="2185988"/>
          <p14:tracePt t="22637" x="2819400" y="2185988"/>
          <p14:tracePt t="22654" x="2767013" y="2176463"/>
          <p14:tracePt t="22670" x="2705100" y="2166938"/>
          <p14:tracePt t="22687" x="2686050" y="2152650"/>
          <p14:tracePt t="22704" x="2667000" y="2138363"/>
          <p14:tracePt t="22722" x="2657475" y="2114550"/>
          <p14:tracePt t="22737" x="2652713" y="2076450"/>
          <p14:tracePt t="22753" x="2671763" y="2038350"/>
          <p14:tracePt t="22772" x="2681288" y="2014538"/>
          <p14:tracePt t="22787" x="2705100" y="1995488"/>
          <p14:tracePt t="22804" x="2752725" y="1985963"/>
          <p14:tracePt t="22820" x="2776538" y="1985963"/>
          <p14:tracePt t="22837" x="2795588" y="2005013"/>
          <p14:tracePt t="22854" x="2828925" y="2033588"/>
          <p14:tracePt t="22870" x="2843213" y="2047875"/>
          <p14:tracePt t="22887" x="2847975" y="2066925"/>
          <p14:tracePt t="22903" x="2852738" y="2071688"/>
          <p14:tracePt t="22920" x="2857500" y="2081213"/>
          <p14:tracePt t="22937" x="2857500" y="2085975"/>
          <p14:tracePt t="22954" x="2862263" y="2085975"/>
          <p14:tracePt t="22970" x="2867025" y="2095500"/>
          <p14:tracePt t="22987" x="2900363" y="2100263"/>
          <p14:tracePt t="23003" x="2943225" y="2105025"/>
          <p14:tracePt t="23020" x="2995613" y="2119313"/>
          <p14:tracePt t="23038" x="3033713" y="2124075"/>
          <p14:tracePt t="23053" x="3076575" y="2128838"/>
          <p14:tracePt t="23071" x="3086100" y="2128838"/>
          <p14:tracePt t="23087" x="3100388" y="2128838"/>
          <p14:tracePt t="23104" x="3109913" y="2128838"/>
          <p14:tracePt t="23123" x="3114675" y="2128838"/>
          <p14:tracePt t="23242" x="3119438" y="2128838"/>
          <p14:tracePt t="23287" x="3119438" y="2133600"/>
          <p14:tracePt t="23294" x="3119438" y="2138363"/>
          <p14:tracePt t="23309" x="3119438" y="2143125"/>
          <p14:tracePt t="23324" x="3119438" y="2147888"/>
          <p14:tracePt t="23347" x="3114675" y="2147888"/>
          <p14:tracePt t="23353" x="3114675" y="2152650"/>
          <p14:tracePt t="23370" x="3100388" y="2157413"/>
          <p14:tracePt t="23387" x="3086100" y="2166938"/>
          <p14:tracePt t="23404" x="3048000" y="2166938"/>
          <p14:tracePt t="23420" x="3014663" y="2166938"/>
          <p14:tracePt t="23437" x="2971800" y="2166938"/>
          <p14:tracePt t="23454" x="2928938" y="2166938"/>
          <p14:tracePt t="23471" x="2867025" y="2166938"/>
          <p14:tracePt t="23487" x="2828925" y="2162175"/>
          <p14:tracePt t="23504" x="2771775" y="2152650"/>
          <p14:tracePt t="23520" x="2709863" y="2147888"/>
          <p14:tracePt t="23537" x="2633663" y="2147888"/>
          <p14:tracePt t="23553" x="2586038" y="2147888"/>
          <p14:tracePt t="23570" x="2557463" y="2147888"/>
          <p14:tracePt t="23587" x="2533650" y="2147888"/>
          <p14:tracePt t="23604" x="2505075" y="2147888"/>
          <p14:tracePt t="23620" x="2490788" y="2147888"/>
          <p14:tracePt t="23637" x="2476500" y="2147888"/>
          <p14:tracePt t="23654" x="2443163" y="2147888"/>
          <p14:tracePt t="23670" x="2414588" y="2147888"/>
          <p14:tracePt t="23687" x="2376488" y="2147888"/>
          <p14:tracePt t="23704" x="2328863" y="2147888"/>
          <p14:tracePt t="23720" x="2266950" y="2147888"/>
          <p14:tracePt t="23737" x="2233613" y="2147888"/>
          <p14:tracePt t="23754" x="2205038" y="2147888"/>
          <p14:tracePt t="23770" x="2181225" y="2147888"/>
          <p14:tracePt t="23787" x="2166938" y="2147888"/>
          <p14:tracePt t="23804" x="2157413" y="2147888"/>
          <p14:tracePt t="23820" x="2152650" y="2147888"/>
          <p14:tracePt t="23837" x="2147888" y="2147888"/>
          <p14:tracePt t="23853" x="2143125" y="2147888"/>
          <p14:tracePt t="23919" x="2138363" y="2147888"/>
          <p14:tracePt t="25888" x="2143125" y="2147888"/>
          <p14:tracePt t="25895" x="2152650" y="2147888"/>
          <p14:tracePt t="25903" x="2157413" y="2147888"/>
          <p14:tracePt t="25920" x="2181225" y="2147888"/>
          <p14:tracePt t="25937" x="2214563" y="2147888"/>
          <p14:tracePt t="25953" x="2305050" y="2157413"/>
          <p14:tracePt t="25970" x="2376488" y="2171700"/>
          <p14:tracePt t="26004" x="2695575" y="2214563"/>
          <p14:tracePt t="26037" x="3119438" y="2276475"/>
          <p14:tracePt t="26053" x="3429000" y="2309813"/>
          <p14:tracePt t="26070" x="3805238" y="2347913"/>
          <p14:tracePt t="26087" x="4086225" y="2357438"/>
          <p14:tracePt t="26103" x="4271963" y="2366963"/>
          <p14:tracePt t="26120" x="4471988" y="2366963"/>
          <p14:tracePt t="26136" x="4705350" y="2376488"/>
          <p14:tracePt t="26153" x="4819650" y="2376488"/>
          <p14:tracePt t="26170" x="4895850" y="2376488"/>
          <p14:tracePt t="26187" x="4938713" y="2376488"/>
          <p14:tracePt t="26203" x="4967288" y="2376488"/>
          <p14:tracePt t="26410" x="4995863" y="2362200"/>
          <p14:tracePt t="26416" x="5043488" y="2333625"/>
          <p14:tracePt t="26423" x="5072063" y="2314575"/>
          <p14:tracePt t="26437" x="5110163" y="2300288"/>
          <p14:tracePt t="26453" x="5191125" y="2262188"/>
          <p14:tracePt t="26470" x="5224463" y="2252663"/>
          <p14:tracePt t="26487" x="5243513" y="2247900"/>
          <p14:tracePt t="26503" x="5276850" y="2233613"/>
          <p14:tracePt t="26520" x="5295900" y="2224088"/>
          <p14:tracePt t="26536" x="5314950" y="2219325"/>
          <p14:tracePt t="26553" x="5329238" y="2214563"/>
          <p14:tracePt t="26570" x="5362575" y="2205038"/>
          <p14:tracePt t="26587" x="5372100" y="2195513"/>
          <p14:tracePt t="26603" x="5381625" y="2190750"/>
          <p14:tracePt t="26620" x="5391150" y="2190750"/>
          <p14:tracePt t="26637" x="5400675" y="2190750"/>
          <p14:tracePt t="26672" x="5405438" y="2190750"/>
          <p14:tracePt t="26747" x="5410200" y="2190750"/>
          <p14:tracePt t="27041" x="5424488" y="2190750"/>
          <p14:tracePt t="27048" x="5434013" y="2190750"/>
          <p14:tracePt t="27056" x="5443538" y="2190750"/>
          <p14:tracePt t="27070" x="5457825" y="2190750"/>
          <p14:tracePt t="27087" x="5486400" y="2190750"/>
          <p14:tracePt t="27103" x="5510213" y="2190750"/>
          <p14:tracePt t="27107" x="5519738" y="2190750"/>
          <p14:tracePt t="27137" x="5562600" y="2195513"/>
          <p14:tracePt t="27170" x="5595938" y="2195513"/>
          <p14:tracePt t="27186" x="5614988" y="2200275"/>
          <p14:tracePt t="27203" x="5624513" y="2200275"/>
          <p14:tracePt t="27220" x="5629275" y="2200275"/>
          <p14:tracePt t="27237" x="5634038" y="2200275"/>
          <p14:tracePt t="27253" x="5643563" y="2200275"/>
          <p14:tracePt t="27270" x="5648325" y="2200275"/>
          <p14:tracePt t="27287" x="5657850" y="2205038"/>
          <p14:tracePt t="27304" x="5676900" y="2214563"/>
          <p14:tracePt t="27320" x="5695950" y="2224088"/>
          <p14:tracePt t="27337" x="5719763" y="2228850"/>
          <p14:tracePt t="27353" x="5734050" y="2233613"/>
          <p14:tracePt t="27370" x="5767388" y="2243138"/>
          <p14:tracePt t="27387" x="5781675" y="2247900"/>
          <p14:tracePt t="27403" x="5795963" y="2252663"/>
          <p14:tracePt t="27420" x="5805488" y="2252663"/>
          <p14:tracePt t="27436" x="5815013" y="2252663"/>
          <p14:tracePt t="27453" x="5824538" y="2252663"/>
          <p14:tracePt t="27470" x="5829300" y="2252663"/>
          <p14:tracePt t="27487" x="5834063" y="2252663"/>
          <p14:tracePt t="27599" x="5838825" y="2252663"/>
          <p14:tracePt t="27606" x="5843588" y="2252663"/>
          <p14:tracePt t="27621" x="5848350" y="2252663"/>
          <p14:tracePt t="27628" x="5853113" y="2252663"/>
          <p14:tracePt t="27636" x="5862638" y="2252663"/>
          <p14:tracePt t="27653" x="5872163" y="2252663"/>
          <p14:tracePt t="27670" x="5886450" y="2252663"/>
          <p14:tracePt t="27688" x="5905500" y="2252663"/>
          <p14:tracePt t="27704" x="5910263" y="2252663"/>
          <p14:tracePt t="27720" x="5919788" y="2252663"/>
          <p14:tracePt t="27737" x="5924550" y="2252663"/>
          <p14:tracePt t="28142" x="5938838" y="2252663"/>
          <p14:tracePt t="28148" x="5948363" y="2252663"/>
          <p14:tracePt t="28156" x="5953125" y="2252663"/>
          <p14:tracePt t="28187" x="5981700" y="2252663"/>
          <p14:tracePt t="28220" x="6019800" y="2252663"/>
          <p14:tracePt t="28237" x="6048375" y="2247900"/>
          <p14:tracePt t="28253" x="6072188" y="2243138"/>
          <p14:tracePt t="28270" x="6096000" y="2243138"/>
          <p14:tracePt t="28286" x="6129338" y="2238375"/>
          <p14:tracePt t="28303" x="6176963" y="2233613"/>
          <p14:tracePt t="28320" x="6205538" y="2233613"/>
          <p14:tracePt t="28336" x="6238875" y="2233613"/>
          <p14:tracePt t="28354" x="6286500" y="2233613"/>
          <p14:tracePt t="28370" x="6329363" y="2233613"/>
          <p14:tracePt t="28387" x="6372225" y="2233613"/>
          <p14:tracePt t="28403" x="6424613" y="2233613"/>
          <p14:tracePt t="28420" x="6505575" y="2233613"/>
          <p14:tracePt t="28436" x="6548438" y="2224088"/>
          <p14:tracePt t="28453" x="6572250" y="2219325"/>
          <p14:tracePt t="28470" x="6591300" y="2219325"/>
          <p14:tracePt t="28487" x="6600825" y="2214563"/>
          <p14:tracePt t="28685" x="6619875" y="2209800"/>
          <p14:tracePt t="28695" x="6634163" y="2205038"/>
          <p14:tracePt t="28706" x="6662738" y="2195513"/>
          <p14:tracePt t="28720" x="6734175" y="2190750"/>
          <p14:tracePt t="28736" x="6848475" y="2176463"/>
          <p14:tracePt t="28753" x="6943725" y="2157413"/>
          <p14:tracePt t="28770" x="7000875" y="2152650"/>
          <p14:tracePt t="28787" x="7062788" y="2147888"/>
          <p14:tracePt t="28803" x="7167563" y="2133600"/>
          <p14:tracePt t="28820" x="7239000" y="2133600"/>
          <p14:tracePt t="28837" x="7305675" y="2133600"/>
          <p14:tracePt t="28853" x="7381875" y="2133600"/>
          <p14:tracePt t="28870" x="7429500" y="2133600"/>
          <p14:tracePt t="28887" x="7467600" y="2124075"/>
          <p14:tracePt t="28903" x="7510463" y="2124075"/>
          <p14:tracePt t="28920" x="7577138" y="2119313"/>
          <p14:tracePt t="28936" x="7629525" y="2114550"/>
          <p14:tracePt t="28953" x="7662863" y="2105025"/>
          <p14:tracePt t="28970" x="7691438" y="2105025"/>
          <p14:tracePt t="28986" x="7734300" y="2105025"/>
          <p14:tracePt t="29003" x="7753350" y="2105025"/>
          <p14:tracePt t="29020" x="7772400" y="2105025"/>
          <p14:tracePt t="29037" x="7805738" y="2100263"/>
          <p14:tracePt t="29053" x="7815263" y="2095500"/>
          <p14:tracePt t="29070" x="7829550" y="2095500"/>
          <p14:tracePt t="29086" x="7848600" y="2090738"/>
          <p14:tracePt t="29103" x="7858125" y="2090738"/>
          <p14:tracePt t="29120" x="7862888" y="2090738"/>
          <p14:tracePt t="29137" x="7867650" y="2090738"/>
          <p14:tracePt t="29199" x="7848600" y="2090738"/>
          <p14:tracePt t="29207" x="7796213" y="2095500"/>
          <p14:tracePt t="29213" x="7696200" y="2100263"/>
          <p14:tracePt t="29221" x="7610475" y="2109788"/>
          <p14:tracePt t="29236" x="7358063" y="2133600"/>
          <p14:tracePt t="29253" x="7067550" y="2152650"/>
          <p14:tracePt t="29270" x="6891338" y="2162175"/>
          <p14:tracePt t="29287" x="6710363" y="2166938"/>
          <p14:tracePt t="29303" x="6629400" y="2166938"/>
          <p14:tracePt t="29320" x="6586538" y="2166938"/>
          <p14:tracePt t="29337" x="6557963" y="2166938"/>
          <p14:tracePt t="29353" x="6538913" y="2166938"/>
          <p14:tracePt t="29369" x="6519863" y="2166938"/>
          <p14:tracePt t="29387" x="6491288" y="2162175"/>
          <p14:tracePt t="29404" x="6453188" y="2162175"/>
          <p14:tracePt t="29420" x="6348413" y="2162175"/>
          <p14:tracePt t="29436" x="6257925" y="2152650"/>
          <p14:tracePt t="29453" x="6148388" y="2152650"/>
          <p14:tracePt t="29470" x="6034088" y="2152650"/>
          <p14:tracePt t="29486" x="5967413" y="2152650"/>
          <p14:tracePt t="29503" x="5895975" y="2152650"/>
          <p14:tracePt t="29520" x="5815013" y="2147888"/>
          <p14:tracePt t="29537" x="5738813" y="2147888"/>
          <p14:tracePt t="29553" x="5695950" y="2147888"/>
          <p14:tracePt t="29570" x="5667375" y="2147888"/>
          <p14:tracePt t="29587" x="5638800" y="2147888"/>
          <p14:tracePt t="29603" x="5614988" y="2147888"/>
          <p14:tracePt t="29620" x="5610225" y="2147888"/>
          <p14:tracePt t="29636" x="5600700" y="2147888"/>
          <p14:tracePt t="29868" x="5553075" y="2147888"/>
          <p14:tracePt t="29875" x="5495925" y="2152650"/>
          <p14:tracePt t="29887" x="5453063" y="2152650"/>
          <p14:tracePt t="29904" x="5348288" y="2152650"/>
          <p14:tracePt t="29920" x="5214938" y="2152650"/>
          <p14:tracePt t="29953" x="5086350" y="2152650"/>
          <p14:tracePt t="29986" x="4976813" y="2152650"/>
          <p14:tracePt t="30003" x="4914900" y="2152650"/>
          <p14:tracePt t="30020" x="4838700" y="2152650"/>
          <p14:tracePt t="30036" x="4719638" y="2162175"/>
          <p14:tracePt t="30053" x="4652963" y="2162175"/>
          <p14:tracePt t="30070" x="4572000" y="2176463"/>
          <p14:tracePt t="30087" x="4457700" y="2176463"/>
          <p14:tracePt t="30103" x="4281488" y="2185988"/>
          <p14:tracePt t="30119" x="4176713" y="2185988"/>
          <p14:tracePt t="30137" x="4110038" y="2185988"/>
          <p14:tracePt t="30153" x="3971925" y="2185988"/>
          <p14:tracePt t="30170" x="3895725" y="2185988"/>
          <p14:tracePt t="30186" x="3833813" y="2185988"/>
          <p14:tracePt t="30203" x="3786188" y="2185988"/>
          <p14:tracePt t="30220" x="3724275" y="2185988"/>
          <p14:tracePt t="30236" x="3700463" y="2181225"/>
          <p14:tracePt t="30253" x="3681413" y="2181225"/>
          <p14:tracePt t="30270" x="3671888" y="2181225"/>
          <p14:tracePt t="30286" x="3662363" y="2181225"/>
          <p14:tracePt t="30303" x="3652838" y="2181225"/>
          <p14:tracePt t="30320" x="3648075" y="2181225"/>
          <p14:tracePt t="31961" x="3652838" y="2181225"/>
          <p14:tracePt t="31967" x="3657600" y="2181225"/>
          <p14:tracePt t="31975" x="3662363" y="2181225"/>
          <p14:tracePt t="31986" x="3671888" y="2181225"/>
          <p14:tracePt t="32004" x="3681413" y="2181225"/>
          <p14:tracePt t="32020" x="3719513" y="2181225"/>
          <p14:tracePt t="32053" x="3790950" y="2181225"/>
          <p14:tracePt t="32086" x="3895725" y="2176463"/>
          <p14:tracePt t="32103" x="3929063" y="2171700"/>
          <p14:tracePt t="32120" x="3981450" y="2166938"/>
          <p14:tracePt t="32136" x="4067175" y="2152650"/>
          <p14:tracePt t="32153" x="4138613" y="2143125"/>
          <p14:tracePt t="32169" x="4219575" y="2138363"/>
          <p14:tracePt t="32186" x="4291013" y="2128838"/>
          <p14:tracePt t="32203" x="4367213" y="2114550"/>
          <p14:tracePt t="32220" x="4414838" y="2105025"/>
          <p14:tracePt t="32236" x="4457700" y="2095500"/>
          <p14:tracePt t="32254" x="4505325" y="2090738"/>
          <p14:tracePt t="32270" x="4562475" y="2085975"/>
          <p14:tracePt t="32286" x="4600575" y="2076450"/>
          <p14:tracePt t="32303" x="4643438" y="2076450"/>
          <p14:tracePt t="32319" x="4705350" y="2066925"/>
          <p14:tracePt t="32336" x="4748213" y="2052638"/>
          <p14:tracePt t="32353" x="4786313" y="2047875"/>
          <p14:tracePt t="32369" x="4833938" y="2033588"/>
          <p14:tracePt t="32386" x="4905375" y="2009775"/>
          <p14:tracePt t="32403" x="4962525" y="1981200"/>
          <p14:tracePt t="32420" x="5005388" y="1957388"/>
          <p14:tracePt t="32437" x="5043488" y="1928813"/>
          <p14:tracePt t="32453" x="5095875" y="1895475"/>
          <p14:tracePt t="32470" x="5119688" y="1871663"/>
          <p14:tracePt t="32486" x="5143500" y="1852613"/>
          <p14:tracePt t="32503" x="5176838" y="1824038"/>
          <p14:tracePt t="32520" x="5200650" y="1804988"/>
          <p14:tracePt t="32536" x="5238750" y="1795463"/>
          <p14:tracePt t="32553" x="5257800" y="1781175"/>
          <p14:tracePt t="32569" x="5291138" y="1771650"/>
          <p14:tracePt t="32586" x="5310188" y="1757363"/>
          <p14:tracePt t="32603" x="5314950" y="1757363"/>
          <p14:tracePt t="32620" x="5324475" y="1757363"/>
          <p14:tracePt t="32673" x="5319713" y="1757363"/>
          <p14:tracePt t="32680" x="5310188" y="1766888"/>
          <p14:tracePt t="32687" x="5291138" y="1766888"/>
          <p14:tracePt t="32704" x="5243513" y="1781175"/>
          <p14:tracePt t="32720" x="5172075" y="1804988"/>
          <p14:tracePt t="32736" x="5091113" y="1819275"/>
          <p14:tracePt t="32753" x="4995863" y="1828800"/>
          <p14:tracePt t="32769" x="4957763" y="1828800"/>
          <p14:tracePt t="32786" x="4933950" y="1814513"/>
          <p14:tracePt t="32803" x="4924425" y="1809750"/>
          <p14:tracePt t="32820" x="4919663" y="1771650"/>
          <p14:tracePt t="32836" x="4924425" y="1690688"/>
          <p14:tracePt t="32853" x="4948238" y="1604963"/>
          <p14:tracePt t="32870" x="4972050" y="1552575"/>
          <p14:tracePt t="32886" x="5010150" y="1500188"/>
          <p14:tracePt t="32903" x="5033963" y="1481138"/>
          <p14:tracePt t="32920" x="5057775" y="1476375"/>
          <p14:tracePt t="32936" x="5091113" y="1490663"/>
          <p14:tracePt t="32953" x="5110163" y="1543050"/>
          <p14:tracePt t="32969" x="5124450" y="1614488"/>
          <p14:tracePt t="32986" x="5129213" y="1652588"/>
          <p14:tracePt t="33003" x="5124450" y="1704975"/>
          <p14:tracePt t="33020" x="5110163" y="1733550"/>
          <p14:tracePt t="33036" x="5105400" y="1757363"/>
          <p14:tracePt t="33053" x="5100638" y="1766888"/>
          <p14:tracePt t="33070" x="5091113" y="1776413"/>
          <p14:tracePt t="33086" x="5086350" y="1776413"/>
          <p14:tracePt t="33103" x="5081588" y="1781175"/>
          <p14:tracePt t="33239" x="5238750" y="1766888"/>
          <p14:tracePt t="33245" x="5414963" y="1733550"/>
          <p14:tracePt t="33253" x="5695950" y="1704975"/>
          <p14:tracePt t="33269" x="6181725" y="1681163"/>
          <p14:tracePt t="33286" x="6729413" y="1690688"/>
          <p14:tracePt t="33303" x="7129463" y="1724025"/>
          <p14:tracePt t="33319" x="7724775" y="1833563"/>
          <p14:tracePt t="33336" x="7953375" y="1900238"/>
          <p14:tracePt t="33353" x="8153400" y="1966913"/>
          <p14:tracePt t="33370" x="8343900" y="2033588"/>
          <p14:tracePt t="33386" x="8396288" y="2047875"/>
          <p14:tracePt t="33403" x="8410575" y="2047875"/>
          <p14:tracePt t="33420" x="8415338" y="2047875"/>
          <p14:tracePt t="33635" x="8420100" y="2047875"/>
          <p14:tracePt t="33643" x="8429625" y="2057400"/>
          <p14:tracePt t="33653" x="8448675" y="2062163"/>
          <p14:tracePt t="33670" x="8486775" y="2081213"/>
          <p14:tracePt t="33686" x="8572500" y="2100263"/>
          <p14:tracePt t="33703" x="8624888" y="2109788"/>
          <p14:tracePt t="33719" x="8662988" y="2119313"/>
          <p14:tracePt t="33737" x="8705850" y="2119313"/>
          <p14:tracePt t="33753" x="8724900" y="2128838"/>
          <p14:tracePt t="33769" x="8739188" y="2133600"/>
          <p14:tracePt t="33786" x="8748713" y="2138363"/>
          <p14:tracePt t="33803" x="8758238" y="2147888"/>
          <p14:tracePt t="33820" x="8767763" y="2147888"/>
          <p14:tracePt t="33836" x="8772525" y="2147888"/>
          <p14:tracePt t="33853" x="8777288" y="2152650"/>
          <p14:tracePt t="33869" x="8777288" y="2162175"/>
          <p14:tracePt t="33886" x="8772525" y="2176463"/>
          <p14:tracePt t="33903" x="8753475" y="2185988"/>
          <p14:tracePt t="33920" x="8710613" y="2209800"/>
          <p14:tracePt t="33936" x="8610600" y="2233613"/>
          <p14:tracePt t="33953" x="8567738" y="2228850"/>
          <p14:tracePt t="33970" x="8534400" y="2219325"/>
          <p14:tracePt t="33986" x="8515350" y="2200275"/>
          <p14:tracePt t="34003" x="8505825" y="2176463"/>
          <p14:tracePt t="34019" x="8501063" y="2138363"/>
          <p14:tracePt t="34036" x="8501063" y="2105025"/>
          <p14:tracePt t="34053" x="8515350" y="2047875"/>
          <p14:tracePt t="34069" x="8529638" y="2024063"/>
          <p14:tracePt t="34086" x="8548688" y="2014538"/>
          <p14:tracePt t="34103" x="8558213" y="2005013"/>
          <p14:tracePt t="34105" x="8567738" y="2000250"/>
          <p14:tracePt t="34119" x="8591550" y="1995488"/>
          <p14:tracePt t="34136" x="8610600" y="2000250"/>
          <p14:tracePt t="34153" x="8634413" y="2009775"/>
          <p14:tracePt t="34170" x="8648700" y="2024063"/>
          <p14:tracePt t="34186" x="8677275" y="2052638"/>
          <p14:tracePt t="34203" x="8691563" y="2071688"/>
          <p14:tracePt t="34219" x="8701088" y="2095500"/>
          <p14:tracePt t="34236" x="8715375" y="2128838"/>
          <p14:tracePt t="34253" x="8715375" y="2152650"/>
          <p14:tracePt t="34270" x="8715375" y="2171700"/>
          <p14:tracePt t="34286" x="8705850" y="2195513"/>
          <p14:tracePt t="34303" x="8686800" y="2209800"/>
          <p14:tracePt t="34319" x="8658225" y="2219325"/>
          <p14:tracePt t="34336" x="8629650" y="2209800"/>
          <p14:tracePt t="34353" x="8596313" y="2200275"/>
          <p14:tracePt t="34369" x="8567738" y="2176463"/>
          <p14:tracePt t="34386" x="8558213" y="2147888"/>
          <p14:tracePt t="34403" x="8558213" y="2090738"/>
          <p14:tracePt t="34419" x="8591550" y="1976438"/>
          <p14:tracePt t="34436" x="8620125" y="1933575"/>
          <p14:tracePt t="34453" x="8634413" y="1909763"/>
          <p14:tracePt t="34469" x="8643938" y="1900238"/>
          <p14:tracePt t="34486" x="8662988" y="1890713"/>
          <p14:tracePt t="34503" x="8672513" y="1895475"/>
          <p14:tracePt t="34519" x="8686800" y="1919288"/>
          <p14:tracePt t="34537" x="8691563" y="1957388"/>
          <p14:tracePt t="34553" x="8682038" y="2000250"/>
          <p14:tracePt t="34569" x="8667750" y="2024063"/>
          <p14:tracePt t="34586" x="8629650" y="2062163"/>
          <p14:tracePt t="34603" x="8572500" y="2100263"/>
          <p14:tracePt t="34605" x="8543925" y="2105025"/>
          <p14:tracePt t="34620" x="8510588" y="2119313"/>
          <p14:tracePt t="34636" x="8491538" y="2124075"/>
          <p14:tracePt t="34653" x="8482013" y="2124075"/>
          <p14:tracePt t="34686" x="8482013" y="2119313"/>
          <p14:tracePt t="34703" x="8491538" y="2109788"/>
          <p14:tracePt t="34719" x="8515350" y="2105025"/>
          <p14:tracePt t="34736" x="8534400" y="2095500"/>
          <p14:tracePt t="34753" x="8539163" y="2095500"/>
          <p14:tracePt t="34769" x="8543925" y="2095500"/>
          <p14:tracePt t="34803" x="8515350" y="2105025"/>
          <p14:tracePt t="34819" x="8453438" y="2119313"/>
          <p14:tracePt t="34836" x="8391525" y="2133600"/>
          <p14:tracePt t="34853" x="8320088" y="2147888"/>
          <p14:tracePt t="34869" x="8286750" y="2147888"/>
          <p14:tracePt t="34886" x="8272463" y="2147888"/>
          <p14:tracePt t="34903" x="8267700" y="2147888"/>
          <p14:tracePt t="34919" x="8258175" y="2147888"/>
          <p14:tracePt t="35037" x="8253413" y="2152650"/>
          <p14:tracePt t="36360" x="8181975" y="2152650"/>
          <p14:tracePt t="36368" x="8062913" y="2162175"/>
          <p14:tracePt t="36373" x="7939088" y="2171700"/>
          <p14:tracePt t="36389" x="7853363" y="2171700"/>
          <p14:tracePt t="36403" x="7481888" y="2157413"/>
          <p14:tracePt t="36419" x="7272338" y="2147888"/>
          <p14:tracePt t="36453" x="6891338" y="2119313"/>
          <p14:tracePt t="36486" x="6610350" y="2095500"/>
          <p14:tracePt t="36503" x="6496050" y="2095500"/>
          <p14:tracePt t="36520" x="6315075" y="2095500"/>
          <p14:tracePt t="36536" x="6205538" y="2095500"/>
          <p14:tracePt t="36553" x="6038850" y="2100263"/>
          <p14:tracePt t="36569" x="5805488" y="2109788"/>
          <p14:tracePt t="36586" x="5419725" y="2128838"/>
          <p14:tracePt t="36603" x="5148263" y="2157413"/>
          <p14:tracePt t="36619" x="4733925" y="2233613"/>
          <p14:tracePt t="36636" x="4343400" y="2295525"/>
          <p14:tracePt t="36653" x="3914775" y="2362200"/>
          <p14:tracePt t="36670" x="3738563" y="2371725"/>
          <p14:tracePt t="36686" x="3590925" y="2347913"/>
          <p14:tracePt t="36703" x="3505200" y="2319338"/>
          <p14:tracePt t="36719" x="3457575" y="2300288"/>
          <p14:tracePt t="36736" x="3448050" y="2286000"/>
          <p14:tracePt t="36955" x="3319463" y="2286000"/>
          <p14:tracePt t="36962" x="3133725" y="2286000"/>
          <p14:tracePt t="36970" x="2909888" y="2286000"/>
          <p14:tracePt t="36986" x="2533650" y="2266950"/>
          <p14:tracePt t="37002" x="2157413" y="2238375"/>
          <p14:tracePt t="37019" x="1781175" y="2219325"/>
          <p14:tracePt t="37036" x="1657350" y="2200275"/>
          <p14:tracePt t="37053" x="1576388" y="2195513"/>
          <p14:tracePt t="37069" x="1514475" y="2185988"/>
          <p14:tracePt t="37087" x="1447800" y="2185988"/>
          <p14:tracePt t="37103" x="1409700" y="2185988"/>
          <p14:tracePt t="37119" x="1390650" y="2185988"/>
          <p14:tracePt t="37136" x="1381125" y="2185988"/>
          <p14:tracePt t="37152" x="1371600" y="2185988"/>
          <p14:tracePt t="37169" x="1366838" y="2185988"/>
          <p14:tracePt t="37202" x="1395413" y="2176463"/>
          <p14:tracePt t="37219" x="1428750" y="2171700"/>
          <p14:tracePt t="37236" x="1481138" y="2162175"/>
          <p14:tracePt t="37253" x="1533525" y="2157413"/>
          <p14:tracePt t="37269" x="1600200" y="2157413"/>
          <p14:tracePt t="37286" x="1647825" y="2157413"/>
          <p14:tracePt t="37303" x="1719263" y="2147888"/>
          <p14:tracePt t="37320" x="1819275" y="2147888"/>
          <p14:tracePt t="37336" x="1881188" y="2143125"/>
          <p14:tracePt t="37352" x="1962150" y="2138363"/>
          <p14:tracePt t="37369" x="2085975" y="2119313"/>
          <p14:tracePt t="37386" x="2243138" y="2109788"/>
          <p14:tracePt t="37403" x="2457450" y="2095500"/>
          <p14:tracePt t="37419" x="2638425" y="2076450"/>
          <p14:tracePt t="37436" x="2833688" y="2076450"/>
          <p14:tracePt t="37452" x="3081338" y="2081213"/>
          <p14:tracePt t="37469" x="3281363" y="2090738"/>
          <p14:tracePt t="37486" x="3457575" y="2095500"/>
          <p14:tracePt t="37502" x="3667125" y="2095500"/>
          <p14:tracePt t="37519" x="3943350" y="2095500"/>
          <p14:tracePt t="37536" x="4076700" y="2095500"/>
          <p14:tracePt t="37552" x="4224338" y="2085975"/>
          <p14:tracePt t="37569" x="4348163" y="2085975"/>
          <p14:tracePt t="37586" x="4495800" y="2085975"/>
          <p14:tracePt t="37603" x="4586288" y="2085975"/>
          <p14:tracePt t="37619" x="4652963" y="2085975"/>
          <p14:tracePt t="37636" x="4772025" y="2071688"/>
          <p14:tracePt t="37653" x="4833938" y="2057400"/>
          <p14:tracePt t="37669" x="4891088" y="2057400"/>
          <p14:tracePt t="37686" x="4929188" y="2057400"/>
          <p14:tracePt t="37702" x="4981575" y="2057400"/>
          <p14:tracePt t="37719" x="5000625" y="2057400"/>
          <p14:tracePt t="37736" x="5014913" y="2057400"/>
          <p14:tracePt t="37753" x="5024438" y="2057400"/>
          <p14:tracePt t="37769" x="5033963" y="2057400"/>
          <p14:tracePt t="37786" x="5038725" y="2057400"/>
          <p14:tracePt t="37802" x="5043488" y="2057400"/>
          <p14:tracePt t="38107" x="4981575" y="2057400"/>
          <p14:tracePt t="38114" x="4872038" y="2057400"/>
          <p14:tracePt t="38122" x="4772025" y="2057400"/>
          <p14:tracePt t="38136" x="4552950" y="2038350"/>
          <p14:tracePt t="38152" x="4214813" y="2028825"/>
          <p14:tracePt t="38169" x="3933825" y="2019300"/>
          <p14:tracePt t="38186" x="3543300" y="2005013"/>
          <p14:tracePt t="38202" x="3086100" y="1995488"/>
          <p14:tracePt t="38219" x="2847975" y="1985963"/>
          <p14:tracePt t="38236" x="2681288" y="1976438"/>
          <p14:tracePt t="38253" x="2457450" y="1976438"/>
          <p14:tracePt t="38269" x="2347913" y="1976438"/>
          <p14:tracePt t="38286" x="2252663" y="1981200"/>
          <p14:tracePt t="38302" x="2162175" y="1985963"/>
          <p14:tracePt t="38319" x="2014538" y="2005013"/>
          <p14:tracePt t="38336" x="1928813" y="2019300"/>
          <p14:tracePt t="38353" x="1881188" y="2028825"/>
          <p14:tracePt t="38369" x="1857375" y="2028825"/>
          <p14:tracePt t="38386" x="1843088" y="2043113"/>
          <p14:tracePt t="38635" x="1824038" y="2047875"/>
          <p14:tracePt t="38642" x="1804988" y="2052638"/>
          <p14:tracePt t="38652" x="1795463" y="2052638"/>
          <p14:tracePt t="38670" x="1785938" y="2057400"/>
          <p14:tracePt t="38686" x="1776413" y="2057400"/>
          <p14:tracePt t="38702" x="1771650" y="2057400"/>
          <p14:tracePt t="38738" x="1781175" y="2057400"/>
          <p14:tracePt t="38752" x="1833563" y="2062163"/>
          <p14:tracePt t="38769" x="1947863" y="2071688"/>
          <p14:tracePt t="38786" x="2157413" y="2081213"/>
          <p14:tracePt t="38802" x="2366963" y="2076450"/>
          <p14:tracePt t="38819" x="2819400" y="2043113"/>
          <p14:tracePt t="38836" x="3038475" y="2024063"/>
          <p14:tracePt t="38852" x="3262313" y="2014538"/>
          <p14:tracePt t="38869" x="3471863" y="2005013"/>
          <p14:tracePt t="38886" x="3543300" y="2000250"/>
          <p14:tracePt t="38902" x="3571875" y="2000250"/>
          <p14:tracePt t="38919" x="3595688" y="2000250"/>
          <p14:tracePt t="38936" x="3600450" y="2000250"/>
          <p14:tracePt t="39128" x="3495675" y="2000250"/>
          <p14:tracePt t="39135" x="3309938" y="1985963"/>
          <p14:tracePt t="39142" x="3171825" y="1985963"/>
          <p14:tracePt t="39152" x="3048000" y="1976438"/>
          <p14:tracePt t="39169" x="2776538" y="1976438"/>
          <p14:tracePt t="39186" x="2476500" y="1971675"/>
          <p14:tracePt t="39202" x="2324100" y="1962150"/>
          <p14:tracePt t="39219" x="2176463" y="1962150"/>
          <p14:tracePt t="39236" x="2085975" y="1962150"/>
          <p14:tracePt t="39252" x="2014538" y="1962150"/>
          <p14:tracePt t="39269" x="1962150" y="1962150"/>
          <p14:tracePt t="39286" x="1914525" y="1962150"/>
          <p14:tracePt t="39303" x="1804988" y="1971675"/>
          <p14:tracePt t="39319" x="1724025" y="1976438"/>
          <p14:tracePt t="39336" x="1666875" y="1985963"/>
          <p14:tracePt t="39352" x="1614488" y="1985963"/>
          <p14:tracePt t="39369" x="1547813" y="1985963"/>
          <p14:tracePt t="39386" x="1485900" y="1990725"/>
          <p14:tracePt t="39403" x="1423988" y="1995488"/>
          <p14:tracePt t="39419" x="1366838" y="2009775"/>
          <p14:tracePt t="39436" x="1295400" y="2024063"/>
          <p14:tracePt t="39452" x="1247775" y="2024063"/>
          <p14:tracePt t="39469" x="1209675" y="2033588"/>
          <p14:tracePt t="39486" x="1162050" y="2043113"/>
          <p14:tracePt t="39503" x="1143000" y="2047875"/>
          <p14:tracePt t="39519" x="1119188" y="2047875"/>
          <p14:tracePt t="39536" x="1100138" y="2047875"/>
          <p14:tracePt t="39553" x="1066800" y="2057400"/>
          <p14:tracePt t="39569" x="1042988" y="2062163"/>
          <p14:tracePt t="39586" x="1019175" y="2076450"/>
          <p14:tracePt t="39602" x="990600" y="2081213"/>
          <p14:tracePt t="39603" x="981075" y="2085975"/>
          <p14:tracePt t="39619" x="952500" y="2090738"/>
          <p14:tracePt t="39636" x="928688" y="2100263"/>
          <p14:tracePt t="39652" x="914400" y="2105025"/>
          <p14:tracePt t="39669" x="900113" y="2105025"/>
          <p14:tracePt t="39686" x="890588" y="2105025"/>
          <p14:tracePt t="39702" x="885825" y="2105025"/>
          <p14:tracePt t="39719" x="881063" y="2105025"/>
          <p14:tracePt t="39781" x="876300" y="2105025"/>
          <p14:tracePt t="39833" x="881063" y="2105025"/>
          <p14:tracePt t="39839" x="885825" y="2100263"/>
          <p14:tracePt t="39852" x="900113" y="2095500"/>
          <p14:tracePt t="39869" x="966788" y="2085975"/>
          <p14:tracePt t="39886" x="1019175" y="2085975"/>
          <p14:tracePt t="39902" x="1104900" y="2085975"/>
          <p14:tracePt t="39919" x="1228725" y="2085975"/>
          <p14:tracePt t="39935" x="1462088" y="2071688"/>
          <p14:tracePt t="39952" x="1590675" y="2062163"/>
          <p14:tracePt t="39969" x="1714500" y="2052638"/>
          <p14:tracePt t="39986" x="1947863" y="2047875"/>
          <p14:tracePt t="40002" x="2071688" y="2047875"/>
          <p14:tracePt t="40019" x="2214563" y="2038350"/>
          <p14:tracePt t="40036" x="2395538" y="2019300"/>
          <p14:tracePt t="40052" x="2609850" y="2000250"/>
          <p14:tracePt t="40069" x="2752725" y="2000250"/>
          <p14:tracePt t="40086" x="2895600" y="2000250"/>
          <p14:tracePt t="40102" x="3033713" y="1995488"/>
          <p14:tracePt t="40105" x="3076575" y="1995488"/>
          <p14:tracePt t="40119" x="3167063" y="1995488"/>
          <p14:tracePt t="40136" x="3290888" y="1995488"/>
          <p14:tracePt t="40152" x="3405188" y="1995488"/>
          <p14:tracePt t="40169" x="3495675" y="1995488"/>
          <p14:tracePt t="40186" x="3590925" y="1995488"/>
          <p14:tracePt t="40202" x="3638550" y="2005013"/>
          <p14:tracePt t="40219" x="3676650" y="2005013"/>
          <p14:tracePt t="40236" x="3700463" y="2005013"/>
          <p14:tracePt t="40252" x="3705225" y="2005013"/>
          <p14:tracePt t="40269" x="3709988" y="2005013"/>
          <p14:tracePt t="40486" x="3738563" y="2005013"/>
          <p14:tracePt t="40493" x="3771900" y="2005013"/>
          <p14:tracePt t="40502" x="3819525" y="2005013"/>
          <p14:tracePt t="40519" x="3910013" y="2005013"/>
          <p14:tracePt t="40536" x="4000500" y="2005013"/>
          <p14:tracePt t="40552" x="4095750" y="2005013"/>
          <p14:tracePt t="40569" x="4143375" y="2005013"/>
          <p14:tracePt t="40586" x="4186238" y="2005013"/>
          <p14:tracePt t="40603" x="4224338" y="2005013"/>
          <p14:tracePt t="40619" x="4248150" y="2005013"/>
          <p14:tracePt t="40636" x="4262438" y="2005013"/>
          <p14:tracePt t="40652" x="4276725" y="2005013"/>
          <p14:tracePt t="40669" x="4310063" y="2005013"/>
          <p14:tracePt t="40686" x="4329113" y="2005013"/>
          <p14:tracePt t="40702" x="4357688" y="2005013"/>
          <p14:tracePt t="40719" x="4395788" y="2005013"/>
          <p14:tracePt t="40735" x="4448175" y="2005013"/>
          <p14:tracePt t="40752" x="4481513" y="2005013"/>
          <p14:tracePt t="40769" x="4510088" y="2005013"/>
          <p14:tracePt t="40786" x="4538663" y="2005013"/>
          <p14:tracePt t="40802" x="4572000" y="2005013"/>
          <p14:tracePt t="40819" x="4595813" y="2005013"/>
          <p14:tracePt t="40835" x="4605338" y="2005013"/>
          <p14:tracePt t="40853" x="4619625" y="2005013"/>
          <p14:tracePt t="40869" x="4624388" y="2005013"/>
          <p14:tracePt t="40886" x="4629150" y="2005013"/>
          <p14:tracePt t="40902" x="4633913" y="2005013"/>
          <p14:tracePt t="41660" x="4652963" y="2005013"/>
          <p14:tracePt t="41668" x="4672013" y="2005013"/>
          <p14:tracePt t="41675" x="4695825" y="2005013"/>
          <p14:tracePt t="41686" x="4719638" y="2005013"/>
          <p14:tracePt t="41702" x="4772025" y="2009775"/>
          <p14:tracePt t="41719" x="4857750" y="2024063"/>
          <p14:tracePt t="41735" x="4905375" y="2028825"/>
          <p14:tracePt t="41769" x="4986338" y="2033588"/>
          <p14:tracePt t="41803" x="5033963" y="2033588"/>
          <p14:tracePt t="41819" x="5053013" y="2033588"/>
          <p14:tracePt t="41836" x="5076825" y="2033588"/>
          <p14:tracePt t="41852" x="5129213" y="2047875"/>
          <p14:tracePt t="41869" x="5172075" y="2052638"/>
          <p14:tracePt t="41886" x="5224463" y="2066925"/>
          <p14:tracePt t="41903" x="5286375" y="2071688"/>
          <p14:tracePt t="41919" x="5305425" y="2071688"/>
          <p14:tracePt t="41936" x="5329238" y="2071688"/>
          <p14:tracePt t="41952" x="5348288" y="2071688"/>
          <p14:tracePt t="41969" x="5381625" y="2076450"/>
          <p14:tracePt t="41985" x="5410200" y="2085975"/>
          <p14:tracePt t="42002" x="5438775" y="2090738"/>
          <p14:tracePt t="42019" x="5476875" y="2090738"/>
          <p14:tracePt t="42035" x="5543550" y="2090738"/>
          <p14:tracePt t="42052" x="5586413" y="2090738"/>
          <p14:tracePt t="42069" x="5629275" y="2090738"/>
          <p14:tracePt t="42086" x="5672138" y="2095500"/>
          <p14:tracePt t="42102" x="5719763" y="2095500"/>
          <p14:tracePt t="42119" x="5753100" y="2105025"/>
          <p14:tracePt t="42136" x="5791200" y="2105025"/>
          <p14:tracePt t="42152" x="5853113" y="2105025"/>
          <p14:tracePt t="42169" x="5900738" y="2105025"/>
          <p14:tracePt t="42185" x="5953125" y="2105025"/>
          <p14:tracePt t="42202" x="6000750" y="2105025"/>
          <p14:tracePt t="42219" x="6053138" y="2105025"/>
          <p14:tracePt t="42235" x="6076950" y="2105025"/>
          <p14:tracePt t="42252" x="6096000" y="2105025"/>
          <p14:tracePt t="42269" x="6105525" y="2105025"/>
          <p14:tracePt t="42286" x="6115050" y="2105025"/>
          <p14:tracePt t="42302" x="6119813" y="2105025"/>
          <p14:tracePt t="42319" x="6124575" y="2105025"/>
          <p14:tracePt t="42396" x="6110288" y="2105025"/>
          <p14:tracePt t="42403" x="6076950" y="2105025"/>
          <p14:tracePt t="42410" x="6019800" y="2109788"/>
          <p14:tracePt t="42419" x="5962650" y="2119313"/>
          <p14:tracePt t="42436" x="5857875" y="2128838"/>
          <p14:tracePt t="42453" x="5757863" y="2133600"/>
          <p14:tracePt t="42469" x="5595938" y="2152650"/>
          <p14:tracePt t="42486" x="5514975" y="2166938"/>
          <p14:tracePt t="42502" x="5453063" y="2166938"/>
          <p14:tracePt t="42519" x="5419725" y="2166938"/>
          <p14:tracePt t="42536" x="5357813" y="2166938"/>
          <p14:tracePt t="42552" x="5324475" y="2166938"/>
          <p14:tracePt t="42569" x="5281613" y="2166938"/>
          <p14:tracePt t="42585" x="5205413" y="2166938"/>
          <p14:tracePt t="42602" x="5153025" y="2166938"/>
          <p14:tracePt t="42619" x="5110163" y="2166938"/>
          <p14:tracePt t="42635" x="5062538" y="2166938"/>
          <p14:tracePt t="42652" x="5010150" y="2166938"/>
          <p14:tracePt t="42669" x="4981575" y="2157413"/>
          <p14:tracePt t="42685" x="4943475" y="2157413"/>
          <p14:tracePt t="42703" x="4900613" y="2157413"/>
          <p14:tracePt t="42719" x="4824413" y="2157413"/>
          <p14:tracePt t="42735" x="4776788" y="2157413"/>
          <p14:tracePt t="42752" x="4733925" y="2157413"/>
          <p14:tracePt t="42769" x="4700588" y="2157413"/>
          <p14:tracePt t="42785" x="4681538" y="2152650"/>
          <p14:tracePt t="42802" x="4672013" y="2147888"/>
          <p14:tracePt t="42819" x="4662488" y="2147888"/>
          <p14:tracePt t="42835" x="4652963" y="2147888"/>
          <p14:tracePt t="42961" x="4652963" y="2143125"/>
          <p14:tracePt t="42968" x="4652963" y="2138363"/>
          <p14:tracePt t="42985" x="4657725" y="2133600"/>
          <p14:tracePt t="42994" x="4667250" y="2128838"/>
          <p14:tracePt t="43002" x="4676775" y="2128838"/>
          <p14:tracePt t="43019" x="4748213" y="2114550"/>
          <p14:tracePt t="43035" x="4800600" y="2105025"/>
          <p14:tracePt t="43052" x="4848225" y="2105025"/>
          <p14:tracePt t="43069" x="4891088" y="2105025"/>
          <p14:tracePt t="43085" x="4953000" y="2105025"/>
          <p14:tracePt t="43102" x="4986338" y="2105025"/>
          <p14:tracePt t="43119" x="5024438" y="2105025"/>
          <p14:tracePt t="43136" x="5053013" y="2105025"/>
          <p14:tracePt t="43152" x="5095875" y="2105025"/>
          <p14:tracePt t="43169" x="5124450" y="2105025"/>
          <p14:tracePt t="43185" x="5162550" y="2105025"/>
          <p14:tracePt t="43202" x="5200650" y="2105025"/>
          <p14:tracePt t="43219" x="5224463" y="2105025"/>
          <p14:tracePt t="43236" x="5253038" y="2105025"/>
          <p14:tracePt t="43252" x="5272088" y="2105025"/>
          <p14:tracePt t="43269" x="5305425" y="2105025"/>
          <p14:tracePt t="43285" x="5324475" y="2105025"/>
          <p14:tracePt t="43302" x="5348288" y="2105025"/>
          <p14:tracePt t="43319" x="5367338" y="2105025"/>
          <p14:tracePt t="43335" x="5400675" y="2105025"/>
          <p14:tracePt t="43352" x="5410200" y="2105025"/>
          <p14:tracePt t="43369" x="5429250" y="2105025"/>
          <p14:tracePt t="43386" x="5453063" y="2105025"/>
          <p14:tracePt t="43402" x="5486400" y="2109788"/>
          <p14:tracePt t="43420" x="5495925" y="2114550"/>
          <p14:tracePt t="43436" x="5510213" y="2114550"/>
          <p14:tracePt t="43452" x="5529263" y="2114550"/>
          <p14:tracePt t="43469" x="5543550" y="2114550"/>
          <p14:tracePt t="43486" x="5553075" y="2114550"/>
          <p14:tracePt t="43502" x="5562600" y="2114550"/>
          <p14:tracePt t="43518" x="5572125" y="2114550"/>
          <p14:tracePt t="43535" x="5576888" y="2114550"/>
          <p14:tracePt t="43805" x="5586413" y="2114550"/>
          <p14:tracePt t="43813" x="5605463" y="2114550"/>
          <p14:tracePt t="43820" x="5624513" y="2105025"/>
          <p14:tracePt t="43835" x="5667375" y="2105025"/>
          <p14:tracePt t="43852" x="5724525" y="2105025"/>
          <p14:tracePt t="43869" x="5776913" y="2105025"/>
          <p14:tracePt t="43885" x="5857875" y="2105025"/>
          <p14:tracePt t="43903" x="5900738" y="2105025"/>
          <p14:tracePt t="43919" x="5929313" y="2105025"/>
          <p14:tracePt t="43935" x="5948363" y="2105025"/>
          <p14:tracePt t="43952" x="5981700" y="2105025"/>
          <p14:tracePt t="43969" x="6005513" y="2105025"/>
          <p14:tracePt t="43985" x="6034088" y="2105025"/>
          <p14:tracePt t="44002" x="6062663" y="2105025"/>
          <p14:tracePt t="44019" x="6105525" y="2105025"/>
          <p14:tracePt t="44035" x="6143625" y="2105025"/>
          <p14:tracePt t="44052" x="6172200" y="2105025"/>
          <p14:tracePt t="44069" x="6215063" y="2105025"/>
          <p14:tracePt t="44085" x="6238875" y="2105025"/>
          <p14:tracePt t="44102" x="6257925" y="2105025"/>
          <p14:tracePt t="44119" x="6286500" y="2105025"/>
          <p14:tracePt t="44135" x="6329363" y="2105025"/>
          <p14:tracePt t="44152" x="6348413" y="2105025"/>
          <p14:tracePt t="44169" x="6372225" y="2105025"/>
          <p14:tracePt t="44186" x="6400800" y="2105025"/>
          <p14:tracePt t="44202" x="6424613" y="2105025"/>
          <p14:tracePt t="44219" x="6453188" y="2105025"/>
          <p14:tracePt t="44235" x="6472238" y="2105025"/>
          <p14:tracePt t="44252" x="6505575" y="2105025"/>
          <p14:tracePt t="44269" x="6519863" y="2105025"/>
          <p14:tracePt t="44285" x="6529388" y="2105025"/>
          <p14:tracePt t="44302" x="6534150" y="2105025"/>
          <p14:tracePt t="44319" x="6543675" y="2105025"/>
          <p14:tracePt t="44335" x="6553200" y="2105025"/>
          <p14:tracePt t="44584" x="6481763" y="2105025"/>
          <p14:tracePt t="44591" x="6391275" y="2109788"/>
          <p14:tracePt t="44602" x="6315075" y="2119313"/>
          <p14:tracePt t="44619" x="6157913" y="2128838"/>
          <p14:tracePt t="44635" x="5943600" y="2138363"/>
          <p14:tracePt t="44652" x="5853113" y="2138363"/>
          <p14:tracePt t="44669" x="5805488" y="2138363"/>
          <p14:tracePt t="44686" x="5729288" y="2138363"/>
          <p14:tracePt t="44702" x="5686425" y="2138363"/>
          <p14:tracePt t="44719" x="5634038" y="2152650"/>
          <p14:tracePt t="44735" x="5591175" y="2157413"/>
          <p14:tracePt t="44752" x="5510213" y="2171700"/>
          <p14:tracePt t="44769" x="5467350" y="2176463"/>
          <p14:tracePt t="44785" x="5429250" y="2185988"/>
          <p14:tracePt t="44802" x="5405438" y="2185988"/>
          <p14:tracePt t="44818" x="5381625" y="2185988"/>
          <p14:tracePt t="44835" x="5376863" y="2185988"/>
          <p14:tracePt t="44852" x="5367338" y="2185988"/>
          <p14:tracePt t="44869" x="5362575" y="2185988"/>
          <p14:tracePt t="44885" x="5357813" y="2185988"/>
          <p14:tracePt t="44995" x="5362575" y="2185988"/>
          <p14:tracePt t="45002" x="5372100" y="2181225"/>
          <p14:tracePt t="45010" x="5395913" y="2181225"/>
          <p14:tracePt t="45018" x="5414963" y="2176463"/>
          <p14:tracePt t="45035" x="5476875" y="2171700"/>
          <p14:tracePt t="45052" x="5553075" y="2157413"/>
          <p14:tracePt t="45068" x="5629275" y="2157413"/>
          <p14:tracePt t="45085" x="5672138" y="2157413"/>
          <p14:tracePt t="45102" x="5710238" y="2157413"/>
          <p14:tracePt t="45119" x="5748338" y="2157413"/>
          <p14:tracePt t="45135" x="5772150" y="2157413"/>
          <p14:tracePt t="45152" x="5786438" y="2157413"/>
          <p14:tracePt t="45169" x="5805488" y="2157413"/>
          <p14:tracePt t="45185" x="5843588" y="2157413"/>
          <p14:tracePt t="45202" x="5881688" y="2157413"/>
          <p14:tracePt t="45219" x="5910263" y="2157413"/>
          <p14:tracePt t="45236" x="5943600" y="2147888"/>
          <p14:tracePt t="45252" x="5976938" y="2147888"/>
          <p14:tracePt t="45268" x="6000750" y="2147888"/>
          <p14:tracePt t="45285" x="6019800" y="2143125"/>
          <p14:tracePt t="45302" x="6043613" y="2143125"/>
          <p14:tracePt t="45319" x="6091238" y="2138363"/>
          <p14:tracePt t="45335" x="6134100" y="2138363"/>
          <p14:tracePt t="45352" x="6167438" y="2133600"/>
          <p14:tracePt t="45369" x="6219825" y="2133600"/>
          <p14:tracePt t="45385" x="6257925" y="2133600"/>
          <p14:tracePt t="45402" x="6291263" y="2133600"/>
          <p14:tracePt t="45419" x="6334125" y="2133600"/>
          <p14:tracePt t="45435" x="6386513" y="2133600"/>
          <p14:tracePt t="45452" x="6438900" y="2133600"/>
          <p14:tracePt t="45468" x="6505575" y="2133600"/>
          <p14:tracePt t="45486" x="6610350" y="2133600"/>
          <p14:tracePt t="45502" x="6667500" y="2133600"/>
          <p14:tracePt t="45518" x="6719888" y="2133600"/>
          <p14:tracePt t="45535" x="6762750" y="2133600"/>
          <p14:tracePt t="45554" x="6829425" y="2133600"/>
          <p14:tracePt t="45569" x="6886575" y="2124075"/>
          <p14:tracePt t="45585" x="6938963" y="2124075"/>
          <p14:tracePt t="45602" x="6996113" y="2124075"/>
          <p14:tracePt t="45604" x="7029450" y="2124075"/>
          <p14:tracePt t="45618" x="7072313" y="2124075"/>
          <p14:tracePt t="45635" x="7110413" y="2119313"/>
          <p14:tracePt t="45652" x="7153275" y="2119313"/>
          <p14:tracePt t="45669" x="7200900" y="2105025"/>
          <p14:tracePt t="45685" x="7262813" y="2105025"/>
          <p14:tracePt t="45702" x="7300913" y="2100263"/>
          <p14:tracePt t="45719" x="7334250" y="2095500"/>
          <p14:tracePt t="45736" x="7381875" y="2095500"/>
          <p14:tracePt t="45752" x="7400925" y="2095500"/>
          <p14:tracePt t="45769" x="7410450" y="2095500"/>
          <p14:tracePt t="45785" x="7424738" y="2095500"/>
          <p14:tracePt t="45802" x="7434263" y="2095500"/>
          <p14:tracePt t="45819" x="7439025" y="2095500"/>
          <p14:tracePt t="45835" x="7448550" y="2095500"/>
          <p14:tracePt t="45868" x="7453313" y="2095500"/>
          <p14:tracePt t="46794" x="7386638" y="2095500"/>
          <p14:tracePt t="46801" x="7286625" y="2095500"/>
          <p14:tracePt t="46808" x="7196138" y="2095500"/>
          <p14:tracePt t="46818" x="7119938" y="2095500"/>
          <p14:tracePt t="46852" x="6596063" y="2105025"/>
          <p14:tracePt t="46885" x="6229350" y="2124075"/>
          <p14:tracePt t="46902" x="6086475" y="2124075"/>
          <p14:tracePt t="46918" x="5919788" y="2133600"/>
          <p14:tracePt t="46935" x="5791200" y="2143125"/>
          <p14:tracePt t="46952" x="5700713" y="2143125"/>
          <p14:tracePt t="46968" x="5610225" y="2143125"/>
          <p14:tracePt t="46985" x="5538788" y="2143125"/>
          <p14:tracePt t="47002" x="5495925" y="2143125"/>
          <p14:tracePt t="47019" x="5467350" y="2143125"/>
          <p14:tracePt t="47036" x="5429250" y="2143125"/>
          <p14:tracePt t="47052" x="5410200" y="2143125"/>
          <p14:tracePt t="47068" x="5400675" y="2143125"/>
          <p14:tracePt t="47085" x="5391150" y="2143125"/>
          <p14:tracePt t="48211" x="5314950" y="2176463"/>
          <p14:tracePt t="48219" x="5181600" y="2228850"/>
          <p14:tracePt t="48226" x="5033963" y="2295525"/>
          <p14:tracePt t="48235" x="4824413" y="2362200"/>
          <p14:tracePt t="48252" x="4357688" y="2466975"/>
          <p14:tracePt t="48269" x="3833813" y="2562225"/>
          <p14:tracePt t="48302" x="3405188" y="2614613"/>
          <p14:tracePt t="48335" x="3052763" y="2624138"/>
          <p14:tracePt t="48352" x="2881313" y="2605088"/>
          <p14:tracePt t="48368" x="2771775" y="2581275"/>
          <p14:tracePt t="48385" x="2671763" y="2566988"/>
          <p14:tracePt t="48402" x="2562225" y="2552700"/>
          <p14:tracePt t="48418" x="2519363" y="2543175"/>
          <p14:tracePt t="48435" x="2476500" y="2538413"/>
          <p14:tracePt t="48452" x="2433638" y="2533650"/>
          <p14:tracePt t="48468" x="2366963" y="2524125"/>
          <p14:tracePt t="48485" x="2319338" y="2514600"/>
          <p14:tracePt t="48502" x="2271713" y="2505075"/>
          <p14:tracePt t="48519" x="2219325" y="2500313"/>
          <p14:tracePt t="48535" x="2152650" y="2490788"/>
          <p14:tracePt t="48552" x="2128838" y="2476500"/>
          <p14:tracePt t="48568" x="2105025" y="2471738"/>
          <p14:tracePt t="48585" x="2085975" y="2462213"/>
          <p14:tracePt t="48602" x="2076450" y="2457450"/>
          <p14:tracePt t="48618" x="2071688" y="2452688"/>
          <p14:tracePt t="48637" x="2057400" y="2447925"/>
          <p14:tracePt t="48652" x="2024063" y="2433638"/>
          <p14:tracePt t="48668" x="2000250" y="2424113"/>
          <p14:tracePt t="48685" x="1976438" y="2419350"/>
          <p14:tracePt t="48702" x="1957388" y="2414588"/>
          <p14:tracePt t="48718" x="1924050" y="2400300"/>
          <p14:tracePt t="48735" x="1876425" y="2390775"/>
          <p14:tracePt t="48751" x="1833563" y="2381250"/>
          <p14:tracePt t="48768" x="1790700" y="2381250"/>
          <p14:tracePt t="48785" x="1724025" y="2381250"/>
          <p14:tracePt t="48802" x="1676400" y="2386013"/>
          <p14:tracePt t="48818" x="1624013" y="2390775"/>
          <p14:tracePt t="48835" x="1562100" y="2395538"/>
          <p14:tracePt t="48852" x="1519238" y="2395538"/>
          <p14:tracePt t="48868" x="1476375" y="2395538"/>
          <p14:tracePt t="48885" x="1447800" y="2390775"/>
          <p14:tracePt t="48901" x="1400175" y="2376488"/>
          <p14:tracePt t="48918" x="1371600" y="2376488"/>
          <p14:tracePt t="48935" x="1333500" y="2371725"/>
          <p14:tracePt t="48952" x="1309688" y="2371725"/>
          <p14:tracePt t="48968" x="1262063" y="2371725"/>
          <p14:tracePt t="48985" x="1238250" y="2366963"/>
          <p14:tracePt t="49002" x="1223963" y="2366963"/>
          <p14:tracePt t="49019" x="1214438" y="2366963"/>
          <p14:tracePt t="49035" x="1209675" y="2366963"/>
          <p14:tracePt t="49052" x="1204913" y="2366963"/>
          <p14:tracePt t="49068" x="1195388" y="2366963"/>
          <p14:tracePt t="49101" x="1204913" y="2366963"/>
          <p14:tracePt t="49119" x="1243013" y="2366963"/>
          <p14:tracePt t="49136" x="1309688" y="2366963"/>
          <p14:tracePt t="49152" x="1481138" y="2376488"/>
          <p14:tracePt t="49168" x="1581150" y="2386013"/>
          <p14:tracePt t="49185" x="1652588" y="2390775"/>
          <p14:tracePt t="49202" x="1714500" y="2405063"/>
          <p14:tracePt t="49218" x="1776413" y="2405063"/>
          <p14:tracePt t="49235" x="1809750" y="2405063"/>
          <p14:tracePt t="49252" x="1838325" y="2405063"/>
          <p14:tracePt t="49268" x="1876425" y="2405063"/>
          <p14:tracePt t="49285" x="1900238" y="2405063"/>
          <p14:tracePt t="49302" x="1919288" y="2405063"/>
          <p14:tracePt t="49318" x="1943100" y="2405063"/>
          <p14:tracePt t="49335" x="1966913" y="2405063"/>
          <p14:tracePt t="49352" x="1985963" y="2405063"/>
          <p14:tracePt t="49368" x="1990725" y="2405063"/>
          <p14:tracePt t="49385" x="1995488" y="2405063"/>
          <p14:tracePt t="49402" x="2005013" y="2405063"/>
          <p14:tracePt t="49418" x="2009775" y="2405063"/>
          <p14:tracePt t="49453" x="2009775" y="2409825"/>
          <p14:tracePt t="51743" x="2028825" y="2409825"/>
          <p14:tracePt t="51751" x="2047875" y="2405063"/>
          <p14:tracePt t="51758" x="2071688" y="2395538"/>
          <p14:tracePt t="51768" x="2085975" y="2390775"/>
          <p14:tracePt t="51785" x="2119313" y="2386013"/>
          <p14:tracePt t="51803" x="2152650" y="2376488"/>
          <p14:tracePt t="51835" x="2185988" y="2366963"/>
          <p14:tracePt t="51868" x="2205038" y="2366963"/>
          <p14:tracePt t="51928" x="2185988" y="2376488"/>
          <p14:tracePt t="51935" x="2162175" y="2381250"/>
          <p14:tracePt t="51942" x="2114550" y="2390775"/>
          <p14:tracePt t="51951" x="2047875" y="2405063"/>
          <p14:tracePt t="51968" x="1928813" y="2438400"/>
          <p14:tracePt t="51985" x="1781175" y="2471738"/>
          <p14:tracePt t="52001" x="1519238" y="2509838"/>
          <p14:tracePt t="52018" x="1409700" y="2519363"/>
          <p14:tracePt t="52035" x="1328738" y="2519363"/>
          <p14:tracePt t="52052" x="1243013" y="2514600"/>
          <p14:tracePt t="52068" x="1190625" y="2505075"/>
          <p14:tracePt t="52085" x="1147763" y="2481263"/>
          <p14:tracePt t="52101" x="1114425" y="2466975"/>
          <p14:tracePt t="52104" x="1095375" y="2452688"/>
          <p14:tracePt t="52118" x="1066800" y="2438400"/>
          <p14:tracePt t="52135" x="1042988" y="2424113"/>
          <p14:tracePt t="52151" x="1033463" y="2414588"/>
          <p14:tracePt t="52168" x="1023938" y="2409825"/>
          <p14:tracePt t="52185" x="1014413" y="2400300"/>
          <p14:tracePt t="52201" x="1004888" y="2390775"/>
          <p14:tracePt t="52218" x="1000125" y="2390775"/>
          <p14:tracePt t="52252" x="995363" y="2386013"/>
          <p14:tracePt t="52268" x="995363" y="2381250"/>
          <p14:tracePt t="52317" x="995363" y="2376488"/>
          <p14:tracePt t="52323" x="1000125" y="2376488"/>
          <p14:tracePt t="52335" x="1000125" y="2371725"/>
          <p14:tracePt t="52351" x="1009650" y="2371725"/>
          <p14:tracePt t="52368" x="1019175" y="2371725"/>
          <p14:tracePt t="52385" x="1023938" y="2371725"/>
          <p14:tracePt t="52401" x="1028700" y="2371725"/>
          <p14:tracePt t="52435" x="1033463" y="2371725"/>
          <p14:tracePt t="52451" x="1038225" y="2371725"/>
          <p14:tracePt t="52468" x="1052513" y="2371725"/>
          <p14:tracePt t="52485" x="1071563" y="2371725"/>
          <p14:tracePt t="52501" x="1085850" y="2371725"/>
          <p14:tracePt t="52518" x="1095375" y="2371725"/>
          <p14:tracePt t="52535" x="1114425" y="2371725"/>
          <p14:tracePt t="52551" x="1119188" y="2371725"/>
          <p14:tracePt t="52568" x="1123950" y="2371725"/>
          <p14:tracePt t="52585" x="1133475" y="2376488"/>
          <p14:tracePt t="52602" x="1138238" y="2376488"/>
          <p14:tracePt t="52603" x="1143000" y="2381250"/>
          <p14:tracePt t="52618" x="1147763" y="2381250"/>
          <p14:tracePt t="52635" x="1152525" y="2381250"/>
          <p14:tracePt t="52651" x="1162050" y="2381250"/>
          <p14:tracePt t="52669" x="1166813" y="2381250"/>
          <p14:tracePt t="52685" x="1171575" y="2381250"/>
          <p14:tracePt t="52701" x="1176338" y="2381250"/>
          <p14:tracePt t="52718" x="1181100" y="2381250"/>
          <p14:tracePt t="52735" x="1204913" y="2381250"/>
          <p14:tracePt t="52751" x="1214438" y="2381250"/>
          <p14:tracePt t="52768" x="1228725" y="2381250"/>
          <p14:tracePt t="52786" x="1243013" y="2381250"/>
          <p14:tracePt t="52801" x="1262063" y="2381250"/>
          <p14:tracePt t="52818" x="1271588" y="2381250"/>
          <p14:tracePt t="52835" x="1285875" y="2381250"/>
          <p14:tracePt t="52851" x="1300163" y="2381250"/>
          <p14:tracePt t="52868" x="1333500" y="2381250"/>
          <p14:tracePt t="52884" x="1352550" y="2381250"/>
          <p14:tracePt t="52901" x="1376363" y="2381250"/>
          <p14:tracePt t="52918" x="1400175" y="2381250"/>
          <p14:tracePt t="52935" x="1414463" y="2381250"/>
          <p14:tracePt t="52951" x="1438275" y="2381250"/>
          <p14:tracePt t="52968" x="1452563" y="2381250"/>
          <p14:tracePt t="52984" x="1476375" y="2381250"/>
          <p14:tracePt t="53001" x="1500188" y="2381250"/>
          <p14:tracePt t="53018" x="1519238" y="2381250"/>
          <p14:tracePt t="53034" x="1543050" y="2381250"/>
          <p14:tracePt t="53051" x="1581150" y="2381250"/>
          <p14:tracePt t="53068" x="1600200" y="2381250"/>
          <p14:tracePt t="53085" x="1624013" y="2381250"/>
          <p14:tracePt t="53102" x="1638300" y="2371725"/>
          <p14:tracePt t="53103" x="1657350" y="2371725"/>
          <p14:tracePt t="53118" x="1676400" y="2366963"/>
          <p14:tracePt t="53135" x="1704975" y="2362200"/>
          <p14:tracePt t="53151" x="1728788" y="2362200"/>
          <p14:tracePt t="53168" x="1762125" y="2357438"/>
          <p14:tracePt t="53184" x="1781175" y="2357438"/>
          <p14:tracePt t="53201" x="1804988" y="2347913"/>
          <p14:tracePt t="53218" x="1824038" y="2347913"/>
          <p14:tracePt t="53235" x="1866900" y="2343150"/>
          <p14:tracePt t="53251" x="1895475" y="2343150"/>
          <p14:tracePt t="53268" x="1924050" y="2343150"/>
          <p14:tracePt t="53285" x="1952625" y="2343150"/>
          <p14:tracePt t="53301" x="1981200" y="2343150"/>
          <p14:tracePt t="53318" x="2005013" y="2343150"/>
          <p14:tracePt t="53335" x="2024063" y="2343150"/>
          <p14:tracePt t="53351" x="2066925" y="2343150"/>
          <p14:tracePt t="53368" x="2085975" y="2343150"/>
          <p14:tracePt t="53385" x="2109788" y="2338388"/>
          <p14:tracePt t="53401" x="2124075" y="2333625"/>
          <p14:tracePt t="53418" x="2157413" y="2333625"/>
          <p14:tracePt t="53435" x="2176463" y="2333625"/>
          <p14:tracePt t="53451" x="2200275" y="2333625"/>
          <p14:tracePt t="53468" x="2214563" y="2333625"/>
          <p14:tracePt t="53485" x="2233613" y="2333625"/>
          <p14:tracePt t="53501" x="2247900" y="2333625"/>
          <p14:tracePt t="53518" x="2252663" y="2333625"/>
          <p14:tracePt t="53535" x="2257425" y="2333625"/>
          <p14:tracePt t="53551" x="2266950" y="2333625"/>
          <p14:tracePt t="54130" x="2271713" y="2333625"/>
          <p14:tracePt t="54145" x="2276475" y="2333625"/>
          <p14:tracePt t="54153" x="2281238" y="2333625"/>
          <p14:tracePt t="54454" x="2276475" y="2338388"/>
          <p14:tracePt t="54461" x="2271713" y="2338388"/>
          <p14:tracePt t="54469" x="2266950" y="2338388"/>
          <p14:tracePt t="54485" x="2247900" y="2347913"/>
          <p14:tracePt t="54502" x="2243138" y="2347913"/>
          <p14:tracePt t="54518" x="2224088" y="2347913"/>
          <p14:tracePt t="54551" x="2195513" y="2357438"/>
          <p14:tracePt t="54585" x="2166938" y="2362200"/>
          <p14:tracePt t="54601" x="2147888" y="2371725"/>
          <p14:tracePt t="54618" x="2133600" y="2376488"/>
          <p14:tracePt t="54634" x="2114550" y="2381250"/>
          <p14:tracePt t="54652" x="2095500" y="2386013"/>
          <p14:tracePt t="54668" x="2085975" y="2386013"/>
          <p14:tracePt t="54685" x="2081213" y="2386013"/>
          <p14:tracePt t="54701" x="2076450" y="2386013"/>
          <p14:tracePt t="54718" x="2066925" y="2386013"/>
          <p14:tracePt t="54792" x="2062163" y="2386013"/>
          <p14:tracePt t="55562" x="2066925" y="2386013"/>
          <p14:tracePt t="55570" x="2071688" y="2381250"/>
          <p14:tracePt t="55577" x="2076450" y="2381250"/>
          <p14:tracePt t="55584" x="2076450" y="2376488"/>
          <p14:tracePt t="55602" x="2076450" y="2371725"/>
          <p14:tracePt t="55618" x="2076450" y="2366963"/>
          <p14:tracePt t="55651" x="1952625" y="2328863"/>
          <p14:tracePt t="55685" x="1752600" y="2286000"/>
          <p14:tracePt t="55701" x="1666875" y="2266950"/>
          <p14:tracePt t="55718" x="1528763" y="2233613"/>
          <p14:tracePt t="55734" x="1452563" y="2209800"/>
          <p14:tracePt t="55751" x="1385888" y="2181225"/>
          <p14:tracePt t="55768" x="1323975" y="2152650"/>
          <p14:tracePt t="55784" x="1295400" y="2133600"/>
          <p14:tracePt t="55801" x="1257300" y="2114550"/>
          <p14:tracePt t="55818" x="1228725" y="2095500"/>
          <p14:tracePt t="55834" x="1181100" y="2076450"/>
          <p14:tracePt t="55851" x="1147763" y="2062163"/>
          <p14:tracePt t="55868" x="1119188" y="2052638"/>
          <p14:tracePt t="55885" x="1095375" y="2043113"/>
          <p14:tracePt t="55901" x="1076325" y="2038350"/>
          <p14:tracePt t="55918" x="1071563" y="2038350"/>
          <p14:tracePt t="55934" x="1066800" y="2038350"/>
          <p14:tracePt t="55951" x="1057275" y="2038350"/>
          <p14:tracePt t="55996" x="1052513" y="2038350"/>
          <p14:tracePt t="56011" x="1047750" y="2033588"/>
          <p14:tracePt t="56054" x="1052513" y="2028825"/>
          <p14:tracePt t="56062" x="1066800" y="2024063"/>
          <p14:tracePt t="56069" x="1076325" y="2024063"/>
          <p14:tracePt t="56084" x="1128713" y="2009775"/>
          <p14:tracePt t="56101" x="1176338" y="2005013"/>
          <p14:tracePt t="56118" x="1281113" y="1995488"/>
          <p14:tracePt t="56135" x="1481138" y="1995488"/>
          <p14:tracePt t="56151" x="1581150" y="1995488"/>
          <p14:tracePt t="56168" x="1685925" y="1995488"/>
          <p14:tracePt t="56184" x="1828800" y="1976438"/>
          <p14:tracePt t="56201" x="2062163" y="1976438"/>
          <p14:tracePt t="56218" x="2166938" y="1971675"/>
          <p14:tracePt t="56234" x="2266950" y="1971675"/>
          <p14:tracePt t="56254" x="2414588" y="1962150"/>
          <p14:tracePt t="56268" x="2581275" y="1962150"/>
          <p14:tracePt t="56284" x="2671763" y="1962150"/>
          <p14:tracePt t="56301" x="2786063" y="1962150"/>
          <p14:tracePt t="56318" x="2919413" y="1962150"/>
          <p14:tracePt t="56334" x="3076575" y="1962150"/>
          <p14:tracePt t="56351" x="3176588" y="1962150"/>
          <p14:tracePt t="56368" x="3300413" y="1962150"/>
          <p14:tracePt t="56384" x="3514725" y="1971675"/>
          <p14:tracePt t="56401" x="3638550" y="1981200"/>
          <p14:tracePt t="56418" x="3762375" y="1990725"/>
          <p14:tracePt t="56434" x="3919538" y="2000250"/>
          <p14:tracePt t="56451" x="4086225" y="2009775"/>
          <p14:tracePt t="56468" x="4167188" y="2009775"/>
          <p14:tracePt t="56484" x="4214813" y="2009775"/>
          <p14:tracePt t="56502" x="4252913" y="2009775"/>
          <p14:tracePt t="56518" x="4281488" y="2009775"/>
          <p14:tracePt t="56738" x="4362450" y="2009775"/>
          <p14:tracePt t="56745" x="4471988" y="2009775"/>
          <p14:tracePt t="56752" x="4581525" y="2009775"/>
          <p14:tracePt t="56768" x="4843463" y="2038350"/>
          <p14:tracePt t="56784" x="5048250" y="2057400"/>
          <p14:tracePt t="56801" x="5267325" y="2081213"/>
          <p14:tracePt t="56818" x="5538788" y="2109788"/>
          <p14:tracePt t="56835" x="5648325" y="2119313"/>
          <p14:tracePt t="56851" x="5767388" y="2133600"/>
          <p14:tracePt t="56868" x="5867400" y="2133600"/>
          <p14:tracePt t="56884" x="5972175" y="2143125"/>
          <p14:tracePt t="56901" x="6019800" y="2143125"/>
          <p14:tracePt t="56918" x="6057900" y="2143125"/>
          <p14:tracePt t="56935" x="6091238" y="2143125"/>
          <p14:tracePt t="56951" x="6138863" y="2143125"/>
          <p14:tracePt t="56968" x="6157913" y="2143125"/>
          <p14:tracePt t="56984" x="6176963" y="2143125"/>
          <p14:tracePt t="57001" x="6196013" y="2143125"/>
          <p14:tracePt t="57018" x="6205538" y="2143125"/>
          <p14:tracePt t="57034" x="6219825" y="2143125"/>
          <p14:tracePt t="57051" x="6229350" y="2143125"/>
          <p14:tracePt t="57068" x="6243638" y="2143125"/>
          <p14:tracePt t="57084" x="6253163" y="2143125"/>
          <p14:tracePt t="57101" x="6257925" y="2143125"/>
          <p14:tracePt t="57119" x="6267450" y="2143125"/>
          <p14:tracePt t="57134" x="6276975" y="2143125"/>
          <p14:tracePt t="57151" x="6281738" y="2143125"/>
          <p14:tracePt t="57168" x="6286500" y="2143125"/>
          <p14:tracePt t="58302" x="6281738" y="2166938"/>
          <p14:tracePt t="58310" x="6262688" y="2185988"/>
          <p14:tracePt t="58317" x="6243638" y="2195513"/>
          <p14:tracePt t="58334" x="6200775" y="2238375"/>
          <p14:tracePt t="58351" x="6153150" y="2286000"/>
          <p14:tracePt t="58368" x="6034088" y="2366963"/>
          <p14:tracePt t="58384" x="5924550" y="2414588"/>
          <p14:tracePt t="58418" x="5519738" y="2562225"/>
          <p14:tracePt t="58451" x="4700588" y="2790825"/>
          <p14:tracePt t="58468" x="4338638" y="2886075"/>
          <p14:tracePt t="58485" x="3743325" y="3009900"/>
          <p14:tracePt t="58502" x="3362325" y="3048000"/>
          <p14:tracePt t="58518" x="3128963" y="3067050"/>
          <p14:tracePt t="58534" x="2947988" y="3062288"/>
          <p14:tracePt t="58551" x="2690813" y="3043238"/>
          <p14:tracePt t="58567" x="2600325" y="3033713"/>
          <p14:tracePt t="58584" x="2547938" y="3028950"/>
          <p14:tracePt t="58601" x="2519363" y="3024188"/>
          <p14:tracePt t="58603" x="2514600" y="3024188"/>
          <p14:tracePt t="58617" x="2505075" y="3024188"/>
          <p14:tracePt t="58875" x="2481263" y="3024188"/>
          <p14:tracePt t="58882" x="2462213" y="3024188"/>
          <p14:tracePt t="58889" x="2443163" y="3028950"/>
          <p14:tracePt t="58902" x="2433638" y="3028950"/>
          <p14:tracePt t="58919" x="2395538" y="3043238"/>
          <p14:tracePt t="58934" x="2371725" y="3043238"/>
          <p14:tracePt t="58951" x="2357438" y="3043238"/>
          <p14:tracePt t="58967" x="2347913" y="3048000"/>
          <p14:tracePt t="58984" x="2338388" y="3048000"/>
          <p14:tracePt t="59001" x="2328863" y="3048000"/>
          <p14:tracePt t="59018" x="2324100" y="3048000"/>
          <p14:tracePt t="59034" x="2319338" y="3052763"/>
          <p14:tracePt t="59051" x="2309813" y="3052763"/>
          <p14:tracePt t="59067" x="2300288" y="3052763"/>
          <p14:tracePt t="59084" x="2290763" y="3062288"/>
          <p14:tracePt t="59102" x="2281238" y="3067050"/>
          <p14:tracePt t="59104" x="2271713" y="3071813"/>
          <p14:tracePt t="59117" x="2262188" y="3076575"/>
          <p14:tracePt t="59134" x="2238375" y="3090863"/>
          <p14:tracePt t="59151" x="2219325" y="3105150"/>
          <p14:tracePt t="59168" x="2190750" y="3124200"/>
          <p14:tracePt t="59184" x="2171700" y="3143250"/>
          <p14:tracePt t="59201" x="2152650" y="3157538"/>
          <p14:tracePt t="59218" x="2128838" y="3171825"/>
          <p14:tracePt t="59234" x="2095500" y="3181350"/>
          <p14:tracePt t="59251" x="2066925" y="3186113"/>
          <p14:tracePt t="59268" x="2038350" y="3186113"/>
          <p14:tracePt t="59284" x="2000250" y="3181350"/>
          <p14:tracePt t="59301" x="1966913" y="3157538"/>
          <p14:tracePt t="59317" x="1957388" y="3143250"/>
          <p14:tracePt t="59334" x="1938338" y="3114675"/>
          <p14:tracePt t="59351" x="1924050" y="3076575"/>
          <p14:tracePt t="59367" x="1928813" y="3009900"/>
          <p14:tracePt t="59384" x="1938338" y="2962275"/>
          <p14:tracePt t="59401" x="1957388" y="2928938"/>
          <p14:tracePt t="59417" x="1995488" y="2876550"/>
          <p14:tracePt t="59434" x="2009775" y="2867025"/>
          <p14:tracePt t="59451" x="2033588" y="2857500"/>
          <p14:tracePt t="59468" x="2057400" y="2847975"/>
          <p14:tracePt t="59484" x="2085975" y="2852738"/>
          <p14:tracePt t="59501" x="2100263" y="2862263"/>
          <p14:tracePt t="59518" x="2124075" y="2886075"/>
          <p14:tracePt t="59534" x="2138363" y="2924175"/>
          <p14:tracePt t="59551" x="2157413" y="2957513"/>
          <p14:tracePt t="59567" x="2162175" y="2976563"/>
          <p14:tracePt t="59584" x="2162175" y="3000375"/>
          <p14:tracePt t="59601" x="2162175" y="3028950"/>
          <p14:tracePt t="59603" x="2162175" y="3052763"/>
          <p14:tracePt t="59617" x="2143125" y="3090863"/>
          <p14:tracePt t="59634" x="2124075" y="3133725"/>
          <p14:tracePt t="59651" x="2114550" y="3167063"/>
          <p14:tracePt t="59668" x="2095500" y="3186113"/>
          <p14:tracePt t="59684" x="2090738" y="3190875"/>
          <p14:tracePt t="59701" x="2081213" y="3195638"/>
          <p14:tracePt t="59734" x="2071688" y="3167063"/>
          <p14:tracePt t="59751" x="2071688" y="3119438"/>
          <p14:tracePt t="59768" x="2081213" y="3043238"/>
          <p14:tracePt t="59784" x="2109788" y="2924175"/>
          <p14:tracePt t="59801" x="2138363" y="2881313"/>
          <p14:tracePt t="59817" x="2147888" y="2847975"/>
          <p14:tracePt t="59834" x="2166938" y="2833688"/>
          <p14:tracePt t="59851" x="2190750" y="2814638"/>
          <p14:tracePt t="59868" x="2224088" y="2819400"/>
          <p14:tracePt t="59884" x="2243138" y="2833688"/>
          <p14:tracePt t="59901" x="2271713" y="2867025"/>
          <p14:tracePt t="59917" x="2286000" y="2919413"/>
          <p14:tracePt t="59934" x="2295525" y="2981325"/>
          <p14:tracePt t="59951" x="2286000" y="3062288"/>
          <p14:tracePt t="59967" x="2252663" y="3138488"/>
          <p14:tracePt t="59984" x="2205038" y="3224213"/>
          <p14:tracePt t="60001" x="2181225" y="3252788"/>
          <p14:tracePt t="60017" x="2143125" y="3281363"/>
          <p14:tracePt t="60034" x="2100263" y="3295650"/>
          <p14:tracePt t="60051" x="2081213" y="3295650"/>
          <p14:tracePt t="60067" x="2062163" y="3281363"/>
          <p14:tracePt t="60084" x="2052638" y="3228975"/>
          <p14:tracePt t="60101" x="2076450" y="3138488"/>
          <p14:tracePt t="60119" x="2114550" y="3090863"/>
          <p14:tracePt t="60134" x="2190750" y="3043238"/>
          <p14:tracePt t="60151" x="2281238" y="3005138"/>
          <p14:tracePt t="60167" x="2352675" y="2990850"/>
          <p14:tracePt t="60184" x="2376488" y="2990850"/>
          <p14:tracePt t="60201" x="2390775" y="3005138"/>
          <p14:tracePt t="60218" x="2405063" y="3057525"/>
          <p14:tracePt t="60234" x="2386013" y="3219450"/>
          <p14:tracePt t="60251" x="2352675" y="3290888"/>
          <p14:tracePt t="60267" x="2328863" y="3328988"/>
          <p14:tracePt t="60284" x="2286000" y="3371850"/>
          <p14:tracePt t="60301" x="2243138" y="3390900"/>
          <p14:tracePt t="60317" x="2205038" y="3400425"/>
          <p14:tracePt t="60334" x="2176463" y="3395663"/>
          <p14:tracePt t="60351" x="2124075" y="3352800"/>
          <p14:tracePt t="60367" x="2085975" y="3252788"/>
          <p14:tracePt t="60384" x="2062163" y="3171825"/>
          <p14:tracePt t="60401" x="2057400" y="3086100"/>
          <p14:tracePt t="60417" x="2071688" y="3038475"/>
          <p14:tracePt t="60435" x="2095500" y="2986088"/>
          <p14:tracePt t="60451" x="2119313" y="2962275"/>
          <p14:tracePt t="60467" x="2162175" y="2938463"/>
          <p14:tracePt t="60485" x="2195513" y="2938463"/>
          <p14:tracePt t="60501" x="2219325" y="2938463"/>
          <p14:tracePt t="60519" x="2238375" y="2957513"/>
          <p14:tracePt t="60536" x="2257425" y="3019425"/>
          <p14:tracePt t="60551" x="2252663" y="3119438"/>
          <p14:tracePt t="60568" x="2228850" y="3214688"/>
          <p14:tracePt t="60585" x="2200275" y="3281363"/>
          <p14:tracePt t="60601" x="2162175" y="3328988"/>
          <p14:tracePt t="60617" x="2152650" y="3338513"/>
          <p14:tracePt t="60634" x="2138363" y="3352800"/>
          <p14:tracePt t="60651" x="2119313" y="3362325"/>
          <p14:tracePt t="60667" x="2114550" y="3362325"/>
          <p14:tracePt t="60684" x="2105025" y="3362325"/>
          <p14:tracePt t="64083" x="2109788" y="3348038"/>
          <p14:tracePt t="64090" x="2124075" y="3328988"/>
          <p14:tracePt t="64100" x="2133600" y="3305175"/>
          <p14:tracePt t="64118" x="2147888" y="3267075"/>
          <p14:tracePt t="64121" x="2162175" y="3238500"/>
          <p14:tracePt t="64134" x="2166938" y="3205163"/>
          <p14:tracePt t="64151" x="2171700" y="3167063"/>
          <p14:tracePt t="64167" x="2171700" y="3138488"/>
          <p14:tracePt t="64201" x="2166938" y="3076575"/>
          <p14:tracePt t="64234" x="2147888" y="3033713"/>
          <p14:tracePt t="64251" x="2138363" y="3014663"/>
          <p14:tracePt t="64267" x="2133600" y="3009900"/>
          <p14:tracePt t="64284" x="2124075" y="3005138"/>
          <p14:tracePt t="64300" x="2119313" y="3000375"/>
          <p14:tracePt t="64317" x="2114550" y="2990850"/>
          <p14:tracePt t="64334" x="2114550" y="2981325"/>
          <p14:tracePt t="64350" x="2114550" y="2976563"/>
          <p14:tracePt t="64368" x="2100263" y="2971800"/>
          <p14:tracePt t="64384" x="2057400" y="2947988"/>
          <p14:tracePt t="64400" x="2024063" y="2928938"/>
          <p14:tracePt t="64417" x="1966913" y="2909888"/>
          <p14:tracePt t="64434" x="1828800" y="2886075"/>
          <p14:tracePt t="64450" x="1747838" y="2876550"/>
          <p14:tracePt t="64467" x="1666875" y="2862263"/>
          <p14:tracePt t="64484" x="1614488" y="2857500"/>
          <p14:tracePt t="64500" x="1528763" y="2843213"/>
          <p14:tracePt t="64517" x="1476375" y="2838450"/>
          <p14:tracePt t="64534" x="1419225" y="2828925"/>
          <p14:tracePt t="64551" x="1371600" y="2828925"/>
          <p14:tracePt t="64567" x="1309688" y="2828925"/>
          <p14:tracePt t="64584" x="1271588" y="2828925"/>
          <p14:tracePt t="64600" x="1238250" y="2828925"/>
          <p14:tracePt t="64617" x="1176338" y="2838450"/>
          <p14:tracePt t="64635" x="1138238" y="2843213"/>
          <p14:tracePt t="64651" x="1095375" y="2847975"/>
          <p14:tracePt t="64667" x="1052513" y="2847975"/>
          <p14:tracePt t="64684" x="1000125" y="2847975"/>
          <p14:tracePt t="64700" x="971550" y="2847975"/>
          <p14:tracePt t="64717" x="952500" y="2847975"/>
          <p14:tracePt t="64734" x="942975" y="2847975"/>
          <p14:tracePt t="64750" x="928688" y="2847975"/>
          <p14:tracePt t="64767" x="923925" y="2847975"/>
          <p14:tracePt t="64784" x="914400" y="2847975"/>
          <p14:tracePt t="64801" x="909638" y="2847975"/>
          <p14:tracePt t="64897" x="923925" y="2838450"/>
          <p14:tracePt t="64905" x="947738" y="2833688"/>
          <p14:tracePt t="64917" x="985838" y="2824163"/>
          <p14:tracePt t="64934" x="1114425" y="2800350"/>
          <p14:tracePt t="64950" x="1238250" y="2795588"/>
          <p14:tracePt t="64967" x="1309688" y="2786063"/>
          <p14:tracePt t="64984" x="1528763" y="2776538"/>
          <p14:tracePt t="65000" x="1743075" y="2776538"/>
          <p14:tracePt t="65017" x="1919288" y="2776538"/>
          <p14:tracePt t="65034" x="2052638" y="2776538"/>
          <p14:tracePt t="65050" x="2209800" y="2776538"/>
          <p14:tracePt t="65067" x="2300288" y="2776538"/>
          <p14:tracePt t="65084" x="2371725" y="2776538"/>
          <p14:tracePt t="65100" x="2414588" y="2776538"/>
          <p14:tracePt t="65117" x="2438400" y="2776538"/>
          <p14:tracePt t="65134" x="2447925" y="2776538"/>
          <p14:tracePt t="65309" x="2524125" y="2762250"/>
          <p14:tracePt t="65316" x="2647950" y="2752725"/>
          <p14:tracePt t="65323" x="2757488" y="2743200"/>
          <p14:tracePt t="65334" x="2867025" y="2743200"/>
          <p14:tracePt t="65350" x="3067050" y="2757488"/>
          <p14:tracePt t="65367" x="3381375" y="2795588"/>
          <p14:tracePt t="65384" x="3519488" y="2819400"/>
          <p14:tracePt t="65400" x="3633788" y="2843213"/>
          <p14:tracePt t="65417" x="3714750" y="2862263"/>
          <p14:tracePt t="65434" x="3814763" y="2876550"/>
          <p14:tracePt t="65450" x="3857625" y="2886075"/>
          <p14:tracePt t="65467" x="3895725" y="2890838"/>
          <p14:tracePt t="65484" x="3924300" y="2900363"/>
          <p14:tracePt t="65500" x="3952875" y="2900363"/>
          <p14:tracePt t="65517" x="3981450" y="2900363"/>
          <p14:tracePt t="65534" x="4005263" y="2900363"/>
          <p14:tracePt t="65550" x="4057650" y="2900363"/>
          <p14:tracePt t="65567" x="4110038" y="2905125"/>
          <p14:tracePt t="65584" x="4176713" y="2914650"/>
          <p14:tracePt t="65600" x="4257675" y="2914650"/>
          <p14:tracePt t="65617" x="4371975" y="2914650"/>
          <p14:tracePt t="65634" x="4452938" y="2914650"/>
          <p14:tracePt t="65650" x="4543425" y="2914650"/>
          <p14:tracePt t="65667" x="4633913" y="2900363"/>
          <p14:tracePt t="65684" x="4743450" y="2886075"/>
          <p14:tracePt t="65700" x="4800600" y="2881313"/>
          <p14:tracePt t="65717" x="4852988" y="2876550"/>
          <p14:tracePt t="65734" x="4929188" y="2862263"/>
          <p14:tracePt t="65750" x="4991100" y="2852738"/>
          <p14:tracePt t="65767" x="5038725" y="2847975"/>
          <p14:tracePt t="65784" x="5076825" y="2838450"/>
          <p14:tracePt t="65800" x="5119688" y="2824163"/>
          <p14:tracePt t="65817" x="5133975" y="2819400"/>
          <p14:tracePt t="65834" x="5138738" y="2814638"/>
          <p14:tracePt t="65851" x="5148263" y="2814638"/>
          <p14:tracePt t="65867" x="5148263" y="2786063"/>
          <p14:tracePt t="65884" x="5133975" y="2733675"/>
          <p14:tracePt t="65900" x="5114925" y="2695575"/>
          <p14:tracePt t="65917" x="5062538" y="2643188"/>
          <p14:tracePt t="65934" x="5014913" y="2609850"/>
          <p14:tracePt t="65950" x="4972050" y="2586038"/>
          <p14:tracePt t="65967" x="4914900" y="2557463"/>
          <p14:tracePt t="65984" x="4814888" y="2528888"/>
          <p14:tracePt t="66000" x="4752975" y="2514600"/>
          <p14:tracePt t="66017" x="4695825" y="2509838"/>
          <p14:tracePt t="66037" x="4619625" y="2500313"/>
          <p14:tracePt t="66051" x="4552950" y="2500313"/>
          <p14:tracePt t="66067" x="4471988" y="2500313"/>
          <p14:tracePt t="66084" x="4371975" y="2500313"/>
          <p14:tracePt t="66101" x="4243388" y="2514600"/>
          <p14:tracePt t="66117" x="4181475" y="2528888"/>
          <p14:tracePt t="66134" x="4148138" y="2533650"/>
          <p14:tracePt t="66150" x="4110038" y="2538413"/>
          <p14:tracePt t="66167" x="4081463" y="2547938"/>
          <p14:tracePt t="66183" x="4062413" y="2562225"/>
          <p14:tracePt t="66200" x="4048125" y="2576513"/>
          <p14:tracePt t="66217" x="4033838" y="2600325"/>
          <p14:tracePt t="66234" x="4005263" y="2643188"/>
          <p14:tracePt t="66250" x="3990975" y="2686050"/>
          <p14:tracePt t="66267" x="3976688" y="2738438"/>
          <p14:tracePt t="66284" x="3967163" y="2771775"/>
          <p14:tracePt t="66300" x="3971925" y="2819400"/>
          <p14:tracePt t="66317" x="3986213" y="2843213"/>
          <p14:tracePt t="66334" x="4010025" y="2867025"/>
          <p14:tracePt t="66350" x="4048125" y="2890838"/>
          <p14:tracePt t="66367" x="4157663" y="2938463"/>
          <p14:tracePt t="66384" x="4257675" y="2967038"/>
          <p14:tracePt t="66400" x="4329113" y="2990850"/>
          <p14:tracePt t="66417" x="4424363" y="3005138"/>
          <p14:tracePt t="66434" x="4495800" y="3014663"/>
          <p14:tracePt t="66451" x="4572000" y="3014663"/>
          <p14:tracePt t="66467" x="4633913" y="3014663"/>
          <p14:tracePt t="66484" x="4729163" y="3005138"/>
          <p14:tracePt t="66500" x="4762500" y="2995613"/>
          <p14:tracePt t="66517" x="4786313" y="2986088"/>
          <p14:tracePt t="66535" x="4810125" y="2967038"/>
          <p14:tracePt t="66550" x="4833938" y="2947988"/>
          <p14:tracePt t="66567" x="4843463" y="2924175"/>
          <p14:tracePt t="66583" x="4857750" y="2895600"/>
          <p14:tracePt t="66600" x="4857750" y="2805113"/>
          <p14:tracePt t="66617" x="4848225" y="2743200"/>
          <p14:tracePt t="66633" x="4824413" y="2705100"/>
          <p14:tracePt t="66650" x="4786313" y="2676525"/>
          <p14:tracePt t="66667" x="4672013" y="2614613"/>
          <p14:tracePt t="66683" x="4586288" y="2590800"/>
          <p14:tracePt t="66700" x="4505325" y="2576513"/>
          <p14:tracePt t="66717" x="4414838" y="2566988"/>
          <p14:tracePt t="66733" x="4267200" y="2566988"/>
          <p14:tracePt t="66750" x="4195763" y="2576513"/>
          <p14:tracePt t="66767" x="4157663" y="2586038"/>
          <p14:tracePt t="66784" x="4105275" y="2605088"/>
          <p14:tracePt t="66800" x="4062413" y="2633663"/>
          <p14:tracePt t="66817" x="4033838" y="2657475"/>
          <p14:tracePt t="66833" x="4000500" y="2695575"/>
          <p14:tracePt t="66850" x="3952875" y="2771775"/>
          <p14:tracePt t="66867" x="3933825" y="2809875"/>
          <p14:tracePt t="66884" x="3914775" y="2838450"/>
          <p14:tracePt t="66900" x="3905250" y="2876550"/>
          <p14:tracePt t="66917" x="3895725" y="2943225"/>
          <p14:tracePt t="66934" x="3895725" y="2995613"/>
          <p14:tracePt t="66950" x="3919538" y="3057525"/>
          <p14:tracePt t="66967" x="3943350" y="3095625"/>
          <p14:tracePt t="66983" x="3981450" y="3143250"/>
          <p14:tracePt t="67000" x="4033838" y="3171825"/>
          <p14:tracePt t="67017" x="4119563" y="3205163"/>
          <p14:tracePt t="67034" x="4252913" y="3224213"/>
          <p14:tracePt t="67050" x="4343400" y="3224213"/>
          <p14:tracePt t="67067" x="4424363" y="3214688"/>
          <p14:tracePt t="67084" x="4524375" y="3176588"/>
          <p14:tracePt t="67100" x="4662488" y="3095625"/>
          <p14:tracePt t="67117" x="4729163" y="3038475"/>
          <p14:tracePt t="67134" x="4776788" y="3005138"/>
          <p14:tracePt t="67150" x="4805363" y="2981325"/>
          <p14:tracePt t="67167" x="4829175" y="2947988"/>
          <p14:tracePt t="67184" x="4843463" y="2924175"/>
          <p14:tracePt t="67200" x="4848225" y="2890838"/>
          <p14:tracePt t="67217" x="4848225" y="2852738"/>
          <p14:tracePt t="67233" x="4800600" y="2747963"/>
          <p14:tracePt t="67250" x="4767263" y="2695575"/>
          <p14:tracePt t="67267" x="4719638" y="2652713"/>
          <p14:tracePt t="67284" x="4633913" y="2595563"/>
          <p14:tracePt t="67300" x="4567238" y="2566988"/>
          <p14:tracePt t="67317" x="4495800" y="2552700"/>
          <p14:tracePt t="67334" x="4414838" y="2543175"/>
          <p14:tracePt t="67350" x="4300538" y="2543175"/>
          <p14:tracePt t="67367" x="4238625" y="2552700"/>
          <p14:tracePt t="67384" x="4195763" y="2566988"/>
          <p14:tracePt t="67401" x="4157663" y="2586038"/>
          <p14:tracePt t="67417" x="4114800" y="2619375"/>
          <p14:tracePt t="67434" x="4076700" y="2647950"/>
          <p14:tracePt t="67450" x="4043363" y="2690813"/>
          <p14:tracePt t="67467" x="4010025" y="2743200"/>
          <p14:tracePt t="67484" x="3986213" y="2771775"/>
          <p14:tracePt t="67500" x="3967163" y="2800350"/>
          <p14:tracePt t="67517" x="3948113" y="2833688"/>
          <p14:tracePt t="67533" x="3929063" y="2881313"/>
          <p14:tracePt t="67550" x="3929063" y="2914650"/>
          <p14:tracePt t="67567" x="3929063" y="2952750"/>
          <p14:tracePt t="67583" x="3929063" y="2971800"/>
          <p14:tracePt t="67600" x="3948113" y="2995613"/>
          <p14:tracePt t="67617" x="3976688" y="3019425"/>
          <p14:tracePt t="67633" x="4019550" y="3038475"/>
          <p14:tracePt t="67651" x="4110038" y="3043238"/>
          <p14:tracePt t="67667" x="4305300" y="3033713"/>
          <p14:tracePt t="67683" x="4419600" y="3000375"/>
          <p14:tracePt t="67700" x="4495800" y="2962275"/>
          <p14:tracePt t="67717" x="4591050" y="2919413"/>
          <p14:tracePt t="67734" x="4629150" y="2900363"/>
          <p14:tracePt t="67750" x="4657725" y="2881313"/>
          <p14:tracePt t="67767" x="4667250" y="2867025"/>
          <p14:tracePt t="67783" x="4686300" y="2843213"/>
          <p14:tracePt t="67800" x="4700588" y="2828925"/>
          <p14:tracePt t="67817" x="4700588" y="2795588"/>
          <p14:tracePt t="67835" x="4695825" y="2733675"/>
          <p14:tracePt t="67850" x="4657725" y="2633663"/>
          <p14:tracePt t="67867" x="4614863" y="2576513"/>
          <p14:tracePt t="67884" x="4567238" y="2533650"/>
          <p14:tracePt t="67901" x="4457700" y="2476500"/>
          <p14:tracePt t="67917" x="4314825" y="2419350"/>
          <p14:tracePt t="67933" x="4252913" y="2414588"/>
          <p14:tracePt t="67950" x="4205288" y="2414588"/>
          <p14:tracePt t="67967" x="4129088" y="2419350"/>
          <p14:tracePt t="67983" x="4076700" y="2433638"/>
          <p14:tracePt t="68001" x="4029075" y="2457450"/>
          <p14:tracePt t="68017" x="3990975" y="2490788"/>
          <p14:tracePt t="68033" x="3919538" y="2581275"/>
          <p14:tracePt t="68050" x="3871913" y="2657475"/>
          <p14:tracePt t="68067" x="3848100" y="2714625"/>
          <p14:tracePt t="68084" x="3829050" y="2776538"/>
          <p14:tracePt t="68100" x="3829050" y="2824163"/>
          <p14:tracePt t="68117" x="3829050" y="2876550"/>
          <p14:tracePt t="68133" x="3848100" y="2919413"/>
          <p14:tracePt t="68150" x="3900488" y="2976563"/>
          <p14:tracePt t="68167" x="3957638" y="3014663"/>
          <p14:tracePt t="68183" x="4024313" y="3043238"/>
          <p14:tracePt t="68200" x="4095750" y="3057525"/>
          <p14:tracePt t="68217" x="4233863" y="3052763"/>
          <p14:tracePt t="68233" x="4338638" y="3038475"/>
          <p14:tracePt t="68250" x="4424363" y="3014663"/>
          <p14:tracePt t="68268" x="4514850" y="2971800"/>
          <p14:tracePt t="68283" x="4562475" y="2947988"/>
          <p14:tracePt t="68300" x="4591050" y="2924175"/>
          <p14:tracePt t="68317" x="4619625" y="2905125"/>
          <p14:tracePt t="68334" x="4638675" y="2881313"/>
          <p14:tracePt t="68350" x="4657725" y="2819400"/>
          <p14:tracePt t="68367" x="4657725" y="2728913"/>
          <p14:tracePt t="68384" x="4629150" y="2619375"/>
          <p14:tracePt t="68400" x="4572000" y="2514600"/>
          <p14:tracePt t="68417" x="4500563" y="2452688"/>
          <p14:tracePt t="68434" x="4381500" y="2400300"/>
          <p14:tracePt t="68450" x="4262438" y="2366963"/>
          <p14:tracePt t="68467" x="4124325" y="2376488"/>
          <p14:tracePt t="68484" x="4029075" y="2428875"/>
          <p14:tracePt t="68500" x="3924300" y="2514600"/>
          <p14:tracePt t="68517" x="3838575" y="2614613"/>
          <p14:tracePt t="68533" x="3762375" y="2724150"/>
          <p14:tracePt t="68550" x="3714750" y="2809875"/>
          <p14:tracePt t="68567" x="3690938" y="2905125"/>
          <p14:tracePt t="68584" x="3686175" y="3009900"/>
          <p14:tracePt t="68600" x="3690938" y="3052763"/>
          <p14:tracePt t="68617" x="3709988" y="3086100"/>
          <p14:tracePt t="68633" x="3752850" y="3109913"/>
          <p14:tracePt t="68650" x="3867150" y="3148013"/>
          <p14:tracePt t="68667" x="3957638" y="3152775"/>
          <p14:tracePt t="68683" x="4086225" y="3143250"/>
          <p14:tracePt t="68700" x="4200525" y="3100388"/>
          <p14:tracePt t="68717" x="4362450" y="3000375"/>
          <p14:tracePt t="68733" x="4433888" y="2943225"/>
          <p14:tracePt t="68750" x="4491038" y="2895600"/>
          <p14:tracePt t="68767" x="4552950" y="2814638"/>
          <p14:tracePt t="68784" x="4586288" y="2728913"/>
          <p14:tracePt t="68800" x="4591050" y="2638425"/>
          <p14:tracePt t="68816" x="4581525" y="2557463"/>
          <p14:tracePt t="68835" x="4533900" y="2471738"/>
          <p14:tracePt t="68850" x="4438650" y="2424113"/>
          <p14:tracePt t="68867" x="4300538" y="2386013"/>
          <p14:tracePt t="68883" x="4186238" y="2386013"/>
          <p14:tracePt t="68900" x="4010025" y="2452688"/>
          <p14:tracePt t="68917" x="3895725" y="2538413"/>
          <p14:tracePt t="68933" x="3805238" y="2628900"/>
          <p14:tracePt t="68951" x="3733800" y="2690813"/>
          <p14:tracePt t="68967" x="3671888" y="2819400"/>
          <p14:tracePt t="68983" x="3648075" y="2905125"/>
          <p14:tracePt t="69000" x="3648075" y="2962275"/>
          <p14:tracePt t="69017" x="3652838" y="3014663"/>
          <p14:tracePt t="69033" x="3690938" y="3062288"/>
          <p14:tracePt t="69050" x="3738563" y="3090863"/>
          <p14:tracePt t="69067" x="3800475" y="3109913"/>
          <p14:tracePt t="69083" x="3938588" y="3128963"/>
          <p14:tracePt t="69100" x="4043363" y="3114675"/>
          <p14:tracePt t="69117" x="4162425" y="3071813"/>
          <p14:tracePt t="69133" x="4262438" y="3005138"/>
          <p14:tracePt t="69150" x="4381500" y="2919413"/>
          <p14:tracePt t="69167" x="4429125" y="2867025"/>
          <p14:tracePt t="69183" x="4471988" y="2828925"/>
          <p14:tracePt t="69200" x="4505325" y="2790825"/>
          <p14:tracePt t="69217" x="4533900" y="2695575"/>
          <p14:tracePt t="69233" x="4529138" y="2624138"/>
          <p14:tracePt t="69250" x="4519613" y="2571750"/>
          <p14:tracePt t="69267" x="4462463" y="2509838"/>
          <p14:tracePt t="69283" x="4367213" y="2462213"/>
          <p14:tracePt t="69300" x="4229100" y="2438400"/>
          <p14:tracePt t="69317" x="4114800" y="2438400"/>
          <p14:tracePt t="69333" x="3990975" y="2486025"/>
          <p14:tracePt t="69350" x="3905250" y="2543175"/>
          <p14:tracePt t="69367" x="3833813" y="2614613"/>
          <p14:tracePt t="69384" x="3748088" y="2705100"/>
          <p14:tracePt t="69400" x="3714750" y="2762250"/>
          <p14:tracePt t="69417" x="3686175" y="2833688"/>
          <p14:tracePt t="69433" x="3662363" y="2909888"/>
          <p14:tracePt t="69450" x="3662363" y="3000375"/>
          <p14:tracePt t="69467" x="3671888" y="3048000"/>
          <p14:tracePt t="69483" x="3686175" y="3067050"/>
          <p14:tracePt t="69500" x="3719513" y="3095625"/>
          <p14:tracePt t="69517" x="3800475" y="3133725"/>
          <p14:tracePt t="69533" x="3890963" y="3148013"/>
          <p14:tracePt t="69550" x="4005263" y="3148013"/>
          <p14:tracePt t="69567" x="4143375" y="3109913"/>
          <p14:tracePt t="69583" x="4305300" y="3019425"/>
          <p14:tracePt t="69600" x="4381500" y="2952750"/>
          <p14:tracePt t="69617" x="4462463" y="2890838"/>
          <p14:tracePt t="69634" x="4533900" y="2828925"/>
          <p14:tracePt t="69650" x="4557713" y="2805113"/>
          <p14:tracePt t="69667" x="4572000" y="2781300"/>
          <p14:tracePt t="69683" x="4576763" y="2752725"/>
          <p14:tracePt t="69700" x="4572000" y="2690813"/>
          <p14:tracePt t="69717" x="4543425" y="2628900"/>
          <p14:tracePt t="69733" x="4500563" y="2571750"/>
          <p14:tracePt t="69750" x="4457700" y="2524125"/>
          <p14:tracePt t="69767" x="4310063" y="2443163"/>
          <p14:tracePt t="69783" x="4195763" y="2419350"/>
          <p14:tracePt t="69800" x="4100513" y="2409825"/>
          <p14:tracePt t="69817" x="3971925" y="2443163"/>
          <p14:tracePt t="69833" x="3871913" y="2509838"/>
          <p14:tracePt t="69850" x="3786188" y="2595563"/>
          <p14:tracePt t="69867" x="3705225" y="2686050"/>
          <p14:tracePt t="69883" x="3600450" y="2876550"/>
          <p14:tracePt t="69900" x="3548063" y="3028950"/>
          <p14:tracePt t="69917" x="3529013" y="3124200"/>
          <p14:tracePt t="69933" x="3529013" y="3167063"/>
          <p14:tracePt t="69950" x="3543300" y="3205163"/>
          <p14:tracePt t="69966" x="3562350" y="3219450"/>
          <p14:tracePt t="69983" x="3681413" y="3257550"/>
          <p14:tracePt t="70000" x="3776663" y="3262313"/>
          <p14:tracePt t="70017" x="3938588" y="3233738"/>
          <p14:tracePt t="70033" x="4048125" y="3167063"/>
          <p14:tracePt t="70050" x="4157663" y="3090863"/>
          <p14:tracePt t="70067" x="4229100" y="3019425"/>
          <p14:tracePt t="70083" x="4305300" y="2938463"/>
          <p14:tracePt t="70100" x="4338638" y="2871788"/>
          <p14:tracePt t="70117" x="4362450" y="2767013"/>
          <p14:tracePt t="70119" x="4362450" y="2700338"/>
          <p14:tracePt t="70133" x="4352925" y="2605088"/>
          <p14:tracePt t="70150" x="4324350" y="2543175"/>
          <p14:tracePt t="70167" x="4252913" y="2486025"/>
          <p14:tracePt t="70183" x="4148138" y="2438400"/>
          <p14:tracePt t="70200" x="4010025" y="2424113"/>
          <p14:tracePt t="70217" x="3933825" y="2438400"/>
          <p14:tracePt t="70233" x="3867150" y="2466975"/>
          <p14:tracePt t="70250" x="3843338" y="2486025"/>
          <p14:tracePt t="70267" x="3824288" y="2495550"/>
          <p14:tracePt t="70283" x="3819525" y="2500313"/>
          <p14:tracePt t="70300" x="3814763" y="2500313"/>
          <p14:tracePt t="70333" x="3805238" y="2500313"/>
          <p14:tracePt t="70350" x="3786188" y="2509838"/>
          <p14:tracePt t="70367" x="3709988" y="2547938"/>
          <p14:tracePt t="70383" x="3467100" y="2628900"/>
          <p14:tracePt t="70400" x="3228975" y="2686050"/>
          <p14:tracePt t="70417" x="3043238" y="2733675"/>
          <p14:tracePt t="70433" x="2862263" y="2767013"/>
          <p14:tracePt t="70450" x="2652713" y="2786063"/>
          <p14:tracePt t="70467" x="2581275" y="2795588"/>
          <p14:tracePt t="70483" x="2543175" y="2795588"/>
          <p14:tracePt t="70500" x="2524125" y="2795588"/>
          <p14:tracePt t="70517" x="2519363" y="2795588"/>
          <p14:tracePt t="70534" x="2509838" y="2795588"/>
          <p14:tracePt t="70590" x="2505075" y="2795588"/>
          <p14:tracePt t="70597" x="2500313" y="2795588"/>
          <p14:tracePt t="70612" x="2490788" y="2800350"/>
          <p14:tracePt t="70618" x="2481263" y="2800350"/>
          <p14:tracePt t="70633" x="2405063" y="2828925"/>
          <p14:tracePt t="70650" x="2247900" y="2862263"/>
          <p14:tracePt t="70667" x="2128838" y="2895600"/>
          <p14:tracePt t="70684" x="2005013" y="2933700"/>
          <p14:tracePt t="70700" x="1962150" y="2947988"/>
          <p14:tracePt t="70717" x="1947863" y="2952750"/>
          <p14:tracePt t="70733" x="1938338" y="2957513"/>
          <p14:tracePt t="70942" x="1866900" y="2957513"/>
          <p14:tracePt t="70950" x="1800225" y="2952750"/>
          <p14:tracePt t="70957" x="1733550" y="2947988"/>
          <p14:tracePt t="70967" x="1666875" y="2947988"/>
          <p14:tracePt t="70983" x="1519238" y="2938463"/>
          <p14:tracePt t="71000" x="1376363" y="2938463"/>
          <p14:tracePt t="71017" x="1314450" y="2938463"/>
          <p14:tracePt t="71033" x="1271588" y="2938463"/>
          <p14:tracePt t="71050" x="1238250" y="2938463"/>
          <p14:tracePt t="71066" x="1176338" y="2938463"/>
          <p14:tracePt t="71083" x="1133475" y="2947988"/>
          <p14:tracePt t="71100" x="1090613" y="2952750"/>
          <p14:tracePt t="71119" x="1038225" y="2952750"/>
          <p14:tracePt t="71123" x="1014413" y="2952750"/>
          <p14:tracePt t="71133" x="966788" y="2952750"/>
          <p14:tracePt t="71150" x="928688" y="2952750"/>
          <p14:tracePt t="71166" x="909638" y="2952750"/>
          <p14:tracePt t="71183" x="881063" y="2952750"/>
          <p14:tracePt t="71200" x="871538" y="2952750"/>
          <p14:tracePt t="71216" x="866775" y="2952750"/>
          <p14:tracePt t="71233" x="857250" y="2952750"/>
          <p14:tracePt t="71288" x="862013" y="2952750"/>
          <p14:tracePt t="71294" x="885825" y="2952750"/>
          <p14:tracePt t="71302" x="919163" y="2952750"/>
          <p14:tracePt t="71317" x="1028700" y="2952750"/>
          <p14:tracePt t="71333" x="1133475" y="2938463"/>
          <p14:tracePt t="71350" x="1266825" y="2938463"/>
          <p14:tracePt t="71367" x="1395413" y="2924175"/>
          <p14:tracePt t="71383" x="1538288" y="2924175"/>
          <p14:tracePt t="71400" x="1609725" y="2924175"/>
          <p14:tracePt t="71417" x="1657350" y="2924175"/>
          <p14:tracePt t="71433" x="1733550" y="2924175"/>
          <p14:tracePt t="71450" x="1785938" y="2924175"/>
          <p14:tracePt t="71466" x="1833563" y="2924175"/>
          <p14:tracePt t="71483" x="1881188" y="2924175"/>
          <p14:tracePt t="71500" x="1938338" y="2919413"/>
          <p14:tracePt t="71517" x="1966913" y="2919413"/>
          <p14:tracePt t="71533" x="1985963" y="2919413"/>
          <p14:tracePt t="71550" x="2009775" y="2919413"/>
          <p14:tracePt t="71566" x="2033588" y="2919413"/>
          <p14:tracePt t="71583" x="2043113" y="2919413"/>
          <p14:tracePt t="71600" x="2047875" y="2919413"/>
          <p14:tracePt t="71617" x="2052638" y="2919413"/>
          <p14:tracePt t="71831" x="2124075" y="2890838"/>
          <p14:tracePt t="71837" x="2214563" y="2862263"/>
          <p14:tracePt t="71850" x="2295525" y="2833688"/>
          <p14:tracePt t="71867" x="2500313" y="2809875"/>
          <p14:tracePt t="71883" x="2643188" y="2814638"/>
          <p14:tracePt t="71900" x="2771775" y="2828925"/>
          <p14:tracePt t="71917" x="2852738" y="2847975"/>
          <p14:tracePt t="71933" x="2943225" y="2871788"/>
          <p14:tracePt t="71950" x="2981325" y="2886075"/>
          <p14:tracePt t="71967" x="2995613" y="2890838"/>
          <p14:tracePt t="71983" x="3005138" y="2895600"/>
          <p14:tracePt t="72000" x="3014663" y="2895600"/>
          <p14:tracePt t="72017" x="3024188" y="2895600"/>
          <p14:tracePt t="72103" x="3028950" y="2895600"/>
          <p14:tracePt t="72300" x="3100388" y="2886075"/>
          <p14:tracePt t="72307" x="3190875" y="2867025"/>
          <p14:tracePt t="72316" x="3281363" y="2847975"/>
          <p14:tracePt t="72333" x="3524250" y="2833688"/>
          <p14:tracePt t="72350" x="3719513" y="2833688"/>
          <p14:tracePt t="72366" x="4062413" y="2843213"/>
          <p14:tracePt t="72383" x="4252913" y="2862263"/>
          <p14:tracePt t="72417" x="4600575" y="2890838"/>
          <p14:tracePt t="72450" x="4905375" y="2905125"/>
          <p14:tracePt t="72467" x="5019675" y="2924175"/>
          <p14:tracePt t="72483" x="5172075" y="2957513"/>
          <p14:tracePt t="72500" x="5253038" y="2962275"/>
          <p14:tracePt t="72516" x="5305425" y="2962275"/>
          <p14:tracePt t="72534" x="5338763" y="2962275"/>
          <p14:tracePt t="72550" x="5362575" y="2962275"/>
          <p14:tracePt t="72566" x="5376863" y="2962275"/>
          <p14:tracePt t="72583" x="5386388" y="2962275"/>
          <p14:tracePt t="72600" x="5391150" y="2962275"/>
          <p14:tracePt t="72616" x="5395913" y="2962275"/>
          <p14:tracePt t="74174" x="5376863" y="2981325"/>
          <p14:tracePt t="74181" x="5329238" y="3005138"/>
          <p14:tracePt t="74188" x="5295900" y="3028950"/>
          <p14:tracePt t="74199" x="5248275" y="3062288"/>
          <p14:tracePt t="74233" x="5010150" y="3186113"/>
          <p14:tracePt t="74266" x="4867275" y="3257550"/>
          <p14:tracePt t="74283" x="4719638" y="3333750"/>
          <p14:tracePt t="74299" x="4624388" y="3381375"/>
          <p14:tracePt t="74316" x="4505325" y="3433763"/>
          <p14:tracePt t="74333" x="4414838" y="3481388"/>
          <p14:tracePt t="74350" x="4271963" y="3538538"/>
          <p14:tracePt t="74366" x="4129088" y="3590925"/>
          <p14:tracePt t="74383" x="3990975" y="3624263"/>
          <p14:tracePt t="74400" x="3867150" y="3657600"/>
          <p14:tracePt t="74417" x="3671888" y="3690938"/>
          <p14:tracePt t="74433" x="3557588" y="3709988"/>
          <p14:tracePt t="74450" x="3471863" y="3724275"/>
          <p14:tracePt t="74467" x="3424238" y="3729038"/>
          <p14:tracePt t="74483" x="3409950" y="3729038"/>
          <p14:tracePt t="74501" x="3405188" y="3729038"/>
          <p14:tracePt t="74747" x="3381375" y="3743325"/>
          <p14:tracePt t="74755" x="3352800" y="3762375"/>
          <p14:tracePt t="74769" x="3324225" y="3786188"/>
          <p14:tracePt t="74783" x="3243263" y="3824288"/>
          <p14:tracePt t="74800" x="3205163" y="3843338"/>
          <p14:tracePt t="74833" x="3119438" y="3876675"/>
          <p14:tracePt t="74866" x="3014663" y="3919538"/>
          <p14:tracePt t="74883" x="2971800" y="3938588"/>
          <p14:tracePt t="74900" x="2933700" y="3952875"/>
          <p14:tracePt t="74916" x="2871788" y="3976688"/>
          <p14:tracePt t="74933" x="2819400" y="3995738"/>
          <p14:tracePt t="74950" x="2781300" y="4024313"/>
          <p14:tracePt t="74966" x="2738438" y="4048125"/>
          <p14:tracePt t="74983" x="2681288" y="4086225"/>
          <p14:tracePt t="75000" x="2643188" y="4110038"/>
          <p14:tracePt t="75016" x="2605088" y="4133850"/>
          <p14:tracePt t="75033" x="2557463" y="4167188"/>
          <p14:tracePt t="75050" x="2528888" y="4176713"/>
          <p14:tracePt t="75066" x="2495550" y="4195763"/>
          <p14:tracePt t="75083" x="2462213" y="4210050"/>
          <p14:tracePt t="75100" x="2405063" y="4219575"/>
          <p14:tracePt t="75116" x="2366963" y="4233863"/>
          <p14:tracePt t="75133" x="2333625" y="4238625"/>
          <p14:tracePt t="75150" x="2276475" y="4252913"/>
          <p14:tracePt t="75166" x="2233613" y="4257675"/>
          <p14:tracePt t="75183" x="2190750" y="4271963"/>
          <p14:tracePt t="75199" x="2157413" y="4276725"/>
          <p14:tracePt t="75216" x="2095500" y="4281488"/>
          <p14:tracePt t="75233" x="2052638" y="4281488"/>
          <p14:tracePt t="75250" x="2014538" y="4281488"/>
          <p14:tracePt t="75266" x="1985963" y="4281488"/>
          <p14:tracePt t="75283" x="1947863" y="4281488"/>
          <p14:tracePt t="75299" x="1928813" y="4281488"/>
          <p14:tracePt t="75316" x="1905000" y="4286250"/>
          <p14:tracePt t="75333" x="1885950" y="4286250"/>
          <p14:tracePt t="75350" x="1843088" y="4286250"/>
          <p14:tracePt t="75366" x="1800225" y="4295775"/>
          <p14:tracePt t="75383" x="1757363" y="4295775"/>
          <p14:tracePt t="75400" x="1685925" y="4295775"/>
          <p14:tracePt t="75416" x="1633538" y="4300538"/>
          <p14:tracePt t="75433" x="1590675" y="4305300"/>
          <p14:tracePt t="75449" x="1533525" y="4305300"/>
          <p14:tracePt t="75466" x="1414463" y="4314825"/>
          <p14:tracePt t="75483" x="1323975" y="4314825"/>
          <p14:tracePt t="75500" x="1276350" y="4314825"/>
          <p14:tracePt t="75516" x="1233488" y="4314825"/>
          <p14:tracePt t="75533" x="1195388" y="4314825"/>
          <p14:tracePt t="75550" x="1185863" y="4314825"/>
          <p14:tracePt t="75566" x="1171575" y="4314825"/>
          <p14:tracePt t="75583" x="1166813" y="4314825"/>
          <p14:tracePt t="75842" x="1143000" y="4300538"/>
          <p14:tracePt t="75849" x="1100138" y="4267200"/>
          <p14:tracePt t="75856" x="1071563" y="4238625"/>
          <p14:tracePt t="75866" x="1047750" y="4210050"/>
          <p14:tracePt t="75883" x="1004888" y="4152900"/>
          <p14:tracePt t="75900" x="976313" y="4081463"/>
          <p14:tracePt t="75916" x="976313" y="4043363"/>
          <p14:tracePt t="75933" x="990600" y="4000500"/>
          <p14:tracePt t="75950" x="1009650" y="3952875"/>
          <p14:tracePt t="75966" x="1052513" y="3881438"/>
          <p14:tracePt t="75983" x="1062038" y="3857625"/>
          <p14:tracePt t="75999" x="1071563" y="3843338"/>
          <p14:tracePt t="76016" x="1081088" y="3833813"/>
          <p14:tracePt t="76033" x="1081088" y="3824288"/>
          <p14:tracePt t="76150" x="1081088" y="3829050"/>
          <p14:tracePt t="76157" x="1081088" y="3838575"/>
          <p14:tracePt t="76166" x="1081088" y="3857625"/>
          <p14:tracePt t="76183" x="1076325" y="3886200"/>
          <p14:tracePt t="76200" x="1062038" y="3914775"/>
          <p14:tracePt t="76216" x="1052513" y="3995738"/>
          <p14:tracePt t="76233" x="1033463" y="4119563"/>
          <p14:tracePt t="76249" x="1033463" y="4243388"/>
          <p14:tracePt t="76266" x="1033463" y="4310063"/>
          <p14:tracePt t="76283" x="1033463" y="4395788"/>
          <p14:tracePt t="76299" x="1028700" y="4452938"/>
          <p14:tracePt t="76316" x="1028700" y="4495800"/>
          <p14:tracePt t="76333" x="1028700" y="4514850"/>
          <p14:tracePt t="76349" x="1028700" y="4529138"/>
          <p14:tracePt t="76366" x="1028700" y="4538663"/>
          <p14:tracePt t="76383" x="1028700" y="4543425"/>
          <p14:tracePt t="76399" x="1028700" y="4548188"/>
          <p14:tracePt t="76429" x="1033463" y="4548188"/>
          <p14:tracePt t="76436" x="1038225" y="4548188"/>
          <p14:tracePt t="76450" x="1047750" y="4548188"/>
          <p14:tracePt t="76466" x="1100138" y="4548188"/>
          <p14:tracePt t="76483" x="1128713" y="4543425"/>
          <p14:tracePt t="76499" x="1157288" y="4538663"/>
          <p14:tracePt t="76516" x="1185863" y="4538663"/>
          <p14:tracePt t="76533" x="1195388" y="4538663"/>
          <p14:tracePt t="76550" x="1204913" y="4538663"/>
          <p14:tracePt t="76566" x="1209675" y="4538663"/>
          <p14:tracePt t="76583" x="1219200" y="4538663"/>
          <p14:tracePt t="76600" x="1233488" y="4538663"/>
          <p14:tracePt t="76616" x="1262063" y="4548188"/>
          <p14:tracePt t="76633" x="1314450" y="4552950"/>
          <p14:tracePt t="76650" x="1443038" y="4567238"/>
          <p14:tracePt t="76666" x="1576388" y="4576763"/>
          <p14:tracePt t="76683" x="1690688" y="4576763"/>
          <p14:tracePt t="76700" x="1781175" y="4576763"/>
          <p14:tracePt t="76716" x="1905000" y="4572000"/>
          <p14:tracePt t="76733" x="2000250" y="4567238"/>
          <p14:tracePt t="76750" x="2081213" y="4557713"/>
          <p14:tracePt t="76769" x="2176463" y="4538663"/>
          <p14:tracePt t="76783" x="2228850" y="4524375"/>
          <p14:tracePt t="76799" x="2257425" y="4505325"/>
          <p14:tracePt t="76816" x="2290763" y="4486275"/>
          <p14:tracePt t="76833" x="2343150" y="4462463"/>
          <p14:tracePt t="76850" x="2381250" y="4438650"/>
          <p14:tracePt t="76866" x="2438400" y="4395788"/>
          <p14:tracePt t="76884" x="2500313" y="4324350"/>
          <p14:tracePt t="76900" x="2628900" y="4090988"/>
          <p14:tracePt t="76916" x="2690813" y="3948113"/>
          <p14:tracePt t="76933" x="2762250" y="3662363"/>
          <p14:tracePt t="76950" x="2824163" y="3390900"/>
          <p14:tracePt t="76966" x="2867025" y="3100388"/>
          <p14:tracePt t="76983" x="2895600" y="2933700"/>
          <p14:tracePt t="77000" x="2909888" y="2795588"/>
          <p14:tracePt t="77016" x="2962275" y="2557463"/>
          <p14:tracePt t="77033" x="2995613" y="2438400"/>
          <p14:tracePt t="77049" x="3028950" y="2362200"/>
          <p14:tracePt t="77066" x="3057525" y="2290763"/>
          <p14:tracePt t="77083" x="3100388" y="2195513"/>
          <p14:tracePt t="77099" x="3114675" y="2166938"/>
          <p14:tracePt t="77116" x="3119438" y="2152650"/>
          <p14:tracePt t="77119" x="3124200" y="2138363"/>
          <p14:tracePt t="77136" x="3124200" y="2128838"/>
          <p14:tracePt t="77149" x="3124200" y="2124075"/>
          <p14:tracePt t="77166" x="3124200" y="2119313"/>
          <p14:tracePt t="77238" x="3119438" y="2119313"/>
          <p14:tracePt t="77243" x="3100388" y="2114550"/>
          <p14:tracePt t="77251" x="3081338" y="2114550"/>
          <p14:tracePt t="77266" x="3038475" y="2109788"/>
          <p14:tracePt t="77283" x="3009900" y="2105025"/>
          <p14:tracePt t="77299" x="2990850" y="2100263"/>
          <p14:tracePt t="77316" x="2981325" y="2090738"/>
          <p14:tracePt t="77333" x="2976563" y="2090738"/>
          <p14:tracePt t="77366" x="2981325" y="2081213"/>
          <p14:tracePt t="77383" x="3033713" y="2081213"/>
          <p14:tracePt t="77399" x="3195638" y="2095500"/>
          <p14:tracePt t="77416" x="3309938" y="2124075"/>
          <p14:tracePt t="77433" x="3424238" y="2138363"/>
          <p14:tracePt t="77449" x="3543300" y="2152650"/>
          <p14:tracePt t="77466" x="3586163" y="2162175"/>
          <p14:tracePt t="77483" x="3600450" y="2162175"/>
          <p14:tracePt t="77500" x="3609975" y="2162175"/>
          <p14:tracePt t="77516" x="3614738" y="2162175"/>
          <p14:tracePt t="77655" x="3743325" y="2133600"/>
          <p14:tracePt t="77663" x="3924300" y="2085975"/>
          <p14:tracePt t="77670" x="4124325" y="2033588"/>
          <p14:tracePt t="77685" x="4314825" y="2009775"/>
          <p14:tracePt t="77699" x="4705350" y="1957388"/>
          <p14:tracePt t="77716" x="4948238" y="1962150"/>
          <p14:tracePt t="77733" x="5086350" y="1966913"/>
          <p14:tracePt t="77750" x="5233988" y="2005013"/>
          <p14:tracePt t="77766" x="5400675" y="2052638"/>
          <p14:tracePt t="77783" x="5481638" y="2076450"/>
          <p14:tracePt t="77800" x="5557838" y="2090738"/>
          <p14:tracePt t="77816" x="5629275" y="2109788"/>
          <p14:tracePt t="77833" x="5657850" y="2114550"/>
          <p14:tracePt t="77849" x="5686425" y="2128838"/>
          <p14:tracePt t="77866" x="5700713" y="2128838"/>
          <p14:tracePt t="77883" x="5715000" y="2128838"/>
          <p14:tracePt t="77899" x="5719763" y="2128838"/>
          <p14:tracePt t="77916" x="5724525" y="2128838"/>
          <p14:tracePt t="77933" x="5724525" y="2133600"/>
          <p14:tracePt t="77949" x="5567363" y="2157413"/>
          <p14:tracePt t="77966" x="5424488" y="2157413"/>
          <p14:tracePt t="77983" x="5338763" y="2152650"/>
          <p14:tracePt t="78000" x="5276850" y="2119313"/>
          <p14:tracePt t="78016" x="5253038" y="2081213"/>
          <p14:tracePt t="78033" x="5233988" y="2009775"/>
          <p14:tracePt t="78049" x="5238750" y="1962150"/>
          <p14:tracePt t="78066" x="5267325" y="1905000"/>
          <p14:tracePt t="78083" x="5295900" y="1885950"/>
          <p14:tracePt t="78100" x="5319713" y="1876425"/>
          <p14:tracePt t="78116" x="5334000" y="1876425"/>
          <p14:tracePt t="78118" x="5338763" y="1876425"/>
          <p14:tracePt t="78133" x="5334000" y="1952625"/>
          <p14:tracePt t="78150" x="5281613" y="2090738"/>
          <p14:tracePt t="78166" x="5195888" y="2200275"/>
          <p14:tracePt t="78183" x="5048250" y="2347913"/>
          <p14:tracePt t="78199" x="4838700" y="2557463"/>
          <p14:tracePt t="78216" x="4714875" y="2667000"/>
          <p14:tracePt t="78233" x="4605338" y="2743200"/>
          <p14:tracePt t="78250" x="4486275" y="2819400"/>
          <p14:tracePt t="78266" x="4438650" y="2852738"/>
          <p14:tracePt t="78283" x="4414838" y="2871788"/>
          <p14:tracePt t="78299" x="4405313" y="2881313"/>
          <p14:tracePt t="78316" x="4395788" y="2895600"/>
          <p14:tracePt t="78332" x="4376738" y="2919413"/>
          <p14:tracePt t="78349" x="4367213" y="2928938"/>
          <p14:tracePt t="78366" x="4362450" y="2938463"/>
          <p14:tracePt t="78383" x="4357688" y="2938463"/>
          <p14:tracePt t="78404" x="4381500" y="2919413"/>
          <p14:tracePt t="78416" x="4433888" y="2886075"/>
          <p14:tracePt t="78433" x="4567238" y="2771775"/>
          <p14:tracePt t="78449" x="4838700" y="2443163"/>
          <p14:tracePt t="78466" x="4967288" y="2300288"/>
          <p14:tracePt t="78483" x="5081588" y="2166938"/>
          <p14:tracePt t="78499" x="5162550" y="2052638"/>
          <p14:tracePt t="78516" x="5172075" y="2038350"/>
          <p14:tracePt t="78533" x="5176838" y="2033588"/>
          <p14:tracePt t="78549" x="5181600" y="2024063"/>
          <p14:tracePt t="78566" x="5191125" y="2024063"/>
          <p14:tracePt t="78583" x="5191125" y="2038350"/>
          <p14:tracePt t="78599" x="5186363" y="2071688"/>
          <p14:tracePt t="78617" x="5119688" y="2181225"/>
          <p14:tracePt t="78633" x="4924425" y="2471738"/>
          <p14:tracePt t="78649" x="4810125" y="2605088"/>
          <p14:tracePt t="78666" x="4681538" y="2728913"/>
          <p14:tracePt t="78683" x="4538663" y="2867025"/>
          <p14:tracePt t="78699" x="4491038" y="2900363"/>
          <p14:tracePt t="78716" x="4476750" y="2909888"/>
          <p14:tracePt t="78733" x="4467225" y="2914650"/>
          <p14:tracePt t="78956" x="4400550" y="2924175"/>
          <p14:tracePt t="78962" x="4319588" y="2928938"/>
          <p14:tracePt t="78970" x="4252913" y="2928938"/>
          <p14:tracePt t="78985" x="4195763" y="2928938"/>
          <p14:tracePt t="78999" x="4019550" y="2928938"/>
          <p14:tracePt t="79016" x="3943350" y="2919413"/>
          <p14:tracePt t="79033" x="3924300" y="2914650"/>
          <p14:tracePt t="79049" x="3914775" y="2909888"/>
          <p14:tracePt t="79066" x="3905250" y="2900363"/>
          <p14:tracePt t="79082" x="3905250" y="2886075"/>
          <p14:tracePt t="79099" x="3910013" y="2857500"/>
          <p14:tracePt t="79116" x="3929063" y="2809875"/>
          <p14:tracePt t="79132" x="3933825" y="2800350"/>
          <p14:tracePt t="79149" x="3938588" y="2790825"/>
          <p14:tracePt t="79166" x="3938588" y="2786063"/>
          <p14:tracePt t="79206" x="3933825" y="2790825"/>
          <p14:tracePt t="79216" x="3924300" y="2800350"/>
          <p14:tracePt t="79232" x="3871913" y="2847975"/>
          <p14:tracePt t="79249" x="3781425" y="2947988"/>
          <p14:tracePt t="79266" x="3733800" y="2990850"/>
          <p14:tracePt t="79282" x="3695700" y="3024188"/>
          <p14:tracePt t="79302" x="3676650" y="3033713"/>
          <p14:tracePt t="79316" x="3667125" y="3043238"/>
          <p14:tracePt t="79332" x="3662363" y="3048000"/>
          <p14:tracePt t="79579" x="3609975" y="3095625"/>
          <p14:tracePt t="79587" x="3514725" y="3171825"/>
          <p14:tracePt t="79599" x="3419475" y="3238500"/>
          <p14:tracePt t="79616" x="3119438" y="3419475"/>
          <p14:tracePt t="79633" x="2914650" y="3567113"/>
          <p14:tracePt t="79650" x="2728913" y="3690938"/>
          <p14:tracePt t="79666" x="2586038" y="3767138"/>
          <p14:tracePt t="79683" x="2428875" y="3843338"/>
          <p14:tracePt t="79699" x="2333625" y="3876675"/>
          <p14:tracePt t="79716" x="2257425" y="3905250"/>
          <p14:tracePt t="79733" x="2171700" y="3919538"/>
          <p14:tracePt t="79749" x="2062163" y="3948113"/>
          <p14:tracePt t="79766" x="2000250" y="3971925"/>
          <p14:tracePt t="79783" x="1924050" y="3995738"/>
          <p14:tracePt t="79800" x="1838325" y="4019550"/>
          <p14:tracePt t="79816" x="1785938" y="4033838"/>
          <p14:tracePt t="79832" x="1757363" y="4038600"/>
          <p14:tracePt t="79849" x="1733550" y="4038600"/>
          <p14:tracePt t="79867" x="1719263" y="4038600"/>
          <p14:tracePt t="79883" x="1704975" y="4038600"/>
          <p14:tracePt t="79899" x="1690688" y="4043363"/>
          <p14:tracePt t="79916" x="1666875" y="4057650"/>
          <p14:tracePt t="79932" x="1604963" y="4076700"/>
          <p14:tracePt t="79949" x="1519238" y="4114800"/>
          <p14:tracePt t="79966" x="1457325" y="4129088"/>
          <p14:tracePt t="79983" x="1300163" y="4205288"/>
          <p14:tracePt t="79999" x="1185863" y="4252913"/>
          <p14:tracePt t="80016" x="1114425" y="4271963"/>
          <p14:tracePt t="80033" x="1019175" y="4291013"/>
          <p14:tracePt t="80049" x="895350" y="4291013"/>
          <p14:tracePt t="80066" x="823913" y="4276725"/>
          <p14:tracePt t="80083" x="776288" y="4257675"/>
          <p14:tracePt t="80099" x="747713" y="4243388"/>
          <p14:tracePt t="80116" x="709613" y="4200525"/>
          <p14:tracePt t="80132" x="690563" y="4133850"/>
          <p14:tracePt t="80149" x="690563" y="4076700"/>
          <p14:tracePt t="80166" x="719138" y="3971925"/>
          <p14:tracePt t="80183" x="800100" y="3800475"/>
          <p14:tracePt t="80199" x="838200" y="3743325"/>
          <p14:tracePt t="80216" x="862013" y="3719513"/>
          <p14:tracePt t="80233" x="895350" y="3690938"/>
          <p14:tracePt t="80249" x="919163" y="3686175"/>
          <p14:tracePt t="80266" x="938213" y="3686175"/>
          <p14:tracePt t="80283" x="957263" y="3690938"/>
          <p14:tracePt t="80299" x="981075" y="3771900"/>
          <p14:tracePt t="80316" x="985838" y="3829050"/>
          <p14:tracePt t="80333" x="985838" y="3910013"/>
          <p14:tracePt t="80349" x="966788" y="4014788"/>
          <p14:tracePt t="80366" x="938213" y="4114800"/>
          <p14:tracePt t="80383" x="933450" y="4148138"/>
          <p14:tracePt t="80399" x="928688" y="4167188"/>
          <p14:tracePt t="80417" x="923925" y="4176713"/>
          <p14:tracePt t="80433" x="923925" y="4186238"/>
          <p14:tracePt t="80483" x="919163" y="4186238"/>
          <p14:tracePt t="80490" x="919163" y="4181475"/>
          <p14:tracePt t="80499" x="919163" y="4171950"/>
          <p14:tracePt t="80516" x="919163" y="4143375"/>
          <p14:tracePt t="80533" x="919163" y="4114800"/>
          <p14:tracePt t="80549" x="919163" y="4095750"/>
          <p14:tracePt t="80566" x="919163" y="4090988"/>
          <p14:tracePt t="80617" x="919163" y="4100513"/>
          <p14:tracePt t="80623" x="919163" y="4124325"/>
          <p14:tracePt t="80632" x="928688" y="4171950"/>
          <p14:tracePt t="80650" x="938213" y="4271963"/>
          <p14:tracePt t="80666" x="947738" y="4619625"/>
          <p14:tracePt t="80682" x="933450" y="4786313"/>
          <p14:tracePt t="80699" x="923925" y="4976813"/>
          <p14:tracePt t="80716" x="914400" y="5143500"/>
          <p14:tracePt t="80732" x="900113" y="5238750"/>
          <p14:tracePt t="80749" x="890588" y="5262563"/>
          <p14:tracePt t="80766" x="890588" y="5276850"/>
          <p14:tracePt t="80782" x="890588" y="5281613"/>
          <p14:tracePt t="80799" x="890588" y="5291138"/>
          <p14:tracePt t="80858" x="885825" y="5276850"/>
          <p14:tracePt t="80865" x="885825" y="5224463"/>
          <p14:tracePt t="80872" x="885825" y="5157788"/>
          <p14:tracePt t="80883" x="885825" y="5100638"/>
          <p14:tracePt t="80899" x="885825" y="4967288"/>
          <p14:tracePt t="80916" x="885825" y="4672013"/>
          <p14:tracePt t="80933" x="885825" y="4557713"/>
          <p14:tracePt t="80949" x="885825" y="4476750"/>
          <p14:tracePt t="80966" x="885825" y="4386263"/>
          <p14:tracePt t="80982" x="900113" y="4300538"/>
          <p14:tracePt t="80999" x="900113" y="4276725"/>
          <p14:tracePt t="81016" x="900113" y="4267200"/>
          <p14:tracePt t="81078" x="904875" y="4267200"/>
          <p14:tracePt t="81086" x="909638" y="4271963"/>
          <p14:tracePt t="81100" x="914400" y="4286250"/>
          <p14:tracePt t="81116" x="919163" y="4300538"/>
          <p14:tracePt t="81132" x="933450" y="4319588"/>
          <p14:tracePt t="81149" x="938213" y="4333875"/>
          <p14:tracePt t="81166" x="938213" y="4352925"/>
          <p14:tracePt t="81182" x="938213" y="4386263"/>
          <p14:tracePt t="81199" x="938213" y="4438650"/>
          <p14:tracePt t="81216" x="938213" y="4495800"/>
          <p14:tracePt t="81232" x="938213" y="4600575"/>
          <p14:tracePt t="81249" x="938213" y="4643438"/>
          <p14:tracePt t="81266" x="938213" y="4676775"/>
          <p14:tracePt t="81283" x="938213" y="4700588"/>
          <p14:tracePt t="81299" x="938213" y="4729163"/>
          <p14:tracePt t="81316" x="942975" y="4748213"/>
          <p14:tracePt t="81332" x="942975" y="4762500"/>
          <p14:tracePt t="81349" x="952500" y="4776788"/>
          <p14:tracePt t="81366" x="952500" y="4781550"/>
          <p14:tracePt t="81382" x="962025" y="4781550"/>
          <p14:tracePt t="81399" x="971550" y="4781550"/>
          <p14:tracePt t="81416" x="1014413" y="4772025"/>
          <p14:tracePt t="81432" x="1057275" y="4767263"/>
          <p14:tracePt t="81449" x="1109663" y="4752975"/>
          <p14:tracePt t="81467" x="1152525" y="4748213"/>
          <p14:tracePt t="81482" x="1200150" y="4733925"/>
          <p14:tracePt t="81499" x="1219200" y="4729163"/>
          <p14:tracePt t="81516" x="1223963" y="4729163"/>
          <p14:tracePt t="81534" x="1233488" y="4729163"/>
          <p14:tracePt t="81585" x="1238250" y="4729163"/>
          <p14:tracePt t="81593" x="1243013" y="4729163"/>
          <p14:tracePt t="81630" x="1252538" y="4729163"/>
          <p14:tracePt t="81637" x="1271588" y="4729163"/>
          <p14:tracePt t="81649" x="1295400" y="4724400"/>
          <p14:tracePt t="81666" x="1466850" y="4705350"/>
          <p14:tracePt t="81683" x="1624013" y="4695825"/>
          <p14:tracePt t="81700" x="1771650" y="4681538"/>
          <p14:tracePt t="81717" x="1962150" y="4662488"/>
          <p14:tracePt t="81732" x="2076450" y="4657725"/>
          <p14:tracePt t="81749" x="2166938" y="4648200"/>
          <p14:tracePt t="81766" x="2219325" y="4643438"/>
          <p14:tracePt t="81782" x="2243138" y="4643438"/>
          <p14:tracePt t="81799" x="2252663" y="4643438"/>
          <p14:tracePt t="81816" x="2257425" y="4643438"/>
          <p14:tracePt t="81832" x="2266950" y="4643438"/>
          <p14:tracePt t="81871" x="2257425" y="4643438"/>
          <p14:tracePt t="81882" x="2233613" y="4633913"/>
          <p14:tracePt t="81900" x="2128838" y="4629150"/>
          <p14:tracePt t="81916" x="1924050" y="4576763"/>
          <p14:tracePt t="81933" x="1738313" y="4519613"/>
          <p14:tracePt t="81949" x="1590675" y="4457700"/>
          <p14:tracePt t="81966" x="1428750" y="4371975"/>
          <p14:tracePt t="81983" x="1352550" y="4333875"/>
          <p14:tracePt t="81999" x="1304925" y="4300538"/>
          <p14:tracePt t="82016" x="1276350" y="4262438"/>
          <p14:tracePt t="82032" x="1214438" y="4157663"/>
          <p14:tracePt t="82049" x="1185863" y="4086225"/>
          <p14:tracePt t="82066" x="1166813" y="4029075"/>
          <p14:tracePt t="82082" x="1157288" y="3995738"/>
          <p14:tracePt t="82099" x="1147763" y="3967163"/>
          <p14:tracePt t="82116" x="1138238" y="3957638"/>
          <p14:tracePt t="82132" x="1138238" y="3952875"/>
          <p14:tracePt t="82149" x="1138238" y="3943350"/>
          <p14:tracePt t="82187" x="1138238" y="3957638"/>
          <p14:tracePt t="82199" x="1123950" y="3986213"/>
          <p14:tracePt t="82216" x="1085850" y="4148138"/>
          <p14:tracePt t="82232" x="1062038" y="4233863"/>
          <p14:tracePt t="82249" x="1028700" y="4362450"/>
          <p14:tracePt t="82266" x="990600" y="4519613"/>
          <p14:tracePt t="82282" x="962025" y="4652963"/>
          <p14:tracePt t="82299" x="947738" y="4705350"/>
          <p14:tracePt t="82316" x="942975" y="4762500"/>
          <p14:tracePt t="82332" x="933450" y="4805363"/>
          <p14:tracePt t="82349" x="923925" y="4881563"/>
          <p14:tracePt t="82366" x="909638" y="4933950"/>
          <p14:tracePt t="82382" x="909638" y="4972050"/>
          <p14:tracePt t="82400" x="909638" y="4991100"/>
          <p14:tracePt t="82416" x="909638" y="5010150"/>
          <p14:tracePt t="82432" x="909638" y="5019675"/>
          <p14:tracePt t="82449" x="909638" y="5024438"/>
          <p14:tracePt t="82466" x="909638" y="5029200"/>
          <p14:tracePt t="82499" x="909638" y="5033963"/>
          <p14:tracePt t="82886" x="909638" y="5043488"/>
          <p14:tracePt t="82892" x="909638" y="5057775"/>
          <p14:tracePt t="82900" x="909638" y="5067300"/>
          <p14:tracePt t="82916" x="909638" y="5100638"/>
          <p14:tracePt t="82933" x="909638" y="5143500"/>
          <p14:tracePt t="82949" x="909638" y="5186363"/>
          <p14:tracePt t="82982" x="909638" y="5257800"/>
          <p14:tracePt t="83016" x="909638" y="5276850"/>
          <p14:tracePt t="83032" x="914400" y="5295900"/>
          <p14:tracePt t="83049" x="919163" y="5305425"/>
          <p14:tracePt t="83066" x="928688" y="5314950"/>
          <p14:tracePt t="83082" x="942975" y="5329238"/>
          <p14:tracePt t="83099" x="990600" y="5343525"/>
          <p14:tracePt t="83116" x="1019175" y="5353050"/>
          <p14:tracePt t="83132" x="1042988" y="5353050"/>
          <p14:tracePt t="83149" x="1076325" y="5353050"/>
          <p14:tracePt t="83166" x="1090613" y="5353050"/>
          <p14:tracePt t="83182" x="1100138" y="5353050"/>
          <p14:tracePt t="83199" x="1109663" y="5353050"/>
          <p14:tracePt t="83216" x="1119188" y="5353050"/>
          <p14:tracePt t="83232" x="1128713" y="5353050"/>
          <p14:tracePt t="83289" x="1133475" y="5353050"/>
          <p14:tracePt t="83297" x="1138238" y="5357813"/>
          <p14:tracePt t="83304" x="1143000" y="5357813"/>
          <p14:tracePt t="83316" x="1152525" y="5357813"/>
          <p14:tracePt t="83332" x="1271588" y="5338763"/>
          <p14:tracePt t="83349" x="1447800" y="5257800"/>
          <p14:tracePt t="83366" x="1657350" y="5095875"/>
          <p14:tracePt t="83382" x="1890713" y="4929188"/>
          <p14:tracePt t="83399" x="2286000" y="4519613"/>
          <p14:tracePt t="83416" x="2495550" y="4319588"/>
          <p14:tracePt t="83433" x="2767013" y="4024313"/>
          <p14:tracePt t="83450" x="2957513" y="3814763"/>
          <p14:tracePt t="83466" x="3195638" y="3600450"/>
          <p14:tracePt t="83483" x="3390900" y="3443288"/>
          <p14:tracePt t="83500" x="3567113" y="3314700"/>
          <p14:tracePt t="83516" x="3871913" y="3143250"/>
          <p14:tracePt t="83532" x="4052888" y="3081338"/>
          <p14:tracePt t="83549" x="4171950" y="3048000"/>
          <p14:tracePt t="83566" x="4257675" y="3014663"/>
          <p14:tracePt t="83582" x="4338638" y="2995613"/>
          <p14:tracePt t="83599" x="4367213" y="2990850"/>
          <p14:tracePt t="83616" x="4376738" y="2986088"/>
          <p14:tracePt t="83789" x="4481513" y="2881313"/>
          <p14:tracePt t="83795" x="4695825" y="2695575"/>
          <p14:tracePt t="83803" x="4900613" y="2543175"/>
          <p14:tracePt t="83816" x="5072063" y="2386013"/>
          <p14:tracePt t="83832" x="5600700" y="1924050"/>
          <p14:tracePt t="83849" x="5781675" y="1790700"/>
          <p14:tracePt t="83866" x="5881688" y="1714500"/>
          <p14:tracePt t="83882" x="5953125" y="1662113"/>
          <p14:tracePt t="83899" x="6000750" y="1624013"/>
          <p14:tracePt t="83916" x="6010275" y="1614488"/>
          <p14:tracePt t="83932" x="6015038" y="1609725"/>
          <p14:tracePt t="83949" x="6015038" y="1604963"/>
          <p14:tracePt t="83982" x="5972175" y="1628775"/>
          <p14:tracePt t="83999" x="5815013" y="1738313"/>
          <p14:tracePt t="84016" x="5572125" y="1971675"/>
          <p14:tracePt t="84032" x="5424488" y="2109788"/>
          <p14:tracePt t="84049" x="5248275" y="2252663"/>
          <p14:tracePt t="84067" x="5100638" y="2376488"/>
          <p14:tracePt t="84082" x="4957763" y="2514600"/>
          <p14:tracePt t="84099" x="4905375" y="2562225"/>
          <p14:tracePt t="84115" x="4876800" y="2595563"/>
          <p14:tracePt t="84133" x="4857750" y="2605088"/>
          <p14:tracePt t="84149" x="4838700" y="2614613"/>
          <p14:tracePt t="84166" x="4833938" y="2624138"/>
          <p14:tracePt t="84182" x="4824413" y="2628900"/>
          <p14:tracePt t="84199" x="4752975" y="2676525"/>
          <p14:tracePt t="84216" x="4662488" y="2767013"/>
          <p14:tracePt t="84232" x="4533900" y="2890838"/>
          <p14:tracePt t="84249" x="4376738" y="3033713"/>
          <p14:tracePt t="84265" x="3962400" y="3357563"/>
          <p14:tracePt t="84283" x="3538538" y="3709988"/>
          <p14:tracePt t="84300" x="3162300" y="4019550"/>
          <p14:tracePt t="84316" x="2562225" y="4633913"/>
          <p14:tracePt t="84333" x="2347913" y="4848225"/>
          <p14:tracePt t="84349" x="2200275" y="4986338"/>
          <p14:tracePt t="84366" x="2119313" y="5067300"/>
          <p14:tracePt t="84384" x="2076450" y="5110163"/>
          <p14:tracePt t="84399" x="2057400" y="5133975"/>
          <p14:tracePt t="84588" x="1995488" y="5167313"/>
          <p14:tracePt t="84596" x="1905000" y="5200650"/>
          <p14:tracePt t="84603" x="1814513" y="5238750"/>
          <p14:tracePt t="84616" x="1719263" y="5267325"/>
          <p14:tracePt t="84632" x="1490663" y="5329238"/>
          <p14:tracePt t="84649" x="1400175" y="5343525"/>
          <p14:tracePt t="84666" x="1304925" y="5367338"/>
          <p14:tracePt t="84682" x="1209675" y="5376863"/>
          <p14:tracePt t="84699" x="1133475" y="5367338"/>
          <p14:tracePt t="84716" x="1104900" y="5362575"/>
          <p14:tracePt t="84732" x="1085850" y="5357813"/>
          <p14:tracePt t="84749" x="1066800" y="5338763"/>
          <p14:tracePt t="84765" x="1038225" y="5305425"/>
          <p14:tracePt t="84782" x="1019175" y="5267325"/>
          <p14:tracePt t="84799" x="1009650" y="5229225"/>
          <p14:tracePt t="84816" x="995363" y="5195888"/>
          <p14:tracePt t="84832" x="985838" y="5181600"/>
          <p14:tracePt t="84849" x="985838" y="5176838"/>
          <p14:tracePt t="84865" x="985838" y="5172075"/>
          <p14:tracePt t="84913" x="985838" y="5186363"/>
          <p14:tracePt t="84919" x="981075" y="5214938"/>
          <p14:tracePt t="84932" x="976313" y="5238750"/>
          <p14:tracePt t="84949" x="957263" y="5419725"/>
          <p14:tracePt t="84965" x="957263" y="5495925"/>
          <p14:tracePt t="84982" x="942975" y="5667375"/>
          <p14:tracePt t="84999" x="928688" y="5710238"/>
          <p14:tracePt t="85015" x="914400" y="5767388"/>
          <p14:tracePt t="85032" x="914400" y="5781675"/>
          <p14:tracePt t="85049" x="914400" y="5791200"/>
          <p14:tracePt t="85066" x="914400" y="5800725"/>
          <p14:tracePt t="85148" x="928688" y="5795963"/>
          <p14:tracePt t="85155" x="952500" y="5781675"/>
          <p14:tracePt t="85166" x="1004888" y="5738813"/>
          <p14:tracePt t="85182" x="1162050" y="5619750"/>
          <p14:tracePt t="85199" x="1366838" y="5476875"/>
          <p14:tracePt t="85216" x="1538288" y="5395913"/>
          <p14:tracePt t="85232" x="1709738" y="5362575"/>
          <p14:tracePt t="85249" x="1814513" y="5334000"/>
          <p14:tracePt t="85266" x="1933575" y="5319713"/>
          <p14:tracePt t="85282" x="1981200" y="5314950"/>
          <p14:tracePt t="85299" x="2033588" y="5314950"/>
          <p14:tracePt t="85316" x="2062163" y="5314950"/>
          <p14:tracePt t="85332" x="2081213" y="5314950"/>
          <p14:tracePt t="85349" x="2085975" y="5314950"/>
          <p14:tracePt t="85365" x="2095500" y="5314950"/>
          <p14:tracePt t="85559" x="2162175" y="5295900"/>
          <p14:tracePt t="85566" x="2266950" y="5267325"/>
          <p14:tracePt t="85573" x="2366963" y="5248275"/>
          <p14:tracePt t="85582" x="2505075" y="5229225"/>
          <p14:tracePt t="85599" x="2800350" y="5205413"/>
          <p14:tracePt t="85615" x="3019425" y="5205413"/>
          <p14:tracePt t="85617" x="3152775" y="5205413"/>
          <p14:tracePt t="85632" x="3343275" y="5210175"/>
          <p14:tracePt t="85649" x="3457575" y="5214938"/>
          <p14:tracePt t="85666" x="3509963" y="5229225"/>
          <p14:tracePt t="85683" x="3529013" y="5233988"/>
          <p14:tracePt t="85699" x="3548063" y="5233988"/>
          <p14:tracePt t="85715" x="3548063" y="5243513"/>
          <p14:tracePt t="85732" x="3529013" y="5286375"/>
          <p14:tracePt t="85749" x="3243263" y="5457825"/>
          <p14:tracePt t="85766" x="3033713" y="5553075"/>
          <p14:tracePt t="85782" x="2757488" y="5629275"/>
          <p14:tracePt t="85799" x="2590800" y="5662613"/>
          <p14:tracePt t="85816" x="2405063" y="5695950"/>
          <p14:tracePt t="85832" x="2352675" y="5705475"/>
          <p14:tracePt t="85849" x="2328863" y="5710238"/>
          <p14:tracePt t="85865" x="2319338" y="5710238"/>
          <p14:tracePt t="85882" x="2319338" y="5715000"/>
          <p14:tracePt t="85899" x="2343150" y="5724525"/>
          <p14:tracePt t="85915" x="2443163" y="5748338"/>
          <p14:tracePt t="85933" x="2690813" y="5781675"/>
          <p14:tracePt t="85949" x="2805113" y="5791200"/>
          <p14:tracePt t="85965" x="2900363" y="5800725"/>
          <p14:tracePt t="85982" x="2981325" y="5815013"/>
          <p14:tracePt t="85999" x="3052763" y="5819775"/>
          <p14:tracePt t="86015" x="3071813" y="5824538"/>
          <p14:tracePt t="86032" x="3081338" y="5824538"/>
          <p14:tracePt t="86049" x="3086100" y="5834063"/>
          <p14:tracePt t="86066" x="3090863" y="5838825"/>
          <p14:tracePt t="86985" x="3124200" y="5805488"/>
          <p14:tracePt t="86990" x="3181350" y="5734050"/>
          <p14:tracePt t="86999" x="3262313" y="5648325"/>
          <p14:tracePt t="87016" x="3486150" y="5405438"/>
          <p14:tracePt t="87032" x="3619500" y="5233988"/>
          <p14:tracePt t="87049" x="3848100" y="4972050"/>
          <p14:tracePt t="87083" x="4191000" y="4619625"/>
          <p14:tracePt t="87116" x="4572000" y="4229100"/>
          <p14:tracePt t="87133" x="4695825" y="4114800"/>
          <p14:tracePt t="87149" x="4767263" y="4043363"/>
          <p14:tracePt t="87166" x="4824413" y="3990975"/>
          <p14:tracePt t="87182" x="4891088" y="3933825"/>
          <p14:tracePt t="87199" x="4924425" y="3895725"/>
          <p14:tracePt t="87215" x="4962525" y="3871913"/>
          <p14:tracePt t="87233" x="4991100" y="3843338"/>
          <p14:tracePt t="87249" x="5000625" y="3838575"/>
          <p14:tracePt t="87265" x="5005388" y="3829050"/>
          <p14:tracePt t="87282" x="5014913" y="3824288"/>
          <p14:tracePt t="87299" x="5019675" y="3824288"/>
          <p14:tracePt t="88401" x="5019675" y="3814763"/>
          <p14:tracePt t="88409" x="5024438" y="3795713"/>
          <p14:tracePt t="88416" x="5029200" y="3786188"/>
          <p14:tracePt t="88432" x="5038725" y="3762375"/>
          <p14:tracePt t="88449" x="5043488" y="3748088"/>
          <p14:tracePt t="88465" x="5048250" y="3743325"/>
          <p14:tracePt t="88482" x="5048250" y="3733800"/>
          <p14:tracePt t="88515" x="5048250" y="3729038"/>
          <p14:tracePt t="88548" x="5048250" y="3724275"/>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a:ea typeface="굴림" panose="020B0600000101010101" pitchFamily="50" charset="-127"/>
              </a:rPr>
              <a:t>Types of Exceptions</a:t>
            </a:r>
            <a:endParaRPr lang="ko-KR" altLang="en-US">
              <a:ea typeface="굴림" panose="020B0600000101010101" pitchFamily="50" charset="-127"/>
            </a:endParaRPr>
          </a:p>
        </p:txBody>
      </p:sp>
      <p:sp>
        <p:nvSpPr>
          <p:cNvPr id="40963" name="내용 개체 틀 2"/>
          <p:cNvSpPr>
            <a:spLocks noGrp="1"/>
          </p:cNvSpPr>
          <p:nvPr>
            <p:ph idx="1"/>
          </p:nvPr>
        </p:nvSpPr>
        <p:spPr>
          <a:xfrm>
            <a:off x="428625" y="1285875"/>
            <a:ext cx="8786813" cy="766763"/>
          </a:xfrm>
        </p:spPr>
        <p:txBody>
          <a:bodyPr/>
          <a:lstStyle/>
          <a:p>
            <a:r>
              <a:rPr lang="en-US" altLang="ko-KR"/>
              <a:t>Exceptions are classified into </a:t>
            </a:r>
            <a:r>
              <a:rPr lang="en-US" altLang="ko-KR" b="1"/>
              <a:t>checked</a:t>
            </a:r>
            <a:r>
              <a:rPr lang="en-US" altLang="ko-KR"/>
              <a:t> and </a:t>
            </a:r>
            <a:r>
              <a:rPr lang="en-US" altLang="ko-KR" b="1"/>
              <a:t>unchecked</a:t>
            </a:r>
            <a:endParaRPr lang="th-TH" altLang="ko-KR" b="1"/>
          </a:p>
          <a:p>
            <a:endParaRPr lang="ko-KR" altLang="en-US"/>
          </a:p>
        </p:txBody>
      </p:sp>
      <p:sp>
        <p:nvSpPr>
          <p:cNvPr id="40964"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0127CC48-45FD-4535-BFEC-68CB1E463D3C}" type="slidenum">
              <a:rPr lang="en-US" altLang="ko-KR" sz="1000" smtClean="0">
                <a:latin typeface="Verdana" panose="020B0604030504040204" pitchFamily="34" charset="0"/>
                <a:ea typeface="굴림" panose="020B0600000101010101" pitchFamily="50" charset="-127"/>
              </a:rPr>
              <a:pPr>
                <a:spcBef>
                  <a:spcPct val="0"/>
                </a:spcBef>
                <a:buClrTx/>
                <a:buFontTx/>
                <a:buNone/>
              </a:pPr>
              <a:t>27</a:t>
            </a:fld>
            <a:endParaRPr lang="en-US" altLang="ko-KR" sz="1000">
              <a:latin typeface="Verdana" panose="020B0604030504040204" pitchFamily="34" charset="0"/>
              <a:ea typeface="굴림" panose="020B0600000101010101" pitchFamily="50" charset="-127"/>
            </a:endParaRPr>
          </a:p>
        </p:txBody>
      </p:sp>
      <p:pic>
        <p:nvPicPr>
          <p:cNvPr id="40965" name="Picture 6" descr="EMB37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2273300"/>
            <a:ext cx="5400675"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AutoShape 7"/>
          <p:cNvSpPr>
            <a:spLocks noChangeArrowheads="1"/>
          </p:cNvSpPr>
          <p:nvPr/>
        </p:nvSpPr>
        <p:spPr bwMode="auto">
          <a:xfrm>
            <a:off x="6462713" y="4513263"/>
            <a:ext cx="2252662" cy="1020762"/>
          </a:xfrm>
          <a:prstGeom prst="wedgeRoundRectCallout">
            <a:avLst>
              <a:gd name="adj1" fmla="val -75310"/>
              <a:gd name="adj2" fmla="val 3764"/>
              <a:gd name="adj3" fmla="val 16667"/>
            </a:avLst>
          </a:prstGeom>
          <a:noFill/>
          <a:ln w="12700" algn="ctr">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r>
              <a:rPr lang="en-US" altLang="ko-KR" sz="1800" b="1">
                <a:solidFill>
                  <a:srgbClr val="FF0000"/>
                </a:solidFill>
                <a:latin typeface="Arial" panose="020B0604020202020204" pitchFamily="34" charset="0"/>
                <a:ea typeface="굴림" panose="020B0600000101010101" pitchFamily="50" charset="-127"/>
              </a:rPr>
              <a:t>Unchecked</a:t>
            </a:r>
          </a:p>
          <a:p>
            <a:pPr algn="ctr" eaLnBrk="1" hangingPunct="1">
              <a:spcBef>
                <a:spcPct val="0"/>
              </a:spcBef>
              <a:buClrTx/>
              <a:buFontTx/>
              <a:buNone/>
            </a:pPr>
            <a:r>
              <a:rPr lang="en-US" altLang="ko-KR" sz="1800">
                <a:latin typeface="Arial" panose="020B0604020202020204" pitchFamily="34" charset="0"/>
                <a:ea typeface="굴림" panose="020B0600000101010101" pitchFamily="50" charset="-127"/>
              </a:rPr>
              <a:t>Programmer’s errors</a:t>
            </a:r>
          </a:p>
        </p:txBody>
      </p:sp>
      <p:sp>
        <p:nvSpPr>
          <p:cNvPr id="40967" name="AutoShape 8"/>
          <p:cNvSpPr>
            <a:spLocks noChangeArrowheads="1"/>
          </p:cNvSpPr>
          <p:nvPr/>
        </p:nvSpPr>
        <p:spPr bwMode="auto">
          <a:xfrm>
            <a:off x="71438" y="2776538"/>
            <a:ext cx="2179637" cy="714375"/>
          </a:xfrm>
          <a:prstGeom prst="wedgeRoundRectCallout">
            <a:avLst>
              <a:gd name="adj1" fmla="val 76551"/>
              <a:gd name="adj2" fmla="val 84630"/>
              <a:gd name="adj3" fmla="val 16667"/>
            </a:avLst>
          </a:prstGeom>
          <a:noFill/>
          <a:ln w="12700" algn="ctr">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r>
              <a:rPr lang="en-US" altLang="ko-KR" sz="1800" b="1">
                <a:solidFill>
                  <a:srgbClr val="FF0000"/>
                </a:solidFill>
                <a:latin typeface="Arial" panose="020B0604020202020204" pitchFamily="34" charset="0"/>
                <a:ea typeface="굴림" panose="020B0600000101010101" pitchFamily="50" charset="-127"/>
              </a:rPr>
              <a:t>Unchecked</a:t>
            </a:r>
          </a:p>
          <a:p>
            <a:pPr algn="ctr" eaLnBrk="1" hangingPunct="1">
              <a:spcBef>
                <a:spcPct val="0"/>
              </a:spcBef>
              <a:buClrTx/>
              <a:buFontTx/>
              <a:buNone/>
            </a:pPr>
            <a:r>
              <a:rPr lang="en-US" altLang="ko-KR" sz="1800">
                <a:latin typeface="Arial" panose="020B0604020202020204" pitchFamily="34" charset="0"/>
                <a:ea typeface="굴림" panose="020B0600000101010101" pitchFamily="50" charset="-127"/>
              </a:rPr>
              <a:t>System’s error</a:t>
            </a:r>
          </a:p>
        </p:txBody>
      </p:sp>
      <p:sp>
        <p:nvSpPr>
          <p:cNvPr id="40968" name="AutoShape 7"/>
          <p:cNvSpPr>
            <a:spLocks noChangeArrowheads="1"/>
          </p:cNvSpPr>
          <p:nvPr/>
        </p:nvSpPr>
        <p:spPr bwMode="auto">
          <a:xfrm>
            <a:off x="4643438" y="2286000"/>
            <a:ext cx="4357687" cy="1020763"/>
          </a:xfrm>
          <a:prstGeom prst="wedgeRoundRectCallout">
            <a:avLst>
              <a:gd name="adj1" fmla="val -54079"/>
              <a:gd name="adj2" fmla="val 50829"/>
              <a:gd name="adj3" fmla="val 16667"/>
            </a:avLst>
          </a:prstGeom>
          <a:noFill/>
          <a:ln w="19050"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lIns="36000" rIns="36000">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r>
              <a:rPr lang="en-US" altLang="ko-KR" sz="1800" b="1" dirty="0">
                <a:solidFill>
                  <a:srgbClr val="FF0000"/>
                </a:solidFill>
                <a:latin typeface="Arial" panose="020B0604020202020204" pitchFamily="34" charset="0"/>
                <a:ea typeface="굴림" panose="020B0600000101010101" pitchFamily="50" charset="-127"/>
              </a:rPr>
              <a:t>Checked</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Any exception except </a:t>
            </a:r>
            <a:r>
              <a:rPr lang="en-US" altLang="ko-KR" sz="1800" dirty="0" err="1">
                <a:latin typeface="Arial" panose="020B0604020202020204" pitchFamily="34" charset="0"/>
                <a:ea typeface="굴림" panose="020B0600000101010101" pitchFamily="50" charset="-127"/>
              </a:rPr>
              <a:t>RuntimeException</a:t>
            </a:r>
            <a:endParaRPr lang="en-US" altLang="ko-KR" sz="1800" dirty="0">
              <a:latin typeface="Arial" panose="020B0604020202020204" pitchFamily="34" charset="0"/>
              <a:ea typeface="굴림" panose="020B0600000101010101" pitchFamily="50" charset="-127"/>
            </a:endParaRP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Need to take care at run-time</a:t>
            </a:r>
          </a:p>
        </p:txBody>
      </p:sp>
    </p:spTree>
  </p:cSld>
  <p:clrMapOvr>
    <a:masterClrMapping/>
  </p:clrMapOvr>
  <mc:AlternateContent xmlns:mc="http://schemas.openxmlformats.org/markup-compatibility/2006" xmlns:p14="http://schemas.microsoft.com/office/powerpoint/2010/main">
    <mc:Choice Requires="p14">
      <p:transition spd="slow" p14:dur="2000" advTm="80717"/>
    </mc:Choice>
    <mc:Fallback xmlns="">
      <p:transition spd="slow" advTm="80717"/>
    </mc:Fallback>
  </mc:AlternateContent>
  <p:extLst>
    <p:ext uri="{3A86A75C-4F4B-4683-9AE1-C65F6400EC91}">
      <p14:laserTraceLst xmlns:p14="http://schemas.microsoft.com/office/powerpoint/2010/main">
        <p14:tracePtLst>
          <p14:tracePt t="808" x="5029200" y="3509963"/>
          <p14:tracePt t="815" x="5005388" y="3276600"/>
          <p14:tracePt t="823" x="4981575" y="3062288"/>
          <p14:tracePt t="839" x="4895850" y="2533650"/>
          <p14:tracePt t="859" x="4772025" y="2138363"/>
          <p14:tracePt t="873" x="4695825" y="1919288"/>
          <p14:tracePt t="890" x="4643438" y="1800225"/>
          <p14:tracePt t="922" x="4557713" y="1685925"/>
          <p14:tracePt t="956" x="4467225" y="1590675"/>
          <p14:tracePt t="973" x="4457700" y="1581150"/>
          <p14:tracePt t="989" x="4452938" y="1571625"/>
          <p14:tracePt t="1006" x="4433888" y="1557338"/>
          <p14:tracePt t="1022" x="4410075" y="1557338"/>
          <p14:tracePt t="1039" x="4381500" y="1557338"/>
          <p14:tracePt t="1057" x="4352925" y="1557338"/>
          <p14:tracePt t="1072" x="4310063" y="1557338"/>
          <p14:tracePt t="1089" x="4271963" y="1566863"/>
          <p14:tracePt t="1106" x="4243388" y="1571625"/>
          <p14:tracePt t="1123" x="4186238" y="1585913"/>
          <p14:tracePt t="1139" x="4138613" y="1590675"/>
          <p14:tracePt t="1156" x="4086225" y="1604963"/>
          <p14:tracePt t="1172" x="4033838" y="1609725"/>
          <p14:tracePt t="1189" x="3986213" y="1619250"/>
          <p14:tracePt t="1206" x="3938588" y="1628775"/>
          <p14:tracePt t="1223" x="3914775" y="1643063"/>
          <p14:tracePt t="1239" x="3905250" y="1647825"/>
          <p14:tracePt t="1256" x="3881438" y="1671638"/>
          <p14:tracePt t="6693" x="3895725" y="1614488"/>
          <p14:tracePt t="6699" x="3910013" y="1533525"/>
          <p14:tracePt t="6708" x="3948113" y="1452563"/>
          <p14:tracePt t="6722" x="3995738" y="1352550"/>
          <p14:tracePt t="6739" x="4048125" y="1285875"/>
          <p14:tracePt t="6756" x="4110038" y="1223963"/>
          <p14:tracePt t="6772" x="4233863" y="1109663"/>
          <p14:tracePt t="6805" x="4414838" y="952500"/>
          <p14:tracePt t="6839" x="4681538" y="823913"/>
          <p14:tracePt t="6855" x="4757738" y="804863"/>
          <p14:tracePt t="6872" x="4819650" y="790575"/>
          <p14:tracePt t="6890" x="4862513" y="781050"/>
          <p14:tracePt t="6905" x="4910138" y="771525"/>
          <p14:tracePt t="6922" x="4929188" y="766763"/>
          <p14:tracePt t="6939" x="4938713" y="766763"/>
          <p14:tracePt t="6956" x="4948238" y="766763"/>
          <p14:tracePt t="6972" x="4957763" y="766763"/>
          <p14:tracePt t="7346" x="4953000" y="766763"/>
          <p14:tracePt t="7353" x="4943475" y="776288"/>
          <p14:tracePt t="7360" x="4914900" y="790575"/>
          <p14:tracePt t="7372" x="4867275" y="814388"/>
          <p14:tracePt t="7405" x="4210050" y="1104900"/>
          <p14:tracePt t="7439" x="3419475" y="1385888"/>
          <p14:tracePt t="7456" x="2905125" y="1614488"/>
          <p14:tracePt t="7473" x="2609850" y="1752600"/>
          <p14:tracePt t="7489" x="2414588" y="1824038"/>
          <p14:tracePt t="7505" x="2286000" y="1876425"/>
          <p14:tracePt t="7522" x="2124075" y="1909763"/>
          <p14:tracePt t="7539" x="2043113" y="1919288"/>
          <p14:tracePt t="7555" x="1981200" y="1924050"/>
          <p14:tracePt t="7572" x="1924050" y="1924050"/>
          <p14:tracePt t="7589" x="1857375" y="1928813"/>
          <p14:tracePt t="7605" x="1809750" y="1938338"/>
          <p14:tracePt t="7622" x="1762125" y="1938338"/>
          <p14:tracePt t="7639" x="1685925" y="1943100"/>
          <p14:tracePt t="7655" x="1652588" y="1947863"/>
          <p14:tracePt t="7672" x="1614488" y="1947863"/>
          <p14:tracePt t="7689" x="1585913" y="1947863"/>
          <p14:tracePt t="7705" x="1571625" y="1947863"/>
          <p14:tracePt t="7722" x="1566863" y="1947863"/>
          <p14:tracePt t="7739" x="1562100" y="1947863"/>
          <p14:tracePt t="7755" x="1595438" y="1943100"/>
          <p14:tracePt t="7772" x="1800225" y="1890713"/>
          <p14:tracePt t="7789" x="2138363" y="1833563"/>
          <p14:tracePt t="7805" x="2533650" y="1757363"/>
          <p14:tracePt t="7823" x="2986088" y="1709738"/>
          <p14:tracePt t="7839" x="3776663" y="1652588"/>
          <p14:tracePt t="7856" x="4191000" y="1643063"/>
          <p14:tracePt t="7872" x="4581525" y="1652588"/>
          <p14:tracePt t="7889" x="4938713" y="1657350"/>
          <p14:tracePt t="7905" x="5110163" y="1685925"/>
          <p14:tracePt t="7922" x="5205413" y="1709738"/>
          <p14:tracePt t="7939" x="5262563" y="1714500"/>
          <p14:tracePt t="7955" x="5310188" y="1728788"/>
          <p14:tracePt t="7972" x="5329238" y="1733550"/>
          <p14:tracePt t="7989" x="5343525" y="1733550"/>
          <p14:tracePt t="8005" x="5357813" y="1733550"/>
          <p14:tracePt t="8022" x="5395913" y="1733550"/>
          <p14:tracePt t="8039" x="5438775" y="1733550"/>
          <p14:tracePt t="8055" x="5510213" y="1724025"/>
          <p14:tracePt t="8072" x="5629275" y="1695450"/>
          <p14:tracePt t="8088" x="5724525" y="1662113"/>
          <p14:tracePt t="8105" x="5800725" y="1647825"/>
          <p14:tracePt t="8122" x="5843588" y="1643063"/>
          <p14:tracePt t="8138" x="5876925" y="1643063"/>
          <p14:tracePt t="8155" x="5886450" y="1643063"/>
          <p14:tracePt t="8172" x="5891213" y="1643063"/>
          <p14:tracePt t="8188" x="5891213" y="1647825"/>
          <p14:tracePt t="8205" x="5848350" y="1676400"/>
          <p14:tracePt t="8222" x="5753100" y="1714500"/>
          <p14:tracePt t="8239" x="5572125" y="1762125"/>
          <p14:tracePt t="8256" x="5391150" y="1785938"/>
          <p14:tracePt t="8272" x="5114925" y="1795463"/>
          <p14:tracePt t="8288" x="4929188" y="1795463"/>
          <p14:tracePt t="8305" x="4800600" y="1785938"/>
          <p14:tracePt t="8322" x="4686300" y="1724025"/>
          <p14:tracePt t="8338" x="4633913" y="1652588"/>
          <p14:tracePt t="8355" x="4591050" y="1547813"/>
          <p14:tracePt t="8372" x="4591050" y="1423988"/>
          <p14:tracePt t="8388" x="4672013" y="1090613"/>
          <p14:tracePt t="8405" x="4762500" y="966788"/>
          <p14:tracePt t="8422" x="4895850" y="871538"/>
          <p14:tracePt t="8439" x="5033963" y="809625"/>
          <p14:tracePt t="8455" x="5291138" y="785813"/>
          <p14:tracePt t="8472" x="5462588" y="823913"/>
          <p14:tracePt t="8489" x="5572125" y="890588"/>
          <p14:tracePt t="8505" x="5667375" y="995363"/>
          <p14:tracePt t="8522" x="5767388" y="1152525"/>
          <p14:tracePt t="8539" x="5791200" y="1247775"/>
          <p14:tracePt t="8555" x="5791200" y="1428750"/>
          <p14:tracePt t="8572" x="5719763" y="1624013"/>
          <p14:tracePt t="8589" x="5638800" y="1719263"/>
          <p14:tracePt t="8605" x="5605463" y="1738313"/>
          <p14:tracePt t="8778" x="5753100" y="1738313"/>
          <p14:tracePt t="8785" x="5915025" y="1738313"/>
          <p14:tracePt t="8792" x="6072188" y="1738313"/>
          <p14:tracePt t="8805" x="6257925" y="1738313"/>
          <p14:tracePt t="8822" x="6786563" y="1733550"/>
          <p14:tracePt t="8838" x="7134225" y="1724025"/>
          <p14:tracePt t="8855" x="7377113" y="1700213"/>
          <p14:tracePt t="8873" x="7634288" y="1700213"/>
          <p14:tracePt t="8889" x="7758113" y="1700213"/>
          <p14:tracePt t="8905" x="7834313" y="1700213"/>
          <p14:tracePt t="8922" x="7886700" y="1700213"/>
          <p14:tracePt t="8939" x="7920038" y="1700213"/>
          <p14:tracePt t="8955" x="7953375" y="1700213"/>
          <p14:tracePt t="8972" x="7967663" y="1700213"/>
          <p14:tracePt t="8988" x="7981950" y="1700213"/>
          <p14:tracePt t="9005" x="7996238" y="1700213"/>
          <p14:tracePt t="9022" x="8001000" y="1700213"/>
          <p14:tracePt t="9038" x="8010525" y="1700213"/>
          <p14:tracePt t="9055" x="8015288" y="1709738"/>
          <p14:tracePt t="9072" x="8010525" y="1757363"/>
          <p14:tracePt t="9088" x="7943850" y="1838325"/>
          <p14:tracePt t="9105" x="7791450" y="1938338"/>
          <p14:tracePt t="9122" x="7605713" y="2009775"/>
          <p14:tracePt t="9138" x="7315200" y="2057400"/>
          <p14:tracePt t="9155" x="7158038" y="2043113"/>
          <p14:tracePt t="9172" x="7048500" y="2005013"/>
          <p14:tracePt t="9189" x="6938963" y="1900238"/>
          <p14:tracePt t="9205" x="6881813" y="1809750"/>
          <p14:tracePt t="9222" x="6853238" y="1662113"/>
          <p14:tracePt t="9238" x="6886575" y="1481138"/>
          <p14:tracePt t="9256" x="6967538" y="1343025"/>
          <p14:tracePt t="9272" x="7119938" y="1252538"/>
          <p14:tracePt t="9288" x="7291388" y="1214438"/>
          <p14:tracePt t="9305" x="7458075" y="1228725"/>
          <p14:tracePt t="9322" x="7681913" y="1328738"/>
          <p14:tracePt t="9338" x="7772400" y="1409700"/>
          <p14:tracePt t="9355" x="7824788" y="1481138"/>
          <p14:tracePt t="9372" x="7862888" y="1557338"/>
          <p14:tracePt t="9388" x="7862888" y="1671638"/>
          <p14:tracePt t="9405" x="7805738" y="1771650"/>
          <p14:tracePt t="9422" x="7739063" y="1847850"/>
          <p14:tracePt t="9438" x="7681913" y="1900238"/>
          <p14:tracePt t="9455" x="7653338" y="1919288"/>
          <p14:tracePt t="9472" x="7610475" y="1928813"/>
          <p14:tracePt t="9488" x="7515225" y="1928813"/>
          <p14:tracePt t="9505" x="7215188" y="1881188"/>
          <p14:tracePt t="9522" x="6862763" y="1838325"/>
          <p14:tracePt t="9538" x="6510338" y="1814513"/>
          <p14:tracePt t="9555" x="6053138" y="1771650"/>
          <p14:tracePt t="9572" x="5876925" y="1762125"/>
          <p14:tracePt t="9589" x="5738813" y="1752600"/>
          <p14:tracePt t="9605" x="5657850" y="1733550"/>
          <p14:tracePt t="9622" x="5629275" y="1724025"/>
          <p14:tracePt t="9638" x="5605463" y="1719263"/>
          <p14:tracePt t="9655" x="5595938" y="1719263"/>
          <p14:tracePt t="9672" x="5591175" y="1719263"/>
          <p14:tracePt t="9688" x="5581650" y="1719263"/>
          <p14:tracePt t="9705" x="5576888" y="1719263"/>
          <p14:tracePt t="9722" x="5567363" y="1719263"/>
          <p14:tracePt t="9738" x="5562600" y="1719263"/>
          <p14:tracePt t="9821" x="5572125" y="1719263"/>
          <p14:tracePt t="9829" x="5600700" y="1724025"/>
          <p14:tracePt t="9838" x="5657850" y="1743075"/>
          <p14:tracePt t="9855" x="5853113" y="1795463"/>
          <p14:tracePt t="9872" x="6286500" y="1847850"/>
          <p14:tracePt t="9888" x="6662738" y="1871663"/>
          <p14:tracePt t="9905" x="6919913" y="1857375"/>
          <p14:tracePt t="9922" x="7239000" y="1814513"/>
          <p14:tracePt t="9938" x="7577138" y="1752600"/>
          <p14:tracePt t="9955" x="7767638" y="1738313"/>
          <p14:tracePt t="9972" x="7900988" y="1738313"/>
          <p14:tracePt t="9988" x="7986713" y="1771650"/>
          <p14:tracePt t="10005" x="8034338" y="1795463"/>
          <p14:tracePt t="10022" x="8058150" y="1800225"/>
          <p14:tracePt t="10039" x="8067675" y="1809750"/>
          <p14:tracePt t="10055" x="8072438" y="1809750"/>
          <p14:tracePt t="10072" x="8081963" y="1809750"/>
          <p14:tracePt t="10137" x="8086725" y="1809750"/>
          <p14:tracePt t="10790" x="8005763" y="1824038"/>
          <p14:tracePt t="10797" x="7862888" y="1843088"/>
          <p14:tracePt t="10806" x="7734300" y="1862138"/>
          <p14:tracePt t="10822" x="7515225" y="1862138"/>
          <p14:tracePt t="10839" x="7286625" y="1862138"/>
          <p14:tracePt t="10856" x="7096125" y="1852613"/>
          <p14:tracePt t="10872" x="6848475" y="1814513"/>
          <p14:tracePt t="10905" x="6610350" y="1728788"/>
          <p14:tracePt t="10938" x="6472238" y="1676400"/>
          <p14:tracePt t="10955" x="6429375" y="1657350"/>
          <p14:tracePt t="10972" x="6386513" y="1643063"/>
          <p14:tracePt t="10988" x="6329363" y="1633538"/>
          <p14:tracePt t="11005" x="6310313" y="1628775"/>
          <p14:tracePt t="11022" x="6291263" y="1624013"/>
          <p14:tracePt t="11038" x="6281738" y="1614488"/>
          <p14:tracePt t="11055" x="6272213" y="1609725"/>
          <p14:tracePt t="11072" x="6267450" y="1609725"/>
          <p14:tracePt t="11088" x="6262688" y="1609725"/>
          <p14:tracePt t="11105" x="6243638" y="1609725"/>
          <p14:tracePt t="11122" x="6196013" y="1614488"/>
          <p14:tracePt t="11138" x="6143625" y="1633538"/>
          <p14:tracePt t="11155" x="6024563" y="1695450"/>
          <p14:tracePt t="11172" x="5757863" y="1833563"/>
          <p14:tracePt t="11188" x="5672138" y="1881188"/>
          <p14:tracePt t="11205" x="5462588" y="1995488"/>
          <p14:tracePt t="11222" x="5319713" y="2047875"/>
          <p14:tracePt t="11238" x="5157788" y="2095500"/>
          <p14:tracePt t="11255" x="5076825" y="2105025"/>
          <p14:tracePt t="11272" x="4995863" y="2105025"/>
          <p14:tracePt t="11288" x="4924425" y="2095500"/>
          <p14:tracePt t="11305" x="4852988" y="2057400"/>
          <p14:tracePt t="11322" x="4795838" y="1976438"/>
          <p14:tracePt t="11338" x="4752975" y="1881188"/>
          <p14:tracePt t="11355" x="4748213" y="1752600"/>
          <p14:tracePt t="11372" x="4795838" y="1452563"/>
          <p14:tracePt t="11390" x="4848225" y="1323975"/>
          <p14:tracePt t="11405" x="4905375" y="1233488"/>
          <p14:tracePt t="11422" x="4991100" y="1133475"/>
          <p14:tracePt t="11438" x="5095875" y="1081088"/>
          <p14:tracePt t="11455" x="5248275" y="1047750"/>
          <p14:tracePt t="11472" x="5362575" y="1042988"/>
          <p14:tracePt t="11488" x="5524500" y="1095375"/>
          <p14:tracePt t="11505" x="5648325" y="1152525"/>
          <p14:tracePt t="11522" x="5753100" y="1266825"/>
          <p14:tracePt t="11538" x="5843588" y="1433513"/>
          <p14:tracePt t="11555" x="5900738" y="1576388"/>
          <p14:tracePt t="11572" x="5910263" y="1733550"/>
          <p14:tracePt t="11588" x="5876925" y="1890713"/>
          <p14:tracePt t="11605" x="5805488" y="2028825"/>
          <p14:tracePt t="11622" x="5743575" y="2109788"/>
          <p14:tracePt t="11638" x="5691188" y="2171700"/>
          <p14:tracePt t="11655" x="5648325" y="2219325"/>
          <p14:tracePt t="11673" x="5624513" y="2247900"/>
          <p14:tracePt t="11688" x="5591175" y="2266950"/>
          <p14:tracePt t="11705" x="5581650" y="2271713"/>
          <p14:tracePt t="11722" x="5576888" y="2271713"/>
          <p14:tracePt t="11738" x="5567363" y="2271713"/>
          <p14:tracePt t="11755" x="5562600" y="2271713"/>
          <p14:tracePt t="11974" x="5629275" y="2233613"/>
          <p14:tracePt t="11980" x="5734050" y="2176463"/>
          <p14:tracePt t="11988" x="5891213" y="2081213"/>
          <p14:tracePt t="12005" x="6124575" y="1957388"/>
          <p14:tracePt t="12022" x="6310313" y="1881188"/>
          <p14:tracePt t="12038" x="6581775" y="1809750"/>
          <p14:tracePt t="12055" x="6853238" y="1757363"/>
          <p14:tracePt t="12071" x="6986588" y="1738313"/>
          <p14:tracePt t="12088" x="7100888" y="1724025"/>
          <p14:tracePt t="12105" x="7219950" y="1709738"/>
          <p14:tracePt t="12121" x="7272338" y="1704975"/>
          <p14:tracePt t="12138" x="7305675" y="1695450"/>
          <p14:tracePt t="12155" x="7358063" y="1685925"/>
          <p14:tracePt t="12172" x="7453313" y="1671638"/>
          <p14:tracePt t="12188" x="7524750" y="1662113"/>
          <p14:tracePt t="12205" x="7615238" y="1652588"/>
          <p14:tracePt t="12222" x="7700963" y="1647825"/>
          <p14:tracePt t="12238" x="7777163" y="1638300"/>
          <p14:tracePt t="12255" x="7805738" y="1638300"/>
          <p14:tracePt t="12272" x="7824788" y="1638300"/>
          <p14:tracePt t="12288" x="7834313" y="1638300"/>
          <p14:tracePt t="12305" x="7843838" y="1638300"/>
          <p14:tracePt t="12338" x="7843838" y="1643063"/>
          <p14:tracePt t="12355" x="7772400" y="1671638"/>
          <p14:tracePt t="12372" x="7596188" y="1724025"/>
          <p14:tracePt t="12388" x="7429500" y="1743075"/>
          <p14:tracePt t="12405" x="7253288" y="1762125"/>
          <p14:tracePt t="12422" x="7024688" y="1747838"/>
          <p14:tracePt t="12438" x="6953250" y="1728788"/>
          <p14:tracePt t="12455" x="6915150" y="1709738"/>
          <p14:tracePt t="12472" x="6886575" y="1633538"/>
          <p14:tracePt t="12488" x="6891338" y="1414463"/>
          <p14:tracePt t="12505" x="6972300" y="1262063"/>
          <p14:tracePt t="12522" x="7091363" y="1119188"/>
          <p14:tracePt t="12538" x="7315200" y="966788"/>
          <p14:tracePt t="12555" x="7496175" y="928688"/>
          <p14:tracePt t="12572" x="7667625" y="971550"/>
          <p14:tracePt t="12588" x="7767638" y="1019175"/>
          <p14:tracePt t="12605" x="7867650" y="1109663"/>
          <p14:tracePt t="12622" x="7929563" y="1252538"/>
          <p14:tracePt t="12638" x="7939088" y="1409700"/>
          <p14:tracePt t="12656" x="7924800" y="1524000"/>
          <p14:tracePt t="12671" x="7829550" y="1733550"/>
          <p14:tracePt t="12688" x="7729538" y="1871663"/>
          <p14:tracePt t="12705" x="7639050" y="1952625"/>
          <p14:tracePt t="12722" x="7558088" y="2009775"/>
          <p14:tracePt t="12738" x="7500938" y="2038350"/>
          <p14:tracePt t="12755" x="7481888" y="2052638"/>
          <p14:tracePt t="12771" x="7477125" y="2052638"/>
          <p14:tracePt t="14097" x="7405688" y="2071688"/>
          <p14:tracePt t="14104" x="7305675" y="2100263"/>
          <p14:tracePt t="14112" x="7200900" y="2119313"/>
          <p14:tracePt t="14122" x="7091363" y="2147888"/>
          <p14:tracePt t="14138" x="6834188" y="2195513"/>
          <p14:tracePt t="14155" x="6562725" y="2243138"/>
          <p14:tracePt t="14171" x="6396038" y="2243138"/>
          <p14:tracePt t="14205" x="6153150" y="2214563"/>
          <p14:tracePt t="14238" x="6086475" y="2185988"/>
          <p14:tracePt t="14255" x="6072188" y="2166938"/>
          <p14:tracePt t="14272" x="6062663" y="2152650"/>
          <p14:tracePt t="14288" x="6053138" y="2133600"/>
          <p14:tracePt t="14305" x="6038850" y="2109788"/>
          <p14:tracePt t="14321" x="6038850" y="2090738"/>
          <p14:tracePt t="14338" x="6038850" y="2076450"/>
          <p14:tracePt t="14355" x="6038850" y="2071688"/>
          <p14:tracePt t="14372" x="6038850" y="2066925"/>
          <p14:tracePt t="14388" x="6034088" y="2066925"/>
          <p14:tracePt t="14405" x="5995988" y="2066925"/>
          <p14:tracePt t="14421" x="5881688" y="2090738"/>
          <p14:tracePt t="14438" x="5719763" y="2128838"/>
          <p14:tracePt t="14455" x="5572125" y="2152650"/>
          <p14:tracePt t="14471" x="5310188" y="2205038"/>
          <p14:tracePt t="14488" x="5162550" y="2243138"/>
          <p14:tracePt t="14505" x="5038725" y="2243138"/>
          <p14:tracePt t="14522" x="4881563" y="2228850"/>
          <p14:tracePt t="14538" x="4814888" y="2200275"/>
          <p14:tracePt t="14555" x="4776788" y="2162175"/>
          <p14:tracePt t="14571" x="4724400" y="2043113"/>
          <p14:tracePt t="14588" x="4695825" y="1838325"/>
          <p14:tracePt t="14605" x="4710113" y="1662113"/>
          <p14:tracePt t="14621" x="4748213" y="1466850"/>
          <p14:tracePt t="14638" x="4791075" y="1338263"/>
          <p14:tracePt t="14655" x="4843463" y="1247775"/>
          <p14:tracePt t="14671" x="4876800" y="1190625"/>
          <p14:tracePt t="14688" x="4943475" y="1128713"/>
          <p14:tracePt t="14705" x="5076825" y="1062038"/>
          <p14:tracePt t="14721" x="5272088" y="1033463"/>
          <p14:tracePt t="14738" x="5343525" y="1052513"/>
          <p14:tracePt t="14755" x="5429250" y="1090613"/>
          <p14:tracePt t="14771" x="5576888" y="1238250"/>
          <p14:tracePt t="14788" x="5662613" y="1462088"/>
          <p14:tracePt t="14805" x="5686425" y="1609725"/>
          <p14:tracePt t="14821" x="5686425" y="1776413"/>
          <p14:tracePt t="14838" x="5638800" y="2024063"/>
          <p14:tracePt t="14855" x="5600700" y="2100263"/>
          <p14:tracePt t="14871" x="5572125" y="2157413"/>
          <p14:tracePt t="14888" x="5548313" y="2195513"/>
          <p14:tracePt t="14904" x="5529263" y="2228850"/>
          <p14:tracePt t="14921" x="5519738" y="2238375"/>
          <p14:tracePt t="14938" x="5514975" y="2243138"/>
          <p14:tracePt t="14955" x="5514975" y="2247900"/>
          <p14:tracePt t="14971" x="5510213" y="2247900"/>
          <p14:tracePt t="15089" x="5529263" y="2247900"/>
          <p14:tracePt t="15095" x="5562600" y="2247900"/>
          <p14:tracePt t="15104" x="5638800" y="2233613"/>
          <p14:tracePt t="15121" x="5819775" y="2219325"/>
          <p14:tracePt t="15138" x="6134100" y="2152650"/>
          <p14:tracePt t="15155" x="6386513" y="2105025"/>
          <p14:tracePt t="15171" x="6648450" y="2043113"/>
          <p14:tracePt t="15188" x="6915150" y="1981200"/>
          <p14:tracePt t="15205" x="7229475" y="1909763"/>
          <p14:tracePt t="15221" x="7434263" y="1852613"/>
          <p14:tracePt t="15238" x="7600950" y="1819275"/>
          <p14:tracePt t="15255" x="7729538" y="1800225"/>
          <p14:tracePt t="15271" x="7920038" y="1766888"/>
          <p14:tracePt t="15288" x="8024813" y="1757363"/>
          <p14:tracePt t="15305" x="8096250" y="1752600"/>
          <p14:tracePt t="15321" x="8139113" y="1752600"/>
          <p14:tracePt t="15338" x="8186738" y="1752600"/>
          <p14:tracePt t="15355" x="8201025" y="1752600"/>
          <p14:tracePt t="15371" x="8205788" y="1752600"/>
          <p14:tracePt t="15388" x="8215313" y="1752600"/>
          <p14:tracePt t="15426" x="8210550" y="1752600"/>
          <p14:tracePt t="15438" x="8191500" y="1766888"/>
          <p14:tracePt t="15455" x="7977188" y="1843088"/>
          <p14:tracePt t="15471" x="7781925" y="1914525"/>
          <p14:tracePt t="15488" x="7558088" y="1962150"/>
          <p14:tracePt t="15505" x="7358063" y="1981200"/>
          <p14:tracePt t="15521" x="7110413" y="1976438"/>
          <p14:tracePt t="15538" x="6972300" y="1933575"/>
          <p14:tracePt t="15554" x="6872288" y="1881188"/>
          <p14:tracePt t="15572" x="6800850" y="1814513"/>
          <p14:tracePt t="15588" x="6777038" y="1766888"/>
          <p14:tracePt t="15605" x="6757988" y="1633538"/>
          <p14:tracePt t="15621" x="6810375" y="1438275"/>
          <p14:tracePt t="15640" x="6938963" y="1266825"/>
          <p14:tracePt t="15655" x="7053263" y="1176338"/>
          <p14:tracePt t="15671" x="7215188" y="1104900"/>
          <p14:tracePt t="15688" x="7405688" y="1081088"/>
          <p14:tracePt t="15705" x="7562850" y="1090613"/>
          <p14:tracePt t="15721" x="7620000" y="1109663"/>
          <p14:tracePt t="15738" x="7658100" y="1143000"/>
          <p14:tracePt t="15754" x="7696200" y="1238250"/>
          <p14:tracePt t="15771" x="7710488" y="1409700"/>
          <p14:tracePt t="15788" x="7691438" y="1495425"/>
          <p14:tracePt t="15805" x="7624763" y="1595438"/>
          <p14:tracePt t="15822" x="7481888" y="1771650"/>
          <p14:tracePt t="15838" x="7400925" y="1852613"/>
          <p14:tracePt t="15855" x="7353300" y="1895475"/>
          <p14:tracePt t="15871" x="7319963" y="1919288"/>
          <p14:tracePt t="15888" x="7291388" y="1943100"/>
          <p14:tracePt t="18747" x="7248525" y="1962150"/>
          <p14:tracePt t="18754" x="7200900" y="1985963"/>
          <p14:tracePt t="18761" x="7148513" y="2019300"/>
          <p14:tracePt t="18771" x="7091363" y="2057400"/>
          <p14:tracePt t="18788" x="6967538" y="2133600"/>
          <p14:tracePt t="18804" x="6777038" y="2228850"/>
          <p14:tracePt t="18821" x="6691313" y="2271713"/>
          <p14:tracePt t="18855" x="6548438" y="2328863"/>
          <p14:tracePt t="18857" x="6500813" y="2343150"/>
          <p14:tracePt t="18888" x="6381750" y="2400300"/>
          <p14:tracePt t="18904" x="6343650" y="2419350"/>
          <p14:tracePt t="18921" x="6315075" y="2438400"/>
          <p14:tracePt t="18938" x="6281738" y="2447925"/>
          <p14:tracePt t="18954" x="6257925" y="2462213"/>
          <p14:tracePt t="18971" x="6234113" y="2471738"/>
          <p14:tracePt t="18988" x="6200775" y="2495550"/>
          <p14:tracePt t="19004" x="6176963" y="2519363"/>
          <p14:tracePt t="19021" x="6148388" y="2543175"/>
          <p14:tracePt t="19038" x="6100763" y="2566988"/>
          <p14:tracePt t="19054" x="6019800" y="2609850"/>
          <p14:tracePt t="19071" x="5953125" y="2638425"/>
          <p14:tracePt t="19088" x="5886450" y="2667000"/>
          <p14:tracePt t="19105" x="5800725" y="2700338"/>
          <p14:tracePt t="19121" x="5643563" y="2762250"/>
          <p14:tracePt t="19138" x="5514975" y="2814638"/>
          <p14:tracePt t="19154" x="5386388" y="2857500"/>
          <p14:tracePt t="19171" x="5229225" y="2914650"/>
          <p14:tracePt t="19188" x="5133975" y="2947988"/>
          <p14:tracePt t="19204" x="5038725" y="2981325"/>
          <p14:tracePt t="19221" x="4962525" y="3009900"/>
          <p14:tracePt t="19238" x="4881563" y="3038475"/>
          <p14:tracePt t="19255" x="4838700" y="3048000"/>
          <p14:tracePt t="19271" x="4814888" y="3062288"/>
          <p14:tracePt t="19288" x="4800600" y="3071813"/>
          <p14:tracePt t="19304" x="4786313" y="3081338"/>
          <p14:tracePt t="19576" x="4738688" y="3109913"/>
          <p14:tracePt t="19583" x="4667250" y="3133725"/>
          <p14:tracePt t="19591" x="4600575" y="3162300"/>
          <p14:tracePt t="19605" x="4486275" y="3176588"/>
          <p14:tracePt t="19621" x="4395788" y="3176588"/>
          <p14:tracePt t="19638" x="4310063" y="3152775"/>
          <p14:tracePt t="19654" x="4252913" y="3124200"/>
          <p14:tracePt t="19671" x="4176713" y="3067050"/>
          <p14:tracePt t="19688" x="4124325" y="2990850"/>
          <p14:tracePt t="19704" x="4081463" y="2847975"/>
          <p14:tracePt t="19721" x="4048125" y="2762250"/>
          <p14:tracePt t="19738" x="4024313" y="2686050"/>
          <p14:tracePt t="19754" x="4005263" y="2638425"/>
          <p14:tracePt t="19771" x="3981450" y="2586038"/>
          <p14:tracePt t="19788" x="3962400" y="2533650"/>
          <p14:tracePt t="19804" x="3938588" y="2462213"/>
          <p14:tracePt t="19821" x="3919538" y="2409825"/>
          <p14:tracePt t="19838" x="3900488" y="2366963"/>
          <p14:tracePt t="19839" x="3886200" y="2347913"/>
          <p14:tracePt t="19854" x="3862388" y="2314575"/>
          <p14:tracePt t="19871" x="3814763" y="2276475"/>
          <p14:tracePt t="19888" x="3748088" y="2224088"/>
          <p14:tracePt t="19904" x="3657600" y="2176463"/>
          <p14:tracePt t="19921" x="3481388" y="2124075"/>
          <p14:tracePt t="19938" x="3324225" y="2109788"/>
          <p14:tracePt t="19954" x="3181350" y="2109788"/>
          <p14:tracePt t="19971" x="3067050" y="2119313"/>
          <p14:tracePt t="19988" x="2905125" y="2152650"/>
          <p14:tracePt t="20004" x="2786063" y="2185988"/>
          <p14:tracePt t="20021" x="2690813" y="2219325"/>
          <p14:tracePt t="20038" x="2562225" y="2305050"/>
          <p14:tracePt t="20054" x="2476500" y="2409825"/>
          <p14:tracePt t="20071" x="2390775" y="2509838"/>
          <p14:tracePt t="20088" x="2328863" y="2581275"/>
          <p14:tracePt t="20105" x="2214563" y="2714625"/>
          <p14:tracePt t="20121" x="2143125" y="2833688"/>
          <p14:tracePt t="20138" x="2095500" y="2952750"/>
          <p14:tracePt t="20154" x="2052638" y="3038475"/>
          <p14:tracePt t="20171" x="2009775" y="3248025"/>
          <p14:tracePt t="20188" x="2000250" y="3414713"/>
          <p14:tracePt t="20204" x="2005013" y="3529013"/>
          <p14:tracePt t="20222" x="2043113" y="3686175"/>
          <p14:tracePt t="20238" x="2152650" y="3995738"/>
          <p14:tracePt t="20254" x="2247900" y="4171950"/>
          <p14:tracePt t="20271" x="2376488" y="4462463"/>
          <p14:tracePt t="20288" x="2543175" y="4705350"/>
          <p14:tracePt t="20304" x="2705100" y="4872038"/>
          <p14:tracePt t="20321" x="2876550" y="5081588"/>
          <p14:tracePt t="20338" x="2990850" y="5219700"/>
          <p14:tracePt t="20354" x="3224213" y="5448300"/>
          <p14:tracePt t="20371" x="3395663" y="5624513"/>
          <p14:tracePt t="20388" x="3543300" y="5753100"/>
          <p14:tracePt t="20405" x="3719513" y="5853113"/>
          <p14:tracePt t="20421" x="3952875" y="5967413"/>
          <p14:tracePt t="20438" x="4105275" y="6029325"/>
          <p14:tracePt t="20454" x="4276725" y="6086475"/>
          <p14:tracePt t="20472" x="4500563" y="6134100"/>
          <p14:tracePt t="20488" x="4848225" y="6181725"/>
          <p14:tracePt t="20504" x="5067300" y="6176963"/>
          <p14:tracePt t="20521" x="5281613" y="6138863"/>
          <p14:tracePt t="20538" x="5634038" y="6010275"/>
          <p14:tracePt t="20555" x="5800725" y="5891213"/>
          <p14:tracePt t="20571" x="6019800" y="5648325"/>
          <p14:tracePt t="20588" x="6205538" y="5405438"/>
          <p14:tracePt t="20605" x="6538913" y="4714875"/>
          <p14:tracePt t="20621" x="6677025" y="4195763"/>
          <p14:tracePt t="20638" x="6700838" y="3862388"/>
          <p14:tracePt t="20655" x="6581775" y="3224213"/>
          <p14:tracePt t="20671" x="6329363" y="2762250"/>
          <p14:tracePt t="20688" x="6153150" y="2547938"/>
          <p14:tracePt t="20705" x="5957888" y="2381250"/>
          <p14:tracePt t="20721" x="5710238" y="2233613"/>
          <p14:tracePt t="20738" x="5486400" y="2105025"/>
          <p14:tracePt t="20754" x="5357813" y="2071688"/>
          <p14:tracePt t="20771" x="5267325" y="2062163"/>
          <p14:tracePt t="20788" x="5157788" y="2085975"/>
          <p14:tracePt t="20804" x="5091113" y="2124075"/>
          <p14:tracePt t="20821" x="5024438" y="2162175"/>
          <p14:tracePt t="20837" x="4948238" y="2200275"/>
          <p14:tracePt t="20840" x="4900613" y="2214563"/>
          <p14:tracePt t="20855" x="4791075" y="2247900"/>
          <p14:tracePt t="20871" x="4705350" y="2281238"/>
          <p14:tracePt t="20888" x="4633913" y="2300288"/>
          <p14:tracePt t="20905" x="4557713" y="2338388"/>
          <p14:tracePt t="20921" x="4429125" y="2405063"/>
          <p14:tracePt t="20937" x="4352925" y="2447925"/>
          <p14:tracePt t="20954" x="4271963" y="2505075"/>
          <p14:tracePt t="20971" x="4186238" y="2566988"/>
          <p14:tracePt t="20987" x="4143375" y="2600325"/>
          <p14:tracePt t="21004" x="4095750" y="2667000"/>
          <p14:tracePt t="21021" x="4033838" y="2809875"/>
          <p14:tracePt t="21038" x="3962400" y="2986088"/>
          <p14:tracePt t="21054" x="3943350" y="3033713"/>
          <p14:tracePt t="21071" x="3933825" y="3062288"/>
          <p14:tracePt t="21088" x="3929063" y="3076575"/>
          <p14:tracePt t="21104" x="3929063" y="3100388"/>
          <p14:tracePt t="21347" x="3929063" y="3124200"/>
          <p14:tracePt t="21354" x="3929063" y="3148013"/>
          <p14:tracePt t="21361" x="3914775" y="3186113"/>
          <p14:tracePt t="21372" x="3905250" y="3219450"/>
          <p14:tracePt t="21388" x="3881438" y="3257550"/>
          <p14:tracePt t="21405" x="3819525" y="3319463"/>
          <p14:tracePt t="21421" x="3781425" y="3357563"/>
          <p14:tracePt t="21438" x="3743325" y="3390900"/>
          <p14:tracePt t="21454" x="3729038" y="3405188"/>
          <p14:tracePt t="21471" x="3709988" y="3424238"/>
          <p14:tracePt t="21487" x="3705225" y="3424238"/>
          <p14:tracePt t="21504" x="3700463" y="3452813"/>
          <p14:tracePt t="21521" x="3690938" y="3514725"/>
          <p14:tracePt t="21537" x="3690938" y="3619500"/>
          <p14:tracePt t="21554" x="3695700" y="3667125"/>
          <p14:tracePt t="21572" x="3700463" y="3686175"/>
          <p14:tracePt t="21588" x="3719513" y="3705225"/>
          <p14:tracePt t="21604" x="3738563" y="3719513"/>
          <p14:tracePt t="21621" x="3790950" y="3738563"/>
          <p14:tracePt t="21638" x="3871913" y="3752850"/>
          <p14:tracePt t="21654" x="4000500" y="3757613"/>
          <p14:tracePt t="21671" x="4090988" y="3757613"/>
          <p14:tracePt t="21688" x="4186238" y="3748088"/>
          <p14:tracePt t="21704" x="4257675" y="3733800"/>
          <p14:tracePt t="21721" x="4357688" y="3705225"/>
          <p14:tracePt t="21738" x="4391025" y="3681413"/>
          <p14:tracePt t="21754" x="4424363" y="3657600"/>
          <p14:tracePt t="21771" x="4448175" y="3633788"/>
          <p14:tracePt t="21787" x="4476750" y="3571875"/>
          <p14:tracePt t="21804" x="4491038" y="3533775"/>
          <p14:tracePt t="21821" x="4495800" y="3490913"/>
          <p14:tracePt t="21838" x="4495800" y="3448050"/>
          <p14:tracePt t="21839" x="4495800" y="3429000"/>
          <p14:tracePt t="21854" x="4476750" y="3367088"/>
          <p14:tracePt t="21871" x="4448175" y="3309938"/>
          <p14:tracePt t="21888" x="4419600" y="3257550"/>
          <p14:tracePt t="21904" x="4376738" y="3214688"/>
          <p14:tracePt t="21921" x="4333875" y="3186113"/>
          <p14:tracePt t="21938" x="4281488" y="3167063"/>
          <p14:tracePt t="21954" x="4233863" y="3152775"/>
          <p14:tracePt t="21971" x="4162425" y="3148013"/>
          <p14:tracePt t="21987" x="4110038" y="3157538"/>
          <p14:tracePt t="22004" x="4057650" y="3171825"/>
          <p14:tracePt t="22022" x="4014788" y="3181350"/>
          <p14:tracePt t="22037" x="3957638" y="3219450"/>
          <p14:tracePt t="22054" x="3910013" y="3248025"/>
          <p14:tracePt t="22071" x="3881438" y="3271838"/>
          <p14:tracePt t="22088" x="3848100" y="3290888"/>
          <p14:tracePt t="22104" x="3829050" y="3309938"/>
          <p14:tracePt t="22121" x="3814763" y="3324225"/>
          <p14:tracePt t="22138" x="3790950" y="3362325"/>
          <p14:tracePt t="22154" x="3762375" y="3443288"/>
          <p14:tracePt t="22171" x="3748088" y="3505200"/>
          <p14:tracePt t="22188" x="3748088" y="3562350"/>
          <p14:tracePt t="22205" x="3748088" y="3605213"/>
          <p14:tracePt t="22221" x="3748088" y="3643313"/>
          <p14:tracePt t="22237" x="3757613" y="3667125"/>
          <p14:tracePt t="22254" x="3767138" y="3681413"/>
          <p14:tracePt t="22271" x="3814763" y="3705225"/>
          <p14:tracePt t="22287" x="3886200" y="3719513"/>
          <p14:tracePt t="22304" x="3976688" y="3738563"/>
          <p14:tracePt t="22321" x="4048125" y="3743325"/>
          <p14:tracePt t="22338" x="4162425" y="3743325"/>
          <p14:tracePt t="22354" x="4238625" y="3719513"/>
          <p14:tracePt t="22371" x="4291013" y="3700463"/>
          <p14:tracePt t="22387" x="4329113" y="3681413"/>
          <p14:tracePt t="22404" x="4381500" y="3624263"/>
          <p14:tracePt t="22421" x="4405313" y="3567113"/>
          <p14:tracePt t="22437" x="4433888" y="3514725"/>
          <p14:tracePt t="22455" x="4433888" y="3471863"/>
          <p14:tracePt t="22471" x="4424363" y="3409950"/>
          <p14:tracePt t="22488" x="4405313" y="3357563"/>
          <p14:tracePt t="22504" x="4362450" y="3290888"/>
          <p14:tracePt t="22521" x="4286250" y="3200400"/>
          <p14:tracePt t="22538" x="4229100" y="3167063"/>
          <p14:tracePt t="22555" x="4162425" y="3128963"/>
          <p14:tracePt t="22571" x="4081463" y="3105150"/>
          <p14:tracePt t="22588" x="3976688" y="3105150"/>
          <p14:tracePt t="22604" x="3905250" y="3128963"/>
          <p14:tracePt t="22621" x="3843338" y="3171825"/>
          <p14:tracePt t="22638" x="3805238" y="3205163"/>
          <p14:tracePt t="22654" x="3752850" y="3257550"/>
          <p14:tracePt t="22671" x="3719513" y="3319463"/>
          <p14:tracePt t="22687" x="3695700" y="3424238"/>
          <p14:tracePt t="22704" x="3671888" y="3567113"/>
          <p14:tracePt t="22721" x="3671888" y="3614738"/>
          <p14:tracePt t="22737" x="3671888" y="3643313"/>
          <p14:tracePt t="22754" x="3676650" y="3662363"/>
          <p14:tracePt t="22771" x="3695700" y="3681413"/>
          <p14:tracePt t="22787" x="3757613" y="3700463"/>
          <p14:tracePt t="22804" x="3852863" y="3714750"/>
          <p14:tracePt t="22821" x="3952875" y="3714750"/>
          <p14:tracePt t="22837" x="4062413" y="3690938"/>
          <p14:tracePt t="22854" x="4152900" y="3643313"/>
          <p14:tracePt t="22872" x="4219575" y="3581400"/>
          <p14:tracePt t="22888" x="4281488" y="3509963"/>
          <p14:tracePt t="22904" x="4343400" y="3443288"/>
          <p14:tracePt t="22921" x="4362450" y="3405188"/>
          <p14:tracePt t="22937" x="4376738" y="3367088"/>
          <p14:tracePt t="22954" x="4367213" y="3286125"/>
          <p14:tracePt t="22971" x="4338638" y="3219450"/>
          <p14:tracePt t="22987" x="4295775" y="3162300"/>
          <p14:tracePt t="23004" x="4238625" y="3124200"/>
          <p14:tracePt t="23021" x="4133850" y="3081338"/>
          <p14:tracePt t="23038" x="4052888" y="3081338"/>
          <p14:tracePt t="23054" x="3976688" y="3114675"/>
          <p14:tracePt t="23071" x="3910013" y="3167063"/>
          <p14:tracePt t="23087" x="3829050" y="3248025"/>
          <p14:tracePt t="23104" x="3771900" y="3328988"/>
          <p14:tracePt t="23121" x="3743325" y="3424238"/>
          <p14:tracePt t="23138" x="3700463" y="3557588"/>
          <p14:tracePt t="23154" x="3695700" y="3600450"/>
          <p14:tracePt t="23171" x="3695700" y="3629025"/>
          <p14:tracePt t="23187" x="3695700" y="3643313"/>
          <p14:tracePt t="23204" x="3695700" y="3648075"/>
          <p14:tracePt t="23221" x="3695700" y="3657600"/>
          <p14:tracePt t="23237" x="3695700" y="3662363"/>
          <p14:tracePt t="23271" x="3695700" y="3671888"/>
          <p14:tracePt t="23287" x="3700463" y="3676650"/>
          <p14:tracePt t="23304" x="3714750" y="3681413"/>
          <p14:tracePt t="23321" x="3738563" y="3690938"/>
          <p14:tracePt t="23337" x="3762375" y="3705225"/>
          <p14:tracePt t="23354" x="3771900" y="3705225"/>
          <p14:tracePt t="23371" x="3776663" y="3705225"/>
          <p14:tracePt t="23388" x="3786188" y="3705225"/>
          <p14:tracePt t="23421" x="3790950" y="3705225"/>
          <p14:tracePt t="23689" x="3814763" y="3729038"/>
          <p14:tracePt t="23697" x="3838575" y="3757613"/>
          <p14:tracePt t="23705" x="3857625" y="3767138"/>
          <p14:tracePt t="23721" x="3886200" y="3800475"/>
          <p14:tracePt t="23737" x="3905250" y="3819525"/>
          <p14:tracePt t="23754" x="3910013" y="3824288"/>
          <p14:tracePt t="23771" x="3919538" y="3833813"/>
          <p14:tracePt t="23787" x="3929063" y="3833813"/>
          <p14:tracePt t="23998" x="3957638" y="3833813"/>
          <p14:tracePt t="24006" x="3990975" y="3833813"/>
          <p14:tracePt t="24013" x="4014788" y="3833813"/>
          <p14:tracePt t="24021" x="4048125" y="3833813"/>
          <p14:tracePt t="24037" x="4095750" y="3843338"/>
          <p14:tracePt t="24054" x="4114800" y="3848100"/>
          <p14:tracePt t="24073" x="4138613" y="3857625"/>
          <p14:tracePt t="24087" x="4148138" y="3876675"/>
          <p14:tracePt t="24104" x="4138613" y="3938588"/>
          <p14:tracePt t="24121" x="4081463" y="4024313"/>
          <p14:tracePt t="24137" x="3962400" y="4129088"/>
          <p14:tracePt t="24154" x="3852863" y="4252913"/>
          <p14:tracePt t="24171" x="3724275" y="4419600"/>
          <p14:tracePt t="24188" x="3619500" y="4567238"/>
          <p14:tracePt t="24204" x="3490913" y="4791075"/>
          <p14:tracePt t="24221" x="3424238" y="5005388"/>
          <p14:tracePt t="24237" x="3400425" y="5143500"/>
          <p14:tracePt t="24254" x="3414713" y="5386388"/>
          <p14:tracePt t="24271" x="3448050" y="5557838"/>
          <p14:tracePt t="24287" x="3500438" y="5676900"/>
          <p14:tracePt t="24304" x="3557588" y="5767388"/>
          <p14:tracePt t="24321" x="3667125" y="5919788"/>
          <p14:tracePt t="24337" x="3762375" y="6010275"/>
          <p14:tracePt t="24354" x="3914775" y="6110288"/>
          <p14:tracePt t="24371" x="4057650" y="6172200"/>
          <p14:tracePt t="24387" x="4329113" y="6234113"/>
          <p14:tracePt t="24404" x="4519613" y="6253163"/>
          <p14:tracePt t="24421" x="4676775" y="6248400"/>
          <p14:tracePt t="24437" x="4833938" y="6215063"/>
          <p14:tracePt t="24454" x="5057775" y="6086475"/>
          <p14:tracePt t="24471" x="5191125" y="6000750"/>
          <p14:tracePt t="24487" x="5305425" y="5895975"/>
          <p14:tracePt t="24504" x="5419725" y="5791200"/>
          <p14:tracePt t="24521" x="5610225" y="5562600"/>
          <p14:tracePt t="24537" x="5710238" y="5429250"/>
          <p14:tracePt t="24554" x="5767388" y="5305425"/>
          <p14:tracePt t="24570" x="5824538" y="5067300"/>
          <p14:tracePt t="24587" x="5810250" y="4919663"/>
          <p14:tracePt t="24604" x="5743575" y="4738688"/>
          <p14:tracePt t="24620" x="5648325" y="4510088"/>
          <p14:tracePt t="24637" x="5505450" y="4295775"/>
          <p14:tracePt t="24654" x="5376863" y="4162425"/>
          <p14:tracePt t="24670" x="5200650" y="4038600"/>
          <p14:tracePt t="24688" x="4948238" y="3957638"/>
          <p14:tracePt t="24704" x="4791075" y="3938588"/>
          <p14:tracePt t="24721" x="4676775" y="3943350"/>
          <p14:tracePt t="24737" x="4614863" y="3952875"/>
          <p14:tracePt t="24755" x="4567238" y="3962400"/>
          <p14:tracePt t="24770" x="4552950" y="3962400"/>
          <p14:tracePt t="24787" x="4548188" y="3962400"/>
          <p14:tracePt t="24804" x="4543425" y="3962400"/>
          <p14:tracePt t="24821" x="4538663" y="3962400"/>
          <p14:tracePt t="24837" x="4533900" y="3962400"/>
          <p14:tracePt t="24858" x="4529138" y="3962400"/>
          <p14:tracePt t="24871" x="4524375" y="3962400"/>
          <p14:tracePt t="24894" x="4519613" y="3962400"/>
          <p14:tracePt t="24909" x="4514850" y="3962400"/>
          <p14:tracePt t="24938" x="4510088" y="3962400"/>
          <p14:tracePt t="24953" x="4505325" y="3962400"/>
          <p14:tracePt t="24968" x="4495800" y="3957638"/>
          <p14:tracePt t="24975" x="4491038" y="3957638"/>
          <p14:tracePt t="24988" x="4486275" y="3952875"/>
          <p14:tracePt t="25004" x="4462463" y="3938588"/>
          <p14:tracePt t="25021" x="4438650" y="3919538"/>
          <p14:tracePt t="25037" x="4405313" y="3900488"/>
          <p14:tracePt t="25054" x="4371975" y="3890963"/>
          <p14:tracePt t="25070" x="4305300" y="3862388"/>
          <p14:tracePt t="25087" x="4276725" y="3848100"/>
          <p14:tracePt t="25104" x="4248150" y="3838575"/>
          <p14:tracePt t="25121" x="4224338" y="3829050"/>
          <p14:tracePt t="25137" x="4200525" y="3819525"/>
          <p14:tracePt t="25154" x="4181475" y="3814763"/>
          <p14:tracePt t="25171" x="4167188" y="3810000"/>
          <p14:tracePt t="25188" x="4143375" y="3810000"/>
          <p14:tracePt t="25204" x="4119563" y="3810000"/>
          <p14:tracePt t="25221" x="4090988" y="3810000"/>
          <p14:tracePt t="25237" x="4057650" y="3814763"/>
          <p14:tracePt t="25254" x="3971925" y="3862388"/>
          <p14:tracePt t="25271" x="3890963" y="3948113"/>
          <p14:tracePt t="25287" x="3790950" y="4081463"/>
          <p14:tracePt t="25304" x="3676650" y="4348163"/>
          <p14:tracePt t="25321" x="3533775" y="5033963"/>
          <p14:tracePt t="25338" x="3519488" y="5472113"/>
          <p14:tracePt t="25355" x="3533775" y="5710238"/>
          <p14:tracePt t="25371" x="3624263" y="6067425"/>
          <p14:tracePt t="25387" x="3700463" y="6167438"/>
          <p14:tracePt t="25404" x="3833813" y="6257925"/>
          <p14:tracePt t="25420" x="4014788" y="6310313"/>
          <p14:tracePt t="25437" x="4348163" y="6315075"/>
          <p14:tracePt t="25454" x="4576763" y="6248400"/>
          <p14:tracePt t="25471" x="4848225" y="6076950"/>
          <p14:tracePt t="25487" x="5024438" y="5900738"/>
          <p14:tracePt t="25504" x="5238750" y="5514975"/>
          <p14:tracePt t="25521" x="5281613" y="5305425"/>
          <p14:tracePt t="25538" x="5276850" y="5076825"/>
          <p14:tracePt t="25554" x="5219700" y="4824413"/>
          <p14:tracePt t="25571" x="5033963" y="4576763"/>
          <p14:tracePt t="25587" x="4881563" y="4395788"/>
          <p14:tracePt t="25604" x="4748213" y="4262438"/>
          <p14:tracePt t="25621" x="4543425" y="4119563"/>
          <p14:tracePt t="25637" x="4462463" y="4071938"/>
          <p14:tracePt t="25654" x="4424363" y="4043363"/>
          <p14:tracePt t="25671" x="4400550" y="4038600"/>
          <p14:tracePt t="25687" x="4391025" y="4029075"/>
          <p14:tracePt t="25704" x="4386263" y="4024313"/>
          <p14:tracePt t="25721" x="4381500" y="4024313"/>
          <p14:tracePt t="25754" x="4381500" y="4019550"/>
          <p14:tracePt t="25771" x="4376738" y="4014788"/>
          <p14:tracePt t="25787" x="4371975" y="4005263"/>
          <p14:tracePt t="25804" x="4371975" y="3986213"/>
          <p14:tracePt t="25821" x="4371975" y="3952875"/>
          <p14:tracePt t="25837" x="4371975" y="3943350"/>
          <p14:tracePt t="25856" x="4371975" y="3933825"/>
          <p14:tracePt t="25871" x="4371975" y="3929063"/>
          <p14:tracePt t="25904" x="4352925" y="3929063"/>
          <p14:tracePt t="25921" x="4314825" y="3943350"/>
          <p14:tracePt t="25937" x="4119563" y="4000500"/>
          <p14:tracePt t="25954" x="3981450" y="4029075"/>
          <p14:tracePt t="25971" x="3857625" y="4043363"/>
          <p14:tracePt t="25988" x="3743325" y="4052888"/>
          <p14:tracePt t="26004" x="3624263" y="4043363"/>
          <p14:tracePt t="26020" x="3586163" y="4010025"/>
          <p14:tracePt t="26037" x="3538538" y="3905250"/>
          <p14:tracePt t="26054" x="3519488" y="3781425"/>
          <p14:tracePt t="26071" x="3571875" y="3524250"/>
          <p14:tracePt t="26090" x="3633788" y="3381375"/>
          <p14:tracePt t="26104" x="3681413" y="3281363"/>
          <p14:tracePt t="26121" x="3733800" y="3214688"/>
          <p14:tracePt t="26137" x="3762375" y="3190875"/>
          <p14:tracePt t="26154" x="3819525" y="3162300"/>
          <p14:tracePt t="26171" x="3867150" y="3162300"/>
          <p14:tracePt t="26187" x="3933825" y="3162300"/>
          <p14:tracePt t="26204" x="4010025" y="3200400"/>
          <p14:tracePt t="26220" x="4038600" y="3224213"/>
          <p14:tracePt t="26238" x="4081463" y="3324225"/>
          <p14:tracePt t="26254" x="4095750" y="3376613"/>
          <p14:tracePt t="26270" x="4095750" y="3429000"/>
          <p14:tracePt t="26287" x="4071938" y="3467100"/>
          <p14:tracePt t="26304" x="3995738" y="3552825"/>
          <p14:tracePt t="26320" x="3952875" y="3600450"/>
          <p14:tracePt t="26337" x="3933825" y="3624263"/>
          <p14:tracePt t="26354" x="3914775" y="3633788"/>
          <p14:tracePt t="26356" x="3914775" y="3638550"/>
          <p14:tracePt t="26370" x="3905250" y="3643313"/>
          <p14:tracePt t="26387" x="3900488" y="3643313"/>
          <p14:tracePt t="26404" x="3895725" y="3643313"/>
          <p14:tracePt t="26451" x="3895725" y="3648075"/>
          <p14:tracePt t="26458" x="3895725" y="3652838"/>
          <p14:tracePt t="27487" x="3886200" y="3652838"/>
          <p14:tracePt t="27495" x="3876675" y="3652838"/>
          <p14:tracePt t="27504" x="3867150" y="3652838"/>
          <p14:tracePt t="27522" x="3843338" y="3652838"/>
          <p14:tracePt t="27539" x="3824288" y="3652838"/>
          <p14:tracePt t="27554" x="3795713" y="3652838"/>
          <p14:tracePt t="27571" x="3790950" y="3652838"/>
          <p14:tracePt t="27604" x="3776663" y="3652838"/>
          <p14:tracePt t="27862" x="3771900" y="3652838"/>
          <p14:tracePt t="27869" x="3767138" y="3652838"/>
          <p14:tracePt t="27876" x="3757613" y="3652838"/>
          <p14:tracePt t="27887" x="3738563" y="3648075"/>
          <p14:tracePt t="27904" x="3695700" y="3633788"/>
          <p14:tracePt t="27920" x="3609975" y="3586163"/>
          <p14:tracePt t="27937" x="3567113" y="3543300"/>
          <p14:tracePt t="27954" x="3519488" y="3509963"/>
          <p14:tracePt t="27971" x="3481388" y="3481388"/>
          <p14:tracePt t="27987" x="3452813" y="3443288"/>
          <p14:tracePt t="28004" x="3438525" y="3424238"/>
          <p14:tracePt t="28020" x="3438525" y="3386138"/>
          <p14:tracePt t="28037" x="3471863" y="3276600"/>
          <p14:tracePt t="28054" x="3509963" y="3186113"/>
          <p14:tracePt t="28070" x="3562350" y="3138488"/>
          <p14:tracePt t="28087" x="3629025" y="3086100"/>
          <p14:tracePt t="28104" x="3752850" y="3038475"/>
          <p14:tracePt t="28120" x="3805238" y="3038475"/>
          <p14:tracePt t="28137" x="3852863" y="3038475"/>
          <p14:tracePt t="28154" x="3876675" y="3052763"/>
          <p14:tracePt t="28170" x="3914775" y="3095625"/>
          <p14:tracePt t="28187" x="3938588" y="3138488"/>
          <p14:tracePt t="28204" x="3957638" y="3186113"/>
          <p14:tracePt t="28221" x="3962400" y="3219450"/>
          <p14:tracePt t="28237" x="3976688" y="3267075"/>
          <p14:tracePt t="28254" x="3976688" y="3290888"/>
          <p14:tracePt t="28270" x="3976688" y="3305175"/>
          <p14:tracePt t="28287" x="3976688" y="3309938"/>
          <p14:tracePt t="28304" x="3976688" y="3319463"/>
          <p14:tracePt t="28320" x="3976688" y="3324225"/>
          <p14:tracePt t="28337" x="3976688" y="3328988"/>
          <p14:tracePt t="28450" x="3976688" y="3333750"/>
          <p14:tracePt t="28456" x="3976688" y="3338513"/>
          <p14:tracePt t="28509" x="3976688" y="3343275"/>
          <p14:tracePt t="28516" x="3976688" y="3348038"/>
          <p14:tracePt t="28530" x="3976688" y="3352800"/>
          <p14:tracePt t="28538" x="3976688" y="3357563"/>
          <p14:tracePt t="28554" x="3976688" y="3367088"/>
          <p14:tracePt t="28570" x="3976688" y="3381375"/>
          <p14:tracePt t="28587" x="3976688" y="3395663"/>
          <p14:tracePt t="28604" x="3976688" y="3405188"/>
          <p14:tracePt t="28620" x="3976688" y="3409950"/>
          <p14:tracePt t="28637" x="3976688" y="3414713"/>
          <p14:tracePt t="28654" x="3971925" y="3424238"/>
          <p14:tracePt t="28670" x="3957638" y="3438525"/>
          <p14:tracePt t="28688" x="3919538" y="3457575"/>
          <p14:tracePt t="28704" x="3857625" y="3486150"/>
          <p14:tracePt t="28721" x="3738563" y="3514725"/>
          <p14:tracePt t="28737" x="3652838" y="3533775"/>
          <p14:tracePt t="28754" x="3590925" y="3538538"/>
          <p14:tracePt t="28770" x="3533775" y="3538538"/>
          <p14:tracePt t="28789" x="3457575" y="3524250"/>
          <p14:tracePt t="28804" x="3414713" y="3519488"/>
          <p14:tracePt t="28821" x="3386138" y="3519488"/>
          <p14:tracePt t="28837" x="3362325" y="3519488"/>
          <p14:tracePt t="28841" x="3352800" y="3519488"/>
          <p14:tracePt t="28854" x="3338513" y="3519488"/>
          <p14:tracePt t="28870" x="3324225" y="3519488"/>
          <p14:tracePt t="28887" x="3319463" y="3519488"/>
          <p14:tracePt t="28903" x="3309938" y="3519488"/>
          <p14:tracePt t="28920" x="3300413" y="3519488"/>
          <p14:tracePt t="28957" x="3295650" y="3519488"/>
          <p14:tracePt t="28970" x="3290888" y="3524250"/>
          <p14:tracePt t="28987" x="3276600" y="3529013"/>
          <p14:tracePt t="29004" x="3262313" y="3533775"/>
          <p14:tracePt t="29020" x="3238500" y="3543300"/>
          <p14:tracePt t="29037" x="3195638" y="3567113"/>
          <p14:tracePt t="29054" x="3152775" y="3595688"/>
          <p14:tracePt t="29070" x="3095625" y="3619500"/>
          <p14:tracePt t="29087" x="2995613" y="3667125"/>
          <p14:tracePt t="29103" x="2943225" y="3676650"/>
          <p14:tracePt t="29120" x="2890838" y="3690938"/>
          <p14:tracePt t="29137" x="2838450" y="3705225"/>
          <p14:tracePt t="29154" x="2800350" y="3705225"/>
          <p14:tracePt t="29170" x="2743200" y="3695700"/>
          <p14:tracePt t="29187" x="2695575" y="3686175"/>
          <p14:tracePt t="29203" x="2667000" y="3671888"/>
          <p14:tracePt t="29220" x="2619375" y="3633788"/>
          <p14:tracePt t="29237" x="2595563" y="3605213"/>
          <p14:tracePt t="29254" x="2566988" y="3552825"/>
          <p14:tracePt t="29273" x="2543175" y="3476625"/>
          <p14:tracePt t="29287" x="2538413" y="3381375"/>
          <p14:tracePt t="29304" x="2552700" y="3343275"/>
          <p14:tracePt t="29322" x="2586038" y="3290888"/>
          <p14:tracePt t="29337" x="2624138" y="3214688"/>
          <p14:tracePt t="29339" x="2647950" y="3181350"/>
          <p14:tracePt t="29354" x="2681288" y="3143250"/>
          <p14:tracePt t="29370" x="2705100" y="3119438"/>
          <p14:tracePt t="29387" x="2733675" y="3095625"/>
          <p14:tracePt t="29404" x="2795588" y="3081338"/>
          <p14:tracePt t="29420" x="2843213" y="3086100"/>
          <p14:tracePt t="29437" x="2881313" y="3095625"/>
          <p14:tracePt t="29454" x="2924175" y="3114675"/>
          <p14:tracePt t="29470" x="2976563" y="3148013"/>
          <p14:tracePt t="29487" x="3000375" y="3162300"/>
          <p14:tracePt t="29504" x="3014663" y="3171825"/>
          <p14:tracePt t="29521" x="3024188" y="3195638"/>
          <p14:tracePt t="29537" x="3048000" y="3243263"/>
          <p14:tracePt t="29553" x="3062288" y="3295650"/>
          <p14:tracePt t="29570" x="3076575" y="3381375"/>
          <p14:tracePt t="29587" x="3076575" y="3457575"/>
          <p14:tracePt t="29604" x="3076575" y="3490913"/>
          <p14:tracePt t="29620" x="3076575" y="3514725"/>
          <p14:tracePt t="29637" x="3076575" y="3533775"/>
          <p14:tracePt t="29653" x="3071813" y="3567113"/>
          <p14:tracePt t="29670" x="3057525" y="3605213"/>
          <p14:tracePt t="29687" x="3048000" y="3629025"/>
          <p14:tracePt t="29704" x="3028950" y="3652838"/>
          <p14:tracePt t="29720" x="2971800" y="3686175"/>
          <p14:tracePt t="29737" x="2919413" y="3700463"/>
          <p14:tracePt t="29753" x="2867025" y="3714750"/>
          <p14:tracePt t="29770" x="2824163" y="3714750"/>
          <p14:tracePt t="29787" x="2752725" y="3686175"/>
          <p14:tracePt t="29804" x="2714625" y="3662363"/>
          <p14:tracePt t="29820" x="2686050" y="3629025"/>
          <p14:tracePt t="29837" x="2652713" y="3571875"/>
          <p14:tracePt t="29839" x="2624138" y="3514725"/>
          <p14:tracePt t="29854" x="2600325" y="3409950"/>
          <p14:tracePt t="29871" x="2600325" y="3319463"/>
          <p14:tracePt t="29887" x="2609850" y="3267075"/>
          <p14:tracePt t="29905" x="2647950" y="3195638"/>
          <p14:tracePt t="29921" x="2681288" y="3148013"/>
          <p14:tracePt t="29937" x="2728913" y="3114675"/>
          <p14:tracePt t="29955" x="2781300" y="3086100"/>
          <p14:tracePt t="29970" x="2900363" y="3095625"/>
          <p14:tracePt t="29987" x="2995613" y="3119438"/>
          <p14:tracePt t="30004" x="3071813" y="3157538"/>
          <p14:tracePt t="30021" x="3143250" y="3238500"/>
          <p14:tracePt t="30037" x="3190875" y="3324225"/>
          <p14:tracePt t="30054" x="3224213" y="3409950"/>
          <p14:tracePt t="30070" x="3238500" y="3462338"/>
          <p14:tracePt t="30087" x="3243263" y="3533775"/>
          <p14:tracePt t="30104" x="3238500" y="3609975"/>
          <p14:tracePt t="30120" x="3219450" y="3681413"/>
          <p14:tracePt t="30137" x="3181350" y="3748088"/>
          <p14:tracePt t="30153" x="3090863" y="3824288"/>
          <p14:tracePt t="30170" x="2995613" y="3862388"/>
          <p14:tracePt t="30187" x="2905125" y="3862388"/>
          <p14:tracePt t="30204" x="2833688" y="3852863"/>
          <p14:tracePt t="30221" x="2747963" y="3795713"/>
          <p14:tracePt t="30238" x="2686050" y="3724275"/>
          <p14:tracePt t="30254" x="2647950" y="3657600"/>
          <p14:tracePt t="30271" x="2624138" y="3495675"/>
          <p14:tracePt t="30287" x="2643188" y="3390900"/>
          <p14:tracePt t="30304" x="2686050" y="3295650"/>
          <p14:tracePt t="30320" x="2719388" y="3248025"/>
          <p14:tracePt t="30337" x="2824163" y="3181350"/>
          <p14:tracePt t="30353" x="2933700" y="3148013"/>
          <p14:tracePt t="30370" x="3024188" y="3133725"/>
          <p14:tracePt t="30387" x="3095625" y="3133725"/>
          <p14:tracePt t="30404" x="3157538" y="3152775"/>
          <p14:tracePt t="30420" x="3195638" y="3176588"/>
          <p14:tracePt t="30437" x="3219450" y="3209925"/>
          <p14:tracePt t="30454" x="3248025" y="3262313"/>
          <p14:tracePt t="30470" x="3276600" y="3362325"/>
          <p14:tracePt t="30487" x="3281363" y="3405188"/>
          <p14:tracePt t="30504" x="3281363" y="3448050"/>
          <p14:tracePt t="30520" x="3248025" y="3529013"/>
          <p14:tracePt t="30537" x="3205163" y="3576638"/>
          <p14:tracePt t="30554" x="3128963" y="3633788"/>
          <p14:tracePt t="30570" x="3019425" y="3667125"/>
          <p14:tracePt t="30587" x="2905125" y="3681413"/>
          <p14:tracePt t="30604" x="2847975" y="3657600"/>
          <p14:tracePt t="30620" x="2809875" y="3629025"/>
          <p14:tracePt t="30638" x="2767013" y="3581400"/>
          <p14:tracePt t="30654" x="2733675" y="3362325"/>
          <p14:tracePt t="30671" x="2738438" y="3228975"/>
          <p14:tracePt t="30688" x="2762250" y="3133725"/>
          <p14:tracePt t="30704" x="2838450" y="3033713"/>
          <p14:tracePt t="30720" x="2895600" y="2981325"/>
          <p14:tracePt t="30737" x="2971800" y="2962275"/>
          <p14:tracePt t="30753" x="3024188" y="2957513"/>
          <p14:tracePt t="30770" x="3086100" y="2976563"/>
          <p14:tracePt t="30787" x="3124200" y="3000375"/>
          <p14:tracePt t="30803" x="3167063" y="3095625"/>
          <p14:tracePt t="30820" x="3195638" y="3209925"/>
          <p14:tracePt t="30837" x="3200400" y="3314700"/>
          <p14:tracePt t="30853" x="3200400" y="3352800"/>
          <p14:tracePt t="30870" x="3195638" y="3405188"/>
          <p14:tracePt t="30887" x="3148013" y="3476625"/>
          <p14:tracePt t="30903" x="3076575" y="3529013"/>
          <p14:tracePt t="30920" x="2981325" y="3571875"/>
          <p14:tracePt t="30937" x="2886075" y="3595688"/>
          <p14:tracePt t="30954" x="2781300" y="3586163"/>
          <p14:tracePt t="30970" x="2714625" y="3552825"/>
          <p14:tracePt t="30987" x="2676525" y="3529013"/>
          <p14:tracePt t="31003" x="2652713" y="3490913"/>
          <p14:tracePt t="31020" x="2638425" y="3343275"/>
          <p14:tracePt t="31037" x="2662238" y="3233738"/>
          <p14:tracePt t="31055" x="2709863" y="3167063"/>
          <p14:tracePt t="31071" x="2747963" y="3133725"/>
          <p14:tracePt t="31087" x="2886075" y="3109913"/>
          <p14:tracePt t="31104" x="2981325" y="3128963"/>
          <p14:tracePt t="31120" x="3028950" y="3162300"/>
          <p14:tracePt t="31137" x="3076575" y="3248025"/>
          <p14:tracePt t="31154" x="3090863" y="3276600"/>
          <p14:tracePt t="31170" x="3095625" y="3314700"/>
          <p14:tracePt t="31187" x="3095625" y="3328988"/>
          <p14:tracePt t="31203" x="3095625" y="3352800"/>
          <p14:tracePt t="31220" x="3090863" y="3362325"/>
          <p14:tracePt t="31237" x="3090863" y="3367088"/>
          <p14:tracePt t="31254" x="3090863" y="3371850"/>
          <p14:tracePt t="31270" x="3090863" y="3381375"/>
          <p14:tracePt t="31667" x="3095625" y="3381375"/>
          <p14:tracePt t="31674" x="3109913" y="3381375"/>
          <p14:tracePt t="31682" x="3124200" y="3381375"/>
          <p14:tracePt t="31689" x="3138488" y="3381375"/>
          <p14:tracePt t="31703" x="3167063" y="3381375"/>
          <p14:tracePt t="31720" x="3181350" y="3381375"/>
          <p14:tracePt t="31753" x="3200400" y="3381375"/>
          <p14:tracePt t="31787" x="3214688" y="3386138"/>
          <p14:tracePt t="31803" x="3228975" y="3405188"/>
          <p14:tracePt t="31821" x="3248025" y="3452813"/>
          <p14:tracePt t="31837" x="3262313" y="3495675"/>
          <p14:tracePt t="31853" x="3262313" y="3538538"/>
          <p14:tracePt t="31870" x="3252788" y="3576638"/>
          <p14:tracePt t="31887" x="3228975" y="3629025"/>
          <p14:tracePt t="31903" x="3205163" y="3662363"/>
          <p14:tracePt t="31920" x="3181350" y="3686175"/>
          <p14:tracePt t="31937" x="3143250" y="3705225"/>
          <p14:tracePt t="31953" x="3062288" y="3729038"/>
          <p14:tracePt t="31970" x="2971800" y="3729038"/>
          <p14:tracePt t="31987" x="2876550" y="3719513"/>
          <p14:tracePt t="32004" x="2805113" y="3695700"/>
          <p14:tracePt t="32020" x="2728913" y="3648075"/>
          <p14:tracePt t="32037" x="2676525" y="3581400"/>
          <p14:tracePt t="32053" x="2628900" y="3481388"/>
          <p14:tracePt t="32070" x="2595563" y="3371850"/>
          <p14:tracePt t="32087" x="2600325" y="3300413"/>
          <p14:tracePt t="32103" x="2624138" y="3205163"/>
          <p14:tracePt t="32120" x="2671763" y="3128963"/>
          <p14:tracePt t="32136" x="2762250" y="3057525"/>
          <p14:tracePt t="32153" x="2867025" y="3033713"/>
          <p14:tracePt t="32170" x="2971800" y="3052763"/>
          <p14:tracePt t="32187" x="3100388" y="3133725"/>
          <p14:tracePt t="32203" x="3167063" y="3186113"/>
          <p14:tracePt t="32220" x="3243263" y="3267075"/>
          <p14:tracePt t="32237" x="3309938" y="3400425"/>
          <p14:tracePt t="32254" x="3357563" y="3543300"/>
          <p14:tracePt t="32270" x="3371850" y="3586163"/>
          <p14:tracePt t="32287" x="3371850" y="3614738"/>
          <p14:tracePt t="32303" x="3371850" y="3629025"/>
          <p14:tracePt t="32320" x="3371850" y="3643313"/>
          <p14:tracePt t="32504" x="3433763" y="3624263"/>
          <p14:tracePt t="32511" x="3505200" y="3605213"/>
          <p14:tracePt t="32520" x="3571875" y="3581400"/>
          <p14:tracePt t="32537" x="3700463" y="3538538"/>
          <p14:tracePt t="32553" x="3829050" y="3486150"/>
          <p14:tracePt t="32570" x="3981450" y="3452813"/>
          <p14:tracePt t="32587" x="4057650" y="3438525"/>
          <p14:tracePt t="32603" x="4105275" y="3424238"/>
          <p14:tracePt t="32620" x="4167188" y="3419475"/>
          <p14:tracePt t="32637" x="4210050" y="3409950"/>
          <p14:tracePt t="32653" x="4238625" y="3405188"/>
          <p14:tracePt t="32670" x="4267200" y="3400425"/>
          <p14:tracePt t="32687" x="4314825" y="3386138"/>
          <p14:tracePt t="32703" x="4338638" y="3376613"/>
          <p14:tracePt t="32720" x="4362450" y="3371850"/>
          <p14:tracePt t="32737" x="4376738" y="3367088"/>
          <p14:tracePt t="32753" x="4391025" y="3348038"/>
          <p14:tracePt t="32770" x="4400550" y="3333750"/>
          <p14:tracePt t="32787" x="4400550" y="3290888"/>
          <p14:tracePt t="32803" x="4386263" y="3238500"/>
          <p14:tracePt t="32820" x="4329113" y="3152775"/>
          <p14:tracePt t="32837" x="4281488" y="3105150"/>
          <p14:tracePt t="32853" x="4205288" y="3067050"/>
          <p14:tracePt t="32870" x="4152900" y="3043238"/>
          <p14:tracePt t="32887" x="4052888" y="3024188"/>
          <p14:tracePt t="32903" x="4005263" y="3024188"/>
          <p14:tracePt t="32920" x="3967163" y="3043238"/>
          <p14:tracePt t="32936" x="3886200" y="3143250"/>
          <p14:tracePt t="32953" x="3838575" y="3219450"/>
          <p14:tracePt t="32970" x="3814763" y="3295650"/>
          <p14:tracePt t="32987" x="3800475" y="3357563"/>
          <p14:tracePt t="33003" x="3800475" y="3424238"/>
          <p14:tracePt t="33020" x="3810000" y="3452813"/>
          <p14:tracePt t="33037" x="3819525" y="3476625"/>
          <p14:tracePt t="33054" x="3838575" y="3500438"/>
          <p14:tracePt t="33070" x="3857625" y="3514725"/>
          <p14:tracePt t="33088" x="3862388" y="3524250"/>
          <p14:tracePt t="33104" x="3871913" y="3529013"/>
          <p14:tracePt t="33120" x="3876675" y="3529013"/>
          <p14:tracePt t="33137" x="3881438" y="3529013"/>
          <p14:tracePt t="33327" x="3824288" y="3529013"/>
          <p14:tracePt t="33334" x="3757613" y="3519488"/>
          <p14:tracePt t="33341" x="3709988" y="3509963"/>
          <p14:tracePt t="33354" x="3662363" y="3505200"/>
          <p14:tracePt t="33370" x="3576638" y="3481388"/>
          <p14:tracePt t="33387" x="3538538" y="3471863"/>
          <p14:tracePt t="33403" x="3509963" y="3467100"/>
          <p14:tracePt t="33420" x="3476625" y="3452813"/>
          <p14:tracePt t="33437" x="3443288" y="3443288"/>
          <p14:tracePt t="33453" x="3419475" y="3424238"/>
          <p14:tracePt t="33470" x="3395663" y="3405188"/>
          <p14:tracePt t="33486" x="3376613" y="3376613"/>
          <p14:tracePt t="33503" x="3362325" y="3219450"/>
          <p14:tracePt t="33520" x="3381375" y="3114675"/>
          <p14:tracePt t="33538" x="3419475" y="3019425"/>
          <p14:tracePt t="33553" x="3476625" y="2928938"/>
          <p14:tracePt t="33570" x="3548063" y="2800350"/>
          <p14:tracePt t="33586" x="3581400" y="2752725"/>
          <p14:tracePt t="33603" x="3609975" y="2724150"/>
          <p14:tracePt t="33620" x="3619500" y="2709863"/>
          <p14:tracePt t="33637" x="3619500" y="2700338"/>
          <p14:tracePt t="33653" x="3619500" y="2695575"/>
          <p14:tracePt t="33687" x="3624263" y="2695575"/>
          <p14:tracePt t="33703" x="3629025" y="2695575"/>
          <p14:tracePt t="33768" x="3633788" y="2695575"/>
          <p14:tracePt t="33775" x="3638550" y="2695575"/>
          <p14:tracePt t="34009" x="3648075" y="2686050"/>
          <p14:tracePt t="34017" x="3676650" y="2657475"/>
          <p14:tracePt t="34024" x="3705225" y="2647950"/>
          <p14:tracePt t="34037" x="3733800" y="2624138"/>
          <p14:tracePt t="34055" x="3786188" y="2590800"/>
          <p14:tracePt t="34070" x="3805238" y="2581275"/>
          <p14:tracePt t="34103" x="3824288" y="2571750"/>
          <p14:tracePt t="34136" x="3829050" y="2576513"/>
          <p14:tracePt t="34153" x="3805238" y="2600325"/>
          <p14:tracePt t="34171" x="3748088" y="2643188"/>
          <p14:tracePt t="34187" x="3557588" y="2728913"/>
          <p14:tracePt t="34203" x="3395663" y="2762250"/>
          <p14:tracePt t="34220" x="3281363" y="2781300"/>
          <p14:tracePt t="34237" x="3167063" y="2781300"/>
          <p14:tracePt t="34253" x="3105150" y="2757488"/>
          <p14:tracePt t="34270" x="3057525" y="2714625"/>
          <p14:tracePt t="34286" x="3014663" y="2595563"/>
          <p14:tracePt t="34303" x="3019425" y="2447925"/>
          <p14:tracePt t="34320" x="3062288" y="2328863"/>
          <p14:tracePt t="34337" x="3119438" y="2219325"/>
          <p14:tracePt t="34353" x="3167063" y="2152650"/>
          <p14:tracePt t="34356" x="3195638" y="2119313"/>
          <p14:tracePt t="34370" x="3295650" y="2071688"/>
          <p14:tracePt t="34387" x="3390900" y="2038350"/>
          <p14:tracePt t="34403" x="3462338" y="2043113"/>
          <p14:tracePt t="34421" x="3524250" y="2062163"/>
          <p14:tracePt t="34436" x="3590925" y="2124075"/>
          <p14:tracePt t="34453" x="3638550" y="2171700"/>
          <p14:tracePt t="34470" x="3671888" y="2209800"/>
          <p14:tracePt t="34487" x="3700463" y="2309813"/>
          <p14:tracePt t="34503" x="3690938" y="2405063"/>
          <p14:tracePt t="34520" x="3648075" y="2490788"/>
          <p14:tracePt t="34537" x="3605213" y="2557463"/>
          <p14:tracePt t="34553" x="3476625" y="2647950"/>
          <p14:tracePt t="34570" x="3348038" y="2681288"/>
          <p14:tracePt t="34587" x="3243263" y="2695575"/>
          <p14:tracePt t="34604" x="3176588" y="2695575"/>
          <p14:tracePt t="34620" x="3071813" y="2667000"/>
          <p14:tracePt t="34637" x="3019425" y="2586038"/>
          <p14:tracePt t="34653" x="2990850" y="2471738"/>
          <p14:tracePt t="34670" x="2995613" y="2347913"/>
          <p14:tracePt t="34686" x="3076575" y="2114550"/>
          <p14:tracePt t="34703" x="3143250" y="2024063"/>
          <p14:tracePt t="34720" x="3233738" y="1962150"/>
          <p14:tracePt t="34736" x="3409950" y="1900238"/>
          <p14:tracePt t="34753" x="3490913" y="1895475"/>
          <p14:tracePt t="34770" x="3552825" y="1919288"/>
          <p14:tracePt t="34786" x="3595688" y="1971675"/>
          <p14:tracePt t="34803" x="3657600" y="2085975"/>
          <p14:tracePt t="34820" x="3667125" y="2157413"/>
          <p14:tracePt t="34836" x="3652838" y="2262188"/>
          <p14:tracePt t="34854" x="3624263" y="2347913"/>
          <p14:tracePt t="34855" x="3609975" y="2386013"/>
          <p14:tracePt t="34871" x="3576638" y="2433638"/>
          <p14:tracePt t="34887" x="3529013" y="2476500"/>
          <p14:tracePt t="34903" x="3448050" y="2519363"/>
          <p14:tracePt t="34920" x="3367088" y="2538413"/>
          <p14:tracePt t="34936" x="3333750" y="2538413"/>
          <p14:tracePt t="34953" x="3309938" y="2538413"/>
          <p14:tracePt t="34970" x="3295650" y="2528888"/>
          <p14:tracePt t="34987" x="3286125" y="2509838"/>
          <p14:tracePt t="35003" x="3286125" y="2495550"/>
          <p14:tracePt t="35020" x="3286125" y="2481263"/>
          <p14:tracePt t="35037" x="3286125" y="2466975"/>
          <p14:tracePt t="35053" x="3290888" y="2457450"/>
          <p14:tracePt t="35070" x="3300413" y="2452688"/>
          <p14:tracePt t="35086" x="3305175" y="2443163"/>
          <p14:tracePt t="35103" x="3309938" y="2443163"/>
          <p14:tracePt t="36855" x="3319463" y="2443163"/>
          <p14:tracePt t="36862" x="3338513" y="2433638"/>
          <p14:tracePt t="36870" x="3357563" y="2428875"/>
          <p14:tracePt t="36887" x="3395663" y="2414588"/>
          <p14:tracePt t="36903" x="3457575" y="2390775"/>
          <p14:tracePt t="36920" x="3505200" y="2376488"/>
          <p14:tracePt t="36937" x="3624263" y="2362200"/>
          <p14:tracePt t="36969" x="3933825" y="2305050"/>
          <p14:tracePt t="37003" x="4152900" y="2252663"/>
          <p14:tracePt t="37020" x="4248150" y="2228850"/>
          <p14:tracePt t="37036" x="4348163" y="2200275"/>
          <p14:tracePt t="37053" x="4424363" y="2171700"/>
          <p14:tracePt t="37070" x="4491038" y="2143125"/>
          <p14:tracePt t="37087" x="4605338" y="2090738"/>
          <p14:tracePt t="37103" x="4681538" y="2033588"/>
          <p14:tracePt t="37119" x="4748213" y="1990725"/>
          <p14:tracePt t="37136" x="4786313" y="1957388"/>
          <p14:tracePt t="37153" x="4829175" y="1914525"/>
          <p14:tracePt t="37170" x="4838700" y="1900238"/>
          <p14:tracePt t="37186" x="4848225" y="1890713"/>
          <p14:tracePt t="37203" x="4848225" y="1885950"/>
          <p14:tracePt t="37219" x="4800600" y="1857375"/>
          <p14:tracePt t="37236" x="4619625" y="1809750"/>
          <p14:tracePt t="37253" x="4419600" y="1781175"/>
          <p14:tracePt t="37270" x="4162425" y="1781175"/>
          <p14:tracePt t="37286" x="3886200" y="1785938"/>
          <p14:tracePt t="37304" x="3705225" y="1795463"/>
          <p14:tracePt t="37319" x="3624263" y="1809750"/>
          <p14:tracePt t="37336" x="3586163" y="1809750"/>
          <p14:tracePt t="37353" x="3581400" y="1809750"/>
          <p14:tracePt t="37374" x="3590925" y="1809750"/>
          <p14:tracePt t="37386" x="3614738" y="1809750"/>
          <p14:tracePt t="37403" x="3786188" y="1800225"/>
          <p14:tracePt t="37420" x="3986213" y="1814513"/>
          <p14:tracePt t="37436" x="4176713" y="1833563"/>
          <p14:tracePt t="37453" x="4367213" y="1866900"/>
          <p14:tracePt t="37470" x="4657725" y="1924050"/>
          <p14:tracePt t="37486" x="4786313" y="1957388"/>
          <p14:tracePt t="37503" x="4872038" y="1981200"/>
          <p14:tracePt t="37520" x="4924425" y="2000250"/>
          <p14:tracePt t="37536" x="4967288" y="2009775"/>
          <p14:tracePt t="37553" x="4976813" y="2009775"/>
          <p14:tracePt t="37570" x="4986338" y="2009775"/>
          <p14:tracePt t="37586" x="4995863" y="2009775"/>
          <p14:tracePt t="37603" x="5000625" y="2009775"/>
          <p14:tracePt t="37619" x="5000625" y="2019300"/>
          <p14:tracePt t="37636" x="5000625" y="2043113"/>
          <p14:tracePt t="37653" x="4972050" y="2109788"/>
          <p14:tracePt t="37670" x="4929188" y="2214563"/>
          <p14:tracePt t="37686" x="4876800" y="2366963"/>
          <p14:tracePt t="37704" x="4838700" y="2500313"/>
          <p14:tracePt t="37720" x="4829175" y="2533650"/>
          <p14:tracePt t="37736" x="4814888" y="2557463"/>
          <p14:tracePt t="37753" x="4814888" y="2581275"/>
          <p14:tracePt t="37770" x="4814888" y="2619375"/>
          <p14:tracePt t="37786" x="4814888" y="2647950"/>
          <p14:tracePt t="37803" x="4814888" y="2681288"/>
          <p14:tracePt t="37819" x="4814888" y="2724150"/>
          <p14:tracePt t="37836" x="4805363" y="2795588"/>
          <p14:tracePt t="37853" x="4791075" y="2828925"/>
          <p14:tracePt t="37870" x="4776788" y="2876550"/>
          <p14:tracePt t="37888" x="4752975" y="2928938"/>
          <p14:tracePt t="37903" x="4672013" y="3067050"/>
          <p14:tracePt t="37920" x="4605338" y="3157538"/>
          <p14:tracePt t="37936" x="4557713" y="3233738"/>
          <p14:tracePt t="37953" x="4524375" y="3271838"/>
          <p14:tracePt t="37969" x="4495800" y="3309938"/>
          <p14:tracePt t="37986" x="4486275" y="3319463"/>
          <p14:tracePt t="38003" x="4481513" y="3328988"/>
          <p14:tracePt t="38020" x="4476750" y="3338513"/>
          <p14:tracePt t="38036" x="4471988" y="3343275"/>
          <p14:tracePt t="38053" x="4462463" y="3357563"/>
          <p14:tracePt t="38070" x="4448175" y="3371850"/>
          <p14:tracePt t="38086" x="4405313" y="3414713"/>
          <p14:tracePt t="38103" x="4357688" y="3457575"/>
          <p14:tracePt t="38120" x="4319588" y="3486150"/>
          <p14:tracePt t="38136" x="4276725" y="3519488"/>
          <p14:tracePt t="38153" x="4219575" y="3571875"/>
          <p14:tracePt t="38170" x="4171950" y="3614738"/>
          <p14:tracePt t="38186" x="4124325" y="3648075"/>
          <p14:tracePt t="38203" x="4010025" y="3700463"/>
          <p14:tracePt t="38219" x="3924300" y="3729038"/>
          <p14:tracePt t="38236" x="3843338" y="3743325"/>
          <p14:tracePt t="38253" x="3771900" y="3757613"/>
          <p14:tracePt t="38270" x="3700463" y="3757613"/>
          <p14:tracePt t="38286" x="3667125" y="3757613"/>
          <p14:tracePt t="38303" x="3629025" y="3752850"/>
          <p14:tracePt t="38320" x="3600450" y="3738563"/>
          <p14:tracePt t="38336" x="3567113" y="3719513"/>
          <p14:tracePt t="38353" x="3538538" y="3676650"/>
          <p14:tracePt t="38370" x="3514725" y="3624263"/>
          <p14:tracePt t="38387" x="3481388" y="3514725"/>
          <p14:tracePt t="38403" x="3481388" y="3424238"/>
          <p14:tracePt t="38419" x="3495675" y="3276600"/>
          <p14:tracePt t="38436" x="3529013" y="3128963"/>
          <p14:tracePt t="38453" x="3562350" y="3005138"/>
          <p14:tracePt t="38469" x="3600450" y="2928938"/>
          <p14:tracePt t="38486" x="3638550" y="2862263"/>
          <p14:tracePt t="38503" x="3662363" y="2828925"/>
          <p14:tracePt t="38520" x="3729038" y="2776538"/>
          <p14:tracePt t="38536" x="3805238" y="2743200"/>
          <p14:tracePt t="38553" x="3886200" y="2719388"/>
          <p14:tracePt t="38571" x="3948113" y="2714625"/>
          <p14:tracePt t="38586" x="4029075" y="2714625"/>
          <p14:tracePt t="38603" x="4100513" y="2724150"/>
          <p14:tracePt t="38620" x="4176713" y="2747963"/>
          <p14:tracePt t="38636" x="4262438" y="2767013"/>
          <p14:tracePt t="38653" x="4300538" y="2786063"/>
          <p14:tracePt t="38670" x="4338638" y="2805113"/>
          <p14:tracePt t="38687" x="4362450" y="2814638"/>
          <p14:tracePt t="38703" x="4381500" y="2838450"/>
          <p14:tracePt t="38719" x="4391025" y="2852738"/>
          <p14:tracePt t="38736" x="4410075" y="2876550"/>
          <p14:tracePt t="38753" x="4424363" y="2909888"/>
          <p14:tracePt t="38769" x="4443413" y="2981325"/>
          <p14:tracePt t="38786" x="4452938" y="3033713"/>
          <p14:tracePt t="38803" x="4452938" y="3067050"/>
          <p14:tracePt t="38820" x="4452938" y="3114675"/>
          <p14:tracePt t="38836" x="4443413" y="3143250"/>
          <p14:tracePt t="38853" x="4429125" y="3167063"/>
          <p14:tracePt t="38870" x="4410075" y="3190875"/>
          <p14:tracePt t="38886" x="4357688" y="3248025"/>
          <p14:tracePt t="38903" x="4333875" y="3276600"/>
          <p14:tracePt t="38919" x="4310063" y="3295650"/>
          <p14:tracePt t="38936" x="4300538" y="3309938"/>
          <p14:tracePt t="38953" x="4291013" y="3319463"/>
          <p14:tracePt t="38969" x="4281488" y="3319463"/>
          <p14:tracePt t="39232" x="4271963" y="3338513"/>
          <p14:tracePt t="39239" x="4257675" y="3362325"/>
          <p14:tracePt t="39246" x="4233863" y="3400425"/>
          <p14:tracePt t="39253" x="4210050" y="3433763"/>
          <p14:tracePt t="39269" x="4186238" y="3486150"/>
          <p14:tracePt t="39286" x="4167188" y="3533775"/>
          <p14:tracePt t="39303" x="4148138" y="3562350"/>
          <p14:tracePt t="39320" x="4138613" y="3581400"/>
          <p14:tracePt t="39336" x="4124325" y="3600450"/>
          <p14:tracePt t="39353" x="4124325" y="3605213"/>
          <p14:tracePt t="39369" x="4119563" y="3614738"/>
          <p14:tracePt t="39489" x="4119563" y="3619500"/>
          <p14:tracePt t="39504" x="4119563" y="3624263"/>
          <p14:tracePt t="39519" x="4119563" y="3633788"/>
          <p14:tracePt t="39526" x="4119563" y="3638550"/>
          <p14:tracePt t="39536" x="4119563" y="3643313"/>
          <p14:tracePt t="39553" x="4119563" y="3657600"/>
          <p14:tracePt t="39569" x="4124325" y="3686175"/>
          <p14:tracePt t="39586" x="4133850" y="3700463"/>
          <p14:tracePt t="39603" x="4138613" y="3714750"/>
          <p14:tracePt t="39619" x="4157663" y="3738563"/>
          <p14:tracePt t="39637" x="4181475" y="3786188"/>
          <p14:tracePt t="39653" x="4200525" y="3829050"/>
          <p14:tracePt t="39669" x="4229100" y="3886200"/>
          <p14:tracePt t="39687" x="4257675" y="3952875"/>
          <p14:tracePt t="39703" x="4276725" y="4019550"/>
          <p14:tracePt t="39720" x="4295775" y="4057650"/>
          <p14:tracePt t="39736" x="4300538" y="4100513"/>
          <p14:tracePt t="39753" x="4314825" y="4214813"/>
          <p14:tracePt t="39769" x="4314825" y="4329113"/>
          <p14:tracePt t="39786" x="4314825" y="4410075"/>
          <p14:tracePt t="39803" x="4305300" y="4471988"/>
          <p14:tracePt t="39819" x="4286250" y="4548188"/>
          <p14:tracePt t="39836" x="4267200" y="4600575"/>
          <p14:tracePt t="39853" x="4238625" y="4657725"/>
          <p14:tracePt t="39870" x="4214813" y="4691063"/>
          <p14:tracePt t="39886" x="4148138" y="4719638"/>
          <p14:tracePt t="39903" x="4114800" y="4719638"/>
          <p14:tracePt t="40070" x="4114800" y="4743450"/>
          <p14:tracePt t="40080" x="4124325" y="4795838"/>
          <p14:tracePt t="40088" x="4143375" y="4862513"/>
          <p14:tracePt t="40103" x="4186238" y="5057775"/>
          <p14:tracePt t="40120" x="4248150" y="5233988"/>
          <p14:tracePt t="40136" x="4300538" y="5381625"/>
          <p14:tracePt t="40153" x="4362450" y="5543550"/>
          <p14:tracePt t="40170" x="4414838" y="5653088"/>
          <p14:tracePt t="40186" x="4467225" y="5738813"/>
          <p14:tracePt t="40203" x="4500563" y="5776913"/>
          <p14:tracePt t="40219" x="4548188" y="5824538"/>
          <p14:tracePt t="40236" x="4595813" y="5867400"/>
          <p14:tracePt t="40253" x="4662488" y="5919788"/>
          <p14:tracePt t="40269" x="4710113" y="5953125"/>
          <p14:tracePt t="40286" x="4757738" y="5995988"/>
          <p14:tracePt t="40303" x="4833938" y="6024563"/>
          <p14:tracePt t="40320" x="4991100" y="6081713"/>
          <p14:tracePt t="40336" x="5095875" y="6100763"/>
          <p14:tracePt t="40353" x="5176838" y="6105525"/>
          <p14:tracePt t="40355" x="5224463" y="6115050"/>
          <p14:tracePt t="40370" x="5314950" y="6115050"/>
          <p14:tracePt t="40386" x="5405438" y="6115050"/>
          <p14:tracePt t="40403" x="5472113" y="6115050"/>
          <p14:tracePt t="40419" x="5534025" y="6105525"/>
          <p14:tracePt t="40436" x="5610225" y="6057900"/>
          <p14:tracePt t="40453" x="5653088" y="6024563"/>
          <p14:tracePt t="40469" x="5715000" y="5981700"/>
          <p14:tracePt t="40486" x="5781675" y="5929313"/>
          <p14:tracePt t="40503" x="5895975" y="5815013"/>
          <p14:tracePt t="40519" x="5981700" y="5681663"/>
          <p14:tracePt t="40536" x="6043613" y="5572125"/>
          <p14:tracePt t="40553" x="6119813" y="5405438"/>
          <p14:tracePt t="40569" x="6143625" y="5286375"/>
          <p14:tracePt t="40587" x="6162675" y="5110163"/>
          <p14:tracePt t="40604" x="6148388" y="4962525"/>
          <p14:tracePt t="40621" x="6096000" y="4743450"/>
          <p14:tracePt t="40636" x="6034088" y="4581525"/>
          <p14:tracePt t="40653" x="5972175" y="4471988"/>
          <p14:tracePt t="40669" x="5919788" y="4386263"/>
          <p14:tracePt t="40686" x="5829300" y="4243388"/>
          <p14:tracePt t="40703" x="5776913" y="4148138"/>
          <p14:tracePt t="40719" x="5729288" y="4067175"/>
          <p14:tracePt t="40736" x="5691188" y="4019550"/>
          <p14:tracePt t="40753" x="5610225" y="3948113"/>
          <p14:tracePt t="40769" x="5543550" y="3895725"/>
          <p14:tracePt t="40786" x="5467350" y="3857625"/>
          <p14:tracePt t="40803" x="5362575" y="3805238"/>
          <p14:tracePt t="40819" x="5286375" y="3767138"/>
          <p14:tracePt t="40836" x="5200650" y="3738563"/>
          <p14:tracePt t="40853" x="5105400" y="3714750"/>
          <p14:tracePt t="40870" x="4976813" y="3705225"/>
          <p14:tracePt t="40886" x="4910138" y="3705225"/>
          <p14:tracePt t="40903" x="4795838" y="3714750"/>
          <p14:tracePt t="40919" x="4667250" y="3752850"/>
          <p14:tracePt t="40936" x="4510088" y="3800475"/>
          <p14:tracePt t="40953" x="4438650" y="3829050"/>
          <p14:tracePt t="40969" x="4381500" y="3857625"/>
          <p14:tracePt t="40986" x="4324350" y="3900488"/>
          <p14:tracePt t="41003" x="4233863" y="3990975"/>
          <p14:tracePt t="41019" x="4167188" y="4071938"/>
          <p14:tracePt t="41036" x="4124325" y="4138613"/>
          <p14:tracePt t="41053" x="4090988" y="4195763"/>
          <p14:tracePt t="41069" x="4029075" y="4414838"/>
          <p14:tracePt t="41086" x="3990975" y="4595813"/>
          <p14:tracePt t="41103" x="3976688" y="4691063"/>
          <p14:tracePt t="41119" x="3967163" y="4881563"/>
          <p14:tracePt t="41136" x="3971925" y="5038725"/>
          <p14:tracePt t="41153" x="3976688" y="5138738"/>
          <p14:tracePt t="41169" x="3990975" y="5214938"/>
          <p14:tracePt t="41186" x="4052888" y="5391150"/>
          <p14:tracePt t="41203" x="4095750" y="5538788"/>
          <p14:tracePt t="41219" x="4143375" y="5638800"/>
          <p14:tracePt t="41236" x="4191000" y="5705475"/>
          <p14:tracePt t="41253" x="4281488" y="5853113"/>
          <p14:tracePt t="41269" x="4348163" y="5943600"/>
          <p14:tracePt t="41286" x="4410075" y="6015038"/>
          <p14:tracePt t="41303" x="4519613" y="6100763"/>
          <p14:tracePt t="41319" x="4595813" y="6148388"/>
          <p14:tracePt t="41336" x="4672013" y="6186488"/>
          <p14:tracePt t="41353" x="4757738" y="6215063"/>
          <p14:tracePt t="41355" x="4814888" y="6224588"/>
          <p14:tracePt t="41369" x="4962525" y="6234113"/>
          <p14:tracePt t="41386" x="5105400" y="6234113"/>
          <p14:tracePt t="41403" x="5262563" y="6219825"/>
          <p14:tracePt t="41420" x="5424488" y="6186488"/>
          <p14:tracePt t="41436" x="5657850" y="6086475"/>
          <p14:tracePt t="41453" x="5776913" y="6000750"/>
          <p14:tracePt t="41470" x="5900738" y="5891213"/>
          <p14:tracePt t="41486" x="6057900" y="5767388"/>
          <p14:tracePt t="41503" x="6138863" y="5662613"/>
          <p14:tracePt t="41519" x="6210300" y="5553075"/>
          <p14:tracePt t="41536" x="6253163" y="5476875"/>
          <p14:tracePt t="41553" x="6300788" y="5343525"/>
          <p14:tracePt t="41569" x="6319838" y="5181600"/>
          <p14:tracePt t="41586" x="6305550" y="4995863"/>
          <p14:tracePt t="41603" x="6272213" y="4814888"/>
          <p14:tracePt t="41619" x="6100763" y="4410075"/>
          <p14:tracePt t="41636" x="6005513" y="4267200"/>
          <p14:tracePt t="41653" x="5905500" y="4124325"/>
          <p14:tracePt t="41670" x="5791200" y="4010025"/>
          <p14:tracePt t="41686" x="5576888" y="3876675"/>
          <p14:tracePt t="41703" x="5443538" y="3824288"/>
          <p14:tracePt t="41719" x="5343525" y="3814763"/>
          <p14:tracePt t="41736" x="5214938" y="3805238"/>
          <p14:tracePt t="41753" x="5167313" y="3805238"/>
          <p14:tracePt t="41769" x="5143500" y="3805238"/>
          <p14:tracePt t="41786" x="5129213" y="3805238"/>
          <p14:tracePt t="41803" x="5119688" y="3805238"/>
          <p14:tracePt t="41819" x="5114925" y="3805238"/>
          <p14:tracePt t="41836" x="5110163" y="3805238"/>
          <p14:tracePt t="41883" x="5105400" y="3805238"/>
          <p14:tracePt t="42274" x="5148263" y="3833813"/>
          <p14:tracePt t="42280" x="5219700" y="3890963"/>
          <p14:tracePt t="42288" x="5295900" y="3943350"/>
          <p14:tracePt t="42303" x="5405438" y="4038600"/>
          <p14:tracePt t="42319" x="5500688" y="4124325"/>
          <p14:tracePt t="42336" x="5600700" y="4200525"/>
          <p14:tracePt t="42340" x="5662613" y="4233863"/>
          <p14:tracePt t="42353" x="5762625" y="4319588"/>
          <p14:tracePt t="42386" x="5943600" y="4524375"/>
          <p14:tracePt t="42419" x="6062663" y="4643438"/>
          <p14:tracePt t="42436" x="6138863" y="4691063"/>
          <p14:tracePt t="42453" x="6215063" y="4733925"/>
          <p14:tracePt t="42469" x="6315075" y="4786313"/>
          <p14:tracePt t="42486" x="6443663" y="4857750"/>
          <p14:tracePt t="42503" x="6538913" y="4905375"/>
          <p14:tracePt t="42519" x="6648450" y="4938713"/>
          <p14:tracePt t="42536" x="6738938" y="4953000"/>
          <p14:tracePt t="42553" x="6853238" y="4953000"/>
          <p14:tracePt t="42569" x="6915150" y="4953000"/>
          <p14:tracePt t="42586" x="6962775" y="4953000"/>
          <p14:tracePt t="42603" x="7024688" y="4953000"/>
          <p14:tracePt t="42619" x="7053263" y="4953000"/>
          <p14:tracePt t="42636" x="7072313" y="4953000"/>
          <p14:tracePt t="42653" x="7091363" y="4953000"/>
          <p14:tracePt t="42669" x="7105650" y="4953000"/>
          <p14:tracePt t="42686" x="7110413" y="4953000"/>
          <p14:tracePt t="42703" x="7115175" y="4953000"/>
          <p14:tracePt t="42920" x="7062788" y="4991100"/>
          <p14:tracePt t="42927" x="6972300" y="5033963"/>
          <p14:tracePt t="42936" x="6877050" y="5091113"/>
          <p14:tracePt t="42953" x="6681788" y="5176838"/>
          <p14:tracePt t="42970" x="6534150" y="5229225"/>
          <p14:tracePt t="42986" x="6281738" y="5272088"/>
          <p14:tracePt t="43003" x="6148388" y="5281613"/>
          <p14:tracePt t="43020" x="6057900" y="5281613"/>
          <p14:tracePt t="43036" x="5962650" y="5276850"/>
          <p14:tracePt t="43052" x="5919788" y="5257800"/>
          <p14:tracePt t="43069" x="5886450" y="5243513"/>
          <p14:tracePt t="43086" x="5862638" y="5229225"/>
          <p14:tracePt t="43102" x="5843588" y="5214938"/>
          <p14:tracePt t="43119" x="5829300" y="5205413"/>
          <p14:tracePt t="43136" x="5805488" y="5186363"/>
          <p14:tracePt t="43153" x="5776913" y="5167313"/>
          <p14:tracePt t="43169" x="5710238" y="5124450"/>
          <p14:tracePt t="43186" x="5653088" y="5086350"/>
          <p14:tracePt t="43202" x="5600700" y="5053013"/>
          <p14:tracePt t="43220" x="5486400" y="5014913"/>
          <p14:tracePt t="43236" x="5391150" y="4981575"/>
          <p14:tracePt t="43252" x="5305425" y="4957763"/>
          <p14:tracePt t="43269" x="5233988" y="4953000"/>
          <p14:tracePt t="43286" x="5176838" y="4943475"/>
          <p14:tracePt t="43302" x="5091113" y="4943475"/>
          <p14:tracePt t="43319" x="5033963" y="4943475"/>
          <p14:tracePt t="43336" x="4986338" y="4943475"/>
          <p14:tracePt t="43353" x="4914900" y="4953000"/>
          <p14:tracePt t="43369" x="4872038" y="4957763"/>
          <p14:tracePt t="43386" x="4843463" y="4967288"/>
          <p14:tracePt t="43402" x="4814888" y="4976813"/>
          <p14:tracePt t="43419" x="4767263" y="5000625"/>
          <p14:tracePt t="43437" x="4743450" y="5014913"/>
          <p14:tracePt t="43453" x="4724400" y="5024438"/>
          <p14:tracePt t="43470" x="4710113" y="5033963"/>
          <p14:tracePt t="43486" x="4700588" y="5043488"/>
          <p14:tracePt t="43503" x="4695825" y="5048250"/>
          <p14:tracePt t="43519" x="4691063" y="5048250"/>
          <p14:tracePt t="43536" x="4681538" y="5062538"/>
          <p14:tracePt t="43552" x="4672013" y="5100638"/>
          <p14:tracePt t="43569" x="4672013" y="5129213"/>
          <p14:tracePt t="43586" x="4672013" y="5162550"/>
          <p14:tracePt t="43602" x="4676775" y="5205413"/>
          <p14:tracePt t="43619" x="4691063" y="5214938"/>
          <p14:tracePt t="43636" x="4724400" y="5238750"/>
          <p14:tracePt t="43653" x="4757738" y="5257800"/>
          <p14:tracePt t="43669" x="4857750" y="5291138"/>
          <p14:tracePt t="43686" x="4924425" y="5314950"/>
          <p14:tracePt t="43703" x="4986338" y="5334000"/>
          <p14:tracePt t="43719" x="5062538" y="5357813"/>
          <p14:tracePt t="43736" x="5186363" y="5367338"/>
          <p14:tracePt t="43752" x="5300663" y="5353050"/>
          <p14:tracePt t="43769" x="5395913" y="5338763"/>
          <p14:tracePt t="43786" x="5505450" y="5314950"/>
          <p14:tracePt t="43802" x="5548313" y="5300663"/>
          <p14:tracePt t="43819" x="5572125" y="5295900"/>
          <p14:tracePt t="43836" x="5581650" y="5295900"/>
          <p14:tracePt t="43853" x="5586413" y="5291138"/>
          <p14:tracePt t="43871" x="5586413" y="5286375"/>
          <p14:tracePt t="43887" x="5557838" y="5272088"/>
          <p14:tracePt t="43903" x="5424488" y="5233988"/>
          <p14:tracePt t="43919" x="5319713" y="5200650"/>
          <p14:tracePt t="43936" x="5257800" y="5176838"/>
          <p14:tracePt t="43952" x="5186363" y="5162550"/>
          <p14:tracePt t="43969" x="5138738" y="5157788"/>
          <p14:tracePt t="43986" x="5119688" y="5157788"/>
          <p14:tracePt t="44002" x="5114925" y="5157788"/>
          <p14:tracePt t="44301" x="5095875" y="5157788"/>
          <p14:tracePt t="44307" x="5072063" y="5157788"/>
          <p14:tracePt t="44319" x="5033963" y="5167313"/>
          <p14:tracePt t="44336" x="4943475" y="5172075"/>
          <p14:tracePt t="44352" x="4805363" y="5181600"/>
          <p14:tracePt t="44369" x="4757738" y="5181600"/>
          <p14:tracePt t="44386" x="4719638" y="5181600"/>
          <p14:tracePt t="44402" x="4695825" y="5181600"/>
          <p14:tracePt t="44419" x="4681538" y="5181600"/>
          <p14:tracePt t="44436" x="4672013" y="5181600"/>
          <p14:tracePt t="44453" x="4652963" y="5181600"/>
          <p14:tracePt t="44469" x="4633913" y="5181600"/>
          <p14:tracePt t="44486" x="4624388" y="5186363"/>
          <p14:tracePt t="44502" x="4619625" y="5186363"/>
          <p14:tracePt t="44519" x="4610100" y="5186363"/>
          <p14:tracePt t="44536" x="4610100" y="5191125"/>
          <p14:tracePt t="44553" x="4614863" y="5200650"/>
          <p14:tracePt t="44569" x="4652963" y="5210175"/>
          <p14:tracePt t="44587" x="4791075" y="5233988"/>
          <p14:tracePt t="44603" x="4881563" y="5233988"/>
          <p14:tracePt t="44619" x="4953000" y="5233988"/>
          <p14:tracePt t="44636" x="4995863" y="5233988"/>
          <p14:tracePt t="44653" x="5029200" y="5233988"/>
          <p14:tracePt t="44669" x="5038725" y="5233988"/>
          <p14:tracePt t="44686" x="5043488" y="5233988"/>
          <p14:tracePt t="44720" x="5038725" y="5238750"/>
          <p14:tracePt t="44736" x="4986338" y="5272088"/>
          <p14:tracePt t="44752" x="4895850" y="5348288"/>
          <p14:tracePt t="44772" x="4776788" y="5434013"/>
          <p14:tracePt t="44786" x="4643438" y="5543550"/>
          <p14:tracePt t="44802" x="4586288" y="5586413"/>
          <p14:tracePt t="44819" x="4548188" y="5619750"/>
          <p14:tracePt t="44836" x="4519613" y="5638800"/>
          <p14:tracePt t="44852" x="4510088" y="5643563"/>
          <p14:tracePt t="44869" x="4505325" y="5648325"/>
          <p14:tracePt t="45049" x="4462463" y="5719763"/>
          <p14:tracePt t="45057" x="4400550" y="5857875"/>
          <p14:tracePt t="45064" x="4343400" y="6000750"/>
          <p14:tracePt t="45071" x="4300538" y="6100763"/>
          <p14:tracePt t="45087" x="4248150" y="6219825"/>
          <p14:tracePt t="45103" x="4214813" y="6329363"/>
          <p14:tracePt t="45119" x="4191000" y="6415088"/>
          <p14:tracePt t="45136" x="4181475" y="6462713"/>
          <p14:tracePt t="45152" x="4171950" y="6491288"/>
          <p14:tracePt t="45169" x="4171950" y="6496050"/>
          <p14:tracePt t="45203" x="4191000" y="6467475"/>
          <p14:tracePt t="45219" x="4333875" y="6229350"/>
          <p14:tracePt t="45236" x="4467225" y="6000750"/>
          <p14:tracePt t="45252" x="4567238" y="5838825"/>
          <p14:tracePt t="45269" x="4714875" y="5581650"/>
          <p14:tracePt t="45286" x="4776788" y="5500688"/>
          <p14:tracePt t="45302" x="4829175" y="5448300"/>
          <p14:tracePt t="45319" x="4886325" y="5405438"/>
          <p14:tracePt t="45336" x="4972050" y="5367338"/>
          <p14:tracePt t="45352" x="5019675" y="5357813"/>
          <p14:tracePt t="45369" x="5091113" y="5357813"/>
          <p14:tracePt t="45386" x="5195888" y="5376863"/>
          <p14:tracePt t="45402" x="5395913" y="5457825"/>
          <p14:tracePt t="45419" x="5514975" y="5514975"/>
          <p14:tracePt t="45436" x="5600700" y="5562600"/>
          <p14:tracePt t="45453" x="5724525" y="5600700"/>
          <p14:tracePt t="45469" x="5767388" y="5624513"/>
          <p14:tracePt t="45486" x="5791200" y="5629275"/>
          <p14:tracePt t="45502" x="5800725" y="5634038"/>
          <p14:tracePt t="45536" x="5800725" y="5619750"/>
          <p14:tracePt t="45553" x="5791200" y="5595938"/>
          <p14:tracePt t="45569" x="5786438" y="5581650"/>
          <p14:tracePt t="45586" x="5781675" y="5567363"/>
          <p14:tracePt t="45623" x="5786438" y="5572125"/>
          <p14:tracePt t="45636" x="5795963" y="5586413"/>
          <p14:tracePt t="45652" x="5853113" y="5619750"/>
          <p14:tracePt t="45669" x="5891213" y="5653088"/>
          <p14:tracePt t="45687" x="5929313" y="5686425"/>
          <p14:tracePt t="45703" x="5957888" y="5715000"/>
          <p14:tracePt t="45719" x="5967413" y="5724525"/>
          <p14:tracePt t="45736" x="5972175" y="5734050"/>
          <p14:tracePt t="45752" x="5981700" y="5738813"/>
          <p14:tracePt t="45769" x="5991225" y="5743575"/>
          <p14:tracePt t="45828" x="5986463" y="5743575"/>
          <p14:tracePt t="45835" x="5976938" y="5743575"/>
          <p14:tracePt t="45842" x="5957888" y="5743575"/>
          <p14:tracePt t="45852" x="5934075" y="5734050"/>
          <p14:tracePt t="45869" x="5848350" y="5705475"/>
          <p14:tracePt t="45886" x="5767388" y="5657850"/>
          <p14:tracePt t="45902" x="5676900" y="5548313"/>
          <p14:tracePt t="45919" x="5610225" y="5457825"/>
          <p14:tracePt t="45935" x="5562600" y="5381625"/>
          <p14:tracePt t="45952" x="5491163" y="5253038"/>
          <p14:tracePt t="45969" x="5462588" y="5176838"/>
          <p14:tracePt t="45986" x="5443538" y="5114925"/>
          <p14:tracePt t="46002" x="5429250" y="5076825"/>
          <p14:tracePt t="46019" x="5419725" y="5033963"/>
          <p14:tracePt t="46036" x="5419725" y="5014913"/>
          <p14:tracePt t="46052" x="5419725" y="5005388"/>
          <p14:tracePt t="46069" x="5414963" y="4991100"/>
          <p14:tracePt t="46086" x="5405438" y="4972050"/>
          <p14:tracePt t="46102" x="5391150" y="4957763"/>
          <p14:tracePt t="46119" x="5376863" y="4943475"/>
          <p14:tracePt t="46136" x="5348288" y="4924425"/>
          <p14:tracePt t="46152" x="5324475" y="4905375"/>
          <p14:tracePt t="46169" x="5310188" y="4891088"/>
          <p14:tracePt t="46186" x="5286375" y="4876800"/>
          <p14:tracePt t="46202" x="5262563" y="4867275"/>
          <p14:tracePt t="46219" x="5238750" y="4857750"/>
          <p14:tracePt t="46236" x="5214938" y="4852988"/>
          <p14:tracePt t="46252" x="5195888" y="4843463"/>
          <p14:tracePt t="46269" x="5167313" y="4833938"/>
          <p14:tracePt t="46286" x="5162550" y="4833938"/>
          <p14:tracePt t="46555" x="5133975" y="4833938"/>
          <p14:tracePt t="46563" x="5100638" y="4829175"/>
          <p14:tracePt t="46570" x="5053013" y="4829175"/>
          <p14:tracePt t="46585" x="4981575" y="4819650"/>
          <p14:tracePt t="46602" x="4914900" y="4824413"/>
          <p14:tracePt t="46619" x="4862513" y="4829175"/>
          <p14:tracePt t="46635" x="4800600" y="4833938"/>
          <p14:tracePt t="46652" x="4748213" y="4848225"/>
          <p14:tracePt t="46669" x="4695825" y="4867275"/>
          <p14:tracePt t="46686" x="4643438" y="4881563"/>
          <p14:tracePt t="46702" x="4562475" y="4924425"/>
          <p14:tracePt t="46719" x="4505325" y="4948238"/>
          <p14:tracePt t="46736" x="4471988" y="4976813"/>
          <p14:tracePt t="46753" x="4391025" y="5014913"/>
          <p14:tracePt t="46769" x="4352925" y="5038725"/>
          <p14:tracePt t="46786" x="4305300" y="5067300"/>
          <p14:tracePt t="46802" x="4276725" y="5091113"/>
          <p14:tracePt t="46819" x="4238625" y="5157788"/>
          <p14:tracePt t="46836" x="4214813" y="5229225"/>
          <p14:tracePt t="46852" x="4214813" y="5291138"/>
          <p14:tracePt t="46869" x="4238625" y="5343525"/>
          <p14:tracePt t="46885" x="4300538" y="5429250"/>
          <p14:tracePt t="46902" x="4371975" y="5491163"/>
          <p14:tracePt t="46920" x="4491038" y="5543550"/>
          <p14:tracePt t="46937" x="4676775" y="5595938"/>
          <p14:tracePt t="46952" x="4800600" y="5595938"/>
          <p14:tracePt t="46969" x="4938713" y="5581650"/>
          <p14:tracePt t="46986" x="5072063" y="5562600"/>
          <p14:tracePt t="47003" x="5191125" y="5529263"/>
          <p14:tracePt t="47019" x="5314950" y="5467350"/>
          <p14:tracePt t="47036" x="5372100" y="5434013"/>
          <p14:tracePt t="47052" x="5429250" y="5381625"/>
          <p14:tracePt t="47069" x="5505450" y="5281613"/>
          <p14:tracePt t="47085" x="5524500" y="5210175"/>
          <p14:tracePt t="47102" x="5524500" y="5153025"/>
          <p14:tracePt t="47119" x="5510213" y="5105400"/>
          <p14:tracePt t="47135" x="5467350" y="5057775"/>
          <p14:tracePt t="47152" x="5419725" y="5033963"/>
          <p14:tracePt t="47169" x="5338763" y="5014913"/>
          <p14:tracePt t="47186" x="5167313" y="5029200"/>
          <p14:tracePt t="47202" x="5081588" y="5057775"/>
          <p14:tracePt t="47219" x="4991100" y="5124450"/>
          <p14:tracePt t="47236" x="4910138" y="5195888"/>
          <p14:tracePt t="47252" x="4786313" y="5319713"/>
          <p14:tracePt t="47269" x="4729163" y="5372100"/>
          <p14:tracePt t="47285" x="4691063" y="5410200"/>
          <p14:tracePt t="47305" x="4657725" y="5429250"/>
          <p14:tracePt t="47320" x="4638675" y="5443538"/>
          <p14:tracePt t="47336" x="4633913" y="5448300"/>
          <p14:tracePt t="47352" x="4629150" y="5448300"/>
          <p14:tracePt t="47384" x="4629150" y="5443538"/>
          <p14:tracePt t="47393" x="4629150" y="5438775"/>
          <p14:tracePt t="47422" x="4624388" y="5438775"/>
          <p14:tracePt t="47436" x="4614863" y="5438775"/>
          <p14:tracePt t="47444" x="4610100" y="5438775"/>
          <p14:tracePt t="47452" x="4600575" y="5438775"/>
          <p14:tracePt t="47469" x="4567238" y="5457825"/>
          <p14:tracePt t="47486" x="4457700" y="5629275"/>
          <p14:tracePt t="47503" x="4219575" y="6048375"/>
          <p14:tracePt t="47519" x="4052888" y="6448425"/>
          <p14:tracePt t="47536" x="3981450" y="6600825"/>
          <p14:tracePt t="47552" x="3929063" y="6729413"/>
          <p14:tracePt t="47569" x="3890963" y="6834188"/>
          <p14:tracePt t="47586" x="3886200" y="6848475"/>
          <p14:tracePt t="47602" x="3881438" y="6853238"/>
          <p14:tracePt t="47636" x="3952875" y="6753225"/>
          <p14:tracePt t="47652" x="4195763" y="6376988"/>
          <p14:tracePt t="47669" x="4386263" y="6062663"/>
          <p14:tracePt t="47686" x="4648200" y="5605463"/>
          <p14:tracePt t="47703" x="4743450" y="5481638"/>
          <p14:tracePt t="47719" x="4814888" y="5419725"/>
          <p14:tracePt t="47736" x="4862513" y="5376863"/>
          <p14:tracePt t="47752" x="4924425" y="5367338"/>
          <p14:tracePt t="47770" x="4967288" y="5372100"/>
          <p14:tracePt t="47786" x="5010150" y="5414963"/>
          <p14:tracePt t="47803" x="5095875" y="5534025"/>
          <p14:tracePt t="47819" x="5210175" y="5676900"/>
          <p14:tracePt t="47835" x="5272088" y="5738813"/>
          <p14:tracePt t="47852" x="5329238" y="5781675"/>
          <p14:tracePt t="47854" x="5357813" y="5805488"/>
          <p14:tracePt t="47869" x="5376863" y="5815013"/>
          <p14:tracePt t="47885" x="5419725" y="5834063"/>
          <p14:tracePt t="47902" x="5429250" y="5834063"/>
          <p14:tracePt t="47919" x="5438775" y="5829300"/>
          <p14:tracePt t="47935" x="5438775" y="5653088"/>
          <p14:tracePt t="47952" x="5400675" y="5524500"/>
          <p14:tracePt t="47969" x="5348288" y="5405438"/>
          <p14:tracePt t="47986" x="5310188" y="5310188"/>
          <p14:tracePt t="48002" x="5295900" y="5262563"/>
          <p14:tracePt t="48019" x="5291138" y="5257800"/>
          <p14:tracePt t="48036" x="5291138" y="5253038"/>
          <p14:tracePt t="48053" x="5314950" y="5253038"/>
          <p14:tracePt t="48069" x="5405438" y="5291138"/>
          <p14:tracePt t="48086" x="5524500" y="5338763"/>
          <p14:tracePt t="48102" x="5662613" y="5391150"/>
          <p14:tracePt t="48119" x="5819775" y="5476875"/>
          <p14:tracePt t="48136" x="5881688" y="5519738"/>
          <p14:tracePt t="48152" x="5905500" y="5543550"/>
          <p14:tracePt t="48169" x="5919788" y="5553075"/>
          <p14:tracePt t="48186" x="5924550" y="5553075"/>
          <p14:tracePt t="48202" x="5924550" y="5543550"/>
          <p14:tracePt t="48219" x="5872163" y="5486400"/>
          <p14:tracePt t="48236" x="5743575" y="5324475"/>
          <p14:tracePt t="48252" x="5529263" y="5043488"/>
          <p14:tracePt t="48269" x="5472113" y="4953000"/>
          <p14:tracePt t="48286" x="5438775" y="4910138"/>
          <p14:tracePt t="48303" x="5419725" y="4891088"/>
          <p14:tracePt t="48319" x="5419725" y="4886325"/>
          <p14:tracePt t="48335" x="5424488" y="4886325"/>
          <p14:tracePt t="48352" x="5476875" y="4905375"/>
          <p14:tracePt t="48354" x="5529263" y="4948238"/>
          <p14:tracePt t="48369" x="5653088" y="5057775"/>
          <p14:tracePt t="48385" x="5753100" y="5138738"/>
          <p14:tracePt t="48402" x="5857875" y="5224463"/>
          <p14:tracePt t="48419" x="5948363" y="5319713"/>
          <p14:tracePt t="48435" x="6067425" y="5472113"/>
          <p14:tracePt t="48452" x="6105525" y="5529263"/>
          <p14:tracePt t="48469" x="6119813" y="5553075"/>
          <p14:tracePt t="48486" x="6134100" y="5572125"/>
          <p14:tracePt t="48502" x="6143625" y="5581650"/>
          <p14:tracePt t="48519" x="6143625" y="5586413"/>
          <p14:tracePt t="48536" x="6143625" y="5591175"/>
          <p14:tracePt t="48590" x="6143625" y="5595938"/>
          <p14:tracePt t="48605" x="6143625" y="5600700"/>
          <p14:tracePt t="48612" x="6148388" y="5600700"/>
          <p14:tracePt t="48619" x="6153150" y="5605463"/>
          <p14:tracePt t="48636" x="6157913" y="5619750"/>
          <p14:tracePt t="48652" x="6162675" y="5629275"/>
          <p14:tracePt t="48670" x="6172200" y="5648325"/>
          <p14:tracePt t="48686" x="6181725" y="5662613"/>
          <p14:tracePt t="48702" x="6186488" y="5681663"/>
          <p14:tracePt t="48719" x="6191250" y="5691188"/>
          <p14:tracePt t="48736" x="6205538" y="5719763"/>
          <p14:tracePt t="48752" x="6219825" y="5748338"/>
          <p14:tracePt t="48769" x="6224588" y="5781675"/>
          <p14:tracePt t="48785" x="6234113" y="5795963"/>
          <p14:tracePt t="48802" x="6238875" y="5810250"/>
          <p14:tracePt t="48819" x="6238875" y="5815013"/>
          <p14:tracePt t="48836" x="6238875" y="5819775"/>
          <p14:tracePt t="48853" x="6238875" y="5824538"/>
          <p14:tracePt t="48869" x="6238875" y="5829300"/>
          <p14:tracePt t="48885" x="6238875" y="5838825"/>
          <p14:tracePt t="49670" x="6196013" y="5753100"/>
          <p14:tracePt t="49676" x="6110288" y="5557838"/>
          <p14:tracePt t="49685" x="6034088" y="5443538"/>
          <p14:tracePt t="49702" x="5905500" y="5276850"/>
          <p14:tracePt t="49719" x="5719763" y="5024438"/>
          <p14:tracePt t="49736" x="5491163" y="4748213"/>
          <p14:tracePt t="49769" x="5200650" y="4452938"/>
          <p14:tracePt t="49802" x="4933950" y="4171950"/>
          <p14:tracePt t="49819" x="4862513" y="4090988"/>
          <p14:tracePt t="49836" x="4786313" y="4000500"/>
          <p14:tracePt t="49852" x="4691063" y="3862388"/>
          <p14:tracePt t="49869" x="4657725" y="3786188"/>
          <p14:tracePt t="49886" x="4633913" y="3738563"/>
          <p14:tracePt t="49902" x="4619625" y="3709988"/>
          <p14:tracePt t="49918" x="4610100" y="3676650"/>
          <p14:tracePt t="49936" x="4600575" y="3662363"/>
          <p14:tracePt t="49952" x="4600575" y="3652838"/>
          <p14:tracePt t="49970" x="4600575" y="3638550"/>
          <p14:tracePt t="49985" x="4600575" y="3629025"/>
          <p14:tracePt t="50002" x="4595813" y="3619500"/>
          <p14:tracePt t="50019" x="4591050" y="3605213"/>
          <p14:tracePt t="50035" x="4581525" y="3590925"/>
          <p14:tracePt t="50052" x="4572000" y="3571875"/>
          <p14:tracePt t="50069" x="4567238" y="3562350"/>
          <p14:tracePt t="50085" x="4562475" y="3548063"/>
          <p14:tracePt t="50102" x="4538663" y="3524250"/>
          <p14:tracePt t="50119" x="4524375" y="3509963"/>
          <p14:tracePt t="50135" x="4510088" y="3500438"/>
          <p14:tracePt t="50152" x="4471988" y="3471863"/>
          <p14:tracePt t="50169" x="4424363" y="3448050"/>
          <p14:tracePt t="50185" x="4400550" y="3438525"/>
          <p14:tracePt t="50202" x="4376738" y="3429000"/>
          <p14:tracePt t="50219" x="4352925" y="3419475"/>
          <p14:tracePt t="50235" x="4329113" y="3409950"/>
          <p14:tracePt t="50252" x="4314825" y="3405188"/>
          <p14:tracePt t="50269" x="4305300" y="3395663"/>
          <p14:tracePt t="50286" x="4286250" y="3386138"/>
          <p14:tracePt t="50302" x="4267200" y="3381375"/>
          <p14:tracePt t="50319" x="4252913" y="3376613"/>
          <p14:tracePt t="50335" x="4243388" y="3367088"/>
          <p14:tracePt t="50352" x="4210050" y="3357563"/>
          <p14:tracePt t="50369" x="4195763" y="3352800"/>
          <p14:tracePt t="50385" x="4176713" y="3348038"/>
          <p14:tracePt t="50402" x="4152900" y="3333750"/>
          <p14:tracePt t="50419" x="4114800" y="3333750"/>
          <p14:tracePt t="50435" x="4086225" y="3333750"/>
          <p14:tracePt t="50452" x="4057650" y="3328988"/>
          <p14:tracePt t="50469" x="4014788" y="3328988"/>
          <p14:tracePt t="50485" x="3952875" y="3328988"/>
          <p14:tracePt t="50502" x="3914775" y="3343275"/>
          <p14:tracePt t="50519" x="3886200" y="3352800"/>
          <p14:tracePt t="50535" x="3843338" y="3395663"/>
          <p14:tracePt t="50552" x="3805238" y="3486150"/>
          <p14:tracePt t="50569" x="3781425" y="3567113"/>
          <p14:tracePt t="50585" x="3767138" y="3619500"/>
          <p14:tracePt t="50602" x="3762375" y="3686175"/>
          <p14:tracePt t="50619" x="3762375" y="3709988"/>
          <p14:tracePt t="50635" x="3771900" y="3724275"/>
          <p14:tracePt t="50652" x="3810000" y="3733800"/>
          <p14:tracePt t="50669" x="3838575" y="3733800"/>
          <p14:tracePt t="50685" x="3867150" y="3733800"/>
          <p14:tracePt t="50702" x="3881438" y="3733800"/>
          <p14:tracePt t="50719" x="3890963" y="3733800"/>
          <p14:tracePt t="50735" x="3895725" y="3733800"/>
          <p14:tracePt t="50808" x="3900488" y="3733800"/>
          <p14:tracePt t="50903" x="3905250" y="3733800"/>
          <p14:tracePt t="50911" x="3910013" y="3733800"/>
          <p14:tracePt t="50919" x="3914775" y="3733800"/>
          <p14:tracePt t="50936" x="3933825" y="3738563"/>
          <p14:tracePt t="50952" x="3952875" y="3743325"/>
          <p14:tracePt t="50969" x="4005263" y="3771900"/>
          <p14:tracePt t="50985" x="4048125" y="3805238"/>
          <p14:tracePt t="51002" x="4090988" y="3857625"/>
          <p14:tracePt t="51018" x="4148138" y="3914775"/>
          <p14:tracePt t="51035" x="4219575" y="3986213"/>
          <p14:tracePt t="51052" x="4262438" y="4024313"/>
          <p14:tracePt t="51068" x="4291013" y="4052888"/>
          <p14:tracePt t="51086" x="4324350" y="4076700"/>
          <p14:tracePt t="51102" x="4371975" y="4133850"/>
          <p14:tracePt t="51119" x="4405313" y="4176713"/>
          <p14:tracePt t="51135" x="4438650" y="4214813"/>
          <p14:tracePt t="51152" x="4476750" y="4281488"/>
          <p14:tracePt t="51169" x="4505325" y="4319588"/>
          <p14:tracePt t="51185" x="4538663" y="4348163"/>
          <p14:tracePt t="51202" x="4586288" y="4381500"/>
          <p14:tracePt t="51218" x="4652963" y="4452938"/>
          <p14:tracePt t="51235" x="4700588" y="4491038"/>
          <p14:tracePt t="51252" x="4733925" y="4524375"/>
          <p14:tracePt t="51268" x="4762500" y="4548188"/>
          <p14:tracePt t="51285" x="4800600" y="4576763"/>
          <p14:tracePt t="51302" x="4819650" y="4586288"/>
          <p14:tracePt t="51318" x="4843463" y="4605338"/>
          <p14:tracePt t="51338" x="4876800" y="4624388"/>
          <p14:tracePt t="51346" x="4895850" y="4624388"/>
          <p14:tracePt t="51352" x="4914900" y="4629150"/>
          <p14:tracePt t="51369" x="4957763" y="4629150"/>
          <p14:tracePt t="51385" x="5014913" y="4629150"/>
          <p14:tracePt t="51402" x="5129213" y="4624388"/>
          <p14:tracePt t="51418" x="5200650" y="4619625"/>
          <p14:tracePt t="51435" x="5243513" y="4614863"/>
          <p14:tracePt t="51452" x="5286375" y="4595813"/>
          <p14:tracePt t="51468" x="5357813" y="4562475"/>
          <p14:tracePt t="51485" x="5405438" y="4533900"/>
          <p14:tracePt t="51502" x="5429250" y="4510088"/>
          <p14:tracePt t="51519" x="5453063" y="4462463"/>
          <p14:tracePt t="51535" x="5486400" y="4291013"/>
          <p14:tracePt t="51552" x="5457825" y="4195763"/>
          <p14:tracePt t="51569" x="5419725" y="4119563"/>
          <p14:tracePt t="51585" x="5334000" y="3990975"/>
          <p14:tracePt t="51602" x="5248275" y="3895725"/>
          <p14:tracePt t="51619" x="5167313" y="3824288"/>
          <p14:tracePt t="51635" x="5086350" y="3752850"/>
          <p14:tracePt t="51654" x="4981575" y="3705225"/>
          <p14:tracePt t="51669" x="4938713" y="3700463"/>
          <p14:tracePt t="51685" x="4905375" y="3705225"/>
          <p14:tracePt t="51702" x="4872038" y="3738563"/>
          <p14:tracePt t="51719" x="4810125" y="3800475"/>
          <p14:tracePt t="51735" x="4786313" y="3829050"/>
          <p14:tracePt t="51752" x="4772025" y="3852863"/>
          <p14:tracePt t="51769" x="4752975" y="3871913"/>
          <p14:tracePt t="51785" x="4738688" y="3890963"/>
          <p14:tracePt t="51802" x="4733925" y="3895725"/>
          <p14:tracePt t="51819" x="4729163" y="3900488"/>
          <p14:tracePt t="51835" x="4729163" y="3910013"/>
          <p14:tracePt t="52291" x="4729163" y="3919538"/>
          <p14:tracePt t="52298" x="4729163" y="3929063"/>
          <p14:tracePt t="52306" x="4714875" y="3943350"/>
          <p14:tracePt t="52319" x="4710113" y="3948113"/>
          <p14:tracePt t="52335" x="4676775" y="3971925"/>
          <p14:tracePt t="52352" x="4648200" y="4000500"/>
          <p14:tracePt t="52385" x="4552950" y="4024313"/>
          <p14:tracePt t="52419" x="4462463" y="4038600"/>
          <p14:tracePt t="52435" x="4438650" y="4038600"/>
          <p14:tracePt t="52452" x="4410075" y="4033838"/>
          <p14:tracePt t="52468" x="4391025" y="4029075"/>
          <p14:tracePt t="52486" x="4376738" y="4029075"/>
          <p14:tracePt t="52502" x="4362450" y="4024313"/>
          <p14:tracePt t="52518" x="4343400" y="4024313"/>
          <p14:tracePt t="52535" x="4329113" y="4024313"/>
          <p14:tracePt t="52552" x="4319588" y="4024313"/>
          <p14:tracePt t="52569" x="4310063" y="4024313"/>
          <p14:tracePt t="52585" x="4300538" y="4024313"/>
          <p14:tracePt t="52602" x="4295775" y="4024313"/>
          <p14:tracePt t="52618" x="4291013" y="4024313"/>
          <p14:tracePt t="52635" x="4281488" y="4024313"/>
          <p14:tracePt t="52835" x="4314825" y="4019550"/>
          <p14:tracePt t="52842" x="4367213" y="4019550"/>
          <p14:tracePt t="52853" x="4424363" y="4019550"/>
          <p14:tracePt t="52868" x="4557713" y="4019550"/>
          <p14:tracePt t="52886" x="4648200" y="4019550"/>
          <p14:tracePt t="52902" x="4762500" y="4019550"/>
          <p14:tracePt t="52919" x="4833938" y="4019550"/>
          <p14:tracePt t="52935" x="4900613" y="4019550"/>
          <p14:tracePt t="52952" x="5014913" y="4019550"/>
          <p14:tracePt t="52969" x="5086350" y="4019550"/>
          <p14:tracePt t="52985" x="5133975" y="4019550"/>
          <p14:tracePt t="53002" x="5186363" y="4019550"/>
          <p14:tracePt t="53019" x="5243513" y="4019550"/>
          <p14:tracePt t="53035" x="5281613" y="4019550"/>
          <p14:tracePt t="53052" x="5310188" y="4019550"/>
          <p14:tracePt t="53069" x="5338763" y="4019550"/>
          <p14:tracePt t="53085" x="5362575" y="4019550"/>
          <p14:tracePt t="53102" x="5372100" y="4019550"/>
          <p14:tracePt t="53118" x="5381625" y="4019550"/>
          <p14:tracePt t="53135" x="5391150" y="4019550"/>
          <p14:tracePt t="53152" x="5395913" y="4019550"/>
          <p14:tracePt t="53185" x="5400675" y="4019550"/>
          <p14:tracePt t="53606" x="5400675" y="4038600"/>
          <p14:tracePt t="53612" x="5386388" y="4062413"/>
          <p14:tracePt t="53621" x="5362575" y="4114800"/>
          <p14:tracePt t="53635" x="5314950" y="4200525"/>
          <p14:tracePt t="53652" x="5248275" y="4291013"/>
          <p14:tracePt t="53669" x="5205413" y="4348163"/>
          <p14:tracePt t="53702" x="5081588" y="4452938"/>
          <p14:tracePt t="53735" x="4929188" y="4514850"/>
          <p14:tracePt t="53752" x="4852988" y="4524375"/>
          <p14:tracePt t="53768" x="4800600" y="4538663"/>
          <p14:tracePt t="53785" x="4748213" y="4543425"/>
          <p14:tracePt t="53802" x="4681538" y="4552950"/>
          <p14:tracePt t="53818" x="4552950" y="4562475"/>
          <p14:tracePt t="53835" x="4471988" y="4567238"/>
          <p14:tracePt t="53852" x="4414838" y="4567238"/>
          <p14:tracePt t="53868" x="4362450" y="4567238"/>
          <p14:tracePt t="53885" x="4305300" y="4567238"/>
          <p14:tracePt t="53902" x="4276725" y="4567238"/>
          <p14:tracePt t="53918" x="4252913" y="4567238"/>
          <p14:tracePt t="53935" x="4243388" y="4567238"/>
          <p14:tracePt t="53952" x="4233863" y="4567238"/>
          <p14:tracePt t="53968" x="4229100" y="4567238"/>
          <p14:tracePt t="53985" x="4224338" y="4567238"/>
          <p14:tracePt t="54002" x="4219575" y="4567238"/>
          <p14:tracePt t="54035" x="4224338" y="4567238"/>
          <p14:tracePt t="54051" x="4248150" y="4567238"/>
          <p14:tracePt t="54068" x="4352925" y="4567238"/>
          <p14:tracePt t="54085" x="4467225" y="4557713"/>
          <p14:tracePt t="54102" x="4576763" y="4557713"/>
          <p14:tracePt t="54119" x="4667250" y="4557713"/>
          <p14:tracePt t="54135" x="4838700" y="4557713"/>
          <p14:tracePt t="54152" x="4972050" y="4557713"/>
          <p14:tracePt t="54168" x="5081588" y="4557713"/>
          <p14:tracePt t="54185" x="5210175" y="4548188"/>
          <p14:tracePt t="54201" x="5300663" y="4543425"/>
          <p14:tracePt t="54218" x="5391150" y="4543425"/>
          <p14:tracePt t="54235" x="5472113" y="4543425"/>
          <p14:tracePt t="54252" x="5557838" y="4533900"/>
          <p14:tracePt t="54268" x="5591175" y="4533900"/>
          <p14:tracePt t="54285" x="5634038" y="4529138"/>
          <p14:tracePt t="54302" x="5662613" y="4529138"/>
          <p14:tracePt t="54318" x="5710238" y="4524375"/>
          <p14:tracePt t="54335" x="5724525" y="4524375"/>
          <p14:tracePt t="54352" x="5734050" y="4524375"/>
          <p14:tracePt t="54369" x="5738813" y="4524375"/>
          <p14:tracePt t="54385" x="5748338" y="4524375"/>
          <p14:tracePt t="54402" x="5753100" y="4524375"/>
          <p14:tracePt t="54988" x="5691188" y="4524375"/>
          <p14:tracePt t="54995" x="5619750" y="4543425"/>
          <p14:tracePt t="55002" x="5529263" y="4562475"/>
          <p14:tracePt t="55018" x="5338763" y="4576763"/>
          <p14:tracePt t="55035" x="5181600" y="4576763"/>
          <p14:tracePt t="55052" x="5024438" y="4548188"/>
          <p14:tracePt t="55085" x="4852988" y="4486275"/>
          <p14:tracePt t="55118" x="4729163" y="4243388"/>
          <p14:tracePt t="55135" x="4729163" y="4138613"/>
          <p14:tracePt t="55152" x="4767263" y="4033838"/>
          <p14:tracePt t="55168" x="4838700" y="3910013"/>
          <p14:tracePt t="55186" x="4933950" y="3781425"/>
          <p14:tracePt t="55202" x="5024438" y="3714750"/>
          <p14:tracePt t="55218" x="5138738" y="3681413"/>
          <p14:tracePt t="55235" x="5281613" y="3686175"/>
          <p14:tracePt t="55251" x="5338763" y="3729038"/>
          <p14:tracePt t="55268" x="5400675" y="3790950"/>
          <p14:tracePt t="55285" x="5443538" y="3848100"/>
          <p14:tracePt t="55302" x="5500688" y="3943350"/>
          <p14:tracePt t="55318" x="5524500" y="4038600"/>
          <p14:tracePt t="55335" x="5534025" y="4129088"/>
          <p14:tracePt t="55352" x="5524500" y="4181475"/>
          <p14:tracePt t="55354" x="5524500" y="4205288"/>
          <p14:tracePt t="55368" x="5514975" y="4229100"/>
          <p14:tracePt t="55385" x="5510213" y="4243388"/>
          <p14:tracePt t="55402" x="5510213" y="4248150"/>
          <p14:tracePt t="55418" x="5510213" y="4257675"/>
          <p14:tracePt t="55596" x="5567363" y="4129088"/>
          <p14:tracePt t="55603" x="5648325" y="3976688"/>
          <p14:tracePt t="55610" x="5786438" y="3752850"/>
          <p14:tracePt t="55618" x="5934075" y="3486150"/>
          <p14:tracePt t="55635" x="6110288" y="3233738"/>
          <p14:tracePt t="55652" x="6238875" y="3100388"/>
          <p14:tracePt t="55669" x="6400800" y="2900363"/>
          <p14:tracePt t="55685" x="6500813" y="2795588"/>
          <p14:tracePt t="55702" x="6581775" y="2724150"/>
          <p14:tracePt t="55718" x="6653213" y="2681288"/>
          <p14:tracePt t="55735" x="6738938" y="2624138"/>
          <p14:tracePt t="55751" x="6786563" y="2581275"/>
          <p14:tracePt t="55768" x="6843713" y="2547938"/>
          <p14:tracePt t="55785" x="6896100" y="2509838"/>
          <p14:tracePt t="55801" x="6972300" y="2471738"/>
          <p14:tracePt t="55818" x="7029450" y="2433638"/>
          <p14:tracePt t="55835" x="7072313" y="2409825"/>
          <p14:tracePt t="55853" x="7119938" y="2386013"/>
          <p14:tracePt t="55869" x="7143750" y="2381250"/>
          <p14:tracePt t="55886" x="7167563" y="2381250"/>
          <p14:tracePt t="55902" x="7186613" y="2381250"/>
          <p14:tracePt t="55918" x="7210425" y="2386013"/>
          <p14:tracePt t="55935" x="7243763" y="2395538"/>
          <p14:tracePt t="55952" x="7267575" y="2409825"/>
          <p14:tracePt t="55968" x="7281863" y="2414588"/>
          <p14:tracePt t="55985" x="7300913" y="2433638"/>
          <p14:tracePt t="56001" x="7310438" y="2452688"/>
          <p14:tracePt t="56018" x="7310438" y="2471738"/>
          <p14:tracePt t="56035" x="7305675" y="2509838"/>
          <p14:tracePt t="56052" x="7248525" y="2590800"/>
          <p14:tracePt t="56068" x="7186613" y="2662238"/>
          <p14:tracePt t="56085" x="7062788" y="2757488"/>
          <p14:tracePt t="56102" x="6881813" y="2843213"/>
          <p14:tracePt t="56118" x="6777038" y="2876550"/>
          <p14:tracePt t="56135" x="6672263" y="2895600"/>
          <p14:tracePt t="56152" x="6572250" y="2895600"/>
          <p14:tracePt t="56168" x="6462713" y="2876550"/>
          <p14:tracePt t="56185" x="6434138" y="2862263"/>
          <p14:tracePt t="56202" x="6367463" y="2819400"/>
          <p14:tracePt t="56218" x="6324600" y="2771775"/>
          <p14:tracePt t="56235" x="6272213" y="2714625"/>
          <p14:tracePt t="56252" x="6248400" y="2681288"/>
          <p14:tracePt t="56268" x="6224588" y="2652713"/>
          <p14:tracePt t="56285" x="6205538" y="2614613"/>
          <p14:tracePt t="56301" x="6205538" y="2471738"/>
          <p14:tracePt t="56318" x="6234113" y="2366963"/>
          <p14:tracePt t="56335" x="6257925" y="2309813"/>
          <p14:tracePt t="56352" x="6334125" y="2224088"/>
          <p14:tracePt t="56368" x="6434138" y="2157413"/>
          <p14:tracePt t="56385" x="6553200" y="2114550"/>
          <p14:tracePt t="56401" x="6657975" y="2081213"/>
          <p14:tracePt t="56418" x="6786563" y="2071688"/>
          <p14:tracePt t="56435" x="6867525" y="2076450"/>
          <p14:tracePt t="56451" x="6938963" y="2100263"/>
          <p14:tracePt t="56468" x="6996113" y="2124075"/>
          <p14:tracePt t="56485" x="7062788" y="2181225"/>
          <p14:tracePt t="56501" x="7100888" y="2257425"/>
          <p14:tracePt t="56518" x="7124700" y="2338388"/>
          <p14:tracePt t="56537" x="7138988" y="2400300"/>
          <p14:tracePt t="56552" x="7134225" y="2462213"/>
          <p14:tracePt t="56568" x="7115175" y="2514600"/>
          <p14:tracePt t="56585" x="7067550" y="2595563"/>
          <p14:tracePt t="56602" x="6962775" y="2733675"/>
          <p14:tracePt t="56618" x="6891338" y="2805113"/>
          <p14:tracePt t="56635" x="6829425" y="2857500"/>
          <p14:tracePt t="56651" x="6743700" y="2905125"/>
          <p14:tracePt t="56668" x="6591300" y="2947988"/>
          <p14:tracePt t="56685" x="6510338" y="2947988"/>
          <p14:tracePt t="56701" x="6438900" y="2947988"/>
          <p14:tracePt t="56719" x="6357938" y="2909888"/>
          <p14:tracePt t="56735" x="6315075" y="2852738"/>
          <p14:tracePt t="56752" x="6267450" y="2776538"/>
          <p14:tracePt t="56768" x="6238875" y="2709863"/>
          <p14:tracePt t="56785" x="6234113" y="2528888"/>
          <p14:tracePt t="56802" x="6291263" y="2357438"/>
          <p14:tracePt t="56820" x="6357938" y="2257425"/>
          <p14:tracePt t="56835" x="6448425" y="2171700"/>
          <p14:tracePt t="56852" x="6648450" y="2085975"/>
          <p14:tracePt t="56868" x="6743700" y="2066925"/>
          <p14:tracePt t="56885" x="6834188" y="2066925"/>
          <p14:tracePt t="56901" x="6896100" y="2076450"/>
          <p14:tracePt t="56918" x="6977063" y="2152650"/>
          <p14:tracePt t="56935" x="7024688" y="2252663"/>
          <p14:tracePt t="56951" x="7038975" y="2343150"/>
          <p14:tracePt t="56969" x="7029450" y="2414588"/>
          <p14:tracePt t="56985" x="6958013" y="2562225"/>
          <p14:tracePt t="57001" x="6886575" y="2686050"/>
          <p14:tracePt t="57018" x="6815138" y="2767013"/>
          <p14:tracePt t="57035" x="6643688" y="2876550"/>
          <p14:tracePt t="57052" x="6524625" y="2919413"/>
          <p14:tracePt t="57068" x="6434138" y="2933700"/>
          <p14:tracePt t="57085" x="6362700" y="2933700"/>
          <p14:tracePt t="57102" x="6267450" y="2890838"/>
          <p14:tracePt t="57118" x="6215063" y="2819400"/>
          <p14:tracePt t="57135" x="6181725" y="2714625"/>
          <p14:tracePt t="57152" x="6215063" y="2519363"/>
          <p14:tracePt t="57168" x="6276975" y="2357438"/>
          <p14:tracePt t="57185" x="6343650" y="2257425"/>
          <p14:tracePt t="57201" x="6434138" y="2190750"/>
          <p14:tracePt t="57219" x="6629400" y="2124075"/>
          <p14:tracePt t="57235" x="6715125" y="2114550"/>
          <p14:tracePt t="57251" x="6772275" y="2114550"/>
          <p14:tracePt t="57268" x="6810375" y="2143125"/>
          <p14:tracePt t="57285" x="6858000" y="2224088"/>
          <p14:tracePt t="57301" x="6872288" y="2300288"/>
          <p14:tracePt t="57318" x="6862763" y="2347913"/>
          <p14:tracePt t="57335" x="6843713" y="2424113"/>
          <p14:tracePt t="57351" x="6762750" y="2562225"/>
          <p14:tracePt t="57368" x="6700838" y="2624138"/>
          <p14:tracePt t="57385" x="6634163" y="2676525"/>
          <p14:tracePt t="57402" x="6581775" y="2705100"/>
          <p14:tracePt t="57418" x="6557963" y="2719388"/>
          <p14:tracePt t="58843" x="6515100" y="2833688"/>
          <p14:tracePt t="58850" x="6453188" y="3000375"/>
          <p14:tracePt t="58857" x="6381750" y="3167063"/>
          <p14:tracePt t="58868" x="6305550" y="3376613"/>
          <p14:tracePt t="58886" x="6219825" y="3576638"/>
          <p14:tracePt t="58901" x="6096000" y="3867150"/>
          <p14:tracePt t="58935" x="5957888" y="4210050"/>
          <p14:tracePt t="58968" x="5838825" y="4500563"/>
          <p14:tracePt t="58985" x="5795963" y="4576763"/>
          <p14:tracePt t="59002" x="5757863" y="4633913"/>
          <p14:tracePt t="59019" x="5691188" y="4686300"/>
          <p14:tracePt t="59035" x="5638800" y="4714875"/>
          <p14:tracePt t="59051" x="5600700" y="4738688"/>
          <p14:tracePt t="59068" x="5553075" y="4752975"/>
          <p14:tracePt t="59085" x="5486400" y="4772025"/>
          <p14:tracePt t="59101" x="5434013" y="4776788"/>
          <p14:tracePt t="59118" x="5391150" y="4791075"/>
          <p14:tracePt t="59135" x="5348288" y="4795838"/>
          <p14:tracePt t="59151" x="5286375" y="4814888"/>
          <p14:tracePt t="59168" x="5233988" y="4838700"/>
          <p14:tracePt t="59185" x="5172075" y="4881563"/>
          <p14:tracePt t="59201" x="5072063" y="4995863"/>
          <p14:tracePt t="59218" x="4986338" y="5076825"/>
          <p14:tracePt t="59234" x="4895850" y="5143500"/>
          <p14:tracePt t="59251" x="4810125" y="5191125"/>
          <p14:tracePt t="59268" x="4724400" y="5238750"/>
          <p14:tracePt t="59285" x="4695825" y="5257800"/>
          <p14:tracePt t="59301" x="4686300" y="5276850"/>
          <p14:tracePt t="59318" x="4672013" y="5291138"/>
          <p14:tracePt t="59518" x="4629150" y="5405438"/>
          <p14:tracePt t="59525" x="4524375" y="5705475"/>
          <p14:tracePt t="59534" x="4448175" y="5915025"/>
          <p14:tracePt t="59551" x="4324350" y="6205538"/>
          <p14:tracePt t="59568" x="4176713" y="6615113"/>
          <p14:tracePt t="59585" x="4138613" y="6724650"/>
          <p14:tracePt t="59601" x="4114800" y="6777038"/>
          <p14:tracePt t="59620" x="4105275" y="6815138"/>
          <p14:tracePt t="59635" x="4105275" y="6838950"/>
          <p14:tracePt t="59651" x="4105275" y="6843713"/>
          <p14:tracePt t="59685" x="4119563" y="6819900"/>
          <p14:tracePt t="59701" x="4276725" y="6496050"/>
          <p14:tracePt t="59718" x="4424363" y="6196013"/>
          <p14:tracePt t="59735" x="4557713" y="5881688"/>
          <p14:tracePt t="59751" x="4643438" y="5715000"/>
          <p14:tracePt t="59768" x="4795838" y="5467350"/>
          <p14:tracePt t="59785" x="4852988" y="5381625"/>
          <p14:tracePt t="59801" x="4886325" y="5334000"/>
          <p14:tracePt t="59819" x="4910138" y="5305425"/>
          <p14:tracePt t="59835" x="4919663" y="5295900"/>
          <p14:tracePt t="59851" x="4948238" y="5295900"/>
          <p14:tracePt t="59868" x="4991100" y="5305425"/>
          <p14:tracePt t="59870" x="5038725" y="5329238"/>
          <p14:tracePt t="59885" x="5172075" y="5405438"/>
          <p14:tracePt t="59901" x="5314950" y="5486400"/>
          <p14:tracePt t="59919" x="5443538" y="5557838"/>
          <p14:tracePt t="59935" x="5567363" y="5624513"/>
          <p14:tracePt t="59952" x="5715000" y="5729288"/>
          <p14:tracePt t="59968" x="5786438" y="5791200"/>
          <p14:tracePt t="59985" x="5829300" y="5829300"/>
          <p14:tracePt t="60002" x="5857875" y="5853113"/>
          <p14:tracePt t="60018" x="5886450" y="5891213"/>
          <p14:tracePt t="60035" x="5900738" y="5905500"/>
          <p14:tracePt t="60051" x="5910263" y="5919788"/>
          <p14:tracePt t="60069" x="5919788" y="5929313"/>
          <p14:tracePt t="60085" x="5919788" y="5938838"/>
          <p14:tracePt t="60101" x="5924550" y="5943600"/>
          <p14:tracePt t="60118" x="5924550" y="5948363"/>
          <p14:tracePt t="60134" x="5929313" y="5953125"/>
          <p14:tracePt t="60151" x="5938838" y="5957888"/>
          <p14:tracePt t="60168" x="5943600" y="5967413"/>
          <p14:tracePt t="60185" x="5948363" y="5972175"/>
          <p14:tracePt t="60201" x="5957888" y="5986463"/>
          <p14:tracePt t="60218" x="5967413" y="5991225"/>
          <p14:tracePt t="60235" x="5972175" y="5995988"/>
          <p14:tracePt t="60251" x="5976938" y="6005513"/>
          <p14:tracePt t="60268" x="5986463" y="6019800"/>
          <p14:tracePt t="60284" x="5995988" y="6034088"/>
          <p14:tracePt t="60301" x="6000750" y="6043613"/>
          <p14:tracePt t="60318" x="6010275" y="6067425"/>
          <p14:tracePt t="60334" x="6015038" y="6076950"/>
          <p14:tracePt t="60351" x="6024563" y="6096000"/>
          <p14:tracePt t="60368" x="6029325" y="6119813"/>
          <p14:tracePt t="60370" x="6029325" y="6124575"/>
          <p14:tracePt t="60385" x="6029325" y="6129338"/>
          <p14:tracePt t="60402" x="6029325" y="6143625"/>
          <p14:tracePt t="60418" x="6029325" y="6148388"/>
          <p14:tracePt t="60436" x="6029325" y="6157913"/>
          <p14:tracePt t="60451" x="6010275" y="6176963"/>
          <p14:tracePt t="60468" x="5876925" y="6181725"/>
          <p14:tracePt t="60485" x="5591175" y="6115050"/>
          <p14:tracePt t="60501" x="5033963" y="5895975"/>
          <p14:tracePt t="60518" x="4195763" y="5443538"/>
          <p14:tracePt t="60535" x="3671888" y="5067300"/>
          <p14:tracePt t="60552" x="3200400" y="4657725"/>
          <p14:tracePt t="60569" x="2800350" y="4233863"/>
          <p14:tracePt t="60585" x="2543175" y="3886200"/>
          <p14:tracePt t="60602" x="2409825" y="3695700"/>
          <p14:tracePt t="60619" x="2357438" y="3614738"/>
          <p14:tracePt t="60635" x="2319338" y="3567113"/>
          <p14:tracePt t="60651" x="2314575" y="3557588"/>
          <p14:tracePt t="60668" x="2309813" y="3552825"/>
          <p14:tracePt t="60685" x="2309813" y="3543300"/>
          <p14:tracePt t="60936" x="2347913" y="3543300"/>
          <p14:tracePt t="60942" x="2395538" y="3533775"/>
          <p14:tracePt t="60951" x="2443163" y="3529013"/>
          <p14:tracePt t="60968" x="2514600" y="3514725"/>
          <p14:tracePt t="60984" x="2586038" y="3505200"/>
          <p14:tracePt t="61001" x="2690813" y="3490913"/>
          <p14:tracePt t="61018" x="2752725" y="3486150"/>
          <p14:tracePt t="61034" x="2795588" y="3471863"/>
          <p14:tracePt t="61051" x="2833688" y="3467100"/>
          <p14:tracePt t="61068" x="2871788" y="3452813"/>
          <p14:tracePt t="61084" x="2890838" y="3438525"/>
          <p14:tracePt t="61101" x="2914650" y="3414713"/>
          <p14:tracePt t="61118" x="2938463" y="3367088"/>
          <p14:tracePt t="61134" x="2957513" y="3333750"/>
          <p14:tracePt t="61151" x="2967038" y="3305175"/>
          <p14:tracePt t="61168" x="2971800" y="3276600"/>
          <p14:tracePt t="61185" x="2971800" y="3233738"/>
          <p14:tracePt t="61201" x="2971800" y="3128963"/>
          <p14:tracePt t="61218" x="2947988" y="3057525"/>
          <p14:tracePt t="61234" x="2933700" y="3009900"/>
          <p14:tracePt t="61251" x="2909888" y="2971800"/>
          <p14:tracePt t="61268" x="2895600" y="2947988"/>
          <p14:tracePt t="61284" x="2876550" y="2938463"/>
          <p14:tracePt t="61302" x="2847975" y="2919413"/>
          <p14:tracePt t="61318" x="2790825" y="2895600"/>
          <p14:tracePt t="61334" x="2757488" y="2886075"/>
          <p14:tracePt t="61351" x="2705100" y="2881313"/>
          <p14:tracePt t="61368" x="2633663" y="2881313"/>
          <p14:tracePt t="61384" x="2562225" y="2886075"/>
          <p14:tracePt t="61401" x="2481263" y="2890838"/>
          <p14:tracePt t="61418" x="2409825" y="2905125"/>
          <p14:tracePt t="61435" x="2328863" y="2938463"/>
          <p14:tracePt t="61451" x="2290763" y="2967038"/>
          <p14:tracePt t="61468" x="2252663" y="2995613"/>
          <p14:tracePt t="61484" x="2190750" y="3057525"/>
          <p14:tracePt t="61501" x="2081213" y="3152775"/>
          <p14:tracePt t="61518" x="2019300" y="3209925"/>
          <p14:tracePt t="61534" x="1938338" y="3305175"/>
          <p14:tracePt t="61551" x="1866900" y="3414713"/>
          <p14:tracePt t="61568" x="1785938" y="3571875"/>
          <p14:tracePt t="61585" x="1757363" y="3638550"/>
          <p14:tracePt t="61601" x="1714500" y="3733800"/>
          <p14:tracePt t="61618" x="1662113" y="3962400"/>
          <p14:tracePt t="61634" x="1647825" y="4076700"/>
          <p14:tracePt t="61651" x="1638300" y="4171950"/>
          <p14:tracePt t="61668" x="1624013" y="4329113"/>
          <p14:tracePt t="61684" x="1624013" y="4538663"/>
          <p14:tracePt t="61701" x="1624013" y="4633913"/>
          <p14:tracePt t="61718" x="1633538" y="4748213"/>
          <p14:tracePt t="61735" x="1657350" y="4862513"/>
          <p14:tracePt t="61751" x="1690688" y="5005388"/>
          <p14:tracePt t="61768" x="1709738" y="5057775"/>
          <p14:tracePt t="61785" x="1733550" y="5095875"/>
          <p14:tracePt t="61801" x="1771650" y="5124450"/>
          <p14:tracePt t="61818" x="1862138" y="5191125"/>
          <p14:tracePt t="61834" x="1933575" y="5219700"/>
          <p14:tracePt t="61851" x="1995488" y="5233988"/>
          <p14:tracePt t="61868" x="2124075" y="5253038"/>
          <p14:tracePt t="61884" x="2228850" y="5238750"/>
          <p14:tracePt t="61901" x="2319338" y="5233988"/>
          <p14:tracePt t="61918" x="2405063" y="5210175"/>
          <p14:tracePt t="61934" x="2509838" y="5167313"/>
          <p14:tracePt t="61951" x="2609850" y="5095875"/>
          <p14:tracePt t="61969" x="2705100" y="4995863"/>
          <p14:tracePt t="61986" x="2786063" y="4914900"/>
          <p14:tracePt t="62001" x="2871788" y="4805363"/>
          <p14:tracePt t="62018" x="2924175" y="4743450"/>
          <p14:tracePt t="62034" x="2967038" y="4686300"/>
          <p14:tracePt t="62051" x="3038475" y="4529138"/>
          <p14:tracePt t="62068" x="3081338" y="4443413"/>
          <p14:tracePt t="62084" x="3105150" y="4367213"/>
          <p14:tracePt t="62101" x="3124200" y="4295775"/>
          <p14:tracePt t="62118" x="3138488" y="4143375"/>
          <p14:tracePt t="62134" x="3157538" y="4029075"/>
          <p14:tracePt t="62151" x="3167063" y="3938588"/>
          <p14:tracePt t="62168" x="3171825" y="3867150"/>
          <p14:tracePt t="62184" x="3186113" y="3709988"/>
          <p14:tracePt t="62201" x="3186113" y="3619500"/>
          <p14:tracePt t="62218" x="3186113" y="3557588"/>
          <p14:tracePt t="62235" x="3181350" y="3514725"/>
          <p14:tracePt t="62251" x="3167063" y="3471863"/>
          <p14:tracePt t="62268" x="3148013" y="3438525"/>
          <p14:tracePt t="62284" x="3133725" y="3400425"/>
          <p14:tracePt t="62301" x="3095625" y="3319463"/>
          <p14:tracePt t="62318" x="3062288" y="3252788"/>
          <p14:tracePt t="62334" x="3024188" y="3186113"/>
          <p14:tracePt t="62351" x="2990850" y="3148013"/>
          <p14:tracePt t="62368" x="2943225" y="3095625"/>
          <p14:tracePt t="62384" x="2900363" y="3067050"/>
          <p14:tracePt t="62401" x="2867025" y="3048000"/>
          <p14:tracePt t="62418" x="2843213" y="3028950"/>
          <p14:tracePt t="62434" x="2814638" y="3014663"/>
          <p14:tracePt t="62451" x="2805113" y="3009900"/>
          <p14:tracePt t="62468" x="2800350" y="3005138"/>
          <p14:tracePt t="62484" x="2790825" y="2995613"/>
          <p14:tracePt t="62501" x="2786063" y="2995613"/>
          <p14:tracePt t="62853" x="2714625" y="3019425"/>
          <p14:tracePt t="62860" x="2633663" y="3043238"/>
          <p14:tracePt t="62868" x="2552700" y="3081338"/>
          <p14:tracePt t="62884" x="2357438" y="3162300"/>
          <p14:tracePt t="62901" x="2185988" y="3228975"/>
          <p14:tracePt t="62918" x="2000250" y="3305175"/>
          <p14:tracePt t="62951" x="1724025" y="3371850"/>
          <p14:tracePt t="62984" x="1447800" y="3405188"/>
          <p14:tracePt t="63001" x="1323975" y="3424238"/>
          <p14:tracePt t="63018" x="1195388" y="3429000"/>
          <p14:tracePt t="63034" x="1104900" y="3438525"/>
          <p14:tracePt t="63051" x="1009650" y="3438525"/>
          <p14:tracePt t="63068" x="966788" y="3438525"/>
          <p14:tracePt t="63084" x="933450" y="3433763"/>
          <p14:tracePt t="63101" x="900113" y="3419475"/>
          <p14:tracePt t="63118" x="866775" y="3400425"/>
          <p14:tracePt t="63134" x="852488" y="3395663"/>
          <p14:tracePt t="63151" x="842963" y="3386138"/>
          <p14:tracePt t="63168" x="833438" y="3376613"/>
          <p14:tracePt t="63184" x="828675" y="3376613"/>
          <p14:tracePt t="63220" x="833438" y="3376613"/>
          <p14:tracePt t="63234" x="876300" y="3376613"/>
          <p14:tracePt t="63251" x="1023938" y="3390900"/>
          <p14:tracePt t="63268" x="1233488" y="3400425"/>
          <p14:tracePt t="63284" x="1443038" y="3395663"/>
          <p14:tracePt t="63301" x="1809750" y="3386138"/>
          <p14:tracePt t="63318" x="2000250" y="3357563"/>
          <p14:tracePt t="63334" x="2200275" y="3338513"/>
          <p14:tracePt t="63351" x="2424113" y="3338513"/>
          <p14:tracePt t="63368" x="2514600" y="3338513"/>
          <p14:tracePt t="63384" x="2609850" y="3352800"/>
          <p14:tracePt t="63401" x="2681288" y="3367088"/>
          <p14:tracePt t="63418" x="2743200" y="3381375"/>
          <p14:tracePt t="63434" x="2771775" y="3395663"/>
          <p14:tracePt t="63451" x="2795588" y="3414713"/>
          <p14:tracePt t="63470" x="2814638" y="3433763"/>
          <p14:tracePt t="63484" x="2828925" y="3624263"/>
          <p14:tracePt t="63501" x="2814638" y="3790950"/>
          <p14:tracePt t="63518" x="2757488" y="4005263"/>
          <p14:tracePt t="63535" x="2681288" y="4243388"/>
          <p14:tracePt t="63551" x="2581275" y="4529138"/>
          <p14:tracePt t="63568" x="2509838" y="4776788"/>
          <p14:tracePt t="63584" x="2476500" y="4891088"/>
          <p14:tracePt t="63601" x="2447925" y="4972050"/>
          <p14:tracePt t="63618" x="2443163" y="4995863"/>
          <p14:tracePt t="63635" x="2438400" y="5010150"/>
          <p14:tracePt t="63651" x="2438400" y="5014913"/>
          <p14:tracePt t="63668" x="2438400" y="5024438"/>
          <p14:tracePt t="63701" x="2433638" y="5029200"/>
          <p14:tracePt t="66652" x="2462213" y="4995863"/>
          <p14:tracePt t="66657" x="2528888" y="4919663"/>
          <p14:tracePt t="66667" x="2590800" y="4857750"/>
          <p14:tracePt t="66684" x="2728913" y="4700588"/>
          <p14:tracePt t="66701" x="2933700" y="4533900"/>
          <p14:tracePt t="66718" x="3090863" y="4424363"/>
          <p14:tracePt t="66751" x="3314700" y="4238625"/>
          <p14:tracePt t="66784" x="3567113" y="4062413"/>
          <p14:tracePt t="66801" x="3667125" y="4014788"/>
          <p14:tracePt t="66818" x="3781425" y="3952875"/>
          <p14:tracePt t="66834" x="3848100" y="3914775"/>
          <p14:tracePt t="66851" x="3924300" y="3876675"/>
          <p14:tracePt t="66867" x="3995738" y="3824288"/>
          <p14:tracePt t="66884" x="4100513" y="3748088"/>
          <p14:tracePt t="66901" x="4157663" y="3705225"/>
          <p14:tracePt t="66917" x="4214813" y="3667125"/>
          <p14:tracePt t="66934" x="4248150" y="3657600"/>
          <p14:tracePt t="66951" x="4281488" y="3643313"/>
          <p14:tracePt t="66967" x="4295775" y="3633788"/>
          <p14:tracePt t="66984" x="4305300" y="3633788"/>
          <p14:tracePt t="67001" x="4324350" y="3633788"/>
          <p14:tracePt t="67017" x="4343400" y="3633788"/>
          <p14:tracePt t="67034" x="4357688" y="3643313"/>
          <p14:tracePt t="67051" x="4376738" y="3676650"/>
          <p14:tracePt t="67068" x="4376738" y="3719513"/>
          <p14:tracePt t="67084" x="4376738" y="3748088"/>
          <p14:tracePt t="67101" x="4357688" y="3781425"/>
          <p14:tracePt t="67117" x="4333875" y="3819525"/>
          <p14:tracePt t="67134" x="4248150" y="3890963"/>
          <p14:tracePt t="67151" x="4167188" y="3952875"/>
          <p14:tracePt t="67167" x="4100513" y="4000500"/>
          <p14:tracePt t="67184" x="4062413" y="4024313"/>
          <p14:tracePt t="67200" x="4033838" y="4043363"/>
          <p14:tracePt t="67217" x="4029075" y="4048125"/>
          <p14:tracePt t="67234" x="4024313" y="4052888"/>
          <p14:tracePt t="67267" x="4024313" y="4057650"/>
          <p14:tracePt t="67284" x="4029075" y="4071938"/>
          <p14:tracePt t="67300" x="4048125" y="4086225"/>
          <p14:tracePt t="67318" x="4100513" y="4110038"/>
          <p14:tracePt t="67334" x="4138613" y="4129088"/>
          <p14:tracePt t="67351" x="4176713" y="4148138"/>
          <p14:tracePt t="67367" x="4214813" y="4157663"/>
          <p14:tracePt t="67370" x="4224338" y="4162425"/>
          <p14:tracePt t="67384" x="4248150" y="4167188"/>
          <p14:tracePt t="67401" x="4257675" y="4167188"/>
          <p14:tracePt t="67619" x="4333875" y="4167188"/>
          <p14:tracePt t="67626" x="4433888" y="4157663"/>
          <p14:tracePt t="67634" x="4510088" y="4157663"/>
          <p14:tracePt t="67650" x="4652963" y="4157663"/>
          <p14:tracePt t="67667" x="4810125" y="4157663"/>
          <p14:tracePt t="67684" x="4943475" y="4157663"/>
          <p14:tracePt t="67700" x="5105400" y="4167188"/>
          <p14:tracePt t="67717" x="5186363" y="4176713"/>
          <p14:tracePt t="67734" x="5257800" y="4181475"/>
          <p14:tracePt t="67751" x="5305425" y="4181475"/>
          <p14:tracePt t="67767" x="5367338" y="4181475"/>
          <p14:tracePt t="67784" x="5386388" y="4181475"/>
          <p14:tracePt t="67800" x="5410200" y="4181475"/>
          <p14:tracePt t="67817" x="5424488" y="4181475"/>
          <p14:tracePt t="67834" x="5429250" y="4181475"/>
          <p14:tracePt t="67851" x="5438775" y="4181475"/>
          <p14:tracePt t="67867" x="5443538" y="4181475"/>
          <p14:tracePt t="67869" x="5448300" y="4181475"/>
          <p14:tracePt t="67884" x="5453063" y="4181475"/>
          <p14:tracePt t="67901" x="5457825" y="4191000"/>
          <p14:tracePt t="67917" x="5467350" y="4195763"/>
          <p14:tracePt t="67934" x="5472113" y="4200525"/>
          <p14:tracePt t="67950" x="5481638" y="4210050"/>
          <p14:tracePt t="67967" x="5486400" y="4219575"/>
          <p14:tracePt t="67984" x="5495925" y="4224338"/>
          <p14:tracePt t="68001" x="5495925" y="4252913"/>
          <p14:tracePt t="68017" x="5495925" y="4271963"/>
          <p14:tracePt t="68034" x="5472113" y="4310063"/>
          <p14:tracePt t="68050" x="5429250" y="4367213"/>
          <p14:tracePt t="68067" x="5343525" y="4438650"/>
          <p14:tracePt t="68084" x="5286375" y="4476750"/>
          <p14:tracePt t="68101" x="5219700" y="4505325"/>
          <p14:tracePt t="68118" x="5119688" y="4538663"/>
          <p14:tracePt t="68134" x="5033963" y="4552950"/>
          <p14:tracePt t="68151" x="4953000" y="4562475"/>
          <p14:tracePt t="68167" x="4881563" y="4567238"/>
          <p14:tracePt t="68184" x="4833938" y="4567238"/>
          <p14:tracePt t="68200" x="4743450" y="4567238"/>
          <p14:tracePt t="68217" x="4672013" y="4567238"/>
          <p14:tracePt t="68234" x="4581525" y="4567238"/>
          <p14:tracePt t="68250" x="4467225" y="4576763"/>
          <p14:tracePt t="68267" x="4405313" y="4576763"/>
          <p14:tracePt t="68284" x="4357688" y="4576763"/>
          <p14:tracePt t="68300" x="4314825" y="4576763"/>
          <p14:tracePt t="68317" x="4262438" y="4576763"/>
          <p14:tracePt t="68334" x="4243388" y="4576763"/>
          <p14:tracePt t="68351" x="4233863" y="4576763"/>
          <p14:tracePt t="68385" x="4238625" y="4576763"/>
          <p14:tracePt t="68401" x="4286250" y="4576763"/>
          <p14:tracePt t="68417" x="4395788" y="4576763"/>
          <p14:tracePt t="68434" x="4595813" y="4576763"/>
          <p14:tracePt t="68451" x="4710113" y="4576763"/>
          <p14:tracePt t="68467" x="4843463" y="4572000"/>
          <p14:tracePt t="68484" x="5000625" y="4572000"/>
          <p14:tracePt t="68501" x="5200650" y="4572000"/>
          <p14:tracePt t="68517" x="5324475" y="4572000"/>
          <p14:tracePt t="68534" x="5448300" y="4576763"/>
          <p14:tracePt t="68551" x="5557838" y="4576763"/>
          <p14:tracePt t="68567" x="5686425" y="4572000"/>
          <p14:tracePt t="68584" x="5767388" y="4567238"/>
          <p14:tracePt t="68601" x="5848350" y="4548188"/>
          <p14:tracePt t="68617" x="5948363" y="4538663"/>
          <p14:tracePt t="68634" x="6005513" y="4529138"/>
          <p14:tracePt t="68651" x="6048375" y="4524375"/>
          <p14:tracePt t="68667" x="6096000" y="4510088"/>
          <p14:tracePt t="68684" x="6138863" y="4476750"/>
          <p14:tracePt t="68700" x="6157913" y="4462463"/>
          <p14:tracePt t="68717" x="6167438" y="4448175"/>
          <p14:tracePt t="68734" x="6176963" y="4443413"/>
          <p14:tracePt t="68750" x="6186488" y="4433888"/>
          <p14:tracePt t="68767" x="6186488" y="4429125"/>
          <p14:tracePt t="68784" x="6191250" y="4429125"/>
          <p14:tracePt t="68801" x="6191250" y="4419600"/>
          <p14:tracePt t="68818" x="6191250" y="4414838"/>
          <p14:tracePt t="71204" x="6176963" y="4414838"/>
          <p14:tracePt t="71212" x="6143625" y="4410075"/>
          <p14:tracePt t="71220" x="6105525" y="4400550"/>
          <p14:tracePt t="71234" x="6048375" y="4395788"/>
          <p14:tracePt t="71251" x="5976938" y="4386263"/>
          <p14:tracePt t="71267" x="5891213" y="4371975"/>
          <p14:tracePt t="71300" x="5748338" y="4357688"/>
          <p14:tracePt t="71333" x="5653088" y="4348163"/>
          <p14:tracePt t="71350" x="5576888" y="4348163"/>
          <p14:tracePt t="71367" x="5519738" y="4348163"/>
          <p14:tracePt t="71383" x="5462588" y="4348163"/>
          <p14:tracePt t="71400" x="5410200" y="4348163"/>
          <p14:tracePt t="71417" x="5343525" y="4348163"/>
          <p14:tracePt t="71434" x="5291138" y="4348163"/>
          <p14:tracePt t="71450" x="5233988" y="4352925"/>
          <p14:tracePt t="71467" x="5153025" y="4362450"/>
          <p14:tracePt t="71484" x="5024438" y="4367213"/>
          <p14:tracePt t="71500" x="4957763" y="4367213"/>
          <p14:tracePt t="71517" x="4876800" y="4376738"/>
          <p14:tracePt t="71534" x="4748213" y="4376738"/>
          <p14:tracePt t="71550" x="4681538" y="4376738"/>
          <p14:tracePt t="71567" x="4600575" y="4376738"/>
          <p14:tracePt t="71584" x="4533900" y="4376738"/>
          <p14:tracePt t="71600" x="4448175" y="4376738"/>
          <p14:tracePt t="71617" x="4400550" y="4376738"/>
          <p14:tracePt t="71634" x="4348163" y="4376738"/>
          <p14:tracePt t="71651" x="4310063" y="4367213"/>
          <p14:tracePt t="71668" x="4276725" y="4357688"/>
          <p14:tracePt t="71684" x="4262438" y="4352925"/>
          <p14:tracePt t="71700" x="4257675" y="4343400"/>
          <p14:tracePt t="71717" x="4252913" y="4333875"/>
          <p14:tracePt t="71734" x="4267200" y="4305300"/>
          <p14:tracePt t="71752" x="4333875" y="4257675"/>
          <p14:tracePt t="71767" x="4467225" y="4191000"/>
          <p14:tracePt t="71784" x="4738688" y="4124325"/>
          <p14:tracePt t="71800" x="4872038" y="4119563"/>
          <p14:tracePt t="71817" x="4986338" y="4129088"/>
          <p14:tracePt t="71834" x="5081588" y="4143375"/>
          <p14:tracePt t="71850" x="5143500" y="4176713"/>
          <p14:tracePt t="71867" x="5162550" y="4195763"/>
          <p14:tracePt t="71884" x="5176838" y="4214813"/>
          <p14:tracePt t="71901" x="5176838" y="4243388"/>
          <p14:tracePt t="71917" x="5153025" y="4310063"/>
          <p14:tracePt t="71933" x="5119688" y="4376738"/>
          <p14:tracePt t="71950" x="5081588" y="4452938"/>
          <p14:tracePt t="71967" x="5019675" y="4567238"/>
          <p14:tracePt t="71984" x="4991100" y="4605338"/>
          <p14:tracePt t="72000" x="4981575" y="4629150"/>
          <p14:tracePt t="72017" x="4976813" y="4638675"/>
          <p14:tracePt t="72034" x="4972050" y="4648200"/>
          <p14:tracePt t="72050" x="4972050" y="4657725"/>
          <p14:tracePt t="72100" x="4972050" y="4662488"/>
          <p14:tracePt t="73871" x="4953000" y="4643438"/>
          <p14:tracePt t="73878" x="4933950" y="4614863"/>
          <p14:tracePt t="73886" x="4900613" y="4562475"/>
          <p14:tracePt t="73900" x="4833938" y="4476750"/>
          <p14:tracePt t="73917" x="4772025" y="4405313"/>
          <p14:tracePt t="73934" x="4724400" y="4338638"/>
          <p14:tracePt t="73951" x="4681538" y="4267200"/>
          <p14:tracePt t="73984" x="4600575" y="4048125"/>
          <p14:tracePt t="74017" x="4629150" y="3819525"/>
          <p14:tracePt t="74033" x="4691063" y="3667125"/>
          <p14:tracePt t="74050" x="4781550" y="3543300"/>
          <p14:tracePt t="74067" x="4872038" y="3452813"/>
          <p14:tracePt t="74083" x="5133975" y="3276600"/>
          <p14:tracePt t="74100" x="5319713" y="3181350"/>
          <p14:tracePt t="74117" x="5472113" y="3090863"/>
          <p14:tracePt t="74134" x="5605463" y="3005138"/>
          <p14:tracePt t="74150" x="5781675" y="2919413"/>
          <p14:tracePt t="74167" x="5881688" y="2886075"/>
          <p14:tracePt t="74184" x="5976938" y="2862263"/>
          <p14:tracePt t="74200" x="6096000" y="2828925"/>
          <p14:tracePt t="74217" x="6138863" y="2819400"/>
          <p14:tracePt t="74233" x="6176963" y="2805113"/>
          <p14:tracePt t="74250" x="6186488" y="2805113"/>
          <p14:tracePt t="74429" x="6305550" y="2752725"/>
          <p14:tracePt t="74436" x="6448425" y="2695575"/>
          <p14:tracePt t="74444" x="6591300" y="2643188"/>
          <p14:tracePt t="74451" x="6753225" y="2595563"/>
          <p14:tracePt t="74467" x="7000875" y="2533650"/>
          <p14:tracePt t="74484" x="7196138" y="2481263"/>
          <p14:tracePt t="74500" x="7343775" y="2452688"/>
          <p14:tracePt t="74517" x="7500938" y="2443163"/>
          <p14:tracePt t="74533" x="7562850" y="2443163"/>
          <p14:tracePt t="74550" x="7596188" y="2452688"/>
          <p14:tracePt t="74567" x="7624763" y="2457450"/>
          <p14:tracePt t="74583" x="7648575" y="2462213"/>
          <p14:tracePt t="74600" x="7658100" y="2462213"/>
          <p14:tracePt t="74617" x="7662863" y="2462213"/>
          <p14:tracePt t="74634" x="7667625" y="2471738"/>
          <p14:tracePt t="74650" x="7658100" y="2481263"/>
          <p14:tracePt t="74667" x="7567613" y="2528888"/>
          <p14:tracePt t="74683" x="7405688" y="2590800"/>
          <p14:tracePt t="74700" x="7134225" y="2671763"/>
          <p14:tracePt t="74717" x="6953250" y="2690813"/>
          <p14:tracePt t="74734" x="6819900" y="2690813"/>
          <p14:tracePt t="74750" x="6705600" y="2681288"/>
          <p14:tracePt t="74767" x="6562725" y="2633663"/>
          <p14:tracePt t="74783" x="6505575" y="2605088"/>
          <p14:tracePt t="74800" x="6477000" y="2581275"/>
          <p14:tracePt t="74817" x="6438900" y="2447925"/>
          <p14:tracePt t="74833" x="6467475" y="2343150"/>
          <p14:tracePt t="74850" x="6519863" y="2262188"/>
          <p14:tracePt t="74867" x="6600825" y="2190750"/>
          <p14:tracePt t="74869" x="6662738" y="2157413"/>
          <p14:tracePt t="74884" x="6824663" y="2109788"/>
          <p14:tracePt t="74900" x="6958013" y="2095500"/>
          <p14:tracePt t="74917" x="7053263" y="2095500"/>
          <p14:tracePt t="74933" x="7124700" y="2109788"/>
          <p14:tracePt t="74951" x="7162800" y="2128838"/>
          <p14:tracePt t="74967" x="7215188" y="2262188"/>
          <p14:tracePt t="74984" x="7219950" y="2366963"/>
          <p14:tracePt t="75000" x="7196138" y="2462213"/>
          <p14:tracePt t="75017" x="7062788" y="2647950"/>
          <p14:tracePt t="75033" x="6929438" y="2771775"/>
          <p14:tracePt t="75050" x="6805613" y="2881313"/>
          <p14:tracePt t="75067" x="6691313" y="2957513"/>
          <p14:tracePt t="75083" x="6538913" y="3014663"/>
          <p14:tracePt t="75100" x="6486525" y="3028950"/>
          <p14:tracePt t="75117" x="6457950" y="3028950"/>
          <p14:tracePt t="75134" x="6453188" y="3028950"/>
          <p14:tracePt t="75935" x="6415088" y="3028950"/>
          <p14:tracePt t="75942" x="6381750" y="3028950"/>
          <p14:tracePt t="75950" x="6348413" y="3028950"/>
          <p14:tracePt t="75967" x="6267450" y="3024188"/>
          <p14:tracePt t="75984" x="6162675" y="3014663"/>
          <p14:tracePt t="76001" x="6000750" y="2990850"/>
          <p14:tracePt t="76033" x="5815013" y="2952750"/>
          <p14:tracePt t="76067" x="5595938" y="2890838"/>
          <p14:tracePt t="76083" x="5500688" y="2867025"/>
          <p14:tracePt t="76100" x="5419725" y="2843213"/>
          <p14:tracePt t="76117" x="5343525" y="2828925"/>
          <p14:tracePt t="76133" x="5191125" y="2795588"/>
          <p14:tracePt t="76150" x="5091113" y="2790825"/>
          <p14:tracePt t="76166" x="5019675" y="2781300"/>
          <p14:tracePt t="76183" x="4972050" y="2781300"/>
          <p14:tracePt t="76200" x="4910138" y="2781300"/>
          <p14:tracePt t="76217" x="4872038" y="2781300"/>
          <p14:tracePt t="76233" x="4824413" y="2781300"/>
          <p14:tracePt t="76250" x="4767263" y="2790825"/>
          <p14:tracePt t="76267" x="4733925" y="2809875"/>
          <p14:tracePt t="76283" x="4714875" y="2814638"/>
          <p14:tracePt t="76300" x="4695825" y="2838450"/>
          <p14:tracePt t="76684" x="4819650" y="2838450"/>
          <p14:tracePt t="76691" x="4943475" y="2833688"/>
          <p14:tracePt t="76700" x="5053013" y="2824163"/>
          <p14:tracePt t="76717" x="5314950" y="2805113"/>
          <p14:tracePt t="76733" x="5576888" y="2781300"/>
          <p14:tracePt t="76750" x="5957888" y="2733675"/>
          <p14:tracePt t="76767" x="6186488" y="2705100"/>
          <p14:tracePt t="76801" x="6477000" y="2671763"/>
          <p14:tracePt t="76833" x="6729413" y="2657475"/>
          <p14:tracePt t="76850" x="6819900" y="2657475"/>
          <p14:tracePt t="76867" x="6934200" y="2647950"/>
          <p14:tracePt t="76883" x="7005638" y="2643188"/>
          <p14:tracePt t="76900" x="7048500" y="2628900"/>
          <p14:tracePt t="76917" x="7086600" y="2624138"/>
          <p14:tracePt t="76933" x="7134225" y="2609850"/>
          <p14:tracePt t="76950" x="7153275" y="2590800"/>
          <p14:tracePt t="76967" x="7177088" y="2586038"/>
          <p14:tracePt t="76983" x="7191375" y="2581275"/>
          <p14:tracePt t="77000" x="7210425" y="2571750"/>
          <p14:tracePt t="77017" x="7215188" y="2571750"/>
          <p14:tracePt t="77033" x="7224713" y="2571750"/>
          <p14:tracePt t="77050" x="7224713" y="2576513"/>
          <p14:tracePt t="77066" x="7215188" y="2600325"/>
          <p14:tracePt t="77083" x="7167563" y="2643188"/>
          <p14:tracePt t="77100" x="7077075" y="2719388"/>
          <p14:tracePt t="77117" x="6886575" y="2824163"/>
          <p14:tracePt t="77133" x="6724650" y="2895600"/>
          <p14:tracePt t="77150" x="6529388" y="2938463"/>
          <p14:tracePt t="77167" x="6405563" y="2957513"/>
          <p14:tracePt t="77183" x="6224588" y="2938463"/>
          <p14:tracePt t="77200" x="6119813" y="2914650"/>
          <p14:tracePt t="77217" x="6043613" y="2881313"/>
          <p14:tracePt t="77233" x="5976938" y="2852738"/>
          <p14:tracePt t="77250" x="5929313" y="2805113"/>
          <p14:tracePt t="77267" x="5891213" y="2719388"/>
          <p14:tracePt t="77283" x="5872163" y="2614613"/>
          <p14:tracePt t="77300" x="5895975" y="2505075"/>
          <p14:tracePt t="77318" x="5953125" y="2433638"/>
          <p14:tracePt t="77333" x="6062663" y="2347913"/>
          <p14:tracePt t="77350" x="6196013" y="2271713"/>
          <p14:tracePt t="77367" x="6434138" y="2209800"/>
          <p14:tracePt t="77383" x="6581775" y="2219325"/>
          <p14:tracePt t="77400" x="6696075" y="2243138"/>
          <p14:tracePt t="77417" x="6815138" y="2286000"/>
          <p14:tracePt t="77433" x="6943725" y="2366963"/>
          <p14:tracePt t="77450" x="6991350" y="2419350"/>
          <p14:tracePt t="77467" x="7048500" y="2486025"/>
          <p14:tracePt t="77483" x="7067550" y="2547938"/>
          <p14:tracePt t="77500" x="7081838" y="2609850"/>
          <p14:tracePt t="77517" x="7072313" y="2647950"/>
          <p14:tracePt t="77533" x="7053263" y="2686050"/>
          <p14:tracePt t="77550" x="7005638" y="2728913"/>
          <p14:tracePt t="77567" x="6948488" y="2781300"/>
          <p14:tracePt t="77583" x="6858000" y="2828925"/>
          <p14:tracePt t="77600" x="6748463" y="2886075"/>
          <p14:tracePt t="77616" x="6605588" y="2928938"/>
          <p14:tracePt t="77633" x="6534150" y="2933700"/>
          <p14:tracePt t="77650" x="6472238" y="2919413"/>
          <p14:tracePt t="77667" x="6429375" y="2900363"/>
          <p14:tracePt t="77683" x="6376988" y="2867025"/>
          <p14:tracePt t="77700" x="6353175" y="2833688"/>
          <p14:tracePt t="77717" x="6315075" y="2747963"/>
          <p14:tracePt t="77733" x="6300788" y="2647950"/>
          <p14:tracePt t="77750" x="6315075" y="2514600"/>
          <p14:tracePt t="77767" x="6343650" y="2462213"/>
          <p14:tracePt t="77783" x="6386513" y="2424113"/>
          <p14:tracePt t="77800" x="6515100" y="2333625"/>
          <p14:tracePt t="77816" x="6629400" y="2309813"/>
          <p14:tracePt t="77833" x="6729413" y="2309813"/>
          <p14:tracePt t="77850" x="6824663" y="2319338"/>
          <p14:tracePt t="77866" x="6943725" y="2352675"/>
          <p14:tracePt t="77883" x="7000875" y="2376488"/>
          <p14:tracePt t="77900" x="7038975" y="2405063"/>
          <p14:tracePt t="77916" x="7072313" y="2438400"/>
          <p14:tracePt t="77933" x="7081838" y="2528888"/>
          <p14:tracePt t="77950" x="7077075" y="2590800"/>
          <p14:tracePt t="77967" x="7043738" y="2633663"/>
          <p14:tracePt t="77984" x="6938963" y="2738438"/>
          <p14:tracePt t="78000" x="6815138" y="2833688"/>
          <p14:tracePt t="78017" x="6681788" y="2928938"/>
          <p14:tracePt t="78033" x="6586538" y="2981325"/>
          <p14:tracePt t="78050" x="6505575" y="3014663"/>
          <p14:tracePt t="78067" x="6472238" y="3019425"/>
          <p14:tracePt t="78083" x="6453188" y="3019425"/>
          <p14:tracePt t="78100" x="6438900" y="3019425"/>
          <p14:tracePt t="78116" x="6429375" y="3019425"/>
          <p14:tracePt t="78133" x="6424613" y="3019425"/>
          <p14:tracePt t="78388" x="6386513" y="3033713"/>
          <p14:tracePt t="78396" x="6338888" y="3038475"/>
          <p14:tracePt t="78402" x="6291263" y="3048000"/>
          <p14:tracePt t="78417" x="6234113" y="3067050"/>
          <p14:tracePt t="78433" x="6038850" y="3100388"/>
          <p14:tracePt t="78450" x="5915025" y="3105150"/>
          <p14:tracePt t="78466" x="5824538" y="3114675"/>
          <p14:tracePt t="78483" x="5738813" y="3114675"/>
          <p14:tracePt t="78500" x="5691188" y="3114675"/>
          <p14:tracePt t="78517" x="5638800" y="3114675"/>
          <p14:tracePt t="78533" x="5586413" y="3105150"/>
          <p14:tracePt t="78550" x="5514975" y="3105150"/>
          <p14:tracePt t="78567" x="5462588" y="3100388"/>
          <p14:tracePt t="78583" x="5414963" y="3100388"/>
          <p14:tracePt t="78600" x="5353050" y="3100388"/>
          <p14:tracePt t="78617" x="5272088" y="3100388"/>
          <p14:tracePt t="78633" x="5210175" y="3105150"/>
          <p14:tracePt t="78650" x="5162550" y="3109913"/>
          <p14:tracePt t="78667" x="5110163" y="3114675"/>
          <p14:tracePt t="78683" x="5033963" y="3128963"/>
          <p14:tracePt t="78700" x="4981575" y="3143250"/>
          <p14:tracePt t="78717" x="4929188" y="3152775"/>
          <p14:tracePt t="78733" x="4829175" y="3181350"/>
          <p14:tracePt t="78750" x="4767263" y="3195638"/>
          <p14:tracePt t="78766" x="4724400" y="3209925"/>
          <p14:tracePt t="78783" x="4695825" y="3214688"/>
          <p14:tracePt t="78800" x="4667250" y="3219450"/>
          <p14:tracePt t="78816" x="4657725" y="3219450"/>
          <p14:tracePt t="78833" x="4652963" y="3219450"/>
          <p14:tracePt t="78851" x="4648200" y="3219450"/>
          <p14:tracePt t="78866" x="4638675" y="3219450"/>
          <p14:tracePt t="78969" x="4657725" y="3209925"/>
          <p14:tracePt t="78976" x="4700588" y="3186113"/>
          <p14:tracePt t="78987" x="4762500" y="3162300"/>
          <p14:tracePt t="79000" x="4914900" y="3100388"/>
          <p14:tracePt t="79017" x="5153025" y="3000375"/>
          <p14:tracePt t="79034" x="5405438" y="2895600"/>
          <p14:tracePt t="79050" x="5700713" y="2762250"/>
          <p14:tracePt t="79067" x="5886450" y="2700338"/>
          <p14:tracePt t="79083" x="6005513" y="2657475"/>
          <p14:tracePt t="79100" x="6100763" y="2633663"/>
          <p14:tracePt t="79116" x="6215063" y="2609850"/>
          <p14:tracePt t="79133" x="6286500" y="2600325"/>
          <p14:tracePt t="79150" x="6357938" y="2595563"/>
          <p14:tracePt t="79166" x="6462713" y="2586038"/>
          <p14:tracePt t="79183" x="6543675" y="2571750"/>
          <p14:tracePt t="79200" x="6615113" y="2571750"/>
          <p14:tracePt t="79216" x="6677025" y="2557463"/>
          <p14:tracePt t="79233" x="6738938" y="2547938"/>
          <p14:tracePt t="79250" x="6753225" y="2547938"/>
          <p14:tracePt t="79267" x="6762750" y="2547938"/>
          <p14:tracePt t="79284" x="6772275" y="2547938"/>
          <p14:tracePt t="79300" x="6777038" y="2547938"/>
          <p14:tracePt t="79402" x="6772275" y="2547938"/>
          <p14:tracePt t="79417" x="6762750" y="2547938"/>
          <p14:tracePt t="79424" x="6757988" y="2547938"/>
          <p14:tracePt t="79433" x="6753225" y="2547938"/>
          <p14:tracePt t="79450" x="6738938" y="2547938"/>
          <p14:tracePt t="79467" x="6734175" y="2547938"/>
          <p14:tracePt t="79483" x="6724650" y="2547938"/>
          <p14:tracePt t="79873" x="6672263" y="2547938"/>
          <p14:tracePt t="79879" x="6572250" y="2547938"/>
          <p14:tracePt t="79887" x="6481763" y="2547938"/>
          <p14:tracePt t="79916" x="6062663" y="2547938"/>
          <p14:tracePt t="79950" x="5681663" y="2519363"/>
          <p14:tracePt t="79967" x="5500688" y="2495550"/>
          <p14:tracePt t="79983" x="5319713" y="2462213"/>
          <p14:tracePt t="80000" x="5233988" y="2443163"/>
          <p14:tracePt t="80016" x="5153025" y="2424113"/>
          <p14:tracePt t="80033" x="5067300" y="2395538"/>
          <p14:tracePt t="80050" x="5033963" y="2390775"/>
          <p14:tracePt t="80066" x="5014913" y="2381250"/>
          <p14:tracePt t="80083" x="5010150" y="238125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제목 1"/>
          <p:cNvSpPr>
            <a:spLocks noGrp="1"/>
          </p:cNvSpPr>
          <p:nvPr>
            <p:ph type="title"/>
          </p:nvPr>
        </p:nvSpPr>
        <p:spPr/>
        <p:txBody>
          <a:bodyPr/>
          <a:lstStyle/>
          <a:p>
            <a:r>
              <a:rPr lang="en-US" altLang="ko-KR">
                <a:ea typeface="굴림" panose="020B0600000101010101" pitchFamily="50" charset="-127"/>
              </a:rPr>
              <a:t>How to handle checked exceptions</a:t>
            </a:r>
            <a:endParaRPr lang="ko-KR" altLang="en-US">
              <a:ea typeface="굴림" panose="020B0600000101010101" pitchFamily="50" charset="-127"/>
            </a:endParaRPr>
          </a:p>
        </p:txBody>
      </p:sp>
      <p:sp>
        <p:nvSpPr>
          <p:cNvPr id="3" name="내용 개체 틀 2"/>
          <p:cNvSpPr>
            <a:spLocks noGrp="1"/>
          </p:cNvSpPr>
          <p:nvPr>
            <p:ph idx="1"/>
          </p:nvPr>
        </p:nvSpPr>
        <p:spPr>
          <a:xfrm>
            <a:off x="457200" y="1196752"/>
            <a:ext cx="8229600" cy="428625"/>
          </a:xfrm>
        </p:spPr>
        <p:txBody>
          <a:bodyPr>
            <a:normAutofit lnSpcReduction="10000"/>
          </a:bodyPr>
          <a:lstStyle/>
          <a:p>
            <a:pPr>
              <a:defRPr/>
            </a:pPr>
            <a:r>
              <a:rPr lang="en-US" altLang="ko-KR" dirty="0"/>
              <a:t>For checked exceptions, </a:t>
            </a:r>
            <a:r>
              <a:rPr lang="en-US" altLang="ko-KR" b="1" dirty="0"/>
              <a:t>you should catch them</a:t>
            </a:r>
          </a:p>
        </p:txBody>
      </p:sp>
      <p:sp>
        <p:nvSpPr>
          <p:cNvPr id="41988"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975A762A-2724-449A-A362-0564561500E3}" type="slidenum">
              <a:rPr lang="en-US" altLang="ko-KR" sz="1000" smtClean="0">
                <a:latin typeface="Verdana" panose="020B0604030504040204" pitchFamily="34" charset="0"/>
                <a:ea typeface="굴림" panose="020B0600000101010101" pitchFamily="50" charset="-127"/>
              </a:rPr>
              <a:pPr>
                <a:spcBef>
                  <a:spcPct val="0"/>
                </a:spcBef>
                <a:buClrTx/>
                <a:buFontTx/>
                <a:buNone/>
              </a:pPr>
              <a:t>28</a:t>
            </a:fld>
            <a:endParaRPr lang="en-US" altLang="ko-KR" sz="1000">
              <a:latin typeface="Verdana" panose="020B0604030504040204" pitchFamily="34" charset="0"/>
              <a:ea typeface="굴림" panose="020B0600000101010101" pitchFamily="50" charset="-127"/>
            </a:endParaRPr>
          </a:p>
        </p:txBody>
      </p:sp>
      <p:sp>
        <p:nvSpPr>
          <p:cNvPr id="41989" name="Rectangle 3"/>
          <p:cNvSpPr txBox="1">
            <a:spLocks noChangeArrowheads="1"/>
          </p:cNvSpPr>
          <p:nvPr/>
        </p:nvSpPr>
        <p:spPr bwMode="auto">
          <a:xfrm>
            <a:off x="714375" y="1714500"/>
            <a:ext cx="7602041" cy="4708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nchor="ctr" anchorCtr="0">
            <a:noAutofit/>
          </a:bodyPr>
          <a:lstStyle>
            <a:lvl1pPr>
              <a:spcBef>
                <a:spcPct val="20000"/>
              </a:spcBef>
              <a:buClr>
                <a:schemeClr val="hlink"/>
              </a:buClr>
              <a:buFont typeface="Wingdings" panose="05000000000000000000" pitchFamily="2" charset="2"/>
              <a:buChar char="v"/>
              <a:tabLst>
                <a:tab pos="177800" algn="l"/>
                <a:tab pos="450850" algn="l"/>
                <a:tab pos="723900" algn="l"/>
                <a:tab pos="982663" algn="l"/>
                <a:tab pos="1255713"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class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extends Exception { // checked</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public String </a:t>
            </a:r>
            <a:r>
              <a:rPr lang="en-US" altLang="ko-KR" sz="1800" dirty="0" err="1">
                <a:latin typeface="Arial" panose="020B0604020202020204" pitchFamily="34" charset="0"/>
                <a:ea typeface="굴림" panose="020B0600000101010101" pitchFamily="50" charset="-127"/>
              </a:rPr>
              <a:t>toString</a:t>
            </a:r>
            <a:r>
              <a:rPr lang="en-US" altLang="ko-KR" sz="1800" dirty="0">
                <a:latin typeface="Arial" panose="020B0604020202020204" pitchFamily="34" charset="0"/>
                <a:ea typeface="굴림" panose="020B0600000101010101" pitchFamily="50" charset="-127"/>
              </a:rPr>
              <a:t>() { return “</a:t>
            </a:r>
            <a:r>
              <a:rPr lang="en-US" altLang="ko-KR" sz="1800"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a:t>
            </a:r>
            <a:endParaRPr lang="ko-KR" altLang="en-US" sz="1800" dirty="0">
              <a:latin typeface="Arial" panose="020B0604020202020204" pitchFamily="34" charset="0"/>
              <a:ea typeface="굴림" panose="020B0600000101010101" pitchFamily="50" charset="-127"/>
            </a:endParaRP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class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extends </a:t>
            </a:r>
            <a:r>
              <a:rPr lang="en-US" altLang="ko-KR" sz="1800" dirty="0" err="1">
                <a:latin typeface="Arial" panose="020B0604020202020204" pitchFamily="34" charset="0"/>
                <a:ea typeface="굴림" panose="020B0600000101010101" pitchFamily="50" charset="-127"/>
              </a:rPr>
              <a:t>RuntimeException</a:t>
            </a:r>
            <a:r>
              <a:rPr lang="en-US" altLang="ko-KR" sz="1800" dirty="0">
                <a:latin typeface="Arial" panose="020B0604020202020204" pitchFamily="34" charset="0"/>
                <a:ea typeface="굴림" panose="020B0600000101010101" pitchFamily="50" charset="-127"/>
              </a:rPr>
              <a:t> { // unchecked</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public String </a:t>
            </a:r>
            <a:r>
              <a:rPr lang="en-US" altLang="ko-KR" sz="1800" dirty="0" err="1">
                <a:latin typeface="Arial" panose="020B0604020202020204" pitchFamily="34" charset="0"/>
                <a:ea typeface="굴림" panose="020B0600000101010101" pitchFamily="50" charset="-127"/>
              </a:rPr>
              <a:t>toString</a:t>
            </a:r>
            <a:r>
              <a:rPr lang="en-US" altLang="ko-KR" sz="1800" dirty="0">
                <a:latin typeface="Arial" panose="020B0604020202020204" pitchFamily="34" charset="0"/>
                <a:ea typeface="굴림" panose="020B0600000101010101" pitchFamily="50" charset="-127"/>
              </a:rPr>
              <a:t>() { return "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 ;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public class </a:t>
            </a:r>
            <a:r>
              <a:rPr lang="en-US" altLang="ko-KR" sz="1800" dirty="0" err="1">
                <a:latin typeface="Arial" panose="020B0604020202020204" pitchFamily="34" charset="0"/>
                <a:ea typeface="굴림" panose="020B0600000101010101" pitchFamily="50" charset="-127"/>
              </a:rPr>
              <a:t>CheckedException</a:t>
            </a:r>
            <a:r>
              <a:rPr lang="en-US" altLang="ko-KR" sz="1800" dirty="0">
                <a:latin typeface="Arial" panose="020B0604020202020204" pitchFamily="34" charset="0"/>
                <a:ea typeface="굴림" panose="020B0600000101010101" pitchFamily="50" charset="-127"/>
              </a:rPr>
              <a:t>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public static void write()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try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a:t>
            </a:r>
            <a:r>
              <a:rPr lang="en-US" altLang="ko-KR" sz="1800"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 fin = new </a:t>
            </a:r>
            <a:r>
              <a:rPr lang="en-US" altLang="ko-KR" sz="1800" b="1"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a:t>
            </a:r>
            <a:r>
              <a:rPr lang="en-US" altLang="ko-KR" sz="1800" dirty="0" err="1">
                <a:latin typeface="Arial" panose="020B0604020202020204" pitchFamily="34" charset="0"/>
                <a:ea typeface="굴림" panose="020B0600000101010101" pitchFamily="50" charset="-127"/>
              </a:rPr>
              <a:t>employee.txt</a:t>
            </a:r>
            <a:r>
              <a:rPr lang="en-US" altLang="ko-KR" sz="1800" dirty="0">
                <a:latin typeface="Arial" panose="020B0604020202020204" pitchFamily="34" charset="0"/>
                <a:ea typeface="굴림" panose="020B0600000101010101" pitchFamily="50" charset="-127"/>
              </a:rPr>
              <a:t>");</a:t>
            </a:r>
            <a:endParaRPr lang="ko-KR" altLang="en-US" sz="1800" dirty="0">
              <a:latin typeface="Arial" panose="020B0604020202020204" pitchFamily="34" charset="0"/>
              <a:ea typeface="굴림" panose="020B0600000101010101" pitchFamily="50" charset="-127"/>
            </a:endParaRP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 throw new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throw new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a:t>
            </a:r>
          </a:p>
          <a:p>
            <a:pPr eaLnBrk="1" hangingPunct="1">
              <a:spcBef>
                <a:spcPct val="0"/>
              </a:spcBef>
              <a:buClrTx/>
              <a:buFontTx/>
              <a:buNone/>
            </a:pPr>
            <a:r>
              <a:rPr lang="ko-KR" altLang="en-US" sz="1800"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catch (</a:t>
            </a:r>
            <a:r>
              <a:rPr lang="en-US" altLang="ko-KR" sz="1800" b="1" dirty="0" err="1">
                <a:solidFill>
                  <a:srgbClr val="FF0000"/>
                </a:solidFill>
                <a:latin typeface="Arial" panose="020B0604020202020204" pitchFamily="34" charset="0"/>
                <a:ea typeface="굴림" panose="020B0600000101010101" pitchFamily="50" charset="-127"/>
              </a:rPr>
              <a:t>IOException</a:t>
            </a:r>
            <a:r>
              <a:rPr lang="en-US" altLang="ko-KR" sz="1800" dirty="0">
                <a:latin typeface="Arial" panose="020B0604020202020204" pitchFamily="34" charset="0"/>
                <a:ea typeface="굴림" panose="020B0600000101010101" pitchFamily="50" charset="-127"/>
              </a:rPr>
              <a:t> e) { … } // catching checked exception</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catch (</a:t>
            </a:r>
            <a:r>
              <a:rPr lang="en-US" altLang="ko-KR" sz="1800" b="1" dirty="0" err="1">
                <a:solidFill>
                  <a:srgbClr val="FF0000"/>
                </a:solidFill>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e) { … } // catching checked exception</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a:t>
            </a:r>
          </a:p>
        </p:txBody>
      </p:sp>
    </p:spTree>
  </p:cSld>
  <p:clrMapOvr>
    <a:masterClrMapping/>
  </p:clrMapOvr>
  <mc:AlternateContent xmlns:mc="http://schemas.openxmlformats.org/markup-compatibility/2006" xmlns:p14="http://schemas.microsoft.com/office/powerpoint/2010/main">
    <mc:Choice Requires="p14">
      <p:transition spd="slow" p14:dur="2000" advTm="79473"/>
    </mc:Choice>
    <mc:Fallback xmlns="">
      <p:transition spd="slow" advTm="79473"/>
    </mc:Fallback>
  </mc:AlternateContent>
  <p:extLst>
    <p:ext uri="{3A86A75C-4F4B-4683-9AE1-C65F6400EC91}">
      <p14:laserTraceLst xmlns:p14="http://schemas.microsoft.com/office/powerpoint/2010/main">
        <p14:tracePtLst>
          <p14:tracePt t="722" x="5033963" y="2295525"/>
          <p14:tracePt t="737" x="5153025" y="1985963"/>
          <p14:tracePt t="749" x="5205413" y="1847850"/>
          <p14:tracePt t="766" x="5253038" y="1747838"/>
          <p14:tracePt t="783" x="5295900" y="1643063"/>
          <p14:tracePt t="801" x="5324475" y="1547813"/>
          <p14:tracePt t="833" x="5405438" y="1385888"/>
          <p14:tracePt t="866" x="5457825" y="1319213"/>
          <p14:tracePt t="883" x="5495925" y="1295400"/>
          <p14:tracePt t="899" x="5534025" y="1271588"/>
          <p14:tracePt t="916" x="5572125" y="1243013"/>
          <p14:tracePt t="933" x="5629275" y="1214438"/>
          <p14:tracePt t="949" x="5662613" y="1195388"/>
          <p14:tracePt t="966" x="5681663" y="1185863"/>
          <p14:tracePt t="983" x="5700713" y="1166813"/>
          <p14:tracePt t="999" x="5719763" y="1152525"/>
          <p14:tracePt t="1016" x="5724525" y="1143000"/>
          <p14:tracePt t="1032" x="5734050" y="1138238"/>
          <p14:tracePt t="1049" x="5743575" y="1133475"/>
          <p14:tracePt t="1095" x="5743575" y="1128713"/>
          <p14:tracePt t="1116" x="5743575" y="1123950"/>
          <p14:tracePt t="1132" x="5743575" y="1119188"/>
          <p14:tracePt t="1138" x="5743575" y="1114425"/>
          <p14:tracePt t="1149" x="5734050" y="1114425"/>
          <p14:tracePt t="1166" x="5681663" y="1100138"/>
          <p14:tracePt t="1168" x="5634038" y="1100138"/>
          <p14:tracePt t="1183" x="5529263" y="1085850"/>
          <p14:tracePt t="1199" x="5419725" y="1076325"/>
          <p14:tracePt t="1216" x="5314950" y="1071563"/>
          <p14:tracePt t="1233" x="5181600" y="1052513"/>
          <p14:tracePt t="1249" x="4986338" y="1033463"/>
          <p14:tracePt t="1266" x="4872038" y="1028700"/>
          <p14:tracePt t="1283" x="4738688" y="1019175"/>
          <p14:tracePt t="1299" x="4524375" y="985838"/>
          <p14:tracePt t="1316" x="4429125" y="966788"/>
          <p14:tracePt t="1333" x="4333875" y="938213"/>
          <p14:tracePt t="1349" x="4248150" y="904875"/>
          <p14:tracePt t="1366" x="4133850" y="866775"/>
          <p14:tracePt t="1382" x="4090988" y="842963"/>
          <p14:tracePt t="1399" x="4043363" y="776288"/>
          <p14:tracePt t="1416" x="4000500" y="638175"/>
          <p14:tracePt t="1432" x="4029075" y="461963"/>
          <p14:tracePt t="1449" x="4081463" y="376238"/>
          <p14:tracePt t="1466" x="4143375" y="285750"/>
          <p14:tracePt t="1483" x="4557713" y="0"/>
          <p14:tracePt t="1499" x="4738688" y="0"/>
          <p14:tracePt t="1516" x="4910138" y="14288"/>
          <p14:tracePt t="1532" x="5124450" y="71438"/>
          <p14:tracePt t="1549" x="5334000" y="176213"/>
          <p14:tracePt t="1566" x="5457825" y="242888"/>
          <p14:tracePt t="1582" x="5557838" y="319088"/>
          <p14:tracePt t="1599" x="5653088" y="433388"/>
          <p14:tracePt t="1616" x="5767388" y="638175"/>
          <p14:tracePt t="1632" x="5805488" y="723900"/>
          <p14:tracePt t="1650" x="5819775" y="785813"/>
          <p14:tracePt t="1667" x="5819775" y="862013"/>
          <p14:tracePt t="1683" x="5781675" y="947738"/>
          <p14:tracePt t="1699" x="5724525" y="1028700"/>
          <p14:tracePt t="1716" x="5662613" y="1095375"/>
          <p14:tracePt t="1733" x="5467350" y="1209675"/>
          <p14:tracePt t="1749" x="5267325" y="1266825"/>
          <p14:tracePt t="1766" x="5105400" y="1290638"/>
          <p14:tracePt t="1782" x="4938713" y="1300163"/>
          <p14:tracePt t="1799" x="4700588" y="1262063"/>
          <p14:tracePt t="1816" x="4605338" y="1214438"/>
          <p14:tracePt t="1833" x="4524375" y="1157288"/>
          <p14:tracePt t="1849" x="4476750" y="1114425"/>
          <p14:tracePt t="1866" x="4429125" y="1052513"/>
          <p14:tracePt t="1882" x="4419600" y="1014413"/>
          <p14:tracePt t="1899" x="4419600" y="938213"/>
          <p14:tracePt t="1916" x="4481513" y="795338"/>
          <p14:tracePt t="1932" x="4624388" y="590550"/>
          <p14:tracePt t="1949" x="4776788" y="490538"/>
          <p14:tracePt t="1966" x="4929188" y="419100"/>
          <p14:tracePt t="1982" x="5200650" y="381000"/>
          <p14:tracePt t="1999" x="5334000" y="395288"/>
          <p14:tracePt t="2016" x="5414963" y="442913"/>
          <p14:tracePt t="2033" x="5495925" y="523875"/>
          <p14:tracePt t="2049" x="5567363" y="652463"/>
          <p14:tracePt t="2066" x="5586413" y="695325"/>
          <p14:tracePt t="2083" x="5586413" y="733425"/>
          <p14:tracePt t="2099" x="5586413" y="762000"/>
          <p14:tracePt t="2116" x="5562600" y="800100"/>
          <p14:tracePt t="2132" x="5514975" y="842963"/>
          <p14:tracePt t="2149" x="5405438" y="890588"/>
          <p14:tracePt t="2166" x="5253038" y="942975"/>
          <p14:tracePt t="2182" x="5181600" y="957263"/>
          <p14:tracePt t="2199" x="5119688" y="957263"/>
          <p14:tracePt t="2216" x="5076825" y="952500"/>
          <p14:tracePt t="2233" x="5043488" y="942975"/>
          <p14:tracePt t="2249" x="5033963" y="942975"/>
          <p14:tracePt t="2535" x="5019675" y="995363"/>
          <p14:tracePt t="2542" x="5005388" y="1052513"/>
          <p14:tracePt t="2549" x="4995863" y="1100138"/>
          <p14:tracePt t="2566" x="4991100" y="1171575"/>
          <p14:tracePt t="2583" x="4995863" y="1233488"/>
          <p14:tracePt t="2599" x="5067300" y="1357313"/>
          <p14:tracePt t="2616" x="5133975" y="1438275"/>
          <p14:tracePt t="2632" x="5200650" y="1490663"/>
          <p14:tracePt t="2649" x="5262563" y="1552575"/>
          <p14:tracePt t="2666" x="5329238" y="1600200"/>
          <p14:tracePt t="2682" x="5353050" y="1614488"/>
          <p14:tracePt t="2699" x="5362575" y="1624013"/>
          <p14:tracePt t="2716" x="5372100" y="1628775"/>
          <p14:tracePt t="2732" x="5376863" y="1638300"/>
          <p14:tracePt t="2749" x="5376863" y="1643063"/>
          <p14:tracePt t="2766" x="5372100" y="1652588"/>
          <p14:tracePt t="2783" x="5343525" y="1657350"/>
          <p14:tracePt t="2799" x="5214938" y="1681163"/>
          <p14:tracePt t="2816" x="5133975" y="1690688"/>
          <p14:tracePt t="2833" x="5053013" y="1695450"/>
          <p14:tracePt t="2849" x="4953000" y="1709738"/>
          <p14:tracePt t="2866" x="4895850" y="1709738"/>
          <p14:tracePt t="2882" x="4867275" y="1714500"/>
          <p14:tracePt t="2899" x="4852988" y="1714500"/>
          <p14:tracePt t="2916" x="4843463" y="1714500"/>
          <p14:tracePt t="2982" x="4848225" y="1714500"/>
          <p14:tracePt t="2990" x="4852988" y="1714500"/>
          <p14:tracePt t="2999" x="4857750" y="1714500"/>
          <p14:tracePt t="3016" x="4867275" y="1714500"/>
          <p14:tracePt t="3033" x="4876800" y="1714500"/>
          <p14:tracePt t="3268" x="4914900" y="1714500"/>
          <p14:tracePt t="3276" x="4957763" y="1714500"/>
          <p14:tracePt t="3285" x="5000625" y="1714500"/>
          <p14:tracePt t="3300" x="5105400" y="1704975"/>
          <p14:tracePt t="3316" x="5219700" y="1704975"/>
          <p14:tracePt t="3332" x="5362575" y="1704975"/>
          <p14:tracePt t="3366" x="5667375" y="1704975"/>
          <p14:tracePt t="3399" x="5943600" y="1709738"/>
          <p14:tracePt t="3416" x="6091238" y="1719263"/>
          <p14:tracePt t="3432" x="6181725" y="1719263"/>
          <p14:tracePt t="3449" x="6286500" y="1724025"/>
          <p14:tracePt t="3466" x="6396038" y="1724025"/>
          <p14:tracePt t="3482" x="6524625" y="1724025"/>
          <p14:tracePt t="3499" x="6596063" y="1709738"/>
          <p14:tracePt t="3516" x="6681788" y="1685925"/>
          <p14:tracePt t="3533" x="6829425" y="1662113"/>
          <p14:tracePt t="3549" x="6924675" y="1643063"/>
          <p14:tracePt t="3566" x="6996113" y="1638300"/>
          <p14:tracePt t="3582" x="7043738" y="1638300"/>
          <p14:tracePt t="3599" x="7115175" y="1638300"/>
          <p14:tracePt t="3616" x="7162800" y="1638300"/>
          <p14:tracePt t="3632" x="7200900" y="1647825"/>
          <p14:tracePt t="3649" x="7229475" y="1652588"/>
          <p14:tracePt t="3666" x="7258050" y="1657350"/>
          <p14:tracePt t="3683" x="7267575" y="1657350"/>
          <p14:tracePt t="3699" x="7272338" y="1657350"/>
          <p14:tracePt t="3715" x="7277100" y="1657350"/>
          <p14:tracePt t="3754" x="7272338" y="1657350"/>
          <p14:tracePt t="3766" x="7253288" y="1662113"/>
          <p14:tracePt t="3784" x="7077075" y="1662113"/>
          <p14:tracePt t="3799" x="6853238" y="1647825"/>
          <p14:tracePt t="3816" x="6643688" y="1647825"/>
          <p14:tracePt t="3833" x="6424613" y="1628775"/>
          <p14:tracePt t="3849" x="6153150" y="1614488"/>
          <p14:tracePt t="3866" x="6010275" y="1614488"/>
          <p14:tracePt t="3882" x="5867400" y="1614488"/>
          <p14:tracePt t="3899" x="5681663" y="1633538"/>
          <p14:tracePt t="3916" x="5600700" y="1643063"/>
          <p14:tracePt t="3932" x="5519738" y="1657350"/>
          <p14:tracePt t="3949" x="5448300" y="1671638"/>
          <p14:tracePt t="3966" x="5348288" y="1685925"/>
          <p14:tracePt t="3982" x="5314950" y="1695450"/>
          <p14:tracePt t="3999" x="5291138" y="1695450"/>
          <p14:tracePt t="4016" x="5281613" y="1695450"/>
          <p14:tracePt t="4032" x="5276850" y="1695450"/>
          <p14:tracePt t="4066" x="5305425" y="1695450"/>
          <p14:tracePt t="4082" x="5386388" y="1690688"/>
          <p14:tracePt t="4099" x="5629275" y="1671638"/>
          <p14:tracePt t="4116" x="5829300" y="1652588"/>
          <p14:tracePt t="4132" x="6034088" y="1633538"/>
          <p14:tracePt t="4149" x="6334125" y="1619250"/>
          <p14:tracePt t="4166" x="6491288" y="1600200"/>
          <p14:tracePt t="4182" x="6657975" y="1600200"/>
          <p14:tracePt t="4199" x="6824663" y="1604963"/>
          <p14:tracePt t="4216" x="6986588" y="1628775"/>
          <p14:tracePt t="4232" x="7053263" y="1633538"/>
          <p14:tracePt t="4249" x="7105650" y="1633538"/>
          <p14:tracePt t="4266" x="7143750" y="1633538"/>
          <p14:tracePt t="4284" x="7162800" y="1633538"/>
          <p14:tracePt t="4300" x="7172325" y="1633538"/>
          <p14:tracePt t="4316" x="7177088" y="1633538"/>
          <p14:tracePt t="4333" x="7181850" y="1633538"/>
          <p14:tracePt t="4371" x="7177088" y="1633538"/>
          <p14:tracePt t="4382" x="7158038" y="1638300"/>
          <p14:tracePt t="4399" x="6881813" y="1666875"/>
          <p14:tracePt t="4416" x="6634163" y="1695450"/>
          <p14:tracePt t="4432" x="6372225" y="1728788"/>
          <p14:tracePt t="4449" x="6129338" y="1757363"/>
          <p14:tracePt t="4466" x="5772150" y="1776413"/>
          <p14:tracePt t="4482" x="5586413" y="1781175"/>
          <p14:tracePt t="4499" x="5429250" y="1781175"/>
          <p14:tracePt t="4515" x="5295900" y="1781175"/>
          <p14:tracePt t="4532" x="5195888" y="1766888"/>
          <p14:tracePt t="4549" x="5181600" y="1762125"/>
          <p14:tracePt t="4566" x="5176838" y="1762125"/>
          <p14:tracePt t="4599" x="5200650" y="1752600"/>
          <p14:tracePt t="4615" x="5281613" y="1733550"/>
          <p14:tracePt t="4632" x="5438775" y="1714500"/>
          <p14:tracePt t="4649" x="5748338" y="1704975"/>
          <p14:tracePt t="4665" x="5972175" y="1685925"/>
          <p14:tracePt t="4682" x="6215063" y="1685925"/>
          <p14:tracePt t="4699" x="6438900" y="1666875"/>
          <p14:tracePt t="4716" x="6757988" y="1643063"/>
          <p14:tracePt t="4732" x="6896100" y="1624013"/>
          <p14:tracePt t="4749" x="6986588" y="1614488"/>
          <p14:tracePt t="4766" x="7081838" y="1600200"/>
          <p14:tracePt t="4782" x="7134225" y="1600200"/>
          <p14:tracePt t="4799" x="7148513" y="1600200"/>
          <p14:tracePt t="4816" x="7162800" y="1600200"/>
          <p14:tracePt t="4833" x="7172325" y="1600200"/>
          <p14:tracePt t="4849" x="7181850" y="1600200"/>
          <p14:tracePt t="5584" x="7143750" y="1624013"/>
          <p14:tracePt t="5590" x="7086600" y="1657350"/>
          <p14:tracePt t="5599" x="7015163" y="1690688"/>
          <p14:tracePt t="5616" x="6748463" y="1771650"/>
          <p14:tracePt t="5632" x="6415088" y="1852613"/>
          <p14:tracePt t="5649" x="5810250" y="1938338"/>
          <p14:tracePt t="5666" x="5362575" y="1981200"/>
          <p14:tracePt t="5700" x="4195763" y="2071688"/>
          <p14:tracePt t="5733" x="3476625" y="2138363"/>
          <p14:tracePt t="5750" x="3295650" y="2166938"/>
          <p14:tracePt t="5766" x="3143250" y="2190750"/>
          <p14:tracePt t="5782" x="3109913" y="2205038"/>
          <p14:tracePt t="5799" x="3086100" y="2205038"/>
          <p14:tracePt t="5832" x="3086100" y="2209800"/>
          <p14:tracePt t="6083" x="3048000" y="2209800"/>
          <p14:tracePt t="6090" x="3005138" y="2205038"/>
          <p14:tracePt t="6099" x="2967038" y="2195513"/>
          <p14:tracePt t="6115" x="2881313" y="2176463"/>
          <p14:tracePt t="6133" x="2819400" y="2152650"/>
          <p14:tracePt t="6149" x="2709863" y="2114550"/>
          <p14:tracePt t="6166" x="2624138" y="2085975"/>
          <p14:tracePt t="6183" x="2547938" y="2052638"/>
          <p14:tracePt t="6199" x="2466975" y="2028825"/>
          <p14:tracePt t="6215" x="2428875" y="2014538"/>
          <p14:tracePt t="6232" x="2400300" y="2009775"/>
          <p14:tracePt t="6249" x="2366963" y="2009775"/>
          <p14:tracePt t="6266" x="2319338" y="2009775"/>
          <p14:tracePt t="6282" x="2286000" y="2019300"/>
          <p14:tracePt t="6299" x="2247900" y="2028825"/>
          <p14:tracePt t="6316" x="2205038" y="2033588"/>
          <p14:tracePt t="6332" x="2143125" y="2047875"/>
          <p14:tracePt t="6349" x="2100263" y="2052638"/>
          <p14:tracePt t="6365" x="2066925" y="2066925"/>
          <p14:tracePt t="6382" x="2033588" y="2071688"/>
          <p14:tracePt t="6399" x="1971675" y="2076450"/>
          <p14:tracePt t="6415" x="1924050" y="2076450"/>
          <p14:tracePt t="6432" x="1871663" y="2076450"/>
          <p14:tracePt t="6449" x="1804988" y="2076450"/>
          <p14:tracePt t="6466" x="1766888" y="2076450"/>
          <p14:tracePt t="6482" x="1724025" y="2076450"/>
          <p14:tracePt t="6499" x="1695450" y="2081213"/>
          <p14:tracePt t="6515" x="1662113" y="2090738"/>
          <p14:tracePt t="6532" x="1643063" y="2090738"/>
          <p14:tracePt t="6549" x="1624013" y="2090738"/>
          <p14:tracePt t="6566" x="1614488" y="2090738"/>
          <p14:tracePt t="6582" x="1595438" y="2090738"/>
          <p14:tracePt t="6599" x="1590675" y="2090738"/>
          <p14:tracePt t="6616" x="1581150" y="2090738"/>
          <p14:tracePt t="6664" x="1576388" y="2090738"/>
          <p14:tracePt t="6802" x="1581150" y="2090738"/>
          <p14:tracePt t="6810" x="1585913" y="2090738"/>
          <p14:tracePt t="6817" x="1600200" y="2090738"/>
          <p14:tracePt t="6832" x="1619250" y="2090738"/>
          <p14:tracePt t="6849" x="1647825" y="2090738"/>
          <p14:tracePt t="6866" x="1676400" y="2090738"/>
          <p14:tracePt t="6882" x="1714500" y="2090738"/>
          <p14:tracePt t="6899" x="1743075" y="2090738"/>
          <p14:tracePt t="6915" x="1771650" y="2090738"/>
          <p14:tracePt t="6932" x="1814513" y="2090738"/>
          <p14:tracePt t="6949" x="1876425" y="2090738"/>
          <p14:tracePt t="6965" x="1909763" y="2090738"/>
          <p14:tracePt t="6982" x="1962150" y="2090738"/>
          <p14:tracePt t="6999" x="2009775" y="2090738"/>
          <p14:tracePt t="7015" x="2095500" y="2090738"/>
          <p14:tracePt t="7032" x="2152650" y="2090738"/>
          <p14:tracePt t="7049" x="2200275" y="2090738"/>
          <p14:tracePt t="7066" x="2286000" y="2081213"/>
          <p14:tracePt t="7082" x="2347913" y="2076450"/>
          <p14:tracePt t="7099" x="2428875" y="2066925"/>
          <p14:tracePt t="7115" x="2509838" y="2062163"/>
          <p14:tracePt t="7132" x="2614613" y="2052638"/>
          <p14:tracePt t="7149" x="2667000" y="2052638"/>
          <p14:tracePt t="7165" x="2705100" y="2052638"/>
          <p14:tracePt t="7182" x="2743200" y="2052638"/>
          <p14:tracePt t="7199" x="2805113" y="2052638"/>
          <p14:tracePt t="7216" x="2847975" y="2052638"/>
          <p14:tracePt t="7235" x="2890838" y="2052638"/>
          <p14:tracePt t="7249" x="2933700" y="2052638"/>
          <p14:tracePt t="7265" x="2971800" y="2052638"/>
          <p14:tracePt t="7282" x="2990850" y="2052638"/>
          <p14:tracePt t="7299" x="3014663" y="2052638"/>
          <p14:tracePt t="7319" x="3043238" y="2052638"/>
          <p14:tracePt t="7335" x="3067050" y="2052638"/>
          <p14:tracePt t="7349" x="3086100" y="2052638"/>
          <p14:tracePt t="7367" x="3095625" y="2052638"/>
          <p14:tracePt t="7383" x="3114675" y="2052638"/>
          <p14:tracePt t="7399" x="3119438" y="2052638"/>
          <p14:tracePt t="7416" x="3128963" y="2052638"/>
          <p14:tracePt t="7466" x="3133725" y="2052638"/>
          <p14:tracePt t="7484" x="3138488" y="2052638"/>
          <p14:tracePt t="7846" x="3195638" y="2047875"/>
          <p14:tracePt t="7852" x="3286125" y="2038350"/>
          <p14:tracePt t="7865" x="3395663" y="2028825"/>
          <p14:tracePt t="7882" x="3738563" y="2009775"/>
          <p14:tracePt t="7899" x="3938588" y="2000250"/>
          <p14:tracePt t="7915" x="4152900" y="1990725"/>
          <p14:tracePt t="7932" x="4319588" y="1981200"/>
          <p14:tracePt t="7965" x="4610100" y="1981200"/>
          <p14:tracePt t="7999" x="4781550" y="1981200"/>
          <p14:tracePt t="8015" x="4824413" y="1981200"/>
          <p14:tracePt t="8032" x="4867275" y="1981200"/>
          <p14:tracePt t="8049" x="4919663" y="1981200"/>
          <p14:tracePt t="8065" x="4991100" y="1976438"/>
          <p14:tracePt t="8082" x="5043488" y="1976438"/>
          <p14:tracePt t="8099" x="5091113" y="1971675"/>
          <p14:tracePt t="8115" x="5143500" y="1971675"/>
          <p14:tracePt t="8132" x="5205413" y="1971675"/>
          <p14:tracePt t="8149" x="5233988" y="1962150"/>
          <p14:tracePt t="8166" x="5262563" y="1962150"/>
          <p14:tracePt t="8168" x="5272088" y="1957388"/>
          <p14:tracePt t="8182" x="5276850" y="1957388"/>
          <p14:tracePt t="8199" x="5291138" y="1957388"/>
          <p14:tracePt t="8215" x="5300663" y="1957388"/>
          <p14:tracePt t="8232" x="5305425" y="1957388"/>
          <p14:tracePt t="8249" x="5310188" y="1957388"/>
          <p14:tracePt t="8286" x="5310188" y="1962150"/>
          <p14:tracePt t="8300" x="5305425" y="1962150"/>
          <p14:tracePt t="8316" x="5233988" y="2000250"/>
          <p14:tracePt t="8332" x="5081588" y="2052638"/>
          <p14:tracePt t="8349" x="4933950" y="2100263"/>
          <p14:tracePt t="8366" x="4786313" y="2114550"/>
          <p14:tracePt t="8382" x="4572000" y="2105025"/>
          <p14:tracePt t="8399" x="4476750" y="2081213"/>
          <p14:tracePt t="8415" x="4414838" y="2057400"/>
          <p14:tracePt t="8432" x="4352925" y="2005013"/>
          <p14:tracePt t="8449" x="4305300" y="1876425"/>
          <p14:tracePt t="8466" x="4295775" y="1762125"/>
          <p14:tracePt t="8482" x="4305300" y="1690688"/>
          <p14:tracePt t="8499" x="4362450" y="1590675"/>
          <p14:tracePt t="8515" x="4452938" y="1528763"/>
          <p14:tracePt t="8532" x="4562475" y="1485900"/>
          <p14:tracePt t="8549" x="4652963" y="1471613"/>
          <p14:tracePt t="8565" x="4762500" y="1471613"/>
          <p14:tracePt t="8582" x="4814888" y="1495425"/>
          <p14:tracePt t="8599" x="4843463" y="1509713"/>
          <p14:tracePt t="8615" x="4862513" y="1524000"/>
          <p14:tracePt t="8632" x="4876800" y="1581150"/>
          <p14:tracePt t="8649" x="4876800" y="1652588"/>
          <p14:tracePt t="8665" x="4852988" y="1728788"/>
          <p14:tracePt t="8668" x="4838700" y="1752600"/>
          <p14:tracePt t="8682" x="4814888" y="1800225"/>
          <p14:tracePt t="8699" x="4791075" y="1824038"/>
          <p14:tracePt t="8715" x="4772025" y="1847850"/>
          <p14:tracePt t="8732" x="4757738" y="1857375"/>
          <p14:tracePt t="8749" x="4743450" y="1871663"/>
          <p14:tracePt t="8765" x="4738688" y="1876425"/>
          <p14:tracePt t="8782" x="4733925" y="1885950"/>
          <p14:tracePt t="8801" x="4729163" y="1885950"/>
          <p14:tracePt t="8815" x="4714875" y="1890713"/>
          <p14:tracePt t="8832" x="4691063" y="1909763"/>
          <p14:tracePt t="8849" x="4638675" y="1924050"/>
          <p14:tracePt t="8866" x="4538663" y="1952625"/>
          <p14:tracePt t="8882" x="4467225" y="1957388"/>
          <p14:tracePt t="8899" x="4395788" y="1966913"/>
          <p14:tracePt t="8915" x="4295775" y="1966913"/>
          <p14:tracePt t="8932" x="4148138" y="1952625"/>
          <p14:tracePt t="8949" x="4062413" y="1938338"/>
          <p14:tracePt t="8965" x="3995738" y="1938338"/>
          <p14:tracePt t="8982" x="3924300" y="1924050"/>
          <p14:tracePt t="8998" x="3752850" y="1924050"/>
          <p14:tracePt t="9015" x="3633788" y="1924050"/>
          <p14:tracePt t="9032" x="3509963" y="1928813"/>
          <p14:tracePt t="9049" x="3328988" y="1938338"/>
          <p14:tracePt t="9065" x="3043238" y="1938338"/>
          <p14:tracePt t="9082" x="2895600" y="1938338"/>
          <p14:tracePt t="9099" x="2752725" y="1938338"/>
          <p14:tracePt t="9116" x="2595563" y="1938338"/>
          <p14:tracePt t="9132" x="2524125" y="1933575"/>
          <p14:tracePt t="9149" x="2481263" y="1933575"/>
          <p14:tracePt t="9165" x="2452688" y="1928813"/>
          <p14:tracePt t="9167" x="2443163" y="1928813"/>
          <p14:tracePt t="9182" x="2433638" y="1928813"/>
          <p14:tracePt t="9199" x="2424113" y="1928813"/>
          <p14:tracePt t="9215" x="2414588" y="1928813"/>
          <p14:tracePt t="9233" x="2409825" y="1928813"/>
          <p14:tracePt t="9248" x="2405063" y="1928813"/>
          <p14:tracePt t="10380" x="2405063" y="1933575"/>
          <p14:tracePt t="10387" x="2405063" y="1943100"/>
          <p14:tracePt t="10398" x="2409825" y="1957388"/>
          <p14:tracePt t="10416" x="2424113" y="1995488"/>
          <p14:tracePt t="10432" x="2428875" y="2047875"/>
          <p14:tracePt t="10449" x="2447925" y="2100263"/>
          <p14:tracePt t="10482" x="2471738" y="2266950"/>
          <p14:tracePt t="10515" x="2476500" y="2419350"/>
          <p14:tracePt t="10532" x="2457450" y="2462213"/>
          <p14:tracePt t="10548" x="2424113" y="2519363"/>
          <p14:tracePt t="10565" x="2395538" y="2552700"/>
          <p14:tracePt t="10582" x="2357438" y="2576513"/>
          <p14:tracePt t="10599" x="2305050" y="2605088"/>
          <p14:tracePt t="10615" x="2190750" y="2657475"/>
          <p14:tracePt t="10632" x="2114550" y="2681288"/>
          <p14:tracePt t="10648" x="2052638" y="2690813"/>
          <p14:tracePt t="10665" x="1985963" y="2700338"/>
          <p14:tracePt t="10682" x="1957388" y="2700338"/>
          <p14:tracePt t="10699" x="1928813" y="2700338"/>
          <p14:tracePt t="10715" x="1905000" y="2700338"/>
          <p14:tracePt t="10732" x="1876425" y="2700338"/>
          <p14:tracePt t="10748" x="1852613" y="2705100"/>
          <p14:tracePt t="10765" x="1828800" y="2714625"/>
          <p14:tracePt t="10782" x="1809750" y="2724150"/>
          <p14:tracePt t="10798" x="1766888" y="2733675"/>
          <p14:tracePt t="10815" x="1747838" y="2738438"/>
          <p14:tracePt t="10832" x="1724025" y="2752725"/>
          <p14:tracePt t="10849" x="1700213" y="2757488"/>
          <p14:tracePt t="10865" x="1685925" y="2762250"/>
          <p14:tracePt t="10882" x="1676400" y="2762250"/>
          <p14:tracePt t="10899" x="1671638" y="2762250"/>
          <p14:tracePt t="10915" x="1662113" y="2762250"/>
          <p14:tracePt t="10953" x="1657350" y="2762250"/>
          <p14:tracePt t="11056" x="1657350" y="2767013"/>
          <p14:tracePt t="11063" x="1662113" y="2771775"/>
          <p14:tracePt t="11070" x="1690688" y="2776538"/>
          <p14:tracePt t="11082" x="1714500" y="2790825"/>
          <p14:tracePt t="11100" x="1838325" y="2828925"/>
          <p14:tracePt t="11115" x="1971675" y="2828925"/>
          <p14:tracePt t="11132" x="2119313" y="2814638"/>
          <p14:tracePt t="11148" x="2233613" y="2800350"/>
          <p14:tracePt t="11165" x="2395538" y="2767013"/>
          <p14:tracePt t="11182" x="2490788" y="2757488"/>
          <p14:tracePt t="11199" x="2581275" y="2752725"/>
          <p14:tracePt t="11215" x="2638425" y="2752725"/>
          <p14:tracePt t="11232" x="2705100" y="2752725"/>
          <p14:tracePt t="11248" x="2743200" y="2752725"/>
          <p14:tracePt t="11265" x="2771775" y="2752725"/>
          <p14:tracePt t="11282" x="2819400" y="2757488"/>
          <p14:tracePt t="11298" x="2862263" y="2762250"/>
          <p14:tracePt t="11315" x="2895600" y="2762250"/>
          <p14:tracePt t="11332" x="2938463" y="2762250"/>
          <p14:tracePt t="11349" x="2995613" y="2771775"/>
          <p14:tracePt t="11365" x="3014663" y="2771775"/>
          <p14:tracePt t="11382" x="3028950" y="2771775"/>
          <p14:tracePt t="11398" x="3033713" y="2771775"/>
          <p14:tracePt t="11415" x="3043238" y="2771775"/>
          <p14:tracePt t="11629" x="3114675" y="2767013"/>
          <p14:tracePt t="11636" x="3233738" y="2757488"/>
          <p14:tracePt t="11649" x="3390900" y="2738438"/>
          <p14:tracePt t="11665" x="3824288" y="2714625"/>
          <p14:tracePt t="11682" x="4067175" y="2714625"/>
          <p14:tracePt t="11716" x="4419600" y="2728913"/>
          <p14:tracePt t="11748" x="4695825" y="2752725"/>
          <p14:tracePt t="11765" x="4748213" y="2762250"/>
          <p14:tracePt t="11782" x="4786313" y="2767013"/>
          <p14:tracePt t="11798" x="4819650" y="2771775"/>
          <p14:tracePt t="11815" x="4838700" y="2786063"/>
          <p14:tracePt t="11832" x="4862513" y="2786063"/>
          <p14:tracePt t="11849" x="4886325" y="2786063"/>
          <p14:tracePt t="11865" x="4900613" y="2786063"/>
          <p14:tracePt t="11882" x="4910138" y="2786063"/>
          <p14:tracePt t="11898" x="4929188" y="2786063"/>
          <p14:tracePt t="11915" x="4953000" y="2786063"/>
          <p14:tracePt t="11932" x="4986338" y="2786063"/>
          <p14:tracePt t="11949" x="5029200" y="2786063"/>
          <p14:tracePt t="11965" x="5105400" y="2786063"/>
          <p14:tracePt t="11982" x="5148263" y="2776538"/>
          <p14:tracePt t="11998" x="5191125" y="2776538"/>
          <p14:tracePt t="12015" x="5219700" y="2776538"/>
          <p14:tracePt t="12032" x="5253038" y="2776538"/>
          <p14:tracePt t="12048" x="5267325" y="2776538"/>
          <p14:tracePt t="12065" x="5276850" y="2776538"/>
          <p14:tracePt t="12082" x="5281613" y="2776538"/>
          <p14:tracePt t="12098" x="5291138" y="2776538"/>
          <p14:tracePt t="12115" x="5295900" y="2776538"/>
          <p14:tracePt t="12356" x="5276850" y="2776538"/>
          <p14:tracePt t="12363" x="5243513" y="2786063"/>
          <p14:tracePt t="12370" x="5219700" y="2786063"/>
          <p14:tracePt t="12382" x="5186363" y="2786063"/>
          <p14:tracePt t="12398" x="5124450" y="2786063"/>
          <p14:tracePt t="12415" x="4967288" y="2786063"/>
          <p14:tracePt t="12432" x="4800600" y="2786063"/>
          <p14:tracePt t="12448" x="4638675" y="2786063"/>
          <p14:tracePt t="12465" x="4295775" y="2786063"/>
          <p14:tracePt t="12482" x="4095750" y="2786063"/>
          <p14:tracePt t="12498" x="3886200" y="2786063"/>
          <p14:tracePt t="12515" x="3676650" y="2771775"/>
          <p14:tracePt t="12532" x="3486150" y="2771775"/>
          <p14:tracePt t="12548" x="3381375" y="2771775"/>
          <p14:tracePt t="12565" x="3290888" y="2781300"/>
          <p14:tracePt t="12582" x="3209925" y="2790825"/>
          <p14:tracePt t="12598" x="3128963" y="2800350"/>
          <p14:tracePt t="12615" x="3095625" y="2809875"/>
          <p14:tracePt t="12631" x="3067050" y="2809875"/>
          <p14:tracePt t="12648" x="3019425" y="2814638"/>
          <p14:tracePt t="12665" x="2981325" y="2814638"/>
          <p14:tracePt t="12682" x="2952750" y="2819400"/>
          <p14:tracePt t="12698" x="2933700" y="2819400"/>
          <p14:tracePt t="12715" x="2900363" y="2819400"/>
          <p14:tracePt t="12732" x="2886075" y="2819400"/>
          <p14:tracePt t="12748" x="2876550" y="2819400"/>
          <p14:tracePt t="12765" x="2871788" y="2819400"/>
          <p14:tracePt t="12781" x="2862263" y="2819400"/>
          <p14:tracePt t="12798" x="2852738" y="2819400"/>
          <p14:tracePt t="12856" x="2852738" y="2824163"/>
          <p14:tracePt t="14355" x="2967038" y="2824163"/>
          <p14:tracePt t="14363" x="3152775" y="2809875"/>
          <p14:tracePt t="14370" x="3386138" y="2795588"/>
          <p14:tracePt t="14383" x="3752850" y="2786063"/>
          <p14:tracePt t="14398" x="4143375" y="2786063"/>
          <p14:tracePt t="14415" x="4391025" y="2786063"/>
          <p14:tracePt t="14449" x="4900613" y="2800350"/>
          <p14:tracePt t="14482" x="5129213" y="2824163"/>
          <p14:tracePt t="14498" x="5210175" y="2833688"/>
          <p14:tracePt t="14515" x="5295900" y="2843213"/>
          <p14:tracePt t="14532" x="5338763" y="2852738"/>
          <p14:tracePt t="14548" x="5381625" y="2852738"/>
          <p14:tracePt t="14565" x="5419725" y="2847975"/>
          <p14:tracePt t="14583" x="5462588" y="2838450"/>
          <p14:tracePt t="14598" x="5495925" y="2828925"/>
          <p14:tracePt t="14615" x="5529263" y="2814638"/>
          <p14:tracePt t="14632" x="5562600" y="2800350"/>
          <p14:tracePt t="14648" x="5614988" y="2790825"/>
          <p14:tracePt t="14665" x="5657850" y="2776538"/>
          <p14:tracePt t="14681" x="5700713" y="2776538"/>
          <p14:tracePt t="14698" x="5748338" y="2786063"/>
          <p14:tracePt t="14715" x="5776913" y="2790825"/>
          <p14:tracePt t="14732" x="5791200" y="2795588"/>
          <p14:tracePt t="14748" x="5795963" y="2805113"/>
          <p14:tracePt t="14765" x="5795963" y="2814638"/>
          <p14:tracePt t="14781" x="5767388" y="2852738"/>
          <p14:tracePt t="14798" x="5667375" y="2919413"/>
          <p14:tracePt t="14815" x="5534025" y="2986088"/>
          <p14:tracePt t="14831" x="5253038" y="3062288"/>
          <p14:tracePt t="14848" x="5072063" y="3076575"/>
          <p14:tracePt t="14865" x="4914900" y="3048000"/>
          <p14:tracePt t="14882" x="4662488" y="2976563"/>
          <p14:tracePt t="14898" x="4543425" y="2914650"/>
          <p14:tracePt t="14915" x="4467225" y="2867025"/>
          <p14:tracePt t="14931" x="4419600" y="2833688"/>
          <p14:tracePt t="14948" x="4367213" y="2795588"/>
          <p14:tracePt t="14965" x="4348163" y="2752725"/>
          <p14:tracePt t="14981" x="4343400" y="2681288"/>
          <p14:tracePt t="14998" x="4362450" y="2576513"/>
          <p14:tracePt t="15016" x="4419600" y="2490788"/>
          <p14:tracePt t="15031" x="4519613" y="2424113"/>
          <p14:tracePt t="15048" x="4667250" y="2381250"/>
          <p14:tracePt t="15065" x="4814888" y="2362200"/>
          <p14:tracePt t="15081" x="5062538" y="2376488"/>
          <p14:tracePt t="15098" x="5200650" y="2409825"/>
          <p14:tracePt t="15115" x="5286375" y="2457450"/>
          <p14:tracePt t="15131" x="5372100" y="2562225"/>
          <p14:tracePt t="15148" x="5419725" y="2638425"/>
          <p14:tracePt t="15165" x="5443538" y="2709863"/>
          <p14:tracePt t="15181" x="5457825" y="2786063"/>
          <p14:tracePt t="15198" x="5448300" y="2881313"/>
          <p14:tracePt t="15215" x="5434013" y="2943225"/>
          <p14:tracePt t="15231" x="5410200" y="2971800"/>
          <p14:tracePt t="15248" x="5395913" y="3000375"/>
          <p14:tracePt t="15265" x="5376863" y="3028950"/>
          <p14:tracePt t="15281" x="5357813" y="3038475"/>
          <p14:tracePt t="15298" x="5348288" y="3043238"/>
          <p14:tracePt t="15315" x="5343525" y="3052763"/>
          <p14:tracePt t="15332" x="5334000" y="3057525"/>
          <p14:tracePt t="15963" x="5172075" y="3076575"/>
          <p14:tracePt t="15970" x="4943475" y="3090863"/>
          <p14:tracePt t="15981" x="4667250" y="3100388"/>
          <p14:tracePt t="15999" x="4090988" y="3133725"/>
          <p14:tracePt t="16015" x="3290888" y="3162300"/>
          <p14:tracePt t="16032" x="2876550" y="3152775"/>
          <p14:tracePt t="16065" x="2395538" y="3105150"/>
          <p14:tracePt t="16098" x="2290763" y="3076575"/>
          <p14:tracePt t="16115" x="2276475" y="3067050"/>
          <p14:tracePt t="16131" x="2266950" y="3067050"/>
          <p14:tracePt t="16148" x="2257425" y="3067050"/>
          <p14:tracePt t="16206" x="2257425" y="3062288"/>
          <p14:tracePt t="16212" x="2257425" y="3057525"/>
          <p14:tracePt t="16219" x="2262188" y="3052763"/>
          <p14:tracePt t="16231" x="2305050" y="3048000"/>
          <p14:tracePt t="16248" x="2767013" y="2971800"/>
          <p14:tracePt t="16265" x="3305175" y="2914650"/>
          <p14:tracePt t="16282" x="3843338" y="2862263"/>
          <p14:tracePt t="16298" x="4424363" y="2805113"/>
          <p14:tracePt t="16315" x="5200650" y="2724150"/>
          <p14:tracePt t="16332" x="5643563" y="2695575"/>
          <p14:tracePt t="16348" x="6010275" y="2686050"/>
          <p14:tracePt t="16366" x="6210300" y="2690813"/>
          <p14:tracePt t="16381" x="6405563" y="2714625"/>
          <p14:tracePt t="16398" x="6477000" y="2738438"/>
          <p14:tracePt t="16415" x="6500813" y="2747963"/>
          <p14:tracePt t="16431" x="6505575" y="2752725"/>
          <p14:tracePt t="16609" x="6591300" y="2752725"/>
          <p14:tracePt t="16616" x="6691313" y="2743200"/>
          <p14:tracePt t="16624" x="6781800" y="2724150"/>
          <p14:tracePt t="16631" x="6858000" y="2724150"/>
          <p14:tracePt t="16648" x="7038975" y="2705100"/>
          <p14:tracePt t="16665" x="7181850" y="2705100"/>
          <p14:tracePt t="16667" x="7239000" y="2705100"/>
          <p14:tracePt t="16684" x="7310438" y="2714625"/>
          <p14:tracePt t="16698" x="7353300" y="2728913"/>
          <p14:tracePt t="16715" x="7377113" y="2733675"/>
          <p14:tracePt t="16731" x="7391400" y="2738438"/>
          <p14:tracePt t="16748" x="7405688" y="2757488"/>
          <p14:tracePt t="16764" x="7405688" y="2781300"/>
          <p14:tracePt t="16781" x="7391400" y="2833688"/>
          <p14:tracePt t="16798" x="7358063" y="2871788"/>
          <p14:tracePt t="16815" x="7215188" y="2967038"/>
          <p14:tracePt t="16831" x="7096125" y="3019425"/>
          <p14:tracePt t="16848" x="6967538" y="3038475"/>
          <p14:tracePt t="16865" x="6834188" y="3043238"/>
          <p14:tracePt t="16881" x="6691313" y="3009900"/>
          <p14:tracePt t="16898" x="6629400" y="2957513"/>
          <p14:tracePt t="16915" x="6591300" y="2919413"/>
          <p14:tracePt t="16931" x="6543675" y="2843213"/>
          <p14:tracePt t="16948" x="6529388" y="2795588"/>
          <p14:tracePt t="16965" x="6534150" y="2724150"/>
          <p14:tracePt t="16981" x="6553200" y="2667000"/>
          <p14:tracePt t="16998" x="6643688" y="2595563"/>
          <p14:tracePt t="17015" x="6757988" y="2562225"/>
          <p14:tracePt t="17031" x="6862763" y="2557463"/>
          <p14:tracePt t="17049" x="6981825" y="2600325"/>
          <p14:tracePt t="17065" x="7119938" y="2681288"/>
          <p14:tracePt t="17081" x="7167563" y="2719388"/>
          <p14:tracePt t="17098" x="7200900" y="2767013"/>
          <p14:tracePt t="17115" x="7215188" y="2852738"/>
          <p14:tracePt t="17131" x="7162800" y="3005138"/>
          <p14:tracePt t="17148" x="7091363" y="3090863"/>
          <p14:tracePt t="17165" x="6958013" y="3176588"/>
          <p14:tracePt t="17174" x="6838950" y="3224213"/>
          <p14:tracePt t="17182" x="6648450" y="3262313"/>
          <p14:tracePt t="17198" x="6500813" y="3281363"/>
          <p14:tracePt t="17215" x="6386513" y="3267075"/>
          <p14:tracePt t="17232" x="6319838" y="3238500"/>
          <p14:tracePt t="17248" x="6267450" y="3148013"/>
          <p14:tracePt t="17265" x="6281738" y="3062288"/>
          <p14:tracePt t="17281" x="6315075" y="3014663"/>
          <p14:tracePt t="17298" x="6419850" y="2957513"/>
          <p14:tracePt t="17315" x="6524625" y="2933700"/>
          <p14:tracePt t="17331" x="6629400" y="2938463"/>
          <p14:tracePt t="17348" x="6691313" y="2947988"/>
          <p14:tracePt t="17365" x="6729413" y="2986088"/>
          <p14:tracePt t="17381" x="6753225" y="3028950"/>
          <p14:tracePt t="17398" x="6757988" y="3071813"/>
          <p14:tracePt t="17414" x="6757988" y="3105150"/>
          <p14:tracePt t="17431" x="6729413" y="3152775"/>
          <p14:tracePt t="17448" x="6715125" y="3181350"/>
          <p14:tracePt t="17465" x="6696075" y="3205163"/>
          <p14:tracePt t="17482" x="6691313" y="3219450"/>
          <p14:tracePt t="17498" x="6686550" y="3233738"/>
          <p14:tracePt t="17515" x="6686550" y="3238500"/>
          <p14:tracePt t="17531" x="6686550" y="3248025"/>
          <p14:tracePt t="17548" x="6686550" y="3257550"/>
          <p14:tracePt t="17565" x="6696075" y="3271838"/>
          <p14:tracePt t="17581" x="6710363" y="3286125"/>
          <p14:tracePt t="17598" x="6719888" y="3300413"/>
          <p14:tracePt t="17615" x="6729413" y="3319463"/>
          <p14:tracePt t="17631" x="6734175" y="3328988"/>
          <p14:tracePt t="17648" x="6738938" y="3333750"/>
          <p14:tracePt t="17665" x="6738938" y="3338513"/>
          <p14:tracePt t="17667" x="6738938" y="3343275"/>
          <p14:tracePt t="17681" x="6734175" y="3352800"/>
          <p14:tracePt t="17698" x="6681788" y="3367088"/>
          <p14:tracePt t="17714" x="6543675" y="3328988"/>
          <p14:tracePt t="17732" x="6296025" y="3205163"/>
          <p14:tracePt t="17748" x="5724525" y="2819400"/>
          <p14:tracePt t="17765" x="5329238" y="2505075"/>
          <p14:tracePt t="17782" x="5072063" y="2262188"/>
          <p14:tracePt t="17799" x="4829175" y="1976438"/>
          <p14:tracePt t="17815" x="4767263" y="1905000"/>
          <p14:tracePt t="17831" x="4724400" y="1862138"/>
          <p14:tracePt t="17848" x="4714875" y="1843088"/>
          <p14:tracePt t="17865" x="4695825" y="1819275"/>
          <p14:tracePt t="17881" x="4695825" y="1809750"/>
          <p14:tracePt t="17898" x="4695825" y="1804988"/>
          <p14:tracePt t="17915" x="4695825" y="1800225"/>
          <p14:tracePt t="17931" x="4700588" y="1790700"/>
          <p14:tracePt t="18145" x="4748213" y="1804988"/>
          <p14:tracePt t="18151" x="4810125" y="1833563"/>
          <p14:tracePt t="18165" x="4914900" y="1866900"/>
          <p14:tracePt t="18181" x="4976813" y="1885950"/>
          <p14:tracePt t="18198" x="5014913" y="1905000"/>
          <p14:tracePt t="18215" x="5038725" y="1919288"/>
          <p14:tracePt t="18231" x="5053013" y="1924050"/>
          <p14:tracePt t="18248" x="5062538" y="1933575"/>
          <p14:tracePt t="18281" x="5062538" y="1943100"/>
          <p14:tracePt t="18298" x="5029200" y="1981200"/>
          <p14:tracePt t="18314" x="4929188" y="2019300"/>
          <p14:tracePt t="18331" x="4824413" y="2062163"/>
          <p14:tracePt t="18348" x="4729163" y="2095500"/>
          <p14:tracePt t="18365" x="4600575" y="2109788"/>
          <p14:tracePt t="18381" x="4529138" y="2100263"/>
          <p14:tracePt t="18398" x="4452938" y="2066925"/>
          <p14:tracePt t="18415" x="4395788" y="2019300"/>
          <p14:tracePt t="18431" x="4357688" y="1919288"/>
          <p14:tracePt t="18448" x="4357688" y="1733550"/>
          <p14:tracePt t="18464" x="4395788" y="1604963"/>
          <p14:tracePt t="18482" x="4467225" y="1504950"/>
          <p14:tracePt t="18498" x="4538663" y="1462088"/>
          <p14:tracePt t="18515" x="4619625" y="1438275"/>
          <p14:tracePt t="18531" x="4700588" y="1428750"/>
          <p14:tracePt t="18548" x="4800600" y="1443038"/>
          <p14:tracePt t="18565" x="4824413" y="1462088"/>
          <p14:tracePt t="18581" x="4848225" y="1500188"/>
          <p14:tracePt t="18598" x="4862513" y="1585913"/>
          <p14:tracePt t="18615" x="4862513" y="1647825"/>
          <p14:tracePt t="18631" x="4843463" y="1685925"/>
          <p14:tracePt t="18648" x="4829175" y="1714500"/>
          <p14:tracePt t="18665" x="4814888" y="1733550"/>
          <p14:tracePt t="18681" x="4810125" y="1738313"/>
          <p14:tracePt t="18698" x="4810125" y="1743075"/>
          <p14:tracePt t="18714" x="4810125" y="1752600"/>
          <p14:tracePt t="18731" x="4810125" y="1762125"/>
          <p14:tracePt t="18748" x="4810125" y="1766888"/>
          <p14:tracePt t="18765" x="4814888" y="1771650"/>
          <p14:tracePt t="18782" x="4824413" y="1781175"/>
          <p14:tracePt t="18798" x="4833938" y="1790700"/>
          <p14:tracePt t="18815" x="4833938" y="1795463"/>
          <p14:tracePt t="18831" x="4833938" y="1800225"/>
          <p14:tracePt t="18848" x="4833938" y="1809750"/>
          <p14:tracePt t="18864" x="4824413" y="1828800"/>
          <p14:tracePt t="18881" x="4786313" y="1852613"/>
          <p14:tracePt t="18898" x="4724400" y="1881188"/>
          <p14:tracePt t="18914" x="4486275" y="1919288"/>
          <p14:tracePt t="18931" x="4305300" y="1905000"/>
          <p14:tracePt t="18948" x="4138613" y="1876425"/>
          <p14:tracePt t="18965" x="3933825" y="1828800"/>
          <p14:tracePt t="18981" x="3686175" y="1785938"/>
          <p14:tracePt t="18998" x="3548063" y="1762125"/>
          <p14:tracePt t="19014" x="3405188" y="1752600"/>
          <p14:tracePt t="19031" x="3276600" y="1743075"/>
          <p14:tracePt t="19048" x="3152775" y="1743075"/>
          <p14:tracePt t="19064" x="3086100" y="1743075"/>
          <p14:tracePt t="19081" x="3000375" y="1752600"/>
          <p14:tracePt t="19099" x="2881313" y="1776413"/>
          <p14:tracePt t="19115" x="2809875" y="1795463"/>
          <p14:tracePt t="19131" x="2733675" y="1828800"/>
          <p14:tracePt t="19148" x="2686050" y="1852613"/>
          <p14:tracePt t="19164" x="2628900" y="1885950"/>
          <p14:tracePt t="19181" x="2600325" y="1905000"/>
          <p14:tracePt t="19198" x="2586038" y="1909763"/>
          <p14:tracePt t="19214" x="2581275" y="1914525"/>
          <p14:tracePt t="19231" x="2571750" y="1919288"/>
          <p14:tracePt t="19248" x="2566988" y="1924050"/>
          <p14:tracePt t="19264" x="2562225" y="1928813"/>
          <p14:tracePt t="19282" x="2552700" y="1933575"/>
          <p14:tracePt t="19298" x="2543175" y="1943100"/>
          <p14:tracePt t="19547" x="2647950" y="1933575"/>
          <p14:tracePt t="19554" x="2795588" y="1909763"/>
          <p14:tracePt t="19564" x="3033713" y="1885950"/>
          <p14:tracePt t="19581" x="3581400" y="1852613"/>
          <p14:tracePt t="19598" x="4414838" y="1800225"/>
          <p14:tracePt t="19615" x="5019675" y="1743075"/>
          <p14:tracePt t="19632" x="5424488" y="1704975"/>
          <p14:tracePt t="19649" x="5791200" y="1690688"/>
          <p14:tracePt t="19665" x="6110288" y="1690688"/>
          <p14:tracePt t="19681" x="6257925" y="1690688"/>
          <p14:tracePt t="19698" x="6329363" y="1690688"/>
          <p14:tracePt t="19715" x="6348413" y="1690688"/>
          <p14:tracePt t="19731" x="6357938" y="1690688"/>
          <p14:tracePt t="19966" x="6372225" y="1704975"/>
          <p14:tracePt t="19973" x="6400800" y="1728788"/>
          <p14:tracePt t="19981" x="6419850" y="1747838"/>
          <p14:tracePt t="19998" x="6486525" y="1785938"/>
          <p14:tracePt t="20014" x="6581775" y="1824038"/>
          <p14:tracePt t="20031" x="6734175" y="1857375"/>
          <p14:tracePt t="20048" x="6815138" y="1857375"/>
          <p14:tracePt t="20065" x="6858000" y="1857375"/>
          <p14:tracePt t="20081" x="6886575" y="1857375"/>
          <p14:tracePt t="20098" x="6905625" y="1857375"/>
          <p14:tracePt t="20115" x="6915150" y="1857375"/>
          <p14:tracePt t="20148" x="6910388" y="1857375"/>
          <p14:tracePt t="20164" x="6767513" y="1866900"/>
          <p14:tracePt t="20182" x="6610350" y="1866900"/>
          <p14:tracePt t="20198" x="6434138" y="1866900"/>
          <p14:tracePt t="20215" x="6286500" y="1871663"/>
          <p14:tracePt t="20232" x="6191250" y="1871663"/>
          <p14:tracePt t="20248" x="6172200" y="1871663"/>
          <p14:tracePt t="20265" x="6162675" y="1871663"/>
          <p14:tracePt t="20281" x="6153150" y="1871663"/>
          <p14:tracePt t="20298" x="6148388" y="1871663"/>
          <p14:tracePt t="20314" x="6143625" y="1871663"/>
          <p14:tracePt t="21261" x="6067425" y="1933575"/>
          <p14:tracePt t="21273" x="5805488" y="2152650"/>
          <p14:tracePt t="21281" x="5600700" y="2286000"/>
          <p14:tracePt t="21298" x="5210175" y="2552700"/>
          <p14:tracePt t="21315" x="4881563" y="2805113"/>
          <p14:tracePt t="21332" x="4448175" y="3048000"/>
          <p14:tracePt t="21365" x="4114800" y="3276600"/>
          <p14:tracePt t="21398" x="3795713" y="3524250"/>
          <p14:tracePt t="21415" x="3719513" y="3571875"/>
          <p14:tracePt t="21431" x="3643313" y="3600450"/>
          <p14:tracePt t="21448" x="3557588" y="3633788"/>
          <p14:tracePt t="21464" x="3457575" y="3662363"/>
          <p14:tracePt t="21481" x="3395663" y="3671888"/>
          <p14:tracePt t="21498" x="3324225" y="3681413"/>
          <p14:tracePt t="21515" x="3224213" y="3681413"/>
          <p14:tracePt t="21531" x="3128963" y="3667125"/>
          <p14:tracePt t="21548" x="3043238" y="3633788"/>
          <p14:tracePt t="21564" x="2952750" y="3586163"/>
          <p14:tracePt t="21581" x="2833688" y="3462338"/>
          <p14:tracePt t="21598" x="2738438" y="3357563"/>
          <p14:tracePt t="21614" x="2662238" y="3267075"/>
          <p14:tracePt t="21631" x="2576513" y="3133725"/>
          <p14:tracePt t="21648" x="2486025" y="2914650"/>
          <p14:tracePt t="21664" x="2443163" y="2795588"/>
          <p14:tracePt t="21681" x="2405063" y="2614613"/>
          <p14:tracePt t="21698" x="2371725" y="2424113"/>
          <p14:tracePt t="21714" x="2333625" y="2300288"/>
          <p14:tracePt t="21731" x="2319338" y="2247900"/>
          <p14:tracePt t="21748" x="2305050" y="2219325"/>
          <p14:tracePt t="21764" x="2271713" y="2176463"/>
          <p14:tracePt t="21781" x="2247900" y="2152650"/>
          <p14:tracePt t="21798" x="2209800" y="2119313"/>
          <p14:tracePt t="21814" x="2171700" y="2095500"/>
          <p14:tracePt t="21831" x="2124075" y="2066925"/>
          <p14:tracePt t="21847" x="2095500" y="2052638"/>
          <p14:tracePt t="21864" x="2066925" y="2043113"/>
          <p14:tracePt t="21882" x="2043113" y="2038350"/>
          <p14:tracePt t="21898" x="2009775" y="2024063"/>
          <p14:tracePt t="21914" x="1990725" y="2024063"/>
          <p14:tracePt t="21931" x="1966913" y="2024063"/>
          <p14:tracePt t="21948" x="1947863" y="2024063"/>
          <p14:tracePt t="21964" x="1924050" y="2024063"/>
          <p14:tracePt t="21981" x="1905000" y="2033588"/>
          <p14:tracePt t="21997" x="1881188" y="2038350"/>
          <p14:tracePt t="22014" x="1833563" y="2057400"/>
          <p14:tracePt t="22031" x="1795463" y="2062163"/>
          <p14:tracePt t="22048" x="1766888" y="2071688"/>
          <p14:tracePt t="22064" x="1738313" y="2071688"/>
          <p14:tracePt t="22081" x="1704975" y="2076450"/>
          <p14:tracePt t="22098" x="1685925" y="2076450"/>
          <p14:tracePt t="22114" x="1662113" y="2085975"/>
          <p14:tracePt t="22131" x="1643063" y="2085975"/>
          <p14:tracePt t="22148" x="1628775" y="2085975"/>
          <p14:tracePt t="22164" x="1624013" y="2085975"/>
          <p14:tracePt t="22181" x="1614488" y="2085975"/>
          <p14:tracePt t="22198" x="1609725" y="2085975"/>
          <p14:tracePt t="22214" x="1604963" y="2085975"/>
          <p14:tracePt t="22265" x="1600200" y="2085975"/>
          <p14:tracePt t="22272" x="1595438" y="2085975"/>
          <p14:tracePt t="22301" x="1595438" y="2081213"/>
          <p14:tracePt t="22316" x="1600200" y="2076450"/>
          <p14:tracePt t="22324" x="1614488" y="2071688"/>
          <p14:tracePt t="22331" x="1643063" y="2057400"/>
          <p14:tracePt t="22348" x="1724025" y="2043113"/>
          <p14:tracePt t="22364" x="1809750" y="2019300"/>
          <p14:tracePt t="22381" x="1881188" y="2009775"/>
          <p14:tracePt t="22398" x="2009775" y="1995488"/>
          <p14:tracePt t="22414" x="2100263" y="1995488"/>
          <p14:tracePt t="22431" x="2190750" y="2005013"/>
          <p14:tracePt t="22448" x="2286000" y="2019300"/>
          <p14:tracePt t="22464" x="2338388" y="2028825"/>
          <p14:tracePt t="22481" x="2390775" y="2028825"/>
          <p14:tracePt t="22498" x="2457450" y="2028825"/>
          <p14:tracePt t="22514" x="2533650" y="2019300"/>
          <p14:tracePt t="22531" x="2581275" y="2019300"/>
          <p14:tracePt t="22548" x="2619375" y="2019300"/>
          <p14:tracePt t="22565" x="2638425" y="2019300"/>
          <p14:tracePt t="22581" x="2671763" y="2019300"/>
          <p14:tracePt t="22597" x="2681288" y="2019300"/>
          <p14:tracePt t="22614" x="2695575" y="2019300"/>
          <p14:tracePt t="22631" x="2714625" y="2019300"/>
          <p14:tracePt t="22647" x="2719388" y="2019300"/>
          <p14:tracePt t="22664" x="2728913" y="2019300"/>
          <p14:tracePt t="22681" x="2733675" y="2019300"/>
          <p14:tracePt t="22697" x="2738438" y="2019300"/>
          <p14:tracePt t="23749" x="2738438" y="2100263"/>
          <p14:tracePt t="23755" x="2728913" y="2185988"/>
          <p14:tracePt t="23764" x="2728913" y="2266950"/>
          <p14:tracePt t="23781" x="2719388" y="2481263"/>
          <p14:tracePt t="23798" x="2719388" y="2771775"/>
          <p14:tracePt t="23814" x="2719388" y="3143250"/>
          <p14:tracePt t="23831" x="2719388" y="3343275"/>
          <p14:tracePt t="23865" x="2724150" y="3786188"/>
          <p14:tracePt t="23898" x="2724150" y="3967163"/>
          <p14:tracePt t="23914" x="2724150" y="4024313"/>
          <p14:tracePt t="23931" x="2719388" y="4067175"/>
          <p14:tracePt t="23948" x="2709863" y="4124325"/>
          <p14:tracePt t="23964" x="2705100" y="4162425"/>
          <p14:tracePt t="23981" x="2690813" y="4191000"/>
          <p14:tracePt t="23998" x="2681288" y="4214813"/>
          <p14:tracePt t="24014" x="2671763" y="4233863"/>
          <p14:tracePt t="24031" x="2643188" y="4248150"/>
          <p14:tracePt t="24047" x="2595563" y="4276725"/>
          <p14:tracePt t="24064" x="2486025" y="4305300"/>
          <p14:tracePt t="24081" x="2414588" y="4314825"/>
          <p14:tracePt t="24097" x="2343150" y="4305300"/>
          <p14:tracePt t="24117" x="2209800" y="4248150"/>
          <p14:tracePt t="24131" x="2124075" y="4214813"/>
          <p14:tracePt t="24147" x="2062163" y="4195763"/>
          <p14:tracePt t="24164" x="2024063" y="4191000"/>
          <p14:tracePt t="24181" x="1990725" y="4191000"/>
          <p14:tracePt t="24198" x="1971675" y="4191000"/>
          <p14:tracePt t="24214" x="1952625" y="4195763"/>
          <p14:tracePt t="24231" x="1938338" y="4205288"/>
          <p14:tracePt t="24247" x="1914525" y="4238625"/>
          <p14:tracePt t="24264" x="1900238" y="4262438"/>
          <p14:tracePt t="24281" x="1895475" y="4276725"/>
          <p14:tracePt t="24297" x="1890713" y="4291013"/>
          <p14:tracePt t="24483" x="1890713" y="4410075"/>
          <p14:tracePt t="24490" x="1890713" y="4519613"/>
          <p14:tracePt t="24498" x="1890713" y="4595813"/>
          <p14:tracePt t="24514" x="1890713" y="4848225"/>
          <p14:tracePt t="24531" x="1890713" y="5057775"/>
          <p14:tracePt t="24547" x="1890713" y="5172075"/>
          <p14:tracePt t="24564" x="1866900" y="5334000"/>
          <p14:tracePt t="24581" x="1843088" y="5424488"/>
          <p14:tracePt t="24597" x="1828800" y="5491163"/>
          <p14:tracePt t="24614" x="1800225" y="5538788"/>
          <p14:tracePt t="24631" x="1785938" y="5548313"/>
          <p14:tracePt t="24647" x="1757363" y="5567363"/>
          <p14:tracePt t="24664" x="1719263" y="5572125"/>
          <p14:tracePt t="24666" x="1695450" y="5572125"/>
          <p14:tracePt t="24681" x="1638300" y="5534025"/>
          <p14:tracePt t="24697" x="1571625" y="5472113"/>
          <p14:tracePt t="24714" x="1495425" y="5391150"/>
          <p14:tracePt t="24731" x="1419225" y="5153025"/>
          <p14:tracePt t="24747" x="1362075" y="4848225"/>
          <p14:tracePt t="24764" x="1362075" y="4638675"/>
          <p14:tracePt t="24781" x="1376363" y="4448175"/>
          <p14:tracePt t="24799" x="1423988" y="4286250"/>
          <p14:tracePt t="24814" x="1443038" y="4181475"/>
          <p14:tracePt t="24831" x="1452563" y="4124325"/>
          <p14:tracePt t="24847" x="1452563" y="4110038"/>
          <p14:tracePt t="24864" x="1452563" y="4095750"/>
          <p14:tracePt t="24882" x="1452563" y="4090988"/>
          <p14:tracePt t="24897" x="1452563" y="4081463"/>
          <p14:tracePt t="24932" x="1452563" y="4076700"/>
          <p14:tracePt t="24948" x="1452563" y="4071938"/>
          <p14:tracePt t="24964" x="1452563" y="4067175"/>
          <p14:tracePt t="24981" x="1452563" y="4062413"/>
          <p14:tracePt t="25034" x="1452563" y="4057650"/>
          <p14:tracePt t="25114" x="1452563" y="4052888"/>
          <p14:tracePt t="25121" x="1457325" y="4052888"/>
          <p14:tracePt t="25130" x="1462088" y="4048125"/>
          <p14:tracePt t="25147" x="1490663" y="4043363"/>
          <p14:tracePt t="25164" x="1585913" y="4029075"/>
          <p14:tracePt t="25165" x="1662113" y="4029075"/>
          <p14:tracePt t="25181" x="1819275" y="4010025"/>
          <p14:tracePt t="25197" x="1957388" y="3986213"/>
          <p14:tracePt t="25214" x="2095500" y="3957638"/>
          <p14:tracePt t="25231" x="2233613" y="3924300"/>
          <p14:tracePt t="25247" x="2381250" y="3890963"/>
          <p14:tracePt t="25264" x="2466975" y="3886200"/>
          <p14:tracePt t="25281" x="2538413" y="3871913"/>
          <p14:tracePt t="25297" x="2686050" y="3862388"/>
          <p14:tracePt t="25314" x="2786063" y="3862388"/>
          <p14:tracePt t="25331" x="2876550" y="3857625"/>
          <p14:tracePt t="25347" x="2957513" y="3857625"/>
          <p14:tracePt t="25364" x="3062288" y="3857625"/>
          <p14:tracePt t="25381" x="3119438" y="3848100"/>
          <p14:tracePt t="25397" x="3148013" y="3843338"/>
          <p14:tracePt t="25414" x="3171825" y="3843338"/>
          <p14:tracePt t="25431" x="3181350" y="3843338"/>
          <p14:tracePt t="25482" x="3181350" y="3838575"/>
          <p14:tracePt t="25490" x="3176588" y="3833813"/>
          <p14:tracePt t="25497" x="3167063" y="3833813"/>
          <p14:tracePt t="25514" x="3119438" y="3819525"/>
          <p14:tracePt t="25531" x="3019425" y="3795713"/>
          <p14:tracePt t="25547" x="2781300" y="3762375"/>
          <p14:tracePt t="25564" x="2657475" y="3752850"/>
          <p14:tracePt t="25581" x="2586038" y="3738563"/>
          <p14:tracePt t="25597" x="2524125" y="3733800"/>
          <p14:tracePt t="25614" x="2462213" y="3733800"/>
          <p14:tracePt t="25631" x="2433638" y="3729038"/>
          <p14:tracePt t="25647" x="2419350" y="3729038"/>
          <p14:tracePt t="25667" x="2405063" y="3729038"/>
          <p14:tracePt t="25681" x="2400300" y="3729038"/>
          <p14:tracePt t="25697" x="2395538" y="3729038"/>
          <p14:tracePt t="25714" x="2386013" y="3729038"/>
          <p14:tracePt t="25731" x="2362200" y="3729038"/>
          <p14:tracePt t="25747" x="2338388" y="3729038"/>
          <p14:tracePt t="25764" x="2319338" y="3729038"/>
          <p14:tracePt t="25781" x="2295525" y="3729038"/>
          <p14:tracePt t="25797" x="2271713" y="3729038"/>
          <p14:tracePt t="25814" x="2257425" y="3729038"/>
          <p14:tracePt t="25831" x="2252663" y="3729038"/>
          <p14:tracePt t="25847" x="2243138" y="3729038"/>
          <p14:tracePt t="25864" x="2233613" y="3729038"/>
          <p14:tracePt t="25938" x="2238375" y="3729038"/>
          <p14:tracePt t="25944" x="2247900" y="3729038"/>
          <p14:tracePt t="25952" x="2266950" y="3729038"/>
          <p14:tracePt t="25964" x="2300288" y="3733800"/>
          <p14:tracePt t="25981" x="2371725" y="3743325"/>
          <p14:tracePt t="25997" x="2509838" y="3757613"/>
          <p14:tracePt t="26014" x="2609850" y="3767138"/>
          <p14:tracePt t="26031" x="2747963" y="3781425"/>
          <p14:tracePt t="26047" x="2938463" y="3781425"/>
          <p14:tracePt t="26064" x="3028950" y="3781425"/>
          <p14:tracePt t="26081" x="3128963" y="3790950"/>
          <p14:tracePt t="26098" x="3243263" y="3800475"/>
          <p14:tracePt t="26114" x="3390900" y="3800475"/>
          <p14:tracePt t="26131" x="3457575" y="3800475"/>
          <p14:tracePt t="26147" x="3519488" y="3800475"/>
          <p14:tracePt t="26164" x="3586163" y="3800475"/>
          <p14:tracePt t="26181" x="3619500" y="3800475"/>
          <p14:tracePt t="26197" x="3638550" y="3800475"/>
          <p14:tracePt t="26214" x="3652838" y="3800475"/>
          <p14:tracePt t="26231" x="3662363" y="3800475"/>
          <p14:tracePt t="26247" x="3667125" y="3800475"/>
          <p14:tracePt t="26264" x="3671888" y="3800475"/>
          <p14:tracePt t="26364" x="3676650" y="3800475"/>
          <p14:tracePt t="26599" x="3629025" y="3795713"/>
          <p14:tracePt t="26605" x="3581400" y="3790950"/>
          <p14:tracePt t="26614" x="3548063" y="3790950"/>
          <p14:tracePt t="26630" x="3495675" y="3781425"/>
          <p14:tracePt t="26647" x="3467100" y="3781425"/>
          <p14:tracePt t="26664" x="3448050" y="3781425"/>
          <p14:tracePt t="26681" x="3443288" y="3781425"/>
          <p14:tracePt t="26697" x="3438525" y="3781425"/>
          <p14:tracePt t="27090" x="3414713" y="3790950"/>
          <p14:tracePt t="27098" x="3386138" y="3805238"/>
          <p14:tracePt t="27106" x="3367088" y="3814763"/>
          <p14:tracePt t="27114" x="3343275" y="3829050"/>
          <p14:tracePt t="27131" x="3305175" y="3852863"/>
          <p14:tracePt t="27147" x="3267075" y="3881438"/>
          <p14:tracePt t="27181" x="3209925" y="3910013"/>
          <p14:tracePt t="27214" x="3195638" y="3924300"/>
          <p14:tracePt t="27231" x="3186113" y="3924300"/>
          <p14:tracePt t="27247" x="3181350" y="3933825"/>
          <p14:tracePt t="27264" x="3176588" y="3943350"/>
          <p14:tracePt t="27281" x="3167063" y="3962400"/>
          <p14:tracePt t="27297" x="3148013" y="3971925"/>
          <p14:tracePt t="27314" x="3138488" y="3986213"/>
          <p14:tracePt t="27331" x="3124200" y="3995738"/>
          <p14:tracePt t="27347" x="3105150" y="4019550"/>
          <p14:tracePt t="27364" x="3086100" y="4029075"/>
          <p14:tracePt t="27381" x="3076575" y="4038600"/>
          <p14:tracePt t="27397" x="3062288" y="4043363"/>
          <p14:tracePt t="27414" x="3043238" y="4048125"/>
          <p14:tracePt t="27430" x="3028950" y="4048125"/>
          <p14:tracePt t="27447" x="3019425" y="4048125"/>
          <p14:tracePt t="27464" x="3009900" y="4048125"/>
          <p14:tracePt t="27480" x="2990850" y="4052888"/>
          <p14:tracePt t="27497" x="2967038" y="4057650"/>
          <p14:tracePt t="27514" x="2928938" y="4071938"/>
          <p14:tracePt t="27530" x="2843213" y="4086225"/>
          <p14:tracePt t="27547" x="2771775" y="4090988"/>
          <p14:tracePt t="27564" x="2714625" y="4090988"/>
          <p14:tracePt t="27580" x="2662238" y="4090988"/>
          <p14:tracePt t="27597" x="2600325" y="4067175"/>
          <p14:tracePt t="27614" x="2562225" y="4038600"/>
          <p14:tracePt t="27631" x="2538413" y="4014788"/>
          <p14:tracePt t="27647" x="2519363" y="3981450"/>
          <p14:tracePt t="27664" x="2514600" y="3938588"/>
          <p14:tracePt t="27681" x="2514600" y="3905250"/>
          <p14:tracePt t="27697" x="2533650" y="3867150"/>
          <p14:tracePt t="27714" x="2586038" y="3800475"/>
          <p14:tracePt t="27730" x="2647950" y="3748088"/>
          <p14:tracePt t="27747" x="2743200" y="3705225"/>
          <p14:tracePt t="27764" x="2847975" y="3690938"/>
          <p14:tracePt t="27780" x="2962275" y="3695700"/>
          <p14:tracePt t="27797" x="3028950" y="3714750"/>
          <p14:tracePt t="27815" x="3100388" y="3729038"/>
          <p14:tracePt t="27832" x="3162300" y="3762375"/>
          <p14:tracePt t="27847" x="3195638" y="3781425"/>
          <p14:tracePt t="27864" x="3219450" y="3790950"/>
          <p14:tracePt t="27881" x="3233738" y="3814763"/>
          <p14:tracePt t="27897" x="3238500" y="3838575"/>
          <p14:tracePt t="27914" x="3238500" y="3876675"/>
          <p14:tracePt t="27931" x="3219450" y="3905250"/>
          <p14:tracePt t="27947" x="3190875" y="3943350"/>
          <p14:tracePt t="27964" x="3100388" y="4010025"/>
          <p14:tracePt t="27980" x="2981325" y="4062413"/>
          <p14:tracePt t="27997" x="2847975" y="4076700"/>
          <p14:tracePt t="28014" x="2733675" y="4076700"/>
          <p14:tracePt t="28030" x="2633663" y="4038600"/>
          <p14:tracePt t="28047" x="2595563" y="4005263"/>
          <p14:tracePt t="28064" x="2571750" y="3976688"/>
          <p14:tracePt t="28081" x="2552700" y="3948113"/>
          <p14:tracePt t="28097" x="2547938" y="3886200"/>
          <p14:tracePt t="28114" x="2566988" y="3833813"/>
          <p14:tracePt t="28132" x="2609850" y="3781425"/>
          <p14:tracePt t="28147" x="2762250" y="3733800"/>
          <p14:tracePt t="28164" x="2852738" y="3733800"/>
          <p14:tracePt t="28180" x="2924175" y="3738563"/>
          <p14:tracePt t="28197" x="2986088" y="3757613"/>
          <p14:tracePt t="28214" x="3033713" y="3776663"/>
          <p14:tracePt t="28230" x="3048000" y="3781425"/>
          <p14:tracePt t="28247" x="3052763" y="3786188"/>
          <p14:tracePt t="28264" x="3062288" y="3800475"/>
          <p14:tracePt t="28280" x="3057525" y="3829050"/>
          <p14:tracePt t="28297" x="3043238" y="3857625"/>
          <p14:tracePt t="28314" x="3024188" y="3871913"/>
          <p14:tracePt t="28331" x="2990850" y="3895725"/>
          <p14:tracePt t="28347" x="2952750" y="3910013"/>
          <p14:tracePt t="28364" x="2886075" y="3914775"/>
          <p14:tracePt t="28380" x="2771775" y="3914775"/>
          <p14:tracePt t="28397" x="2590800" y="3905250"/>
          <p14:tracePt t="28414" x="2405063" y="3895725"/>
          <p14:tracePt t="28430" x="2233613" y="3900488"/>
          <p14:tracePt t="28447" x="2090738" y="3919538"/>
          <p14:tracePt t="28464" x="1828800" y="3962400"/>
          <p14:tracePt t="28481" x="1714500" y="3986213"/>
          <p14:tracePt t="28497" x="1619250" y="4010025"/>
          <p14:tracePt t="28514" x="1557338" y="4033838"/>
          <p14:tracePt t="28530" x="1466850" y="4057650"/>
          <p14:tracePt t="28547" x="1414463" y="4071938"/>
          <p14:tracePt t="28564" x="1376363" y="4076700"/>
          <p14:tracePt t="28581" x="1333500" y="4086225"/>
          <p14:tracePt t="28597" x="1300163" y="4086225"/>
          <p14:tracePt t="28614" x="1281113" y="4071938"/>
          <p14:tracePt t="28630" x="1257300" y="4043363"/>
          <p14:tracePt t="28647" x="1219200" y="3990975"/>
          <p14:tracePt t="28664" x="1200150" y="3962400"/>
          <p14:tracePt t="28682" x="1190625" y="3938588"/>
          <p14:tracePt t="28698" x="1181100" y="3929063"/>
          <p14:tracePt t="28714" x="1171575" y="3914775"/>
          <p14:tracePt t="28730" x="1171575" y="3910013"/>
          <p14:tracePt t="28747" x="1171575" y="3905250"/>
          <p14:tracePt t="28764" x="1171575" y="3910013"/>
          <p14:tracePt t="28780" x="1162050" y="4100513"/>
          <p14:tracePt t="28797" x="1162050" y="4243388"/>
          <p14:tracePt t="28814" x="1166813" y="4424363"/>
          <p14:tracePt t="28831" x="1195388" y="4648200"/>
          <p14:tracePt t="28847" x="1200150" y="4762500"/>
          <p14:tracePt t="28864" x="1219200" y="4929188"/>
          <p14:tracePt t="28880" x="1219200" y="5095875"/>
          <p14:tracePt t="28897" x="1233488" y="5224463"/>
          <p14:tracePt t="28914" x="1233488" y="5305425"/>
          <p14:tracePt t="28930" x="1233488" y="5386388"/>
          <p14:tracePt t="28947" x="1233488" y="5462588"/>
          <p14:tracePt t="28964" x="1233488" y="5538788"/>
          <p14:tracePt t="28980" x="1233488" y="5557838"/>
          <p14:tracePt t="28997" x="1233488" y="5572125"/>
          <p14:tracePt t="29014" x="1233488" y="5576888"/>
          <p14:tracePt t="29031" x="1233488" y="5581650"/>
          <p14:tracePt t="29048" x="1233488" y="5562600"/>
          <p14:tracePt t="29064" x="1228725" y="5472113"/>
          <p14:tracePt t="29080" x="1238250" y="5138738"/>
          <p14:tracePt t="29097" x="1238250" y="4867275"/>
          <p14:tracePt t="29114" x="1257300" y="4500563"/>
          <p14:tracePt t="29130" x="1257300" y="4305300"/>
          <p14:tracePt t="29147" x="1257300" y="4105275"/>
          <p14:tracePt t="29164" x="1257300" y="4014788"/>
          <p14:tracePt t="29180" x="1257300" y="3976688"/>
          <p14:tracePt t="29198" x="1257300" y="3962400"/>
          <p14:tracePt t="29214" x="1257300" y="3952875"/>
          <p14:tracePt t="29247" x="1252538" y="3967163"/>
          <p14:tracePt t="29264" x="1252538" y="4048125"/>
          <p14:tracePt t="29280" x="1266825" y="4357688"/>
          <p14:tracePt t="29297" x="1266825" y="4514850"/>
          <p14:tracePt t="29314" x="1285875" y="4762500"/>
          <p14:tracePt t="29331" x="1285875" y="5029200"/>
          <p14:tracePt t="29347" x="1285875" y="5214938"/>
          <p14:tracePt t="29364" x="1295400" y="5424488"/>
          <p14:tracePt t="29381" x="1300163" y="5586413"/>
          <p14:tracePt t="29397" x="1309688" y="5710238"/>
          <p14:tracePt t="29414" x="1309688" y="5829300"/>
          <p14:tracePt t="29430" x="1309688" y="5934075"/>
          <p14:tracePt t="29447" x="1309688" y="5995988"/>
          <p14:tracePt t="29464" x="1295400" y="6038850"/>
          <p14:tracePt t="29481" x="1290638" y="6057900"/>
          <p14:tracePt t="29497" x="1290638" y="6072188"/>
          <p14:tracePt t="29514" x="1290638" y="6081713"/>
          <p14:tracePt t="29530" x="1290638" y="6086475"/>
          <p14:tracePt t="29547" x="1285875" y="6086475"/>
          <p14:tracePt t="29564" x="1276350" y="6057900"/>
          <p14:tracePt t="29580" x="1219200" y="5729288"/>
          <p14:tracePt t="29597" x="1190625" y="5200650"/>
          <p14:tracePt t="29614" x="1181100" y="4829175"/>
          <p14:tracePt t="29631" x="1181100" y="4329113"/>
          <p14:tracePt t="29647" x="1185863" y="4110038"/>
          <p14:tracePt t="29664" x="1185863" y="3976688"/>
          <p14:tracePt t="29680" x="1185863" y="3905250"/>
          <p14:tracePt t="29697" x="1185863" y="3886200"/>
          <p14:tracePt t="29714" x="1185863" y="3867150"/>
          <p14:tracePt t="29730" x="1185863" y="3862388"/>
          <p14:tracePt t="29747" x="1185863" y="3871913"/>
          <p14:tracePt t="29764" x="1185863" y="3990975"/>
          <p14:tracePt t="29780" x="1195388" y="4191000"/>
          <p14:tracePt t="29798" x="1204913" y="4514850"/>
          <p14:tracePt t="29814" x="1228725" y="4838700"/>
          <p14:tracePt t="29830" x="1262063" y="5233988"/>
          <p14:tracePt t="29847" x="1266825" y="5434013"/>
          <p14:tracePt t="29863" x="1285875" y="5634038"/>
          <p14:tracePt t="29881" x="1295400" y="5734050"/>
          <p14:tracePt t="29897" x="1309688" y="5876925"/>
          <p14:tracePt t="29914" x="1319213" y="5967413"/>
          <p14:tracePt t="29930" x="1323975" y="6029325"/>
          <p14:tracePt t="29947" x="1323975" y="6086475"/>
          <p14:tracePt t="29964" x="1323975" y="6096000"/>
          <p14:tracePt t="29980" x="1323975" y="6115050"/>
          <p14:tracePt t="29997" x="1323975" y="6119813"/>
          <p14:tracePt t="30013" x="1323975" y="6129338"/>
          <p14:tracePt t="30030" x="1323975" y="6134100"/>
          <p14:tracePt t="30139" x="1314450" y="6115050"/>
          <p14:tracePt t="30145" x="1300163" y="6081713"/>
          <p14:tracePt t="30153" x="1285875" y="6043613"/>
          <p14:tracePt t="30164" x="1271588" y="6005513"/>
          <p14:tracePt t="30180" x="1233488" y="5834063"/>
          <p14:tracePt t="30197" x="1195388" y="5434013"/>
          <p14:tracePt t="30214" x="1171575" y="5105400"/>
          <p14:tracePt t="30230" x="1162050" y="4905375"/>
          <p14:tracePt t="30247" x="1157288" y="4762500"/>
          <p14:tracePt t="30263" x="1157288" y="4476750"/>
          <p14:tracePt t="30280" x="1157288" y="4348163"/>
          <p14:tracePt t="30297" x="1157288" y="4300538"/>
          <p14:tracePt t="30314" x="1157288" y="4276725"/>
          <p14:tracePt t="30330" x="1157288" y="4267200"/>
          <p14:tracePt t="30347" x="1166813" y="4281488"/>
          <p14:tracePt t="30364" x="1200150" y="4481513"/>
          <p14:tracePt t="30380" x="1304925" y="5043488"/>
          <p14:tracePt t="30397" x="1352550" y="5214938"/>
          <p14:tracePt t="30414" x="1385888" y="5362575"/>
          <p14:tracePt t="30430" x="1419225" y="5500688"/>
          <p14:tracePt t="30447" x="1462088" y="5605463"/>
          <p14:tracePt t="30464" x="1485900" y="5629275"/>
          <p14:tracePt t="30480" x="1524000" y="5638800"/>
          <p14:tracePt t="30497" x="1652588" y="5576888"/>
          <p14:tracePt t="30514" x="2028825" y="5343525"/>
          <p14:tracePt t="30531" x="2276475" y="5129213"/>
          <p14:tracePt t="30547" x="2552700" y="4929188"/>
          <p14:tracePt t="30564" x="2871788" y="4762500"/>
          <p14:tracePt t="30581" x="3067050" y="4676775"/>
          <p14:tracePt t="30597" x="3238500" y="4633913"/>
          <p14:tracePt t="30614" x="3333750" y="4600575"/>
          <p14:tracePt t="30630" x="3395663" y="4586288"/>
          <p14:tracePt t="30647" x="3419475" y="4576763"/>
          <p14:tracePt t="30664" x="3433763" y="4576763"/>
          <p14:tracePt t="30680" x="3438525" y="4576763"/>
          <p14:tracePt t="30697" x="3448050" y="4576763"/>
          <p14:tracePt t="30932" x="3500438" y="4543425"/>
          <p14:tracePt t="30939" x="3595688" y="4495800"/>
          <p14:tracePt t="30947" x="3686175" y="4457700"/>
          <p14:tracePt t="30964" x="3824288" y="4414838"/>
          <p14:tracePt t="30980" x="3929063" y="4400550"/>
          <p14:tracePt t="30997" x="4038600" y="4391025"/>
          <p14:tracePt t="31013" x="4086225" y="4400550"/>
          <p14:tracePt t="31030" x="4110038" y="4405313"/>
          <p14:tracePt t="31047" x="4119563" y="4410075"/>
          <p14:tracePt t="31063" x="4129088" y="4410075"/>
          <p14:tracePt t="31097" x="4129088" y="4414838"/>
          <p14:tracePt t="31117" x="4124325" y="4419600"/>
          <p14:tracePt t="31130" x="4062413" y="4429125"/>
          <p14:tracePt t="31147" x="4005263" y="4429125"/>
          <p14:tracePt t="31164" x="3948113" y="4429125"/>
          <p14:tracePt t="31181" x="3910013" y="4429125"/>
          <p14:tracePt t="31197" x="3890963" y="4429125"/>
          <p14:tracePt t="31214" x="3886200" y="4429125"/>
          <p14:tracePt t="31230" x="3881438" y="4429125"/>
          <p14:tracePt t="31263" x="3890963" y="4429125"/>
          <p14:tracePt t="31280" x="3933825" y="4414838"/>
          <p14:tracePt t="31297" x="4000500" y="4414838"/>
          <p14:tracePt t="31314" x="4181475" y="4414838"/>
          <p14:tracePt t="31330" x="4286250" y="4400550"/>
          <p14:tracePt t="31347" x="4367213" y="4391025"/>
          <p14:tracePt t="31364" x="4429125" y="4386263"/>
          <p14:tracePt t="31380" x="4514850" y="4371975"/>
          <p14:tracePt t="31397" x="4557713" y="4362450"/>
          <p14:tracePt t="31413" x="4591050" y="4357688"/>
          <p14:tracePt t="31430" x="4624388" y="4357688"/>
          <p14:tracePt t="31447" x="4638675" y="4357688"/>
          <p14:tracePt t="31464" x="4657725" y="4357688"/>
          <p14:tracePt t="31480" x="4672013" y="4352925"/>
          <p14:tracePt t="31497" x="4691063" y="4352925"/>
          <p14:tracePt t="31514" x="4700588" y="4348163"/>
          <p14:tracePt t="31530" x="4710113" y="4348163"/>
          <p14:tracePt t="31547" x="4714875" y="4348163"/>
          <p14:tracePt t="31564" x="4724400" y="4348163"/>
          <p14:tracePt t="32210" x="4705350" y="4352925"/>
          <p14:tracePt t="32217" x="4667250" y="4376738"/>
          <p14:tracePt t="32231" x="4629150" y="4400550"/>
          <p14:tracePt t="32247" x="4524375" y="4448175"/>
          <p14:tracePt t="32263" x="4448175" y="4476750"/>
          <p14:tracePt t="32280" x="4362450" y="4500563"/>
          <p14:tracePt t="32313" x="4181475" y="4533900"/>
          <p14:tracePt t="32347" x="4095750" y="4548188"/>
          <p14:tracePt t="32363" x="4048125" y="4548188"/>
          <p14:tracePt t="32380" x="4019550" y="4548188"/>
          <p14:tracePt t="32397" x="3990975" y="4548188"/>
          <p14:tracePt t="32413" x="3957638" y="4548188"/>
          <p14:tracePt t="32430" x="3895725" y="4548188"/>
          <p14:tracePt t="32447" x="3848100" y="4548188"/>
          <p14:tracePt t="32463" x="3795713" y="4548188"/>
          <p14:tracePt t="32480" x="3752850" y="4548188"/>
          <p14:tracePt t="32497" x="3681413" y="4548188"/>
          <p14:tracePt t="32513" x="3619500" y="4543425"/>
          <p14:tracePt t="32530" x="3571875" y="4543425"/>
          <p14:tracePt t="32547" x="3524250" y="4543425"/>
          <p14:tracePt t="32563" x="3509963" y="4543425"/>
          <p14:tracePt t="32580" x="3505200" y="4543425"/>
          <p14:tracePt t="32597" x="3500438" y="4543425"/>
          <p14:tracePt t="32878" x="3481388" y="4543425"/>
          <p14:tracePt t="32885" x="3467100" y="4543425"/>
          <p14:tracePt t="32897" x="3452813" y="4543425"/>
          <p14:tracePt t="32913" x="3433763" y="4543425"/>
          <p14:tracePt t="32930" x="3424238" y="4543425"/>
          <p14:tracePt t="32981" x="3424238" y="4538663"/>
          <p14:tracePt t="32989" x="3429000" y="4533900"/>
          <p14:tracePt t="32997" x="3438525" y="4533900"/>
          <p14:tracePt t="33014" x="3462338" y="4524375"/>
          <p14:tracePt t="33030" x="3505200" y="4505325"/>
          <p14:tracePt t="33047" x="3586163" y="4476750"/>
          <p14:tracePt t="33063" x="3648075" y="4457700"/>
          <p14:tracePt t="33080" x="3700463" y="4443413"/>
          <p14:tracePt t="33097" x="3738563" y="4424363"/>
          <p14:tracePt t="33113" x="3786188" y="4410075"/>
          <p14:tracePt t="33130" x="3814763" y="4395788"/>
          <p14:tracePt t="33147" x="3843338" y="4391025"/>
          <p14:tracePt t="33164" x="3881438" y="4386263"/>
          <p14:tracePt t="33166" x="3900488" y="4376738"/>
          <p14:tracePt t="33180" x="3948113" y="4376738"/>
          <p14:tracePt t="33197" x="3990975" y="4371975"/>
          <p14:tracePt t="33214" x="4033838" y="4371975"/>
          <p14:tracePt t="33230" x="4081463" y="4371975"/>
          <p14:tracePt t="33247" x="4095750" y="4371975"/>
          <p14:tracePt t="33263" x="4110038" y="4371975"/>
          <p14:tracePt t="33280" x="4114800" y="4371975"/>
          <p14:tracePt t="33297" x="4119563" y="4371975"/>
          <p14:tracePt t="33511" x="4124325" y="4371975"/>
          <p14:tracePt t="33518" x="4133850" y="4371975"/>
          <p14:tracePt t="33532" x="4148138" y="4371975"/>
          <p14:tracePt t="33547" x="4238625" y="4371975"/>
          <p14:tracePt t="33563" x="4338638" y="4371975"/>
          <p14:tracePt t="33580" x="4452938" y="4371975"/>
          <p14:tracePt t="33597" x="4533900" y="4357688"/>
          <p14:tracePt t="33613" x="4633913" y="4343400"/>
          <p14:tracePt t="33630" x="4681538" y="4343400"/>
          <p14:tracePt t="33647" x="4738688" y="4343400"/>
          <p14:tracePt t="33663" x="4814888" y="4343400"/>
          <p14:tracePt t="33680" x="4857750" y="4352925"/>
          <p14:tracePt t="33697" x="4895850" y="4352925"/>
          <p14:tracePt t="33713" x="4924425" y="4352925"/>
          <p14:tracePt t="33730" x="4948238" y="4352925"/>
          <p14:tracePt t="33747" x="4972050" y="4343400"/>
          <p14:tracePt t="33763" x="4981575" y="4338638"/>
          <p14:tracePt t="33780" x="4995863" y="4333875"/>
          <p14:tracePt t="33797" x="5005388" y="4324350"/>
          <p14:tracePt t="33813" x="5010150" y="4319588"/>
          <p14:tracePt t="33830" x="5014913" y="4314825"/>
          <p14:tracePt t="33878" x="5014913" y="4310063"/>
          <p14:tracePt t="33885" x="5005388" y="4305300"/>
          <p14:tracePt t="33897" x="4976813" y="4305300"/>
          <p14:tracePt t="33913" x="4843463" y="4291013"/>
          <p14:tracePt t="33930" x="4748213" y="4276725"/>
          <p14:tracePt t="33947" x="4657725" y="4267200"/>
          <p14:tracePt t="33964" x="4562475" y="4243388"/>
          <p14:tracePt t="33980" x="4443413" y="4224338"/>
          <p14:tracePt t="33997" x="4362450" y="4205288"/>
          <p14:tracePt t="34013" x="4295775" y="4191000"/>
          <p14:tracePt t="34031" x="4252913" y="4176713"/>
          <p14:tracePt t="34047" x="4186238" y="4171950"/>
          <p14:tracePt t="34063" x="4133850" y="4171950"/>
          <p14:tracePt t="34080" x="4076700" y="4171950"/>
          <p14:tracePt t="34097" x="4014788" y="4176713"/>
          <p14:tracePt t="34113" x="3929063" y="4186238"/>
          <p14:tracePt t="34131" x="3886200" y="4200525"/>
          <p14:tracePt t="34147" x="3857625" y="4214813"/>
          <p14:tracePt t="34163" x="3829050" y="4224338"/>
          <p14:tracePt t="34180" x="3819525" y="4229100"/>
          <p14:tracePt t="34197" x="3814763" y="4229100"/>
          <p14:tracePt t="34213" x="3810000" y="4229100"/>
          <p14:tracePt t="34230" x="3810000" y="4238625"/>
          <p14:tracePt t="34247" x="3810000" y="4248150"/>
          <p14:tracePt t="34263" x="3814763" y="4262438"/>
          <p14:tracePt t="34280" x="3833813" y="4276725"/>
          <p14:tracePt t="34297" x="3900488" y="4324350"/>
          <p14:tracePt t="34313" x="3962400" y="4343400"/>
          <p14:tracePt t="34330" x="4033838" y="4357688"/>
          <p14:tracePt t="34347" x="4110038" y="4357688"/>
          <p14:tracePt t="34363" x="4162425" y="4352925"/>
          <p14:tracePt t="34380" x="4219575" y="4352925"/>
          <p14:tracePt t="34397" x="4281488" y="4338638"/>
          <p14:tracePt t="34413" x="4386263" y="4338638"/>
          <p14:tracePt t="34430" x="4443413" y="4338638"/>
          <p14:tracePt t="34446" x="4495800" y="4329113"/>
          <p14:tracePt t="34463" x="4529138" y="4329113"/>
          <p14:tracePt t="34480" x="4595813" y="4329113"/>
          <p14:tracePt t="34496" x="4643438" y="4333875"/>
          <p14:tracePt t="34513" x="4676775" y="4343400"/>
          <p14:tracePt t="34530" x="4738688" y="4348163"/>
          <p14:tracePt t="34546" x="4767263" y="4357688"/>
          <p14:tracePt t="34563" x="4795838" y="4367213"/>
          <p14:tracePt t="34580" x="4819650" y="4371975"/>
          <p14:tracePt t="34597" x="4867275" y="4371975"/>
          <p14:tracePt t="34613" x="4886325" y="4371975"/>
          <p14:tracePt t="34630" x="4910138" y="4371975"/>
          <p14:tracePt t="34646" x="4929188" y="4371975"/>
          <p14:tracePt t="34663" x="4962525" y="4371975"/>
          <p14:tracePt t="34680" x="4976813" y="4371975"/>
          <p14:tracePt t="34696" x="4991100" y="4371975"/>
          <p14:tracePt t="34714" x="5010150" y="4367213"/>
          <p14:tracePt t="34730" x="5029200" y="4367213"/>
          <p14:tracePt t="34747" x="5038725" y="4367213"/>
          <p14:tracePt t="34763" x="5043488" y="4367213"/>
          <p14:tracePt t="34780" x="5048250" y="4367213"/>
          <p14:tracePt t="34813" x="5043488" y="4362450"/>
          <p14:tracePt t="34830" x="5000625" y="4352925"/>
          <p14:tracePt t="34847" x="4848225" y="4305300"/>
          <p14:tracePt t="34863" x="4676775" y="4267200"/>
          <p14:tracePt t="34880" x="4538663" y="4243388"/>
          <p14:tracePt t="34897" x="4414838" y="4224338"/>
          <p14:tracePt t="34913" x="4233863" y="4219575"/>
          <p14:tracePt t="34930" x="4143375" y="4219575"/>
          <p14:tracePt t="34947" x="4081463" y="4229100"/>
          <p14:tracePt t="34963" x="4014788" y="4238625"/>
          <p14:tracePt t="34980" x="3971925" y="4248150"/>
          <p14:tracePt t="34997" x="3919538" y="4252913"/>
          <p14:tracePt t="35013" x="3881438" y="4262438"/>
          <p14:tracePt t="35030" x="3848100" y="4271963"/>
          <p14:tracePt t="35047" x="3838575" y="4271963"/>
          <p14:tracePt t="35063" x="3833813" y="4271963"/>
          <p14:tracePt t="35096" x="3848100" y="4271963"/>
          <p14:tracePt t="35113" x="3910013" y="4257675"/>
          <p14:tracePt t="35130" x="4033838" y="4248150"/>
          <p14:tracePt t="35147" x="4200525" y="4238625"/>
          <p14:tracePt t="35163" x="4386263" y="4224338"/>
          <p14:tracePt t="35180" x="4500563" y="4205288"/>
          <p14:tracePt t="35197" x="4610100" y="4200525"/>
          <p14:tracePt t="35213" x="4729163" y="4176713"/>
          <p14:tracePt t="35230" x="4781550" y="4176713"/>
          <p14:tracePt t="35247" x="4814888" y="4176713"/>
          <p14:tracePt t="35263" x="4843463" y="4176713"/>
          <p14:tracePt t="35280" x="4876800" y="4176713"/>
          <p14:tracePt t="35297" x="4891088" y="4176713"/>
          <p14:tracePt t="35313" x="4895850" y="4176713"/>
          <p14:tracePt t="35330" x="4900613" y="4176713"/>
          <p14:tracePt t="35346" x="4910138" y="4176713"/>
          <p14:tracePt t="35380" x="4914900" y="4176713"/>
          <p14:tracePt t="35626" x="4881563" y="4210050"/>
          <p14:tracePt t="35632" x="4805363" y="4286250"/>
          <p14:tracePt t="35640" x="4710113" y="4362450"/>
          <p14:tracePt t="35647" x="4610100" y="4438650"/>
          <p14:tracePt t="35663" x="4410075" y="4581525"/>
          <p14:tracePt t="35680" x="4238625" y="4691063"/>
          <p14:tracePt t="35697" x="4048125" y="4805363"/>
          <p14:tracePt t="35713" x="3824288" y="4957763"/>
          <p14:tracePt t="35730" x="3690938" y="5029200"/>
          <p14:tracePt t="35747" x="3562350" y="5095875"/>
          <p14:tracePt t="35764" x="3433763" y="5138738"/>
          <p14:tracePt t="35780" x="3290888" y="5181600"/>
          <p14:tracePt t="35797" x="3238500" y="5191125"/>
          <p14:tracePt t="35813" x="3186113" y="5214938"/>
          <p14:tracePt t="35830" x="3109913" y="5233988"/>
          <p14:tracePt t="35847" x="3009900" y="5262563"/>
          <p14:tracePt t="35863" x="2938463" y="5286375"/>
          <p14:tracePt t="35880" x="2862263" y="5314950"/>
          <p14:tracePt t="35897" x="2757488" y="5367338"/>
          <p14:tracePt t="35913" x="2671763" y="5410200"/>
          <p14:tracePt t="35930" x="2586038" y="5448300"/>
          <p14:tracePt t="35946" x="2500313" y="5476875"/>
          <p14:tracePt t="35963" x="2386013" y="5514975"/>
          <p14:tracePt t="35980" x="2338388" y="5524500"/>
          <p14:tracePt t="35996" x="2286000" y="5529263"/>
          <p14:tracePt t="36014" x="2224088" y="5529263"/>
          <p14:tracePt t="36030" x="2190750" y="5534025"/>
          <p14:tracePt t="36047" x="2152650" y="5548313"/>
          <p14:tracePt t="36063" x="2128838" y="5553075"/>
          <p14:tracePt t="36080" x="2109788" y="5562600"/>
          <p14:tracePt t="36096" x="2100263" y="5562600"/>
          <p14:tracePt t="36114" x="2090738" y="5562600"/>
          <p14:tracePt t="36155" x="2095500" y="5567363"/>
          <p14:tracePt t="36163" x="2105025" y="5567363"/>
          <p14:tracePt t="36180" x="2143125" y="5581650"/>
          <p14:tracePt t="36197" x="2228850" y="5600700"/>
          <p14:tracePt t="36213" x="2443163" y="5638800"/>
          <p14:tracePt t="36230" x="2590800" y="5653088"/>
          <p14:tracePt t="36247" x="2714625" y="5662613"/>
          <p14:tracePt t="36264" x="2881313" y="5662613"/>
          <p14:tracePt t="36280" x="2971800" y="5662613"/>
          <p14:tracePt t="36296" x="3043238" y="5662613"/>
          <p14:tracePt t="36313" x="3086100" y="5662613"/>
          <p14:tracePt t="36330" x="3128963" y="5653088"/>
          <p14:tracePt t="36346" x="3143250" y="5653088"/>
          <p14:tracePt t="36363" x="3148013" y="5653088"/>
          <p14:tracePt t="36380" x="3152775" y="5653088"/>
          <p14:tracePt t="36397" x="3162300" y="5653088"/>
          <p14:tracePt t="36794" x="3209925" y="5548313"/>
          <p14:tracePt t="36800" x="3276600" y="5400675"/>
          <p14:tracePt t="36815" x="3333750" y="5310188"/>
          <p14:tracePt t="36830" x="3476625" y="5081588"/>
          <p14:tracePt t="36846" x="3586163" y="4938713"/>
          <p14:tracePt t="36880" x="3743325" y="4752975"/>
          <p14:tracePt t="36913" x="3900488" y="4633913"/>
          <p14:tracePt t="36930" x="3943350" y="4610100"/>
          <p14:tracePt t="36947" x="3990975" y="4581525"/>
          <p14:tracePt t="36963" x="4057650" y="4529138"/>
          <p14:tracePt t="36980" x="4114800" y="4486275"/>
          <p14:tracePt t="36997" x="4152900" y="4452938"/>
          <p14:tracePt t="37013" x="4186238" y="4419600"/>
          <p14:tracePt t="37030" x="4210050" y="4400550"/>
          <p14:tracePt t="37047" x="4219575" y="4391025"/>
          <p14:tracePt t="37063" x="4224338" y="4381500"/>
          <p14:tracePt t="37080" x="4229100" y="4381500"/>
          <p14:tracePt t="37124" x="4224338" y="4381500"/>
          <p14:tracePt t="37130" x="4214813" y="4381500"/>
          <p14:tracePt t="37139" x="4205288" y="4381500"/>
          <p14:tracePt t="37148" x="4191000" y="4381500"/>
          <p14:tracePt t="37163" x="4157663" y="4386263"/>
          <p14:tracePt t="37180" x="4119563" y="4386263"/>
          <p14:tracePt t="37197" x="4048125" y="4386263"/>
          <p14:tracePt t="37213" x="3976688" y="4376738"/>
          <p14:tracePt t="37230" x="3905250" y="4371975"/>
          <p14:tracePt t="37246" x="3852863" y="4352925"/>
          <p14:tracePt t="37263" x="3790950" y="4333875"/>
          <p14:tracePt t="37280" x="3767138" y="4319588"/>
          <p14:tracePt t="37296" x="3757613" y="4314825"/>
          <p14:tracePt t="37313" x="3748088" y="4314825"/>
          <p14:tracePt t="37351" x="3752850" y="4314825"/>
          <p14:tracePt t="37363" x="3767138" y="4314825"/>
          <p14:tracePt t="37380" x="3862388" y="4319588"/>
          <p14:tracePt t="37396" x="3943350" y="4319588"/>
          <p14:tracePt t="37413" x="4010025" y="4319588"/>
          <p14:tracePt t="37430" x="4100513" y="4324350"/>
          <p14:tracePt t="37448" x="4238625" y="4324350"/>
          <p14:tracePt t="37463" x="4329113" y="4324350"/>
          <p14:tracePt t="37480" x="4395788" y="4324350"/>
          <p14:tracePt t="37497" x="4448175" y="4324350"/>
          <p14:tracePt t="37513" x="4524375" y="4324350"/>
          <p14:tracePt t="37530" x="4572000" y="4324350"/>
          <p14:tracePt t="37546" x="4605338" y="4324350"/>
          <p14:tracePt t="37563" x="4648200" y="4324350"/>
          <p14:tracePt t="37580" x="4662488" y="4324350"/>
          <p14:tracePt t="37596" x="4667250" y="4324350"/>
          <p14:tracePt t="37613" x="4676775" y="4324350"/>
          <p14:tracePt t="37630" x="4686300" y="4324350"/>
          <p14:tracePt t="37646" x="4686300" y="4329113"/>
          <p14:tracePt t="40781" x="4672013" y="4329113"/>
          <p14:tracePt t="40788" x="4652963" y="4333875"/>
          <p14:tracePt t="40796" x="4629150" y="4343400"/>
          <p14:tracePt t="40813" x="4557713" y="4348163"/>
          <p14:tracePt t="40829" x="4500563" y="4357688"/>
          <p14:tracePt t="40847" x="4410075" y="4371975"/>
          <p14:tracePt t="40879" x="4324350" y="4386263"/>
          <p14:tracePt t="40913" x="4176713" y="4414838"/>
          <p14:tracePt t="40930" x="4114800" y="4424363"/>
          <p14:tracePt t="40946" x="4048125" y="4429125"/>
          <p14:tracePt t="40963" x="3995738" y="4429125"/>
          <p14:tracePt t="40979" x="3924300" y="4429125"/>
          <p14:tracePt t="40996" x="3871913" y="4429125"/>
          <p14:tracePt t="41013" x="3824288" y="4429125"/>
          <p14:tracePt t="41031" x="3786188" y="4429125"/>
          <p14:tracePt t="41046" x="3767138" y="4429125"/>
          <p14:tracePt t="41063" x="3757613" y="4429125"/>
          <p14:tracePt t="41105" x="3762375" y="4429125"/>
          <p14:tracePt t="41113" x="3767138" y="4429125"/>
          <p14:tracePt t="41129" x="3795713" y="4424363"/>
          <p14:tracePt t="41146" x="3852863" y="4424363"/>
          <p14:tracePt t="41163" x="4024313" y="4424363"/>
          <p14:tracePt t="41179" x="4157663" y="4424363"/>
          <p14:tracePt t="41196" x="4267200" y="4424363"/>
          <p14:tracePt t="41213" x="4424363" y="4433888"/>
          <p14:tracePt t="41231" x="4638675" y="4443413"/>
          <p14:tracePt t="41246" x="4738688" y="4452938"/>
          <p14:tracePt t="41263" x="4819650" y="4457700"/>
          <p14:tracePt t="41280" x="4924425" y="4457700"/>
          <p14:tracePt t="41296" x="4981575" y="4457700"/>
          <p14:tracePt t="41313" x="5033963" y="4457700"/>
          <p14:tracePt t="41329" x="5072063" y="4448175"/>
          <p14:tracePt t="41346" x="5114925" y="4438650"/>
          <p14:tracePt t="41363" x="5138738" y="4433888"/>
          <p14:tracePt t="41379" x="5162550" y="4429125"/>
          <p14:tracePt t="41396" x="5172075" y="4429125"/>
          <p14:tracePt t="41413" x="5181600" y="4429125"/>
          <p14:tracePt t="41430" x="5191125" y="4429125"/>
          <p14:tracePt t="41446" x="5195888" y="4429125"/>
          <p14:tracePt t="41463" x="5200650" y="4429125"/>
          <p14:tracePt t="41884" x="5129213" y="4481513"/>
          <p14:tracePt t="41890" x="5038725" y="4548188"/>
          <p14:tracePt t="41898" x="4929188" y="4614863"/>
          <p14:tracePt t="41913" x="4538663" y="4810125"/>
          <p14:tracePt t="41930" x="4238625" y="4962525"/>
          <p14:tracePt t="41947" x="3933825" y="5124450"/>
          <p14:tracePt t="41980" x="3509963" y="5329238"/>
          <p14:tracePt t="42013" x="3209925" y="5434013"/>
          <p14:tracePt t="42030" x="3062288" y="5500688"/>
          <p14:tracePt t="42046" x="2986088" y="5538788"/>
          <p14:tracePt t="42063" x="2909888" y="5581650"/>
          <p14:tracePt t="42080" x="2819400" y="5634038"/>
          <p14:tracePt t="42096" x="2714625" y="5691188"/>
          <p14:tracePt t="42113" x="2647950" y="5719763"/>
          <p14:tracePt t="42129" x="2614613" y="5738813"/>
          <p14:tracePt t="42146" x="2557463" y="5757863"/>
          <p14:tracePt t="42163" x="2457450" y="5786438"/>
          <p14:tracePt t="42180" x="2376488" y="5795963"/>
          <p14:tracePt t="42196" x="2295525" y="5805488"/>
          <p14:tracePt t="42213" x="2200275" y="5810250"/>
          <p14:tracePt t="42229" x="2152650" y="5810250"/>
          <p14:tracePt t="42246" x="2114550" y="5810250"/>
          <p14:tracePt t="42263" x="2071688" y="5810250"/>
          <p14:tracePt t="42279" x="2024063" y="5810250"/>
          <p14:tracePt t="42296" x="2005013" y="5800725"/>
          <p14:tracePt t="42313" x="1981200" y="5781675"/>
          <p14:tracePt t="42330" x="1957388" y="5753100"/>
          <p14:tracePt t="42346" x="1943100" y="5729288"/>
          <p14:tracePt t="42363" x="1933575" y="5700713"/>
          <p14:tracePt t="42379" x="1933575" y="5681663"/>
          <p14:tracePt t="42396" x="1933575" y="5657850"/>
          <p14:tracePt t="42413" x="1947863" y="5624513"/>
          <p14:tracePt t="42429" x="1957388" y="5610225"/>
          <p14:tracePt t="42446" x="1981200" y="5600700"/>
          <p14:tracePt t="42463" x="2019300" y="5576888"/>
          <p14:tracePt t="42480" x="2057400" y="5567363"/>
          <p14:tracePt t="42496" x="2100263" y="5562600"/>
          <p14:tracePt t="42513" x="2152650" y="5548313"/>
          <p14:tracePt t="42529" x="2219325" y="5538788"/>
          <p14:tracePt t="42546" x="2257425" y="5538788"/>
          <p14:tracePt t="42563" x="2286000" y="5538788"/>
          <p14:tracePt t="42580" x="2319338" y="5538788"/>
          <p14:tracePt t="42596" x="2352675" y="5538788"/>
          <p14:tracePt t="42613" x="2371725" y="5538788"/>
          <p14:tracePt t="42630" x="2395538" y="5538788"/>
          <p14:tracePt t="42646" x="2428875" y="5538788"/>
          <p14:tracePt t="42663" x="2462213" y="5538788"/>
          <p14:tracePt t="42680" x="2500313" y="5538788"/>
          <p14:tracePt t="42697" x="2547938" y="5538788"/>
          <p14:tracePt t="42713" x="2662238" y="5538788"/>
          <p14:tracePt t="42729" x="2728913" y="5538788"/>
          <p14:tracePt t="42746" x="2809875" y="5538788"/>
          <p14:tracePt t="42763" x="2890838" y="5524500"/>
          <p14:tracePt t="42779" x="3028950" y="5514975"/>
          <p14:tracePt t="42796" x="3100388" y="5505450"/>
          <p14:tracePt t="42813" x="3157538" y="5505450"/>
          <p14:tracePt t="42830" x="3200400" y="5505450"/>
          <p14:tracePt t="42846" x="3248025" y="5505450"/>
          <p14:tracePt t="42863" x="3271838" y="5505450"/>
          <p14:tracePt t="42879" x="3290888" y="5505450"/>
          <p14:tracePt t="42896" x="3309938" y="5505450"/>
          <p14:tracePt t="42913" x="3314700" y="5505450"/>
          <p14:tracePt t="42929" x="3319463" y="5505450"/>
          <p14:tracePt t="43800" x="3286125" y="5505450"/>
          <p14:tracePt t="43807" x="3228975" y="5510213"/>
          <p14:tracePt t="43815" x="3171825" y="5519738"/>
          <p14:tracePt t="43829" x="3090863" y="5524500"/>
          <p14:tracePt t="43846" x="3000375" y="5534025"/>
          <p14:tracePt t="43863" x="2905125" y="5548313"/>
          <p14:tracePt t="43896" x="2686050" y="5562600"/>
          <p14:tracePt t="43929" x="2552700" y="5572125"/>
          <p14:tracePt t="43946" x="2462213" y="5572125"/>
          <p14:tracePt t="43963" x="2314575" y="5572125"/>
          <p14:tracePt t="43979" x="2233613" y="5572125"/>
          <p14:tracePt t="43996" x="2166938" y="5572125"/>
          <p14:tracePt t="44012" x="2071688" y="5562600"/>
          <p14:tracePt t="44029" x="2005013" y="5543550"/>
          <p14:tracePt t="44046" x="1952625" y="5529263"/>
          <p14:tracePt t="44065" x="1924050" y="5514975"/>
          <p14:tracePt t="44081" x="1900238" y="5510213"/>
          <p14:tracePt t="44096" x="1895475" y="5505450"/>
          <p14:tracePt t="44113" x="1895475" y="5500688"/>
          <p14:tracePt t="44130" x="1900238" y="5491163"/>
          <p14:tracePt t="44146" x="1962150" y="5467350"/>
          <p14:tracePt t="44163" x="2066925" y="5453063"/>
          <p14:tracePt t="44179" x="2200275" y="5434013"/>
          <p14:tracePt t="44196" x="2414588" y="5434013"/>
          <p14:tracePt t="44213" x="2538413" y="5434013"/>
          <p14:tracePt t="44230" x="2671763" y="5434013"/>
          <p14:tracePt t="44246" x="2795588" y="5424488"/>
          <p14:tracePt t="44262" x="2928938" y="5424488"/>
          <p14:tracePt t="44279" x="3000375" y="5424488"/>
          <p14:tracePt t="44296" x="3057525" y="5424488"/>
          <p14:tracePt t="44313" x="3114675" y="5424488"/>
          <p14:tracePt t="44329" x="3171825" y="5419725"/>
          <p14:tracePt t="44346" x="3200400" y="5414963"/>
          <p14:tracePt t="44363" x="3219450" y="5410200"/>
          <p14:tracePt t="44380" x="3248025" y="5410200"/>
          <p14:tracePt t="44396" x="3257550" y="5410200"/>
          <p14:tracePt t="44413" x="3267075" y="5410200"/>
          <p14:tracePt t="44429" x="3271838" y="5410200"/>
          <p14:tracePt t="44446" x="3281363" y="5410200"/>
          <p14:tracePt t="44479" x="3286125" y="5410200"/>
          <p14:tracePt t="46166" x="3252788" y="5414963"/>
          <p14:tracePt t="46172" x="3200400" y="5443538"/>
          <p14:tracePt t="46180" x="3133725" y="5467350"/>
          <p14:tracePt t="46196" x="2995613" y="5500688"/>
          <p14:tracePt t="46213" x="2843213" y="5538788"/>
          <p14:tracePt t="46229" x="2709863" y="5553075"/>
          <p14:tracePt t="46246" x="2528888" y="5572125"/>
          <p14:tracePt t="46279" x="2281238" y="5576888"/>
          <p14:tracePt t="46312" x="2133600" y="5557838"/>
          <p14:tracePt t="46329" x="2095500" y="5543550"/>
          <p14:tracePt t="46346" x="2057400" y="5538788"/>
          <p14:tracePt t="46363" x="2024063" y="5524500"/>
          <p14:tracePt t="46379" x="1962150" y="5514975"/>
          <p14:tracePt t="46396" x="1919288" y="5505450"/>
          <p14:tracePt t="46412" x="1890713" y="5500688"/>
          <p14:tracePt t="46429" x="1843088" y="5500688"/>
          <p14:tracePt t="46446" x="1814513" y="5500688"/>
          <p14:tracePt t="46462" x="1785938" y="5500688"/>
          <p14:tracePt t="46479" x="1743075" y="5500688"/>
          <p14:tracePt t="46496" x="1662113" y="5500688"/>
          <p14:tracePt t="46512" x="1590675" y="5500688"/>
          <p14:tracePt t="46529" x="1543050" y="5500688"/>
          <p14:tracePt t="46546" x="1490663" y="5500688"/>
          <p14:tracePt t="46562" x="1433513" y="5500688"/>
          <p14:tracePt t="46579" x="1404938" y="5500688"/>
          <p14:tracePt t="46596" x="1376363" y="5500688"/>
          <p14:tracePt t="46612" x="1343025" y="5500688"/>
          <p14:tracePt t="46629" x="1323975" y="5500688"/>
          <p14:tracePt t="46646" x="1314450" y="5500688"/>
          <p14:tracePt t="46662" x="1295400" y="5500688"/>
          <p14:tracePt t="46664" x="1290638" y="5500688"/>
          <p14:tracePt t="46680" x="1285875" y="5500688"/>
          <p14:tracePt t="46696" x="1281113" y="5500688"/>
          <p14:tracePt t="46712" x="1271588" y="5500688"/>
          <p14:tracePt t="46746" x="1266825" y="5500688"/>
          <p14:tracePt t="47149" x="1314450" y="5500688"/>
          <p14:tracePt t="47157" x="1385888" y="5491163"/>
          <p14:tracePt t="47165" x="1443038" y="5491163"/>
          <p14:tracePt t="47196" x="1762125" y="5491163"/>
          <p14:tracePt t="47229" x="2109788" y="5491163"/>
          <p14:tracePt t="47246" x="2262188" y="5491163"/>
          <p14:tracePt t="47262" x="2386013" y="5491163"/>
          <p14:tracePt t="47279" x="2500313" y="5491163"/>
          <p14:tracePt t="47296" x="2686050" y="5491163"/>
          <p14:tracePt t="47312" x="2800350" y="5495925"/>
          <p14:tracePt t="47329" x="2881313" y="5495925"/>
          <p14:tracePt t="47345" x="2947988" y="5495925"/>
          <p14:tracePt t="47362" x="3052763" y="5495925"/>
          <p14:tracePt t="47379" x="3105150" y="5510213"/>
          <p14:tracePt t="47395" x="3148013" y="5510213"/>
          <p14:tracePt t="47413" x="3181350" y="5510213"/>
          <p14:tracePt t="47429" x="3214688" y="5510213"/>
          <p14:tracePt t="47446" x="3224213" y="5510213"/>
          <p14:tracePt t="47462" x="3233738" y="5510213"/>
          <p14:tracePt t="47479" x="3243263" y="5510213"/>
          <p14:tracePt t="47496" x="3252788" y="5510213"/>
          <p14:tracePt t="47513" x="3257550" y="5510213"/>
          <p14:tracePt t="47529" x="3262313" y="5510213"/>
          <p14:tracePt t="47605" x="3248025" y="5505450"/>
          <p14:tracePt t="47611" x="3224213" y="5505450"/>
          <p14:tracePt t="47619" x="3181350" y="5495925"/>
          <p14:tracePt t="47629" x="3109913" y="5486400"/>
          <p14:tracePt t="47646" x="2924175" y="5486400"/>
          <p14:tracePt t="47663" x="2590800" y="5467350"/>
          <p14:tracePt t="47679" x="2390775" y="5453063"/>
          <p14:tracePt t="47696" x="2171700" y="5453063"/>
          <p14:tracePt t="47712" x="2014538" y="5453063"/>
          <p14:tracePt t="47729" x="1790700" y="5453063"/>
          <p14:tracePt t="47746" x="1657350" y="5453063"/>
          <p14:tracePt t="47762" x="1566863" y="5462588"/>
          <p14:tracePt t="47779" x="1495425" y="5467350"/>
          <p14:tracePt t="47796" x="1423988" y="5476875"/>
          <p14:tracePt t="47812" x="1381125" y="5486400"/>
          <p14:tracePt t="47829" x="1347788" y="5495925"/>
          <p14:tracePt t="47846" x="1300163" y="5495925"/>
          <p14:tracePt t="47862" x="1276350" y="5495925"/>
          <p14:tracePt t="47879" x="1262063" y="5495925"/>
          <p14:tracePt t="47896" x="1257300" y="5495925"/>
          <p14:tracePt t="47912" x="1247775" y="5495925"/>
          <p14:tracePt t="47929" x="1243013" y="5495925"/>
          <p14:tracePt t="47973" x="1247775" y="5500688"/>
          <p14:tracePt t="47979" x="1262063" y="5500688"/>
          <p14:tracePt t="47996" x="1309688" y="5510213"/>
          <p14:tracePt t="48012" x="1400175" y="5519738"/>
          <p14:tracePt t="48029" x="1566863" y="5543550"/>
          <p14:tracePt t="48046" x="1824038" y="5553075"/>
          <p14:tracePt t="48062" x="2014538" y="5548313"/>
          <p14:tracePt t="48079" x="2200275" y="5543550"/>
          <p14:tracePt t="48096" x="2371725" y="5524500"/>
          <p14:tracePt t="48112" x="2443163" y="5519738"/>
          <p14:tracePt t="48129" x="2486025" y="5510213"/>
          <p14:tracePt t="48146" x="2509838" y="5510213"/>
          <p14:tracePt t="48162" x="2524125" y="5510213"/>
          <p14:tracePt t="48179" x="2528888" y="5510213"/>
          <p14:tracePt t="48413" x="2609850" y="5505450"/>
          <p14:tracePt t="48420" x="2714625" y="5486400"/>
          <p14:tracePt t="48429" x="2814638" y="5476875"/>
          <p14:tracePt t="48446" x="3057525" y="5467350"/>
          <p14:tracePt t="48463" x="3281363" y="5457825"/>
          <p14:tracePt t="48479" x="3567113" y="5457825"/>
          <p14:tracePt t="48496" x="3743325" y="5457825"/>
          <p14:tracePt t="48512" x="3890963" y="5448300"/>
          <p14:tracePt t="48529" x="4105275" y="5434013"/>
          <p14:tracePt t="48545" x="4238625" y="5414963"/>
          <p14:tracePt t="48562" x="4357688" y="5391150"/>
          <p14:tracePt t="48579" x="4452938" y="5367338"/>
          <p14:tracePt t="48596" x="4576763" y="5353050"/>
          <p14:tracePt t="48612" x="4638675" y="5338763"/>
          <p14:tracePt t="48629" x="4700588" y="5338763"/>
          <p14:tracePt t="48646" x="4738688" y="5334000"/>
          <p14:tracePt t="48662" x="4776788" y="5324475"/>
          <p14:tracePt t="48679" x="4791075" y="5324475"/>
          <p14:tracePt t="48695" x="4795838" y="5324475"/>
          <p14:tracePt t="48713" x="4805363" y="5324475"/>
          <p14:tracePt t="48729" x="4810125" y="5324475"/>
          <p14:tracePt t="48745" x="4814888" y="5324475"/>
          <p14:tracePt t="49324" x="4752975" y="5324475"/>
          <p14:tracePt t="49331" x="4652963" y="5324475"/>
          <p14:tracePt t="49337" x="4529138" y="5324475"/>
          <p14:tracePt t="49347" x="4391025" y="5305425"/>
          <p14:tracePt t="49362" x="4157663" y="5276850"/>
          <p14:tracePt t="49379" x="3871913" y="5214938"/>
          <p14:tracePt t="49412" x="3309938" y="5053013"/>
          <p14:tracePt t="49446" x="2976563" y="4943475"/>
          <p14:tracePt t="49463" x="2814638" y="4905375"/>
          <p14:tracePt t="49479" x="2700338" y="4886325"/>
          <p14:tracePt t="49495" x="2586038" y="4872038"/>
          <p14:tracePt t="49512" x="2490788" y="4862513"/>
          <p14:tracePt t="49529" x="2414588" y="4848225"/>
          <p14:tracePt t="49545" x="2371725" y="4843463"/>
          <p14:tracePt t="49562" x="2343150" y="4829175"/>
          <p14:tracePt t="49579" x="2305050" y="4819650"/>
          <p14:tracePt t="49595" x="2243138" y="4786313"/>
          <p14:tracePt t="49612" x="2195513" y="4762500"/>
          <p14:tracePt t="49629" x="2152650" y="4729163"/>
          <p14:tracePt t="49646" x="2100263" y="4676775"/>
          <p14:tracePt t="49662" x="2066925" y="4652963"/>
          <p14:tracePt t="49679" x="2038350" y="4629150"/>
          <p14:tracePt t="49695" x="2019300" y="4605338"/>
          <p14:tracePt t="49712" x="2005013" y="4586288"/>
          <p14:tracePt t="49729" x="1995488" y="4581525"/>
          <p14:tracePt t="49746" x="1995488" y="4576763"/>
          <p14:tracePt t="49955" x="1947863" y="4557713"/>
          <p14:tracePt t="49962" x="1881188" y="4519613"/>
          <p14:tracePt t="49970" x="1819275" y="4495800"/>
          <p14:tracePt t="49979" x="1771650" y="4462463"/>
          <p14:tracePt t="49995" x="1690688" y="4414838"/>
          <p14:tracePt t="50013" x="1647825" y="4386263"/>
          <p14:tracePt t="50029" x="1595438" y="4362450"/>
          <p14:tracePt t="50045" x="1566863" y="4352925"/>
          <p14:tracePt t="50062" x="1543050" y="4338638"/>
          <p14:tracePt t="50079" x="1509713" y="4333875"/>
          <p14:tracePt t="50095" x="1462088" y="4333875"/>
          <p14:tracePt t="50112" x="1414463" y="4333875"/>
          <p14:tracePt t="50129" x="1366838" y="4329113"/>
          <p14:tracePt t="50146" x="1314450" y="4314825"/>
          <p14:tracePt t="50162" x="1290638" y="4305300"/>
          <p14:tracePt t="50179" x="1266825" y="4291013"/>
          <p14:tracePt t="50195" x="1243013" y="4248150"/>
          <p14:tracePt t="50212" x="1223963" y="4138613"/>
          <p14:tracePt t="50229" x="1214438" y="4067175"/>
          <p14:tracePt t="50245" x="1214438" y="4024313"/>
          <p14:tracePt t="50262" x="1214438" y="3995738"/>
          <p14:tracePt t="50280" x="1228725" y="3962400"/>
          <p14:tracePt t="50296" x="1243013" y="3948113"/>
          <p14:tracePt t="50312" x="1252538" y="3938588"/>
          <p14:tracePt t="50329" x="1300163" y="3919538"/>
          <p14:tracePt t="50345" x="1343025" y="3924300"/>
          <p14:tracePt t="50362" x="1376363" y="3929063"/>
          <p14:tracePt t="50379" x="1414463" y="3948113"/>
          <p14:tracePt t="50395" x="1457325" y="3971925"/>
          <p14:tracePt t="50412" x="1471613" y="3981450"/>
          <p14:tracePt t="50429" x="1481138" y="3990975"/>
          <p14:tracePt t="50445" x="1485900" y="3995738"/>
          <p14:tracePt t="50462" x="1485900" y="4014788"/>
          <p14:tracePt t="50479" x="1481138" y="4038600"/>
          <p14:tracePt t="50495" x="1466850" y="4062413"/>
          <p14:tracePt t="50513" x="1443038" y="4110038"/>
          <p14:tracePt t="50529" x="1423988" y="4148138"/>
          <p14:tracePt t="50545" x="1404938" y="4191000"/>
          <p14:tracePt t="50562" x="1400175" y="4243388"/>
          <p14:tracePt t="50579" x="1400175" y="4419600"/>
          <p14:tracePt t="50595" x="1404938" y="4543425"/>
          <p14:tracePt t="50612" x="1419225" y="4629150"/>
          <p14:tracePt t="50629" x="1423988" y="4700588"/>
          <p14:tracePt t="50645" x="1433513" y="4876800"/>
          <p14:tracePt t="50662" x="1452563" y="4995863"/>
          <p14:tracePt t="50679" x="1452563" y="5053013"/>
          <p14:tracePt t="50696" x="1462088" y="5091113"/>
          <p14:tracePt t="50712" x="1462088" y="5129213"/>
          <p14:tracePt t="50729" x="1462088" y="5143500"/>
          <p14:tracePt t="50745" x="1462088" y="5172075"/>
          <p14:tracePt t="50762" x="1462088" y="5224463"/>
          <p14:tracePt t="50779" x="1462088" y="5253038"/>
          <p14:tracePt t="50795" x="1462088" y="5281613"/>
          <p14:tracePt t="50812" x="1462088" y="5295900"/>
          <p14:tracePt t="50829" x="1462088" y="5305425"/>
          <p14:tracePt t="50845" x="1462088" y="5314950"/>
          <p14:tracePt t="50862" x="1462088" y="5319713"/>
          <p14:tracePt t="50879" x="1462088" y="5324475"/>
          <p14:tracePt t="50912" x="1466850" y="5324475"/>
          <p14:tracePt t="50929" x="1476375" y="5324475"/>
          <p14:tracePt t="50946" x="1533525" y="5295900"/>
          <p14:tracePt t="50962" x="1643063" y="5229225"/>
          <p14:tracePt t="50979" x="1776413" y="5157788"/>
          <p14:tracePt t="50995" x="1895475" y="5095875"/>
          <p14:tracePt t="51012" x="2043113" y="5005388"/>
          <p14:tracePt t="51029" x="2124075" y="4957763"/>
          <p14:tracePt t="51045" x="2176463" y="4933950"/>
          <p14:tracePt t="51062" x="2228850" y="4910138"/>
          <p14:tracePt t="51079" x="2276475" y="4895850"/>
          <p14:tracePt t="51095" x="2300288" y="4895850"/>
          <p14:tracePt t="51112" x="2319338" y="4895850"/>
          <p14:tracePt t="51129" x="2328863" y="4895850"/>
          <p14:tracePt t="51145" x="2338388" y="4895850"/>
          <p14:tracePt t="51162" x="2343150" y="4895850"/>
          <p14:tracePt t="51179" x="2347913" y="4895850"/>
          <p14:tracePt t="51234" x="2347913" y="4886325"/>
          <p14:tracePt t="51241" x="2347913" y="4872038"/>
          <p14:tracePt t="51248" x="2347913" y="4862513"/>
          <p14:tracePt t="51262" x="2343150" y="4824413"/>
          <p14:tracePt t="51279" x="2305050" y="4786313"/>
          <p14:tracePt t="51295" x="2252663" y="4738688"/>
          <p14:tracePt t="51313" x="2185988" y="4700588"/>
          <p14:tracePt t="51329" x="2114550" y="4672013"/>
          <p14:tracePt t="51345" x="2071688" y="4667250"/>
          <p14:tracePt t="51362" x="2024063" y="4667250"/>
          <p14:tracePt t="51379" x="1952625" y="4667250"/>
          <p14:tracePt t="51395" x="1876425" y="4681538"/>
          <p14:tracePt t="51412" x="1833563" y="4695825"/>
          <p14:tracePt t="51429" x="1800225" y="4695825"/>
          <p14:tracePt t="51445" x="1766888" y="4705350"/>
          <p14:tracePt t="51462" x="1728788" y="4705350"/>
          <p14:tracePt t="51479" x="1700213" y="4705350"/>
          <p14:tracePt t="51495" x="1666875" y="4714875"/>
          <p14:tracePt t="51512" x="1609725" y="4714875"/>
          <p14:tracePt t="51529" x="1576388" y="4714875"/>
          <p14:tracePt t="51545" x="1547813" y="4710113"/>
          <p14:tracePt t="51563" x="1524000" y="4700588"/>
          <p14:tracePt t="51579" x="1504950" y="4700588"/>
          <p14:tracePt t="51595" x="1495425" y="4700588"/>
          <p14:tracePt t="51612" x="1490663" y="4700588"/>
          <p14:tracePt t="51629" x="1481138" y="4700588"/>
          <p14:tracePt t="51645" x="1476375" y="4700588"/>
          <p14:tracePt t="51662" x="1471613" y="4700588"/>
          <p14:tracePt t="51679" x="1466850" y="4700588"/>
          <p14:tracePt t="51695" x="1447800" y="4700588"/>
          <p14:tracePt t="51712" x="1423988" y="4700588"/>
          <p14:tracePt t="51729" x="1404938" y="4700588"/>
          <p14:tracePt t="51745" x="1381125" y="4700588"/>
          <p14:tracePt t="51762" x="1333500" y="4705350"/>
          <p14:tracePt t="51779" x="1314450" y="4705350"/>
          <p14:tracePt t="51795" x="1290638" y="4705350"/>
          <p14:tracePt t="51812" x="1271588" y="4705350"/>
          <p14:tracePt t="51829" x="1238250" y="4700588"/>
          <p14:tracePt t="51845" x="1223963" y="4691063"/>
          <p14:tracePt t="51862" x="1204913" y="4667250"/>
          <p14:tracePt t="51879" x="1181100" y="4595813"/>
          <p14:tracePt t="51895" x="1171575" y="4552950"/>
          <p14:tracePt t="51912" x="1171575" y="4519613"/>
          <p14:tracePt t="51928" x="1171575" y="4491038"/>
          <p14:tracePt t="51945" x="1176338" y="4476750"/>
          <p14:tracePt t="51962" x="1185863" y="4471988"/>
          <p14:tracePt t="51979" x="1200150" y="4467225"/>
          <p14:tracePt t="51995" x="1223963" y="4467225"/>
          <p14:tracePt t="52012" x="1257300" y="4486275"/>
          <p14:tracePt t="52029" x="1281113" y="4500563"/>
          <p14:tracePt t="52045" x="1304925" y="4524375"/>
          <p14:tracePt t="52062" x="1328738" y="4567238"/>
          <p14:tracePt t="52079" x="1333500" y="4591050"/>
          <p14:tracePt t="52095" x="1338263" y="4600575"/>
          <p14:tracePt t="52112" x="1338263" y="4614863"/>
          <p14:tracePt t="52129" x="1338263" y="4633913"/>
          <p14:tracePt t="52145" x="1338263" y="4648200"/>
          <p14:tracePt t="52162" x="1338263" y="4662488"/>
          <p14:tracePt t="52178" x="1338263" y="4681538"/>
          <p14:tracePt t="52195" x="1338263" y="4729163"/>
          <p14:tracePt t="52212" x="1338263" y="4767263"/>
          <p14:tracePt t="52229" x="1338263" y="4810125"/>
          <p14:tracePt t="52246" x="1338263" y="4838700"/>
          <p14:tracePt t="52262" x="1338263" y="4881563"/>
          <p14:tracePt t="52278" x="1338263" y="4905375"/>
          <p14:tracePt t="52295" x="1338263" y="4919663"/>
          <p14:tracePt t="52313" x="1338263" y="4929188"/>
          <p14:tracePt t="52329" x="1343025" y="4933950"/>
          <p14:tracePt t="52541" x="1343025" y="4953000"/>
          <p14:tracePt t="52548" x="1343025" y="4981575"/>
          <p14:tracePt t="52562" x="1343025" y="5024438"/>
          <p14:tracePt t="52579" x="1343025" y="5053013"/>
          <p14:tracePt t="52595" x="1343025" y="5072063"/>
          <p14:tracePt t="52612" x="1338263" y="5081588"/>
          <p14:tracePt t="52628" x="1328738" y="5086350"/>
          <p14:tracePt t="52645" x="1319213" y="5086350"/>
          <p14:tracePt t="52662" x="1304925" y="5076825"/>
          <p14:tracePt t="52678" x="1281113" y="5053013"/>
          <p14:tracePt t="52695" x="1219200" y="4905375"/>
          <p14:tracePt t="52712" x="1176338" y="4791075"/>
          <p14:tracePt t="52729" x="1162050" y="4705350"/>
          <p14:tracePt t="52746" x="1147763" y="4629150"/>
          <p14:tracePt t="52762" x="1133475" y="4591050"/>
          <p14:tracePt t="52778" x="1133475" y="4572000"/>
          <p14:tracePt t="52795" x="1133475" y="4548188"/>
          <p14:tracePt t="52812" x="1133475" y="4538663"/>
          <p14:tracePt t="52829" x="1133475" y="4529138"/>
          <p14:tracePt t="52879" x="1138238" y="4533900"/>
          <p14:tracePt t="52886" x="1143000" y="4548188"/>
          <p14:tracePt t="52895" x="1157288" y="4572000"/>
          <p14:tracePt t="52912" x="1190625" y="4667250"/>
          <p14:tracePt t="52929" x="1223963" y="4795838"/>
          <p14:tracePt t="52945" x="1257300" y="4886325"/>
          <p14:tracePt t="52962" x="1271588" y="4933950"/>
          <p14:tracePt t="52978" x="1276350" y="4981575"/>
          <p14:tracePt t="52995" x="1290638" y="5038725"/>
          <p14:tracePt t="53012" x="1295400" y="5067300"/>
          <p14:tracePt t="53028" x="1295400" y="5095875"/>
          <p14:tracePt t="53045" x="1295400" y="5114925"/>
          <p14:tracePt t="53062" x="1295400" y="5143500"/>
          <p14:tracePt t="53078" x="1295400" y="5153025"/>
          <p14:tracePt t="53095" x="1295400" y="5167313"/>
          <p14:tracePt t="53112" x="1295400" y="5172075"/>
          <p14:tracePt t="53128" x="1295400" y="5181600"/>
          <p14:tracePt t="53145" x="1295400" y="5186363"/>
          <p14:tracePt t="53180" x="1295400" y="5191125"/>
          <p14:tracePt t="53414" x="1285875" y="5124450"/>
          <p14:tracePt t="53422" x="1271588" y="5033963"/>
          <p14:tracePt t="53430" x="1252538" y="4976813"/>
          <p14:tracePt t="53445" x="1247775" y="4905375"/>
          <p14:tracePt t="53462" x="1238250" y="4843463"/>
          <p14:tracePt t="53478" x="1223963" y="4795838"/>
          <p14:tracePt t="53495" x="1223963" y="4762500"/>
          <p14:tracePt t="53528" x="1223963" y="4752975"/>
          <p14:tracePt t="53562" x="1223963" y="4757738"/>
          <p14:tracePt t="53578" x="1223963" y="4776788"/>
          <p14:tracePt t="53595" x="1233488" y="4848225"/>
          <p14:tracePt t="53612" x="1247775" y="5019675"/>
          <p14:tracePt t="53628" x="1257300" y="5081588"/>
          <p14:tracePt t="53645" x="1262063" y="5114925"/>
          <p14:tracePt t="53662" x="1266825" y="5143500"/>
          <p14:tracePt t="53678" x="1266825" y="5162550"/>
          <p14:tracePt t="53695" x="1266825" y="5167313"/>
          <p14:tracePt t="53712" x="1266825" y="5176838"/>
          <p14:tracePt t="53729" x="1266825" y="5181600"/>
          <p14:tracePt t="53745" x="1266825" y="5186363"/>
          <p14:tracePt t="53775" x="1266825" y="5191125"/>
          <p14:tracePt t="53781" x="1271588" y="5195888"/>
          <p14:tracePt t="53797" x="1271588" y="5200650"/>
          <p14:tracePt t="53812" x="1276350" y="5200650"/>
          <p14:tracePt t="54428" x="1295400" y="5214938"/>
          <p14:tracePt t="54435" x="1314450" y="5233988"/>
          <p14:tracePt t="54445" x="1323975" y="5253038"/>
          <p14:tracePt t="54462" x="1347788" y="5276850"/>
          <p14:tracePt t="54479" x="1385888" y="5305425"/>
          <p14:tracePt t="54495" x="1395413" y="5319713"/>
          <p14:tracePt t="54512" x="1404938" y="5324475"/>
          <p14:tracePt t="54545" x="1414463" y="5338763"/>
          <p14:tracePt t="54663" x="1414463" y="5329238"/>
          <p14:tracePt t="54670" x="1419225" y="5310188"/>
          <p14:tracePt t="54678" x="1428750" y="5276850"/>
          <p14:tracePt t="54695" x="1433513" y="5186363"/>
          <p14:tracePt t="54712" x="1443038" y="5129213"/>
          <p14:tracePt t="54728" x="1447800" y="5024438"/>
          <p14:tracePt t="54745" x="1457325" y="4933950"/>
          <p14:tracePt t="54762" x="1471613" y="4862513"/>
          <p14:tracePt t="54778" x="1476375" y="4810125"/>
          <p14:tracePt t="54795" x="1490663" y="4776788"/>
          <p14:tracePt t="54812" x="1495425" y="4762500"/>
          <p14:tracePt t="54828" x="1504950" y="4757738"/>
          <p14:tracePt t="54846" x="1514475" y="4752975"/>
          <p14:tracePt t="54862" x="1557338" y="4752975"/>
          <p14:tracePt t="54878" x="1590675" y="4757738"/>
          <p14:tracePt t="54895" x="1619250" y="4757738"/>
          <p14:tracePt t="54914" x="1638300" y="4762500"/>
          <p14:tracePt t="54929" x="1647825" y="4762500"/>
          <p14:tracePt t="54945" x="1652588" y="4762500"/>
          <p14:tracePt t="55016" x="1647825" y="4762500"/>
          <p14:tracePt t="55023" x="1643063" y="4762500"/>
          <p14:tracePt t="55030" x="1633538" y="4762500"/>
          <p14:tracePt t="55045" x="1624013" y="4762500"/>
          <p14:tracePt t="55062" x="1614488" y="4762500"/>
          <p14:tracePt t="55078" x="1609725" y="4762500"/>
          <p14:tracePt t="55095" x="1604963" y="4757738"/>
          <p14:tracePt t="55112" x="1595438" y="4757738"/>
          <p14:tracePt t="55214" x="1604963" y="4757738"/>
          <p14:tracePt t="55221" x="1624013" y="4757738"/>
          <p14:tracePt t="55229" x="1647825" y="4757738"/>
          <p14:tracePt t="55245" x="1714500" y="4757738"/>
          <p14:tracePt t="55262" x="1781175" y="4757738"/>
          <p14:tracePt t="55278" x="1843088" y="4743450"/>
          <p14:tracePt t="55295" x="1971675" y="4743450"/>
          <p14:tracePt t="55312" x="2062163" y="4743450"/>
          <p14:tracePt t="55328" x="2152650" y="4743450"/>
          <p14:tracePt t="55345" x="2286000" y="4743450"/>
          <p14:tracePt t="55362" x="2400300" y="4743450"/>
          <p14:tracePt t="55378" x="2524125" y="4738688"/>
          <p14:tracePt t="55395" x="2647950" y="4719638"/>
          <p14:tracePt t="55412" x="2809875" y="4686300"/>
          <p14:tracePt t="55428" x="2924175" y="4672013"/>
          <p14:tracePt t="55445" x="3052763" y="4652963"/>
          <p14:tracePt t="55462" x="3162300" y="4648200"/>
          <p14:tracePt t="55478" x="3305175" y="4629150"/>
          <p14:tracePt t="55495" x="3395663" y="4629150"/>
          <p14:tracePt t="55512" x="3505200" y="4629150"/>
          <p14:tracePt t="55529" x="3643313" y="4633913"/>
          <p14:tracePt t="55545" x="3714750" y="4638675"/>
          <p14:tracePt t="55562" x="3776663" y="4652963"/>
          <p14:tracePt t="55578" x="3819525" y="4667250"/>
          <p14:tracePt t="55596" x="3848100" y="4672013"/>
          <p14:tracePt t="55612" x="3876675" y="4691063"/>
          <p14:tracePt t="55628" x="3881438" y="4695825"/>
          <p14:tracePt t="55645" x="3886200" y="4700588"/>
          <p14:tracePt t="55662" x="3881438" y="4719638"/>
          <p14:tracePt t="55678" x="3824288" y="4743450"/>
          <p14:tracePt t="55695" x="3652838" y="4810125"/>
          <p14:tracePt t="55712" x="3438525" y="4852988"/>
          <p14:tracePt t="55728" x="3095625" y="4900613"/>
          <p14:tracePt t="55745" x="2871788" y="4919663"/>
          <p14:tracePt t="55762" x="2686050" y="4929188"/>
          <p14:tracePt t="55779" x="2471738" y="4948238"/>
          <p14:tracePt t="55795" x="2271713" y="4962525"/>
          <p14:tracePt t="55812" x="2185988" y="4981575"/>
          <p14:tracePt t="55828" x="2128838" y="4986338"/>
          <p14:tracePt t="55845" x="2085975" y="4991100"/>
          <p14:tracePt t="55862" x="2076450" y="4991100"/>
          <p14:tracePt t="55878" x="2071688" y="4991100"/>
          <p14:tracePt t="55897" x="2066925" y="4991100"/>
          <p14:tracePt t="55934" x="2071688" y="4995863"/>
          <p14:tracePt t="55945" x="2081213" y="5000625"/>
          <p14:tracePt t="55962" x="2119313" y="5010150"/>
          <p14:tracePt t="55978" x="2243138" y="5024438"/>
          <p14:tracePt t="55995" x="2381250" y="5038725"/>
          <p14:tracePt t="56012" x="2495550" y="5048250"/>
          <p14:tracePt t="56029" x="2595563" y="5057775"/>
          <p14:tracePt t="56045" x="2795588" y="5057775"/>
          <p14:tracePt t="56062" x="2919413" y="5057775"/>
          <p14:tracePt t="56078" x="3009900" y="5053013"/>
          <p14:tracePt t="56095" x="3148013" y="5053013"/>
          <p14:tracePt t="56112" x="3228975" y="5053013"/>
          <p14:tracePt t="56128" x="3295650" y="5053013"/>
          <p14:tracePt t="56145" x="3357563" y="5053013"/>
          <p14:tracePt t="56163" x="3424238" y="5053013"/>
          <p14:tracePt t="56178" x="3457575" y="5053013"/>
          <p14:tracePt t="56195" x="3481388" y="5053013"/>
          <p14:tracePt t="56212" x="3500438" y="5053013"/>
          <p14:tracePt t="56228" x="3509963" y="5053013"/>
          <p14:tracePt t="56245" x="3519488" y="5053013"/>
          <p14:tracePt t="56261" x="3524250" y="5053013"/>
          <p14:tracePt t="56278" x="3529013" y="5053013"/>
          <p14:tracePt t="56522" x="3486150" y="5038725"/>
          <p14:tracePt t="56530" x="3438525" y="5024438"/>
          <p14:tracePt t="56545" x="3333750" y="4981575"/>
          <p14:tracePt t="56562" x="3243263" y="4924425"/>
          <p14:tracePt t="56579" x="3167063" y="4881563"/>
          <p14:tracePt t="56595" x="3090863" y="4833938"/>
          <p14:tracePt t="56611" x="3052763" y="4814888"/>
          <p14:tracePt t="56628" x="3028950" y="4800600"/>
          <p14:tracePt t="56645" x="3014663" y="4795838"/>
          <p14:tracePt t="56662" x="3000375" y="4786313"/>
          <p14:tracePt t="56678" x="2995613" y="4786313"/>
          <p14:tracePt t="56695" x="2995613" y="4781550"/>
          <p14:tracePt t="56712" x="2995613" y="4776788"/>
          <p14:tracePt t="56728" x="3000375" y="4767263"/>
          <p14:tracePt t="56745" x="3043238" y="4757738"/>
          <p14:tracePt t="56761" x="3114675" y="4733925"/>
          <p14:tracePt t="56778" x="3214688" y="4714875"/>
          <p14:tracePt t="56795" x="3267075" y="4705350"/>
          <p14:tracePt t="56812" x="3309938" y="4705350"/>
          <p14:tracePt t="56830" x="3348038" y="4705350"/>
          <p14:tracePt t="56845" x="3357563" y="4714875"/>
          <p14:tracePt t="56862" x="3367088" y="4738688"/>
          <p14:tracePt t="56878" x="3371850" y="4767263"/>
          <p14:tracePt t="56895" x="3357563" y="4843463"/>
          <p14:tracePt t="56912" x="3333750" y="4900613"/>
          <p14:tracePt t="56928" x="3295650" y="4938713"/>
          <p14:tracePt t="56945" x="3262313" y="4976813"/>
          <p14:tracePt t="56961" x="3219450" y="5010150"/>
          <p14:tracePt t="56978" x="3195638" y="5029200"/>
          <p14:tracePt t="56995" x="3186113" y="5033963"/>
          <p14:tracePt t="57012" x="3181350" y="5043488"/>
          <p14:tracePt t="57028" x="3176588" y="5043488"/>
          <p14:tracePt t="57080" x="3171825" y="5043488"/>
          <p14:tracePt t="57146" x="3167063" y="5043488"/>
          <p14:tracePt t="57160" x="3162300" y="5043488"/>
          <p14:tracePt t="57168" x="3157538" y="5043488"/>
          <p14:tracePt t="57178" x="3148013" y="5043488"/>
          <p14:tracePt t="57195" x="3119438" y="5043488"/>
          <p14:tracePt t="57211" x="3033713" y="5043488"/>
          <p14:tracePt t="57228" x="2909888" y="5033963"/>
          <p14:tracePt t="57245" x="2762250" y="5014913"/>
          <p14:tracePt t="57262" x="2600325" y="4981575"/>
          <p14:tracePt t="57278" x="2514600" y="4953000"/>
          <p14:tracePt t="57295" x="2447925" y="4924425"/>
          <p14:tracePt t="57312" x="2390775" y="4895850"/>
          <p14:tracePt t="57328" x="2309813" y="4852988"/>
          <p14:tracePt t="57345" x="2257425" y="4829175"/>
          <p14:tracePt t="57361" x="2219325" y="4800600"/>
          <p14:tracePt t="57378" x="2171700" y="4781550"/>
          <p14:tracePt t="57395" x="2109788" y="4757738"/>
          <p14:tracePt t="57411" x="2057400" y="4738688"/>
          <p14:tracePt t="57428" x="1995488" y="4714875"/>
          <p14:tracePt t="57445" x="1943100" y="4700588"/>
          <p14:tracePt t="57462" x="1876425" y="4676775"/>
          <p14:tracePt t="57478" x="1847850" y="4657725"/>
          <p14:tracePt t="57495" x="1828800" y="4643438"/>
          <p14:tracePt t="57512" x="1814513" y="4629150"/>
          <p14:tracePt t="57528" x="1800225" y="4610100"/>
          <p14:tracePt t="57545" x="1795463" y="4605338"/>
          <p14:tracePt t="57562" x="1790700" y="4600575"/>
          <p14:tracePt t="57578" x="1781175" y="4591050"/>
          <p14:tracePt t="57595" x="1766888" y="4591050"/>
          <p14:tracePt t="57612" x="1752600" y="4591050"/>
          <p14:tracePt t="57628" x="1724025" y="4600575"/>
          <p14:tracePt t="57645" x="1657350" y="4638675"/>
          <p14:tracePt t="57661" x="1590675" y="4691063"/>
          <p14:tracePt t="57679" x="1504950" y="4791075"/>
          <p14:tracePt t="57695" x="1438275" y="4891088"/>
          <p14:tracePt t="57712" x="1371600" y="4972050"/>
          <p14:tracePt t="57728" x="1347788" y="5000625"/>
          <p14:tracePt t="57745" x="1333500" y="5010150"/>
          <p14:tracePt t="57762" x="1323975" y="5024438"/>
          <p14:tracePt t="57778" x="1319213" y="5029200"/>
          <p14:tracePt t="57795" x="1314450" y="5038725"/>
          <p14:tracePt t="57880" x="1323975" y="5033963"/>
          <p14:tracePt t="57888" x="1362075" y="5005388"/>
          <p14:tracePt t="57895" x="1414463" y="4943475"/>
          <p14:tracePt t="57911" x="1543050" y="4805363"/>
          <p14:tracePt t="57928" x="1685925" y="4691063"/>
          <p14:tracePt t="57945" x="1852613" y="4600575"/>
          <p14:tracePt t="57962" x="2038350" y="4529138"/>
          <p14:tracePt t="57978" x="2095500" y="4510088"/>
          <p14:tracePt t="57995" x="2128838" y="4500563"/>
          <p14:tracePt t="58011" x="2157413" y="4500563"/>
          <p14:tracePt t="58028" x="2162175" y="4500563"/>
          <p14:tracePt t="58045" x="2171700" y="4510088"/>
          <p14:tracePt t="58062" x="2171700" y="4543425"/>
          <p14:tracePt t="58078" x="2090738" y="4786313"/>
          <p14:tracePt t="58095" x="2028825" y="4895850"/>
          <p14:tracePt t="58111" x="1971675" y="5005388"/>
          <p14:tracePt t="58129" x="1924050" y="5091113"/>
          <p14:tracePt t="58145" x="1895475" y="5176838"/>
          <p14:tracePt t="58162" x="1890713" y="5205413"/>
          <p14:tracePt t="58178" x="1890713" y="5214938"/>
          <p14:tracePt t="58195" x="1962150" y="5224463"/>
          <p14:tracePt t="58211" x="2047875" y="5200650"/>
          <p14:tracePt t="58228" x="2143125" y="5148263"/>
          <p14:tracePt t="58245" x="2266950" y="5081588"/>
          <p14:tracePt t="58262" x="2447925" y="4976813"/>
          <p14:tracePt t="58278" x="2538413" y="4895850"/>
          <p14:tracePt t="58295" x="2619375" y="4819650"/>
          <p14:tracePt t="58311" x="2681288" y="4748213"/>
          <p14:tracePt t="58328" x="2747963" y="4695825"/>
          <p14:tracePt t="58345" x="2767013" y="4681538"/>
          <p14:tracePt t="58361" x="2776538" y="4672013"/>
          <p14:tracePt t="58378" x="2786063" y="4662488"/>
          <p14:tracePt t="58395" x="2790825" y="4662488"/>
          <p14:tracePt t="58412" x="2790825" y="4676775"/>
          <p14:tracePt t="58428" x="2781300" y="4738688"/>
          <p14:tracePt t="58445" x="2743200" y="4838700"/>
          <p14:tracePt t="58461" x="2724150" y="4895850"/>
          <p14:tracePt t="58478" x="2714625" y="4924425"/>
          <p14:tracePt t="58495" x="2705100" y="4943475"/>
          <p14:tracePt t="58511" x="2705100" y="4953000"/>
          <p14:tracePt t="58528" x="2709863" y="4953000"/>
          <p14:tracePt t="58545" x="2738438" y="4953000"/>
          <p14:tracePt t="58563" x="2805113" y="4933950"/>
          <p14:tracePt t="58578" x="2919413" y="4862513"/>
          <p14:tracePt t="58595" x="3000375" y="4805363"/>
          <p14:tracePt t="58612" x="3057525" y="4752975"/>
          <p14:tracePt t="58628" x="3133725" y="4691063"/>
          <p14:tracePt t="58645" x="3171825" y="4667250"/>
          <p14:tracePt t="58661" x="3200400" y="4657725"/>
          <p14:tracePt t="58678" x="3219450" y="4643438"/>
          <p14:tracePt t="58695" x="3233738" y="4633913"/>
          <p14:tracePt t="58711" x="3238500" y="4633913"/>
          <p14:tracePt t="58728" x="3243263" y="4638675"/>
          <p14:tracePt t="58746" x="3243263" y="4681538"/>
          <p14:tracePt t="58761" x="3224213" y="4786313"/>
          <p14:tracePt t="58778" x="3205163" y="4829175"/>
          <p14:tracePt t="58795" x="3195638" y="4867275"/>
          <p14:tracePt t="58812" x="3186113" y="4905375"/>
          <p14:tracePt t="58828" x="3181350" y="4924425"/>
          <p14:tracePt t="58845" x="3176588" y="4933950"/>
          <p14:tracePt t="58861" x="3176588" y="4938713"/>
          <p14:tracePt t="58878" x="3176588" y="4943475"/>
          <p14:tracePt t="58989" x="3176588" y="4948238"/>
          <p14:tracePt t="58996" x="3176588" y="4953000"/>
          <p14:tracePt t="59445" x="3214688" y="4924425"/>
          <p14:tracePt t="59452" x="3262313" y="4881563"/>
          <p14:tracePt t="59461" x="3314700" y="4838700"/>
          <p14:tracePt t="59478" x="3405188" y="4772025"/>
          <p14:tracePt t="59495" x="3533775" y="4695825"/>
          <p14:tracePt t="59511" x="3600450" y="4648200"/>
          <p14:tracePt t="59545" x="3690938" y="4605338"/>
          <p14:tracePt t="59578" x="3743325" y="4567238"/>
          <p14:tracePt t="59595" x="3757613" y="4562475"/>
          <p14:tracePt t="59611" x="3767138" y="4552950"/>
          <p14:tracePt t="59628" x="3786188" y="4552950"/>
          <p14:tracePt t="59645" x="3790950" y="4552950"/>
          <p14:tracePt t="59661" x="3795713" y="4552950"/>
          <p14:tracePt t="59678" x="3805238" y="4552950"/>
          <p14:tracePt t="59695" x="3810000" y="4581525"/>
          <p14:tracePt t="59711" x="3800475" y="4695825"/>
          <p14:tracePt t="59728" x="3767138" y="4843463"/>
          <p14:tracePt t="59745" x="3729038" y="4967288"/>
          <p14:tracePt t="59761" x="3709988" y="4995863"/>
          <p14:tracePt t="59778" x="3700463" y="5010150"/>
          <p14:tracePt t="59795" x="3695700" y="5019675"/>
          <p14:tracePt t="59811" x="3695700" y="5029200"/>
          <p14:tracePt t="59828" x="3695700" y="5038725"/>
          <p14:tracePt t="59877" x="3695700" y="5043488"/>
          <p14:tracePt t="60134" x="3738563" y="4819650"/>
          <p14:tracePt t="60142" x="3810000" y="4524375"/>
          <p14:tracePt t="60149" x="3919538" y="4205288"/>
          <p14:tracePt t="60162" x="4052888" y="3757613"/>
          <p14:tracePt t="60179" x="4371975" y="2776538"/>
          <p14:tracePt t="60195" x="4481513" y="2433638"/>
          <p14:tracePt t="60212" x="4595813" y="2000250"/>
          <p14:tracePt t="60229" x="4672013" y="1814513"/>
          <p14:tracePt t="60245" x="4762500" y="1571625"/>
          <p14:tracePt t="60261" x="4814888" y="1452563"/>
          <p14:tracePt t="60278" x="4843463" y="1357313"/>
          <p14:tracePt t="60295" x="4900613" y="1271588"/>
          <p14:tracePt t="60311" x="4953000" y="1171575"/>
          <p14:tracePt t="60328" x="5019675" y="1062038"/>
          <p14:tracePt t="60345" x="5086350" y="962025"/>
          <p14:tracePt t="60361" x="5157788" y="871538"/>
          <p14:tracePt t="60378" x="5210175" y="823913"/>
          <p14:tracePt t="60394" x="5276850" y="785813"/>
          <p14:tracePt t="60411" x="5338763" y="757238"/>
          <p14:tracePt t="60428" x="5419725" y="733425"/>
          <p14:tracePt t="60445" x="5457825" y="723900"/>
          <p14:tracePt t="60462" x="5486400" y="723900"/>
          <p14:tracePt t="60478" x="5495925" y="723900"/>
          <p14:tracePt t="60495" x="5519738" y="723900"/>
          <p14:tracePt t="60511" x="5529263" y="728663"/>
          <p14:tracePt t="60528" x="5529263" y="747713"/>
          <p14:tracePt t="60545" x="5472113" y="871538"/>
          <p14:tracePt t="60561" x="5338763" y="990600"/>
          <p14:tracePt t="60578" x="5153025" y="1090613"/>
          <p14:tracePt t="60594" x="4919663" y="1171575"/>
          <p14:tracePt t="60611" x="4591050" y="1209675"/>
          <p14:tracePt t="60628" x="4452938" y="1195388"/>
          <p14:tracePt t="60645" x="4333875" y="1143000"/>
          <p14:tracePt t="60661" x="4248150" y="1042988"/>
          <p14:tracePt t="60663" x="4214813" y="971550"/>
          <p14:tracePt t="60678" x="4200525" y="833438"/>
          <p14:tracePt t="60695" x="4267200" y="633413"/>
          <p14:tracePt t="60713" x="4381500" y="338138"/>
          <p14:tracePt t="60728" x="4681538" y="166688"/>
          <p14:tracePt t="60745" x="4886325" y="128588"/>
          <p14:tracePt t="60761" x="5076825" y="104775"/>
          <p14:tracePt t="60778" x="5233988" y="95250"/>
          <p14:tracePt t="60795" x="5343525" y="85725"/>
          <p14:tracePt t="60811" x="5424488" y="95250"/>
          <p14:tracePt t="60828" x="5457825" y="133350"/>
          <p14:tracePt t="60844" x="5486400" y="228600"/>
          <p14:tracePt t="60861" x="5491163" y="357188"/>
          <p14:tracePt t="60878" x="5453063" y="452438"/>
          <p14:tracePt t="60895" x="5338763" y="642938"/>
          <p14:tracePt t="60911" x="5162550" y="900113"/>
          <p14:tracePt t="60928" x="4852988" y="1395413"/>
          <p14:tracePt t="60945" x="4657725" y="1671638"/>
          <p14:tracePt t="60962" x="4438650" y="2047875"/>
          <p14:tracePt t="60979" x="4271963" y="2352675"/>
          <p14:tracePt t="60995" x="4038600" y="2843213"/>
          <p14:tracePt t="61012" x="3910013" y="3100388"/>
          <p14:tracePt t="61028" x="3633788" y="3709988"/>
          <p14:tracePt t="61045" x="3319463" y="4500563"/>
          <p14:tracePt t="61062" x="3224213" y="4729163"/>
          <p14:tracePt t="61078" x="3109913" y="4972050"/>
          <p14:tracePt t="61095" x="3019425" y="5138738"/>
          <p14:tracePt t="61111" x="2971800" y="5233988"/>
          <p14:tracePt t="61128" x="2957513" y="5248275"/>
          <p14:tracePt t="61145" x="2957513" y="5253038"/>
          <p14:tracePt t="61339" x="2881313" y="5281613"/>
          <p14:tracePt t="61346" x="2743200" y="5348288"/>
          <p14:tracePt t="61354" x="2628900" y="5386388"/>
          <p14:tracePt t="61361" x="2514600" y="5414963"/>
          <p14:tracePt t="61378" x="2366963" y="5438775"/>
          <p14:tracePt t="61394" x="2243138" y="5429250"/>
          <p14:tracePt t="61412" x="2143125" y="5362575"/>
          <p14:tracePt t="61428" x="1990725" y="5143500"/>
          <p14:tracePt t="61444" x="1924050" y="4914900"/>
          <p14:tracePt t="61461" x="1871663" y="4681538"/>
          <p14:tracePt t="61478" x="1847850" y="4557713"/>
          <p14:tracePt t="61494" x="1838325" y="4533900"/>
          <p14:tracePt t="61512" x="1838325" y="4524375"/>
          <p14:tracePt t="61528" x="1833563" y="4524375"/>
          <p14:tracePt t="61544" x="1781175" y="4633913"/>
          <p14:tracePt t="61561" x="1719263" y="4795838"/>
          <p14:tracePt t="61578" x="1633538" y="5095875"/>
          <p14:tracePt t="61595" x="1543050" y="5429250"/>
          <p14:tracePt t="61611" x="1504950" y="5715000"/>
          <p14:tracePt t="61628" x="1476375" y="5886450"/>
          <p14:tracePt t="61644" x="1471613" y="5953125"/>
          <p14:tracePt t="61661" x="1457325" y="6010275"/>
          <p14:tracePt t="61678" x="1457325" y="6024563"/>
          <p14:tracePt t="61695" x="1457325" y="6038850"/>
          <p14:tracePt t="61711" x="1457325" y="6043613"/>
          <p14:tracePt t="61728" x="1457325" y="6053138"/>
          <p14:tracePt t="61744" x="1457325" y="6057900"/>
          <p14:tracePt t="61779" x="1457325" y="6062663"/>
          <p14:tracePt t="61809" x="1457325" y="6067425"/>
          <p14:tracePt t="61846" x="1457325" y="6072188"/>
          <p14:tracePt t="61890" x="1462088" y="6072188"/>
          <p14:tracePt t="61904" x="1471613" y="6072188"/>
          <p14:tracePt t="61912" x="1476375" y="6062663"/>
          <p14:tracePt t="61919" x="1500188" y="6034088"/>
          <p14:tracePt t="61928" x="1533525" y="5943600"/>
          <p14:tracePt t="61944" x="1633538" y="5705475"/>
          <p14:tracePt t="61961" x="1795463" y="5238750"/>
          <p14:tracePt t="61978" x="1943100" y="4776788"/>
          <p14:tracePt t="61995" x="2033588" y="4457700"/>
          <p14:tracePt t="62012" x="2071688" y="4319588"/>
          <p14:tracePt t="62028" x="2090738" y="4233863"/>
          <p14:tracePt t="62044" x="2090738" y="4210050"/>
          <p14:tracePt t="62061" x="2090738" y="4195763"/>
          <p14:tracePt t="62078" x="2085975" y="4191000"/>
          <p14:tracePt t="62095" x="2076450" y="4181475"/>
          <p14:tracePt t="62111" x="2047875" y="4195763"/>
          <p14:tracePt t="62128" x="1962150" y="4352925"/>
          <p14:tracePt t="62144" x="1876425" y="4538663"/>
          <p14:tracePt t="62161" x="1738313" y="4957763"/>
          <p14:tracePt t="62178" x="1685925" y="5095875"/>
          <p14:tracePt t="62194" x="1643063" y="5233988"/>
          <p14:tracePt t="62211" x="1600200" y="5372100"/>
          <p14:tracePt t="62228" x="1576388" y="5514975"/>
          <p14:tracePt t="62244" x="1576388" y="5572125"/>
          <p14:tracePt t="62261" x="1576388" y="5610225"/>
          <p14:tracePt t="62278" x="1581150" y="5648325"/>
          <p14:tracePt t="62295" x="1590675" y="5657850"/>
          <p14:tracePt t="62311" x="1600200" y="5672138"/>
          <p14:tracePt t="62328" x="1628775" y="5686425"/>
          <p14:tracePt t="62345" x="1700213" y="5691188"/>
          <p14:tracePt t="62361" x="1795463" y="5686425"/>
          <p14:tracePt t="62378" x="1924050" y="5662613"/>
          <p14:tracePt t="62394" x="2062163" y="5619750"/>
          <p14:tracePt t="62411" x="2319338" y="5500688"/>
          <p14:tracePt t="62428" x="2500313" y="5414963"/>
          <p14:tracePt t="62444" x="2643188" y="5357813"/>
          <p14:tracePt t="62461" x="2743200" y="5305425"/>
          <p14:tracePt t="62478" x="2857500" y="5253038"/>
          <p14:tracePt t="62495" x="2900363" y="5233988"/>
          <p14:tracePt t="62511" x="2938463" y="5219700"/>
          <p14:tracePt t="62530" x="2971800" y="5210175"/>
          <p14:tracePt t="62545" x="2990850" y="5205413"/>
          <p14:tracePt t="62561" x="3000375" y="5205413"/>
          <p14:tracePt t="62578" x="3005138" y="5205413"/>
          <p14:tracePt t="62594" x="3009900" y="5205413"/>
          <p14:tracePt t="62628" x="3005138" y="5205413"/>
          <p14:tracePt t="62803" x="3057525" y="5191125"/>
          <p14:tracePt t="62819" x="3171825" y="5157788"/>
          <p14:tracePt t="62837" x="3357563" y="5124450"/>
          <p14:tracePt t="62846" x="3405188" y="5114925"/>
          <p14:tracePt t="62861" x="3476625" y="5100638"/>
          <p14:tracePt t="62878" x="3509963" y="5095875"/>
          <p14:tracePt t="62895" x="3543300" y="5095875"/>
          <p14:tracePt t="62911" x="3552825" y="5095875"/>
          <p14:tracePt t="62928" x="3562350" y="5095875"/>
          <p14:tracePt t="62945" x="3567113" y="5095875"/>
          <p14:tracePt t="62961" x="3571875" y="5095875"/>
          <p14:tracePt t="62978" x="3576638" y="5095875"/>
          <p14:tracePt t="63011" x="3581400" y="5095875"/>
          <p14:tracePt t="63028" x="3590925" y="5095875"/>
          <p14:tracePt t="63044" x="3600450" y="5095875"/>
          <p14:tracePt t="63061" x="3605213" y="5095875"/>
          <p14:tracePt t="63078" x="3609975" y="5095875"/>
          <p14:tracePt t="63094" x="3614738" y="5095875"/>
          <p14:tracePt t="63124" x="3614738" y="5091113"/>
          <p14:tracePt t="63130" x="3614738" y="5086350"/>
          <p14:tracePt t="63145" x="3614738" y="5072063"/>
          <p14:tracePt t="63161" x="3595688" y="5033963"/>
          <p14:tracePt t="63178" x="3552825" y="4967288"/>
          <p14:tracePt t="63194" x="3490913" y="4905375"/>
          <p14:tracePt t="63211" x="3390900" y="4824413"/>
          <p14:tracePt t="63228" x="3338513" y="4795838"/>
          <p14:tracePt t="63244" x="3300413" y="4772025"/>
          <p14:tracePt t="63261" x="3271838" y="4752975"/>
          <p14:tracePt t="63278" x="3238500" y="4743450"/>
          <p14:tracePt t="63294" x="3209925" y="4733925"/>
          <p14:tracePt t="63311" x="3176588" y="4724400"/>
          <p14:tracePt t="63328" x="3148013" y="4724400"/>
          <p14:tracePt t="63344" x="3095625" y="4710113"/>
          <p14:tracePt t="63361" x="3057525" y="4705350"/>
          <p14:tracePt t="63378" x="3028950" y="4700588"/>
          <p14:tracePt t="63394" x="2990850" y="4686300"/>
          <p14:tracePt t="63411" x="2967038" y="4676775"/>
          <p14:tracePt t="63428" x="2943225" y="4672013"/>
          <p14:tracePt t="63445" x="2914650" y="4662488"/>
          <p14:tracePt t="63461" x="2862263" y="4662488"/>
          <p14:tracePt t="63478" x="2833688" y="4662488"/>
          <p14:tracePt t="63494" x="2800350" y="4662488"/>
          <p14:tracePt t="63512" x="2762250" y="4662488"/>
          <p14:tracePt t="63528" x="2728913" y="4662488"/>
          <p14:tracePt t="63544" x="2709863" y="4662488"/>
          <p14:tracePt t="63562" x="2695575" y="4662488"/>
          <p14:tracePt t="63578" x="2690813" y="4662488"/>
          <p14:tracePt t="63594" x="2681288" y="4662488"/>
          <p14:tracePt t="63611" x="2671763" y="4662488"/>
          <p14:tracePt t="63667" x="2676525" y="4662488"/>
          <p14:tracePt t="63674" x="2690813" y="4662488"/>
          <p14:tracePt t="63682" x="2709863" y="4662488"/>
          <p14:tracePt t="63695" x="2733675" y="4662488"/>
          <p14:tracePt t="63711" x="2814638" y="4662488"/>
          <p14:tracePt t="63728" x="2895600" y="4662488"/>
          <p14:tracePt t="63745" x="2967038" y="4657725"/>
          <p14:tracePt t="63761" x="3043238" y="4657725"/>
          <p14:tracePt t="63778" x="3152775" y="4662488"/>
          <p14:tracePt t="63795" x="3214688" y="4672013"/>
          <p14:tracePt t="63811" x="3271838" y="4681538"/>
          <p14:tracePt t="63828" x="3390900" y="4686300"/>
          <p14:tracePt t="63844" x="3467100" y="4686300"/>
          <p14:tracePt t="63861" x="3538538" y="4686300"/>
          <p14:tracePt t="63878" x="3595688" y="4686300"/>
          <p14:tracePt t="63894" x="3662363" y="4686300"/>
          <p14:tracePt t="63911" x="3705225" y="4686300"/>
          <p14:tracePt t="63928" x="3743325" y="4686300"/>
          <p14:tracePt t="63944" x="3786188" y="4686300"/>
          <p14:tracePt t="63961" x="3862388" y="4686300"/>
          <p14:tracePt t="63978" x="3910013" y="4695825"/>
          <p14:tracePt t="63994" x="3952875" y="4700588"/>
          <p14:tracePt t="64011" x="4014788" y="4700588"/>
          <p14:tracePt t="64028" x="4057650" y="4700588"/>
          <p14:tracePt t="64044" x="4100513" y="4700588"/>
          <p14:tracePt t="64061" x="4133850" y="4700588"/>
          <p14:tracePt t="64078" x="4195763" y="4700588"/>
          <p14:tracePt t="64094" x="4238625" y="4700588"/>
          <p14:tracePt t="64111" x="4276725" y="4700588"/>
          <p14:tracePt t="64128" x="4310063" y="4700588"/>
          <p14:tracePt t="64144" x="4352925" y="4686300"/>
          <p14:tracePt t="64161" x="4367213" y="4681538"/>
          <p14:tracePt t="64178" x="4376738" y="4681538"/>
          <p14:tracePt t="64194" x="4386263" y="4681538"/>
          <p14:tracePt t="64211" x="4395788" y="4681538"/>
          <p14:tracePt t="64586" x="4386263" y="4548188"/>
          <p14:tracePt t="64593" x="4386263" y="4343400"/>
          <p14:tracePt t="64599" x="4386263" y="4181475"/>
          <p14:tracePt t="64611" x="4410075" y="3838575"/>
          <p14:tracePt t="64629" x="4433888" y="3481388"/>
          <p14:tracePt t="64644" x="4491038" y="3109913"/>
          <p14:tracePt t="64677" x="4529138" y="2924175"/>
          <p14:tracePt t="64680" x="4533900" y="2909888"/>
          <p14:tracePt t="64711" x="4572000" y="2862263"/>
          <p14:tracePt t="64728" x="4600575" y="2838450"/>
          <p14:tracePt t="64744" x="4638675" y="2809875"/>
          <p14:tracePt t="64761" x="4729163" y="2786063"/>
          <p14:tracePt t="64778" x="4795838" y="2786063"/>
          <p14:tracePt t="64794" x="4852988" y="2786063"/>
          <p14:tracePt t="64812" x="4905375" y="2786063"/>
          <p14:tracePt t="64828" x="4957763" y="2786063"/>
          <p14:tracePt t="64844" x="4991100" y="2786063"/>
          <p14:tracePt t="64861" x="5014913" y="2786063"/>
          <p14:tracePt t="64878" x="5033963" y="2786063"/>
          <p14:tracePt t="64894" x="5043488" y="2786063"/>
          <p14:tracePt t="64911" x="5048250" y="2786063"/>
          <p14:tracePt t="65107" x="5114925" y="2771775"/>
          <p14:tracePt t="65113" x="5205413" y="2752725"/>
          <p14:tracePt t="65128" x="5429250" y="2714625"/>
          <p14:tracePt t="65144" x="5629275" y="2705100"/>
          <p14:tracePt t="65161" x="5795963" y="2705100"/>
          <p14:tracePt t="65178" x="5976938" y="2709863"/>
          <p14:tracePt t="65194" x="6181725" y="2743200"/>
          <p14:tracePt t="65211" x="6305550" y="2771775"/>
          <p14:tracePt t="65228" x="6443663" y="2781300"/>
          <p14:tracePt t="65245" x="6634163" y="2805113"/>
          <p14:tracePt t="65261" x="6729413" y="2809875"/>
          <p14:tracePt t="65278" x="6819900" y="2828925"/>
          <p14:tracePt t="65294" x="6924675" y="2833688"/>
          <p14:tracePt t="65311" x="7048500" y="2833688"/>
          <p14:tracePt t="65327" x="7110413" y="2824163"/>
          <p14:tracePt t="65344" x="7153275" y="2819400"/>
          <p14:tracePt t="65361" x="7191375" y="2800350"/>
          <p14:tracePt t="65377" x="7229475" y="2786063"/>
          <p14:tracePt t="65394" x="7248525" y="2781300"/>
          <p14:tracePt t="65411" x="7258050" y="2776538"/>
          <p14:tracePt t="65427" x="7258050" y="2757488"/>
          <p14:tracePt t="65444" x="7248525" y="2733675"/>
          <p14:tracePt t="65461" x="7167563" y="2671763"/>
          <p14:tracePt t="65478" x="6981825" y="2576513"/>
          <p14:tracePt t="65494" x="6743700" y="2500313"/>
          <p14:tracePt t="65511" x="6319838" y="2390775"/>
          <p14:tracePt t="65528" x="6096000" y="2376488"/>
          <p14:tracePt t="65544" x="5886450" y="2386013"/>
          <p14:tracePt t="65561" x="5672138" y="2476500"/>
          <p14:tracePt t="65578" x="5572125" y="2543175"/>
          <p14:tracePt t="65594" x="5505450" y="2586038"/>
          <p14:tracePt t="65611" x="5462588" y="2628900"/>
          <p14:tracePt t="65627" x="5400675" y="2771775"/>
          <p14:tracePt t="65644" x="5395913" y="2876550"/>
          <p14:tracePt t="65661" x="5434013" y="2952750"/>
          <p14:tracePt t="65678" x="5505450" y="3024188"/>
          <p14:tracePt t="65694" x="5648325" y="3076575"/>
          <p14:tracePt t="65711" x="5791200" y="3095625"/>
          <p14:tracePt t="65727" x="5938838" y="3090863"/>
          <p14:tracePt t="65745" x="6200775" y="3048000"/>
          <p14:tracePt t="65761" x="6357938" y="3000375"/>
          <p14:tracePt t="65777" x="6477000" y="2943225"/>
          <p14:tracePt t="65794" x="6596063" y="2890838"/>
          <p14:tracePt t="65811" x="6724650" y="2809875"/>
          <p14:tracePt t="65827" x="6767513" y="2776538"/>
          <p14:tracePt t="65844" x="6796088" y="2747963"/>
          <p14:tracePt t="65861" x="6810375" y="2686050"/>
          <p14:tracePt t="65879" x="6772275" y="2509838"/>
          <p14:tracePt t="65896" x="6696075" y="2409825"/>
          <p14:tracePt t="65911" x="6562725" y="2314575"/>
          <p14:tracePt t="65928" x="6291263" y="2228850"/>
          <p14:tracePt t="65944" x="5953125" y="2243138"/>
          <p14:tracePt t="65961" x="5724525" y="2333625"/>
          <p14:tracePt t="65978" x="5567363" y="2443163"/>
          <p14:tracePt t="65994" x="5405438" y="2562225"/>
          <p14:tracePt t="66011" x="5357813" y="2605088"/>
          <p14:tracePt t="66028" x="5329238" y="2619375"/>
          <p14:tracePt t="66044" x="5310188" y="2638425"/>
          <p14:tracePt t="66061" x="5295900" y="2647950"/>
          <p14:tracePt t="66077" x="5291138" y="2652713"/>
          <p14:tracePt t="66094" x="5286375" y="2657475"/>
          <p14:tracePt t="66111" x="5276850" y="2662238"/>
          <p14:tracePt t="66127" x="5238750" y="2709863"/>
          <p14:tracePt t="66144" x="5157788" y="2805113"/>
          <p14:tracePt t="66161" x="5048250" y="2947988"/>
          <p14:tracePt t="66163" x="4943475" y="3062288"/>
          <p14:tracePt t="66178" x="4724400" y="3362325"/>
          <p14:tracePt t="66194" x="3952875" y="4452938"/>
          <p14:tracePt t="66211" x="3443288" y="5195888"/>
          <p14:tracePt t="66228" x="3105150" y="5719763"/>
          <p14:tracePt t="66245" x="2805113" y="6048375"/>
          <p14:tracePt t="66262" x="2690813" y="6172200"/>
          <p14:tracePt t="66278" x="2647950" y="6215063"/>
          <p14:tracePt t="66294" x="2624138" y="6234113"/>
          <p14:tracePt t="66509" x="2547938" y="6234113"/>
          <p14:tracePt t="66515" x="2447925" y="6234113"/>
          <p14:tracePt t="66527" x="2324100" y="6234113"/>
          <p14:tracePt t="66544" x="2105025" y="6219825"/>
          <p14:tracePt t="66561" x="1876425" y="6176963"/>
          <p14:tracePt t="66577" x="1714500" y="6115050"/>
          <p14:tracePt t="66594" x="1595438" y="6062663"/>
          <p14:tracePt t="66611" x="1500188" y="6019800"/>
          <p14:tracePt t="66627" x="1423988" y="5981700"/>
          <p14:tracePt t="66644" x="1381125" y="5957888"/>
          <p14:tracePt t="66661" x="1347788" y="5929313"/>
          <p14:tracePt t="66663" x="1328738" y="5919788"/>
          <p14:tracePt t="66678" x="1304925" y="5895975"/>
          <p14:tracePt t="66694" x="1285875" y="5881688"/>
          <p14:tracePt t="66711" x="1271588" y="5867400"/>
          <p14:tracePt t="66727" x="1257300" y="5862638"/>
          <p14:tracePt t="66744" x="1247775" y="5848350"/>
          <p14:tracePt t="66761" x="1243013" y="5834063"/>
          <p14:tracePt t="66777" x="1228725" y="5781675"/>
          <p14:tracePt t="66794" x="1228725" y="5691188"/>
          <p14:tracePt t="66811" x="1228725" y="5648325"/>
          <p14:tracePt t="66827" x="1228725" y="5619750"/>
          <p14:tracePt t="66845" x="1228725" y="5595938"/>
          <p14:tracePt t="66861" x="1228725" y="5572125"/>
          <p14:tracePt t="66877" x="1228725" y="5557838"/>
          <p14:tracePt t="66894" x="1228725" y="5543550"/>
          <p14:tracePt t="66911" x="1228725" y="5534025"/>
          <p14:tracePt t="66927" x="1228725" y="5524500"/>
          <p14:tracePt t="66944" x="1228725" y="5519738"/>
          <p14:tracePt t="66961" x="1228725" y="5514975"/>
          <p14:tracePt t="67200" x="1238250" y="5514975"/>
          <p14:tracePt t="67207" x="1238250" y="5510213"/>
          <p14:tracePt t="67215" x="1243013" y="5510213"/>
          <p14:tracePt t="67228" x="1247775" y="5510213"/>
          <p14:tracePt t="67244" x="1252538" y="5510213"/>
          <p14:tracePt t="67280" x="1257300" y="5510213"/>
          <p14:tracePt t="67545" x="1252538" y="5524500"/>
          <p14:tracePt t="67551" x="1252538" y="5553075"/>
          <p14:tracePt t="67561" x="1252538" y="5576888"/>
          <p14:tracePt t="67578" x="1252538" y="5643563"/>
          <p14:tracePt t="67594" x="1252538" y="5734050"/>
          <p14:tracePt t="67611" x="1252538" y="5857875"/>
          <p14:tracePt t="67627" x="1257300" y="5910263"/>
          <p14:tracePt t="67661" x="1266825" y="5981700"/>
          <p14:tracePt t="67663" x="1276350" y="6005513"/>
          <p14:tracePt t="67694" x="1276350" y="6072188"/>
          <p14:tracePt t="67711" x="1276350" y="6086475"/>
          <p14:tracePt t="67727" x="1276350" y="6096000"/>
          <p14:tracePt t="67744" x="1276350" y="6105525"/>
          <p14:tracePt t="67831" x="1276350" y="6100763"/>
          <p14:tracePt t="67838" x="1276350" y="6086475"/>
          <p14:tracePt t="67845" x="1276350" y="6076950"/>
          <p14:tracePt t="67861" x="1276350" y="6019800"/>
          <p14:tracePt t="67877" x="1290638" y="5872163"/>
          <p14:tracePt t="67894" x="1300163" y="5729288"/>
          <p14:tracePt t="67911" x="1314450" y="5576888"/>
          <p14:tracePt t="67927" x="1323975" y="5495925"/>
          <p14:tracePt t="67944" x="1328738" y="5467350"/>
          <p14:tracePt t="67961" x="1328738" y="5453063"/>
          <p14:tracePt t="67979" x="1328738" y="5448300"/>
          <p14:tracePt t="68011" x="1328738" y="5462588"/>
          <p14:tracePt t="68027" x="1328738" y="5538788"/>
          <p14:tracePt t="68044" x="1328738" y="5772150"/>
          <p14:tracePt t="68061" x="1328738" y="5862638"/>
          <p14:tracePt t="68077" x="1338263" y="5995988"/>
          <p14:tracePt t="68094" x="1357313" y="6134100"/>
          <p14:tracePt t="68110" x="1371600" y="6296025"/>
          <p14:tracePt t="68127" x="1376363" y="6338888"/>
          <p14:tracePt t="68144" x="1385888" y="6367463"/>
          <p14:tracePt t="68161" x="1390650" y="6386513"/>
          <p14:tracePt t="68191" x="1395413" y="6386513"/>
          <p14:tracePt t="68198" x="1400175" y="6376988"/>
          <p14:tracePt t="68211" x="1414463" y="6324600"/>
          <p14:tracePt t="68227" x="1443038" y="6086475"/>
          <p14:tracePt t="68244" x="1457325" y="5853113"/>
          <p14:tracePt t="68261" x="1457325" y="5676900"/>
          <p14:tracePt t="68278" x="1457325" y="5595938"/>
          <p14:tracePt t="68294" x="1452563" y="5548313"/>
          <p14:tracePt t="68311" x="1452563" y="5538788"/>
          <p14:tracePt t="68327" x="1452563" y="5534025"/>
          <p14:tracePt t="68361" x="1443038" y="5624513"/>
          <p14:tracePt t="68377" x="1447800" y="5748338"/>
          <p14:tracePt t="68394" x="1457325" y="5838825"/>
          <p14:tracePt t="68411" x="1471613" y="6024563"/>
          <p14:tracePt t="68427" x="1481138" y="6115050"/>
          <p14:tracePt t="68444" x="1481138" y="6172200"/>
          <p14:tracePt t="68461" x="1481138" y="6196013"/>
          <p14:tracePt t="68477" x="1481138" y="6215063"/>
          <p14:tracePt t="68494" x="1481138" y="6219825"/>
          <p14:tracePt t="68511" x="1481138" y="6224588"/>
          <p14:tracePt t="68527" x="1481138" y="6234113"/>
          <p14:tracePt t="70115" x="1557338" y="6067425"/>
          <p14:tracePt t="70122" x="1657350" y="5891213"/>
          <p14:tracePt t="70130" x="1766888" y="5672138"/>
          <p14:tracePt t="70144" x="2052638" y="5081588"/>
          <p14:tracePt t="70161" x="2271713" y="4524375"/>
          <p14:tracePt t="70178" x="2471738" y="4014788"/>
          <p14:tracePt t="70211" x="2828925" y="2767013"/>
          <p14:tracePt t="70245" x="2886075" y="2405063"/>
          <p14:tracePt t="70261" x="2886075" y="2205038"/>
          <p14:tracePt t="70277" x="2876550" y="2114550"/>
          <p14:tracePt t="70294" x="2857500" y="2057400"/>
          <p14:tracePt t="70311" x="2838450" y="2024063"/>
          <p14:tracePt t="70328" x="2805113" y="1985963"/>
          <p14:tracePt t="70344" x="2781300" y="1962150"/>
          <p14:tracePt t="70361" x="2747963" y="1943100"/>
          <p14:tracePt t="70377" x="2719388" y="1928813"/>
          <p14:tracePt t="70394" x="2662238" y="1909763"/>
          <p14:tracePt t="70411" x="2619375" y="1890713"/>
          <p14:tracePt t="70427" x="2581275" y="1876425"/>
          <p14:tracePt t="70444" x="2543175" y="1857375"/>
          <p14:tracePt t="70461" x="2495550" y="1833563"/>
          <p14:tracePt t="70477" x="2466975" y="1814513"/>
          <p14:tracePt t="70494" x="2438400" y="1809750"/>
          <p14:tracePt t="70511" x="2390775" y="1804988"/>
          <p14:tracePt t="70527" x="2319338" y="1828800"/>
          <p14:tracePt t="70544" x="2185988" y="1881188"/>
          <p14:tracePt t="70560" x="2038350" y="1933575"/>
          <p14:tracePt t="70577" x="1871663" y="2000250"/>
          <p14:tracePt t="70594" x="1781175" y="2038350"/>
          <p14:tracePt t="70610" x="1695450" y="2071688"/>
          <p14:tracePt t="70627" x="1633538" y="2090738"/>
          <p14:tracePt t="70644" x="1571625" y="2114550"/>
          <p14:tracePt t="70661" x="1543050" y="2114550"/>
          <p14:tracePt t="70678" x="1504950" y="2114550"/>
          <p14:tracePt t="70695" x="1485900" y="2109788"/>
          <p14:tracePt t="70711" x="1452563" y="2100263"/>
          <p14:tracePt t="70727" x="1428750" y="2090738"/>
          <p14:tracePt t="70744" x="1404938" y="2090738"/>
          <p14:tracePt t="70761" x="1385888" y="2081213"/>
          <p14:tracePt t="70777" x="1376363" y="2081213"/>
          <p14:tracePt t="70794" x="1366838" y="2081213"/>
          <p14:tracePt t="70810" x="1362075" y="2081213"/>
          <p14:tracePt t="70827" x="1352550" y="2076450"/>
          <p14:tracePt t="70844" x="1347788" y="2071688"/>
          <p14:tracePt t="70877" x="1347788" y="2066925"/>
          <p14:tracePt t="70894" x="1347788" y="2057400"/>
          <p14:tracePt t="70911" x="1347788" y="2052638"/>
          <p14:tracePt t="70927" x="1352550" y="2038350"/>
          <p14:tracePt t="70944" x="1395413" y="2033588"/>
          <p14:tracePt t="70960" x="1443038" y="2033588"/>
          <p14:tracePt t="70977" x="1509713" y="2033588"/>
          <p14:tracePt t="70994" x="1571625" y="2033588"/>
          <p14:tracePt t="71011" x="1652588" y="2033588"/>
          <p14:tracePt t="71027" x="1704975" y="2033588"/>
          <p14:tracePt t="71044" x="1762125" y="2033588"/>
          <p14:tracePt t="71061" x="1838325" y="2028825"/>
          <p14:tracePt t="71077" x="1966913" y="2028825"/>
          <p14:tracePt t="71094" x="2043113" y="2028825"/>
          <p14:tracePt t="71111" x="2105025" y="2028825"/>
          <p14:tracePt t="71127" x="2152650" y="2028825"/>
          <p14:tracePt t="71144" x="2271713" y="2014538"/>
          <p14:tracePt t="71160" x="2381250" y="2005013"/>
          <p14:tracePt t="71177" x="2471738" y="2005013"/>
          <p14:tracePt t="71194" x="2543175" y="2000250"/>
          <p14:tracePt t="71211" x="2667000" y="2000250"/>
          <p14:tracePt t="71227" x="2790825" y="2000250"/>
          <p14:tracePt t="71244" x="2914650" y="1990725"/>
          <p14:tracePt t="71260" x="3076575" y="1971675"/>
          <p14:tracePt t="71277" x="3190875" y="1966913"/>
          <p14:tracePt t="71294" x="3290888" y="1957388"/>
          <p14:tracePt t="71311" x="3381375" y="1957388"/>
          <p14:tracePt t="71327" x="3457575" y="1957388"/>
          <p14:tracePt t="71344" x="3486150" y="1957388"/>
          <p14:tracePt t="71360" x="3505200" y="1957388"/>
          <p14:tracePt t="71377" x="3514725" y="1957388"/>
          <p14:tracePt t="71394" x="3514725" y="1952625"/>
          <p14:tracePt t="71410" x="3490913" y="1943100"/>
          <p14:tracePt t="71427" x="3371850" y="1909763"/>
          <p14:tracePt t="71444" x="3076575" y="1833563"/>
          <p14:tracePt t="71460" x="2838450" y="1795463"/>
          <p14:tracePt t="71477" x="2633663" y="1757363"/>
          <p14:tracePt t="71494" x="2424113" y="1733550"/>
          <p14:tracePt t="71510" x="2166938" y="1714500"/>
          <p14:tracePt t="71527" x="2019300" y="1724025"/>
          <p14:tracePt t="71544" x="1890713" y="1766888"/>
          <p14:tracePt t="71560" x="1790700" y="1819275"/>
          <p14:tracePt t="71577" x="1685925" y="1885950"/>
          <p14:tracePt t="71594" x="1638300" y="1928813"/>
          <p14:tracePt t="71610" x="1600200" y="1995488"/>
          <p14:tracePt t="71627" x="1571625" y="2071688"/>
          <p14:tracePt t="71644" x="1576388" y="2109788"/>
          <p14:tracePt t="71661" x="1585913" y="2138363"/>
          <p14:tracePt t="71677" x="1633538" y="2162175"/>
          <p14:tracePt t="71694" x="1814513" y="2181225"/>
          <p14:tracePt t="71710" x="1928813" y="2176463"/>
          <p14:tracePt t="71727" x="2095500" y="2143125"/>
          <p14:tracePt t="71744" x="2266950" y="2105025"/>
          <p14:tracePt t="71760" x="2519363" y="2043113"/>
          <p14:tracePt t="71777" x="2695575" y="2005013"/>
          <p14:tracePt t="71794" x="2833688" y="1981200"/>
          <p14:tracePt t="71811" x="2909888" y="1966913"/>
          <p14:tracePt t="71827" x="2976563" y="1957388"/>
          <p14:tracePt t="71844" x="2995613" y="1952625"/>
          <p14:tracePt t="71861" x="3005138" y="1943100"/>
          <p14:tracePt t="71877" x="3005138" y="1933575"/>
          <p14:tracePt t="71894" x="2933700" y="1871663"/>
          <p14:tracePt t="71910" x="2738438" y="1800225"/>
          <p14:tracePt t="71927" x="2547938" y="1752600"/>
          <p14:tracePt t="71944" x="2247900" y="1747838"/>
          <p14:tracePt t="71961" x="2100263" y="1781175"/>
          <p14:tracePt t="71977" x="1990725" y="1833563"/>
          <p14:tracePt t="71994" x="1914525" y="1871663"/>
          <p14:tracePt t="72010" x="1862138" y="1905000"/>
          <p14:tracePt t="72027" x="1847850" y="1909763"/>
          <p14:tracePt t="72044" x="1843088" y="1914525"/>
          <p14:tracePt t="72326" x="1985963" y="1900238"/>
          <p14:tracePt t="72333" x="2185988" y="1862138"/>
          <p14:tracePt t="72344" x="2447925" y="1824038"/>
          <p14:tracePt t="72360" x="3009900" y="1752600"/>
          <p14:tracePt t="72377" x="3933825" y="1681163"/>
          <p14:tracePt t="72394" x="4605338" y="1633538"/>
          <p14:tracePt t="72411" x="5110163" y="1609725"/>
          <p14:tracePt t="72428" x="5715000" y="1600200"/>
          <p14:tracePt t="72444" x="5972175" y="1628775"/>
          <p14:tracePt t="72461" x="6134100" y="1666875"/>
          <p14:tracePt t="72477" x="6186488" y="1676400"/>
          <p14:tracePt t="72494" x="6219825" y="1690688"/>
          <p14:tracePt t="72701" x="6286500" y="1690688"/>
          <p14:tracePt t="72707" x="6376988" y="1690688"/>
          <p14:tracePt t="72715" x="6462713" y="1690688"/>
          <p14:tracePt t="72727" x="6553200" y="1700213"/>
          <p14:tracePt t="72744" x="6800850" y="1714500"/>
          <p14:tracePt t="72777" x="6986588" y="1738313"/>
          <p14:tracePt t="72810" x="7091363" y="1738313"/>
          <p14:tracePt t="72827" x="7100888" y="1738313"/>
          <p14:tracePt t="72844" x="7105650" y="1738313"/>
          <p14:tracePt t="72877" x="7067550" y="1709738"/>
          <p14:tracePt t="72894" x="6919913" y="1619250"/>
          <p14:tracePt t="72910" x="6691313" y="1509713"/>
          <p14:tracePt t="72927" x="6510338" y="1457325"/>
          <p14:tracePt t="72944" x="6186488" y="1457325"/>
          <p14:tracePt t="72960" x="6057900" y="1509713"/>
          <p14:tracePt t="72977" x="5948363" y="1595438"/>
          <p14:tracePt t="72994" x="5829300" y="1685925"/>
          <p14:tracePt t="73010" x="5767388" y="1728788"/>
          <p14:tracePt t="73027" x="5738813" y="1771650"/>
          <p14:tracePt t="73044" x="5710238" y="1828800"/>
          <p14:tracePt t="73060" x="5710238" y="1957388"/>
          <p14:tracePt t="73077" x="5738813" y="2014538"/>
          <p14:tracePt t="73094" x="5795963" y="2057400"/>
          <p14:tracePt t="73111" x="6029325" y="2119313"/>
          <p14:tracePt t="73127" x="6205538" y="2114550"/>
          <p14:tracePt t="73144" x="6376988" y="2057400"/>
          <p14:tracePt t="73160" x="6553200" y="1957388"/>
          <p14:tracePt t="73177" x="6743700" y="1833563"/>
          <p14:tracePt t="73194" x="6824663" y="1771650"/>
          <p14:tracePt t="73210" x="6862763" y="1733550"/>
          <p14:tracePt t="73227" x="6891338" y="1666875"/>
          <p14:tracePt t="73244" x="6881813" y="1557338"/>
          <p14:tracePt t="73260" x="6781800" y="1481138"/>
          <p14:tracePt t="73277" x="6567488" y="1404938"/>
          <p14:tracePt t="73294" x="6224588" y="1376363"/>
          <p14:tracePt t="73310" x="5867400" y="1457325"/>
          <p14:tracePt t="73327" x="5643563" y="1590675"/>
          <p14:tracePt t="73344" x="5491163" y="1681163"/>
          <p14:tracePt t="73360" x="5391150" y="1757363"/>
          <p14:tracePt t="73377" x="5362575" y="1785938"/>
          <p14:tracePt t="73394" x="5343525" y="1804988"/>
          <p14:tracePt t="73410" x="5338763" y="1819275"/>
          <p14:tracePt t="73427" x="5338763" y="1828800"/>
          <p14:tracePt t="74133" x="5229225" y="2019300"/>
          <p14:tracePt t="74140" x="5005388" y="2357438"/>
          <p14:tracePt t="74148" x="4829175" y="2586038"/>
          <p14:tracePt t="74161" x="4605338" y="2924175"/>
          <p14:tracePt t="74177" x="3919538" y="3800475"/>
          <p14:tracePt t="74195" x="3481388" y="4395788"/>
          <p14:tracePt t="74228" x="2805113" y="5272088"/>
          <p14:tracePt t="74261" x="2586038" y="5600700"/>
          <p14:tracePt t="74278" x="2524125" y="5681663"/>
          <p14:tracePt t="74294" x="2466975" y="5757863"/>
          <p14:tracePt t="74310" x="2424113" y="5795963"/>
          <p14:tracePt t="74327" x="2376488" y="5848350"/>
          <p14:tracePt t="74344" x="2319338" y="5924550"/>
          <p14:tracePt t="74360" x="2243138" y="6034088"/>
          <p14:tracePt t="74377" x="2200275" y="6091238"/>
          <p14:tracePt t="74394" x="2166938" y="6138863"/>
          <p14:tracePt t="74411" x="2143125" y="6162675"/>
          <p14:tracePt t="74427" x="2109788" y="6200775"/>
          <p14:tracePt t="74443" x="2085975" y="6215063"/>
          <p14:tracePt t="74460" x="2062163" y="6234113"/>
          <p14:tracePt t="74477" x="2028825" y="6267450"/>
          <p14:tracePt t="74493" x="1995488" y="6305550"/>
          <p14:tracePt t="74510" x="1971675" y="6353175"/>
          <p14:tracePt t="74527" x="1943100" y="6391275"/>
          <p14:tracePt t="74543" x="1928813" y="6424613"/>
          <p14:tracePt t="74560" x="1924050" y="6429375"/>
          <p14:tracePt t="74577" x="1914525" y="6434138"/>
          <p14:tracePt t="74593" x="1909763" y="6434138"/>
          <p14:tracePt t="74610" x="1900238" y="6429375"/>
          <p14:tracePt t="74627" x="1885950" y="6400800"/>
          <p14:tracePt t="74645" x="1876425" y="6357938"/>
          <p14:tracePt t="74661" x="1857375" y="6196013"/>
          <p14:tracePt t="74677" x="1843088" y="6100763"/>
          <p14:tracePt t="74693" x="1838325" y="6053138"/>
          <p14:tracePt t="74710" x="1833563" y="6029325"/>
          <p14:tracePt t="74727" x="1833563" y="6010275"/>
          <p14:tracePt t="74743" x="1833563" y="6005513"/>
          <p14:tracePt t="74760" x="1833563" y="6000750"/>
          <p14:tracePt t="74777" x="1833563" y="5991225"/>
          <p14:tracePt t="74831" x="1828800" y="5991225"/>
          <p14:tracePt t="74845" x="1824038" y="5986463"/>
          <p14:tracePt t="74853" x="1819275" y="5986463"/>
          <p14:tracePt t="74860" x="1814513" y="5981700"/>
          <p14:tracePt t="74877" x="1795463" y="5976938"/>
          <p14:tracePt t="74894" x="1776413" y="5967413"/>
          <p14:tracePt t="74910" x="1728788" y="5957888"/>
          <p14:tracePt t="74927" x="1700213" y="5953125"/>
          <p14:tracePt t="74944" x="1671638" y="5943600"/>
          <p14:tracePt t="74960" x="1652588" y="5934075"/>
          <p14:tracePt t="74977" x="1638300" y="5934075"/>
          <p14:tracePt t="74993" x="1633538" y="5934075"/>
          <p14:tracePt t="75037" x="1638300" y="5934075"/>
          <p14:tracePt t="75044" x="1657350" y="5934075"/>
          <p14:tracePt t="75060" x="1690688" y="5934075"/>
          <p14:tracePt t="75077" x="1733550" y="5934075"/>
          <p14:tracePt t="75094" x="1776413" y="5934075"/>
          <p14:tracePt t="75110" x="1843088" y="5934075"/>
          <p14:tracePt t="75127" x="1881188" y="5934075"/>
          <p14:tracePt t="75143" x="1909763" y="5943600"/>
          <p14:tracePt t="75160" x="1933575" y="5943600"/>
          <p14:tracePt t="75177" x="1943100" y="5943600"/>
          <p14:tracePt t="75193" x="1947863" y="5943600"/>
          <p14:tracePt t="75210" x="1957388" y="5943600"/>
          <p14:tracePt t="75263" x="1962150" y="5943600"/>
          <p14:tracePt t="75271" x="1966913" y="5943600"/>
          <p14:tracePt t="75282" x="1971675" y="5938838"/>
          <p14:tracePt t="75294" x="2000250" y="5929313"/>
          <p14:tracePt t="75310" x="2038350" y="5919788"/>
          <p14:tracePt t="75327" x="2100263" y="5895975"/>
          <p14:tracePt t="75344" x="2252663" y="5867400"/>
          <p14:tracePt t="75360" x="2409825" y="5848350"/>
          <p14:tracePt t="75377" x="2547938" y="5829300"/>
          <p14:tracePt t="75394" x="2671763" y="5815013"/>
          <p14:tracePt t="75410" x="2909888" y="5795963"/>
          <p14:tracePt t="75427" x="3052763" y="5776913"/>
          <p14:tracePt t="75444" x="3181350" y="5753100"/>
          <p14:tracePt t="75460" x="3338513" y="5734050"/>
          <p14:tracePt t="75477" x="3529013" y="5719763"/>
          <p14:tracePt t="75494" x="3624263" y="5710238"/>
          <p14:tracePt t="75510" x="3705225" y="5695950"/>
          <p14:tracePt t="75527" x="3790950" y="5681663"/>
          <p14:tracePt t="75543" x="3833813" y="5681663"/>
          <p14:tracePt t="75560" x="3876675" y="5681663"/>
          <p14:tracePt t="75577" x="3914775" y="5691188"/>
          <p14:tracePt t="75594" x="3952875" y="5700713"/>
          <p14:tracePt t="75610" x="3962400" y="5710238"/>
          <p14:tracePt t="75627" x="3971925" y="5710238"/>
          <p14:tracePt t="75644" x="3976688" y="5710238"/>
          <p14:tracePt t="75660" x="3986213" y="5710238"/>
          <p14:tracePt t="75677" x="3990975" y="5710238"/>
          <p14:tracePt t="76189" x="4062413" y="5686425"/>
          <p14:tracePt t="76196" x="4152900" y="5653088"/>
          <p14:tracePt t="76211" x="4333875" y="5595938"/>
          <p14:tracePt t="76227" x="4491038" y="5572125"/>
          <p14:tracePt t="76244" x="4648200" y="5562600"/>
          <p14:tracePt t="76260" x="4795838" y="5562600"/>
          <p14:tracePt t="76277" x="4933950" y="5581650"/>
          <p14:tracePt t="76310" x="5095875" y="5643563"/>
          <p14:tracePt t="76343" x="5281613" y="5700713"/>
          <p14:tracePt t="76360" x="5353050" y="5705475"/>
          <p14:tracePt t="76377" x="5410200" y="5705475"/>
          <p14:tracePt t="76394" x="5462588" y="5700713"/>
          <p14:tracePt t="76411" x="5524500" y="5681663"/>
          <p14:tracePt t="76427" x="5567363" y="5662613"/>
          <p14:tracePt t="76443" x="5600700" y="5638800"/>
          <p14:tracePt t="76460" x="5643563" y="5600700"/>
          <p14:tracePt t="76477" x="5662613" y="5591175"/>
          <p14:tracePt t="76493" x="5676900" y="5567363"/>
          <p14:tracePt t="76510" x="5686425" y="5529263"/>
          <p14:tracePt t="76527" x="5681663" y="5462588"/>
          <p14:tracePt t="76543" x="5634038" y="5381625"/>
          <p14:tracePt t="76560" x="5591175" y="5324475"/>
          <p14:tracePt t="76578" x="5519738" y="5262563"/>
          <p14:tracePt t="76593" x="5362575" y="5181600"/>
          <p14:tracePt t="76610" x="5233988" y="5153025"/>
          <p14:tracePt t="76627" x="5133975" y="5148263"/>
          <p14:tracePt t="76644" x="5038725" y="5148263"/>
          <p14:tracePt t="76660" x="4891088" y="5172075"/>
          <p14:tracePt t="76678" x="4791075" y="5214938"/>
          <p14:tracePt t="76696" x="4686300" y="5272088"/>
          <p14:tracePt t="76710" x="4633913" y="5324475"/>
          <p14:tracePt t="76727" x="4595813" y="5362575"/>
          <p14:tracePt t="76744" x="4562475" y="5419725"/>
          <p14:tracePt t="76760" x="4538663" y="5448300"/>
          <p14:tracePt t="76777" x="4510088" y="5519738"/>
          <p14:tracePt t="76793" x="4505325" y="5600700"/>
          <p14:tracePt t="76810" x="4505325" y="5695950"/>
          <p14:tracePt t="76827" x="4538663" y="5834063"/>
          <p14:tracePt t="76843" x="4572000" y="5891213"/>
          <p14:tracePt t="76860" x="4624388" y="5948363"/>
          <p14:tracePt t="76877" x="4686300" y="6019800"/>
          <p14:tracePt t="76893" x="4795838" y="6096000"/>
          <p14:tracePt t="76910" x="4843463" y="6124575"/>
          <p14:tracePt t="76927" x="4886325" y="6138863"/>
          <p14:tracePt t="76943" x="4943475" y="6138863"/>
          <p14:tracePt t="76960" x="5057775" y="6096000"/>
          <p14:tracePt t="76977" x="5143500" y="6057900"/>
          <p14:tracePt t="76993" x="5210175" y="6019800"/>
          <p14:tracePt t="77010" x="5267325" y="5986463"/>
          <p14:tracePt t="77027" x="5314950" y="5934075"/>
          <p14:tracePt t="77043" x="5357813" y="5886450"/>
          <p14:tracePt t="77060" x="5386388" y="5819775"/>
          <p14:tracePt t="77077" x="5414963" y="5743575"/>
          <p14:tracePt t="77093" x="5419725" y="5700713"/>
          <p14:tracePt t="77110" x="5410200" y="5629275"/>
          <p14:tracePt t="77129" x="5338763" y="5419725"/>
          <p14:tracePt t="77144" x="5281613" y="5329238"/>
          <p14:tracePt t="77160" x="5200650" y="5267325"/>
          <p14:tracePt t="77177" x="5114925" y="5210175"/>
          <p14:tracePt t="77193" x="5029200" y="5176838"/>
          <p14:tracePt t="77210" x="4867275" y="5162550"/>
          <p14:tracePt t="77227" x="4752975" y="5181600"/>
          <p14:tracePt t="77243" x="4633913" y="5224463"/>
          <p14:tracePt t="77260" x="4552950" y="5281613"/>
          <p14:tracePt t="77276" x="4462463" y="5372100"/>
          <p14:tracePt t="77293" x="4414838" y="5419725"/>
          <p14:tracePt t="77310" x="4371975" y="5476875"/>
          <p14:tracePt t="77327" x="4314825" y="5653088"/>
          <p14:tracePt t="77343" x="4305300" y="5776913"/>
          <p14:tracePt t="77360" x="4305300" y="5857875"/>
          <p14:tracePt t="77377" x="4319588" y="5910263"/>
          <p14:tracePt t="77393" x="4357688" y="5976938"/>
          <p14:tracePt t="77410" x="4410075" y="6024563"/>
          <p14:tracePt t="77427" x="4495800" y="6072188"/>
          <p14:tracePt t="77444" x="4624388" y="6105525"/>
          <p14:tracePt t="77460" x="4795838" y="6110288"/>
          <p14:tracePt t="77476" x="4933950" y="6086475"/>
          <p14:tracePt t="77493" x="5072063" y="6043613"/>
          <p14:tracePt t="77510" x="5191125" y="5991225"/>
          <p14:tracePt t="77527" x="5319713" y="5895975"/>
          <p14:tracePt t="77543" x="5405438" y="5791200"/>
          <p14:tracePt t="77560" x="5453063" y="5705475"/>
          <p14:tracePt t="77577" x="5481638" y="5614988"/>
          <p14:tracePt t="77593" x="5462588" y="5519738"/>
          <p14:tracePt t="77610" x="5400675" y="5367338"/>
          <p14:tracePt t="77627" x="5286375" y="5253038"/>
          <p14:tracePt t="77643" x="5038725" y="5105400"/>
          <p14:tracePt t="77660" x="4867275" y="5072063"/>
          <p14:tracePt t="77677" x="4676775" y="5095875"/>
          <p14:tracePt t="77694" x="4481513" y="5219700"/>
          <p14:tracePt t="77710" x="4400550" y="5310188"/>
          <p14:tracePt t="77727" x="4314825" y="5400675"/>
          <p14:tracePt t="77744" x="4233863" y="5576888"/>
          <p14:tracePt t="77760" x="4162425" y="5815013"/>
          <p14:tracePt t="77777" x="4162425" y="5886450"/>
          <p14:tracePt t="77793" x="4171950" y="5957888"/>
          <p14:tracePt t="77810" x="4191000" y="5991225"/>
          <p14:tracePt t="77826" x="4238625" y="6038850"/>
          <p14:tracePt t="77843" x="4305300" y="6067425"/>
          <p14:tracePt t="77860" x="4367213" y="6076950"/>
          <p14:tracePt t="77877" x="4424363" y="6086475"/>
          <p14:tracePt t="77893" x="4495800" y="6086475"/>
          <p14:tracePt t="77910" x="4514850" y="6086475"/>
          <p14:tracePt t="77926" x="4524375" y="6086475"/>
          <p14:tracePt t="77944" x="4533900" y="6086475"/>
          <p14:tracePt t="77960" x="4543425" y="6086475"/>
          <p14:tracePt t="77976" x="4552950" y="6086475"/>
          <p14:tracePt t="78612" x="4576763" y="5967413"/>
          <p14:tracePt t="78620" x="4643438" y="5548313"/>
          <p14:tracePt t="78628" x="4686300" y="5286375"/>
          <p14:tracePt t="78643" x="4762500" y="4500563"/>
          <p14:tracePt t="78660" x="4829175" y="4000500"/>
          <p14:tracePt t="78663" x="4857750" y="3700463"/>
          <p14:tracePt t="78678" x="4867275" y="3576638"/>
          <p14:tracePt t="78710" x="4857750" y="3009900"/>
          <p14:tracePt t="78743" x="4824413" y="2900363"/>
          <p14:tracePt t="78760" x="4819650" y="2876550"/>
          <p14:tracePt t="78777" x="4819650" y="2867025"/>
          <p14:tracePt t="78793" x="4819650" y="2862263"/>
          <p14:tracePt t="78810" x="4819650" y="2857500"/>
          <p14:tracePt t="78826" x="4824413" y="2852738"/>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제목 1"/>
          <p:cNvSpPr>
            <a:spLocks noGrp="1"/>
          </p:cNvSpPr>
          <p:nvPr>
            <p:ph type="title"/>
          </p:nvPr>
        </p:nvSpPr>
        <p:spPr/>
        <p:txBody>
          <a:bodyPr/>
          <a:lstStyle/>
          <a:p>
            <a:r>
              <a:rPr lang="en-US" altLang="ko-KR">
                <a:ea typeface="굴림" panose="020B0600000101010101" pitchFamily="50" charset="-127"/>
              </a:rPr>
              <a:t>How to handle checked exceptions</a:t>
            </a:r>
            <a:endParaRPr lang="ko-KR" altLang="en-US">
              <a:ea typeface="굴림" panose="020B0600000101010101" pitchFamily="50" charset="-127"/>
            </a:endParaRPr>
          </a:p>
        </p:txBody>
      </p:sp>
      <p:sp>
        <p:nvSpPr>
          <p:cNvPr id="43011"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0FC17FA5-9BED-493A-9CA4-5D6987FC8523}" type="slidenum">
              <a:rPr lang="en-US" altLang="ko-KR" sz="1000" smtClean="0">
                <a:latin typeface="Verdana" panose="020B0604030504040204" pitchFamily="34" charset="0"/>
                <a:ea typeface="굴림" panose="020B0600000101010101" pitchFamily="50" charset="-127"/>
              </a:rPr>
              <a:pPr>
                <a:spcBef>
                  <a:spcPct val="0"/>
                </a:spcBef>
                <a:buClrTx/>
                <a:buFontTx/>
                <a:buNone/>
              </a:pPr>
              <a:t>29</a:t>
            </a:fld>
            <a:endParaRPr lang="en-US" altLang="ko-KR" sz="1000">
              <a:latin typeface="Verdana" panose="020B0604030504040204" pitchFamily="34" charset="0"/>
              <a:ea typeface="굴림" panose="020B0600000101010101" pitchFamily="50" charset="-127"/>
            </a:endParaRPr>
          </a:p>
        </p:txBody>
      </p:sp>
      <p:sp>
        <p:nvSpPr>
          <p:cNvPr id="43012" name="내용 개체 틀 2"/>
          <p:cNvSpPr>
            <a:spLocks noGrp="1"/>
          </p:cNvSpPr>
          <p:nvPr>
            <p:ph idx="1"/>
          </p:nvPr>
        </p:nvSpPr>
        <p:spPr>
          <a:xfrm>
            <a:off x="323850" y="1196752"/>
            <a:ext cx="8820150" cy="1000125"/>
          </a:xfrm>
        </p:spPr>
        <p:txBody>
          <a:bodyPr/>
          <a:lstStyle/>
          <a:p>
            <a:r>
              <a:rPr lang="en-US" altLang="ko-KR" b="1" dirty="0"/>
              <a:t>Or, you should re-throw, so that the caller can handle them</a:t>
            </a:r>
          </a:p>
        </p:txBody>
      </p:sp>
      <p:sp>
        <p:nvSpPr>
          <p:cNvPr id="43013" name="Rectangle 3"/>
          <p:cNvSpPr txBox="1">
            <a:spLocks noChangeArrowheads="1"/>
          </p:cNvSpPr>
          <p:nvPr/>
        </p:nvSpPr>
        <p:spPr bwMode="auto">
          <a:xfrm>
            <a:off x="428625" y="2060575"/>
            <a:ext cx="8572500" cy="4368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nchor="ctr"/>
          <a:lstStyle>
            <a:lvl1pPr>
              <a:spcBef>
                <a:spcPct val="20000"/>
              </a:spcBef>
              <a:buClr>
                <a:schemeClr val="hlink"/>
              </a:buClr>
              <a:buFont typeface="Wingdings" panose="05000000000000000000" pitchFamily="2" charset="2"/>
              <a:buChar char="v"/>
              <a:tabLst>
                <a:tab pos="177800" algn="l"/>
                <a:tab pos="450850" algn="l"/>
                <a:tab pos="723900" algn="l"/>
                <a:tab pos="982663" algn="l"/>
                <a:tab pos="1255713"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class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extends Exception { // checked exception</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public String </a:t>
            </a:r>
            <a:r>
              <a:rPr lang="en-US" altLang="ko-KR" sz="1800" dirty="0" err="1">
                <a:latin typeface="Arial" panose="020B0604020202020204" pitchFamily="34" charset="0"/>
                <a:ea typeface="굴림" panose="020B0600000101010101" pitchFamily="50" charset="-127"/>
              </a:rPr>
              <a:t>toString</a:t>
            </a:r>
            <a:r>
              <a:rPr lang="en-US" altLang="ko-KR" sz="1800" dirty="0">
                <a:latin typeface="Arial" panose="020B0604020202020204" pitchFamily="34" charset="0"/>
                <a:ea typeface="굴림" panose="020B0600000101010101" pitchFamily="50" charset="-127"/>
              </a:rPr>
              <a:t>() { return “</a:t>
            </a:r>
            <a:r>
              <a:rPr lang="en-US" altLang="ko-KR" sz="1800"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a:t>
            </a:r>
            <a:endParaRPr lang="ko-KR" altLang="en-US" sz="1800" dirty="0">
              <a:latin typeface="Arial" panose="020B0604020202020204" pitchFamily="34" charset="0"/>
              <a:ea typeface="굴림" panose="020B0600000101010101" pitchFamily="50" charset="-127"/>
            </a:endParaRP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class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extends </a:t>
            </a:r>
            <a:r>
              <a:rPr lang="en-US" altLang="ko-KR" sz="1800" dirty="0" err="1">
                <a:latin typeface="Arial" panose="020B0604020202020204" pitchFamily="34" charset="0"/>
                <a:ea typeface="굴림" panose="020B0600000101010101" pitchFamily="50" charset="-127"/>
              </a:rPr>
              <a:t>RuntimeException</a:t>
            </a:r>
            <a:r>
              <a:rPr lang="en-US" altLang="ko-KR" sz="1800" dirty="0">
                <a:latin typeface="Arial" panose="020B0604020202020204" pitchFamily="34" charset="0"/>
                <a:ea typeface="굴림" panose="020B0600000101010101" pitchFamily="50" charset="-127"/>
              </a:rPr>
              <a:t> { // unchecked exception</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public String </a:t>
            </a:r>
            <a:r>
              <a:rPr lang="en-US" altLang="ko-KR" sz="1800" dirty="0" err="1">
                <a:latin typeface="Arial" panose="020B0604020202020204" pitchFamily="34" charset="0"/>
                <a:ea typeface="굴림" panose="020B0600000101010101" pitchFamily="50" charset="-127"/>
              </a:rPr>
              <a:t>toString</a:t>
            </a:r>
            <a:r>
              <a:rPr lang="en-US" altLang="ko-KR" sz="1800" dirty="0">
                <a:latin typeface="Arial" panose="020B0604020202020204" pitchFamily="34" charset="0"/>
                <a:ea typeface="굴림" panose="020B0600000101010101" pitchFamily="50" charset="-127"/>
              </a:rPr>
              <a:t>() { return "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 ;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a:t>
            </a:r>
          </a:p>
          <a:p>
            <a:pPr eaLnBrk="1" hangingPunct="1">
              <a:lnSpc>
                <a:spcPct val="95000"/>
              </a:lnSpc>
              <a:spcBef>
                <a:spcPct val="0"/>
              </a:spcBef>
              <a:buClrTx/>
              <a:buFontTx/>
              <a:buNone/>
            </a:pPr>
            <a:endParaRPr lang="en-US" altLang="ko-KR" sz="1800" dirty="0">
              <a:latin typeface="Arial" panose="020B0604020202020204" pitchFamily="34" charset="0"/>
              <a:ea typeface="굴림" panose="020B0600000101010101" pitchFamily="50" charset="-127"/>
            </a:endParaRP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public class </a:t>
            </a:r>
            <a:r>
              <a:rPr lang="en-US" altLang="ko-KR" sz="1800" dirty="0" err="1">
                <a:latin typeface="Arial" panose="020B0604020202020204" pitchFamily="34" charset="0"/>
                <a:ea typeface="굴림" panose="020B0600000101010101" pitchFamily="50" charset="-127"/>
              </a:rPr>
              <a:t>CheckedException</a:t>
            </a: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private static void write() </a:t>
            </a:r>
            <a:r>
              <a:rPr lang="en-US" altLang="ko-KR" sz="1800" b="1" dirty="0">
                <a:solidFill>
                  <a:srgbClr val="FF0000"/>
                </a:solidFill>
                <a:latin typeface="Arial" panose="020B0604020202020204" pitchFamily="34" charset="0"/>
                <a:ea typeface="굴림" panose="020B0600000101010101" pitchFamily="50" charset="-127"/>
              </a:rPr>
              <a:t>throws </a:t>
            </a:r>
            <a:r>
              <a:rPr lang="en-US" altLang="ko-KR" sz="1800" b="1" dirty="0" err="1">
                <a:latin typeface="Arial" panose="020B0604020202020204" pitchFamily="34" charset="0"/>
                <a:ea typeface="굴림" panose="020B0600000101010101" pitchFamily="50" charset="-127"/>
              </a:rPr>
              <a:t>IOException</a:t>
            </a:r>
            <a:r>
              <a:rPr lang="en-US" altLang="ko-KR" sz="1800" b="1" dirty="0">
                <a:latin typeface="Arial" panose="020B0604020202020204" pitchFamily="34" charset="0"/>
                <a:ea typeface="굴림" panose="020B0600000101010101" pitchFamily="50" charset="-127"/>
              </a:rPr>
              <a:t>, </a:t>
            </a:r>
            <a:r>
              <a:rPr lang="en-US" altLang="ko-KR" sz="1800" b="1" dirty="0" err="1">
                <a:latin typeface="Arial" panose="020B0604020202020204" pitchFamily="34" charset="0"/>
                <a:ea typeface="굴림" panose="020B0600000101010101" pitchFamily="50" charset="-127"/>
              </a:rPr>
              <a:t>MyRangeException</a:t>
            </a:r>
            <a:r>
              <a:rPr lang="en-US" altLang="ko-KR" sz="1800" b="1"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a:t>
            </a:r>
            <a:r>
              <a:rPr lang="en-US" altLang="ko-KR" sz="1800"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 fin = new </a:t>
            </a:r>
            <a:r>
              <a:rPr lang="en-US" altLang="ko-KR" sz="1800" b="1"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a:t>
            </a:r>
            <a:r>
              <a:rPr lang="en-US" altLang="ko-KR" sz="1800" dirty="0" err="1">
                <a:latin typeface="Arial" panose="020B0604020202020204" pitchFamily="34" charset="0"/>
                <a:ea typeface="굴림" panose="020B0600000101010101" pitchFamily="50" charset="-127"/>
              </a:rPr>
              <a:t>employee.txt</a:t>
            </a:r>
            <a:r>
              <a:rPr lang="en-US" altLang="ko-KR" sz="1800" dirty="0">
                <a:latin typeface="Arial" panose="020B0604020202020204" pitchFamily="34" charset="0"/>
                <a:ea typeface="굴림" panose="020B0600000101010101" pitchFamily="50" charset="-127"/>
              </a:rPr>
              <a:t>");</a:t>
            </a:r>
            <a:endParaRPr lang="ko-KR" altLang="en-US" sz="1800" dirty="0">
              <a:latin typeface="Arial" panose="020B0604020202020204" pitchFamily="34" charset="0"/>
              <a:ea typeface="굴림" panose="020B0600000101010101" pitchFamily="50" charset="-127"/>
            </a:endParaRP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 throw new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throw new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a:t>
            </a:r>
            <a:r>
              <a:rPr lang="ko-KR" altLang="en-US" sz="1800"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b="1"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public static void main(String[] </a:t>
            </a:r>
            <a:r>
              <a:rPr lang="en-US" altLang="ko-KR" sz="1800" dirty="0" err="1">
                <a:latin typeface="Arial" panose="020B0604020202020204" pitchFamily="34" charset="0"/>
                <a:ea typeface="굴림" panose="020B0600000101010101" pitchFamily="50" charset="-127"/>
              </a:rPr>
              <a:t>args</a:t>
            </a:r>
            <a:r>
              <a:rPr lang="en-US" altLang="ko-KR" sz="1800" dirty="0">
                <a:latin typeface="Arial" panose="020B0604020202020204" pitchFamily="34" charset="0"/>
                <a:ea typeface="굴림" panose="020B0600000101010101" pitchFamily="50" charset="-127"/>
              </a:rPr>
              <a:t>) </a:t>
            </a:r>
            <a:r>
              <a:rPr lang="en-US" altLang="ko-KR" sz="1800" b="1" dirty="0">
                <a:solidFill>
                  <a:srgbClr val="FF0000"/>
                </a:solidFill>
                <a:latin typeface="Arial" panose="020B0604020202020204" pitchFamily="34" charset="0"/>
                <a:ea typeface="굴림" panose="020B0600000101010101" pitchFamily="50" charset="-127"/>
              </a:rPr>
              <a:t>throws </a:t>
            </a:r>
            <a:r>
              <a:rPr lang="en-US" altLang="ko-KR" sz="1800" b="1" dirty="0" err="1">
                <a:latin typeface="Arial" panose="020B0604020202020204" pitchFamily="34" charset="0"/>
                <a:ea typeface="굴림" panose="020B0600000101010101" pitchFamily="50" charset="-127"/>
              </a:rPr>
              <a:t>IOException</a:t>
            </a:r>
            <a:r>
              <a:rPr lang="en-US" altLang="ko-KR" sz="1800" b="1" dirty="0">
                <a:latin typeface="Arial" panose="020B0604020202020204" pitchFamily="34" charset="0"/>
                <a:ea typeface="굴림" panose="020B0600000101010101" pitchFamily="50" charset="-127"/>
              </a:rPr>
              <a:t>,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b="1" i="1" dirty="0">
                <a:latin typeface="Arial" panose="020B0604020202020204" pitchFamily="34" charset="0"/>
                <a:ea typeface="굴림" panose="020B0600000101010101" pitchFamily="50" charset="-127"/>
              </a:rPr>
              <a:t>		</a:t>
            </a:r>
            <a:r>
              <a:rPr lang="en-US" altLang="ko-KR" sz="1800" i="1" dirty="0">
                <a:latin typeface="Arial" panose="020B0604020202020204" pitchFamily="34" charset="0"/>
                <a:ea typeface="굴림" panose="020B0600000101010101" pitchFamily="50" charset="-127"/>
              </a:rPr>
              <a:t>write() ;</a:t>
            </a:r>
          </a:p>
          <a:p>
            <a:pPr eaLnBrk="1" hangingPunct="1">
              <a:lnSpc>
                <a:spcPct val="95000"/>
              </a:lnSpc>
              <a:spcBef>
                <a:spcPct val="0"/>
              </a:spcBef>
              <a:buClrTx/>
              <a:buFontTx/>
              <a:buNone/>
            </a:pPr>
            <a:r>
              <a:rPr lang="en-US" altLang="ko-KR" sz="1800" i="1"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a:t>
            </a:r>
          </a:p>
        </p:txBody>
      </p:sp>
    </p:spTree>
  </p:cSld>
  <p:clrMapOvr>
    <a:masterClrMapping/>
  </p:clrMapOvr>
  <mc:AlternateContent xmlns:mc="http://schemas.openxmlformats.org/markup-compatibility/2006" xmlns:p14="http://schemas.microsoft.com/office/powerpoint/2010/main">
    <mc:Choice Requires="p14">
      <p:transition spd="slow" p14:dur="2000" advTm="67315"/>
    </mc:Choice>
    <mc:Fallback xmlns="">
      <p:transition spd="slow" advTm="67315"/>
    </mc:Fallback>
  </mc:AlternateContent>
  <p:extLst>
    <p:ext uri="{3A86A75C-4F4B-4683-9AE1-C65F6400EC91}">
      <p14:laserTraceLst xmlns:p14="http://schemas.microsoft.com/office/powerpoint/2010/main">
        <p14:tracePtLst>
          <p14:tracePt t="616" x="4772025" y="2819400"/>
          <p14:tracePt t="623" x="4681538" y="2776538"/>
          <p14:tracePt t="638" x="4586288" y="2738438"/>
          <p14:tracePt t="653" x="4314825" y="2681288"/>
          <p14:tracePt t="670" x="4205288" y="2676525"/>
          <p14:tracePt t="687" x="4114800" y="2676525"/>
          <p14:tracePt t="690" x="4057650" y="2676525"/>
          <p14:tracePt t="720" x="3881438" y="2690813"/>
          <p14:tracePt t="755" x="3814763" y="2709863"/>
          <p14:tracePt t="770" x="3800475" y="2714625"/>
          <p14:tracePt t="787" x="3800475" y="2719388"/>
          <p14:tracePt t="991" x="3714750" y="2709863"/>
          <p14:tracePt t="1001" x="3567113" y="2667000"/>
          <p14:tracePt t="1006" x="3319463" y="2586038"/>
          <p14:tracePt t="1020" x="2890838" y="2395538"/>
          <p14:tracePt t="1037" x="2466975" y="2224088"/>
          <p14:tracePt t="1054" x="2181225" y="2138363"/>
          <p14:tracePt t="1071" x="1862138" y="2028825"/>
          <p14:tracePt t="1087" x="1719263" y="1976438"/>
          <p14:tracePt t="1103" x="1662113" y="1928813"/>
          <p14:tracePt t="1120" x="1633538" y="1905000"/>
          <p14:tracePt t="1137" x="1619250" y="1895475"/>
          <p14:tracePt t="1357" x="1557338" y="1895475"/>
          <p14:tracePt t="1364" x="1490663" y="1895475"/>
          <p14:tracePt t="1372" x="1443038" y="1895475"/>
          <p14:tracePt t="1387" x="1352550" y="1895475"/>
          <p14:tracePt t="1403" x="1262063" y="1895475"/>
          <p14:tracePt t="1420" x="1152525" y="1895475"/>
          <p14:tracePt t="1437" x="1062038" y="1895475"/>
          <p14:tracePt t="1453" x="957263" y="1895475"/>
          <p14:tracePt t="1470" x="914400" y="1895475"/>
          <p14:tracePt t="1487" x="871538" y="1895475"/>
          <p14:tracePt t="1504" x="781050" y="1857375"/>
          <p14:tracePt t="1520" x="709613" y="1804988"/>
          <p14:tracePt t="1537" x="638175" y="1743075"/>
          <p14:tracePt t="1554" x="581025" y="1681163"/>
          <p14:tracePt t="1570" x="509588" y="1604963"/>
          <p14:tracePt t="1587" x="485775" y="1528763"/>
          <p14:tracePt t="1604" x="476250" y="1414463"/>
          <p14:tracePt t="1620" x="490538" y="1300163"/>
          <p14:tracePt t="1638" x="585788" y="1171575"/>
          <p14:tracePt t="1653" x="676275" y="1104900"/>
          <p14:tracePt t="1670" x="762000" y="1057275"/>
          <p14:tracePt t="1687" x="857250" y="1042988"/>
          <p14:tracePt t="1689" x="904875" y="1042988"/>
          <p14:tracePt t="1703" x="990600" y="1066800"/>
          <p14:tracePt t="1720" x="1066800" y="1114425"/>
          <p14:tracePt t="1737" x="1138238" y="1195388"/>
          <p14:tracePt t="1754" x="1228725" y="1328738"/>
          <p14:tracePt t="1770" x="1266825" y="1390650"/>
          <p14:tracePt t="1787" x="1281113" y="1452563"/>
          <p14:tracePt t="1803" x="1295400" y="1528763"/>
          <p14:tracePt t="1820" x="1295400" y="1652588"/>
          <p14:tracePt t="1837" x="1276350" y="1714500"/>
          <p14:tracePt t="1853" x="1257300" y="1762125"/>
          <p14:tracePt t="1870" x="1219200" y="1800225"/>
          <p14:tracePt t="1887" x="1114425" y="1843088"/>
          <p14:tracePt t="1903" x="1023938" y="1857375"/>
          <p14:tracePt t="1920" x="933450" y="1857375"/>
          <p14:tracePt t="1937" x="814388" y="1838325"/>
          <p14:tracePt t="1953" x="666750" y="1766888"/>
          <p14:tracePt t="1970" x="609600" y="1714500"/>
          <p14:tracePt t="1987" x="557213" y="1643063"/>
          <p14:tracePt t="2003" x="509588" y="1500188"/>
          <p14:tracePt t="2020" x="514350" y="1309688"/>
          <p14:tracePt t="2037" x="566738" y="1147763"/>
          <p14:tracePt t="2053" x="642938" y="1047750"/>
          <p14:tracePt t="2070" x="785813" y="938213"/>
          <p14:tracePt t="2087" x="904875" y="900113"/>
          <p14:tracePt t="2103" x="1038225" y="900113"/>
          <p14:tracePt t="2120" x="1143000" y="919163"/>
          <p14:tracePt t="2137" x="1247775" y="985838"/>
          <p14:tracePt t="2153" x="1319213" y="1104900"/>
          <p14:tracePt t="2170" x="1362075" y="1223963"/>
          <p14:tracePt t="2187" x="1376363" y="1319213"/>
          <p14:tracePt t="2189" x="1376363" y="1362075"/>
          <p14:tracePt t="2203" x="1362075" y="1500188"/>
          <p14:tracePt t="2220" x="1319213" y="1628775"/>
          <p14:tracePt t="2237" x="1247775" y="1709738"/>
          <p14:tracePt t="2253" x="1057275" y="1814513"/>
          <p14:tracePt t="2270" x="919163" y="1847850"/>
          <p14:tracePt t="2288" x="771525" y="1857375"/>
          <p14:tracePt t="2306" x="628650" y="1824038"/>
          <p14:tracePt t="2320" x="552450" y="1709738"/>
          <p14:tracePt t="2337" x="519113" y="1571625"/>
          <p14:tracePt t="2353" x="528638" y="1385888"/>
          <p14:tracePt t="2371" x="657225" y="1157288"/>
          <p14:tracePt t="2387" x="738188" y="1085850"/>
          <p14:tracePt t="2403" x="866775" y="1023938"/>
          <p14:tracePt t="2420" x="1014413" y="1009650"/>
          <p14:tracePt t="2437" x="1147763" y="1052513"/>
          <p14:tracePt t="2453" x="1209675" y="1119188"/>
          <p14:tracePt t="2470" x="1247775" y="1209675"/>
          <p14:tracePt t="2486" x="1247775" y="1300163"/>
          <p14:tracePt t="2503" x="1181100" y="1547813"/>
          <p14:tracePt t="2520" x="1114425" y="1681163"/>
          <p14:tracePt t="2537" x="1052513" y="1743075"/>
          <p14:tracePt t="2553" x="995363" y="1785938"/>
          <p14:tracePt t="2570" x="919163" y="1824038"/>
          <p14:tracePt t="2587" x="876300" y="1833563"/>
          <p14:tracePt t="2603" x="847725" y="1833563"/>
          <p14:tracePt t="2620" x="833438" y="1833563"/>
          <p14:tracePt t="2636" x="819150" y="1833563"/>
          <p14:tracePt t="2653" x="814388" y="1833563"/>
          <p14:tracePt t="2670" x="804863" y="1833563"/>
          <p14:tracePt t="3775" x="876300" y="1828800"/>
          <p14:tracePt t="3781" x="1009650" y="1828800"/>
          <p14:tracePt t="3789" x="1214438" y="1828800"/>
          <p14:tracePt t="3805" x="1538288" y="1819275"/>
          <p14:tracePt t="3820" x="1885950" y="1804988"/>
          <p14:tracePt t="3837" x="2185988" y="1804988"/>
          <p14:tracePt t="3853" x="2533650" y="1795463"/>
          <p14:tracePt t="3886" x="3052763" y="1766888"/>
          <p14:tracePt t="3922" x="3248025" y="1766888"/>
          <p14:tracePt t="3937" x="3271838" y="1766888"/>
          <p14:tracePt t="4120" x="3357563" y="1747838"/>
          <p14:tracePt t="4135" x="3529013" y="1700213"/>
          <p14:tracePt t="4141" x="3619500" y="1671638"/>
          <p14:tracePt t="4153" x="3719513" y="1647825"/>
          <p14:tracePt t="4170" x="3924300" y="1619250"/>
          <p14:tracePt t="4187" x="3986213" y="1614488"/>
          <p14:tracePt t="4203" x="4024313" y="1619250"/>
          <p14:tracePt t="4220" x="4052888" y="1633538"/>
          <p14:tracePt t="4236" x="4081463" y="1652588"/>
          <p14:tracePt t="4253" x="4090988" y="1662113"/>
          <p14:tracePt t="4270" x="4100513" y="1676400"/>
          <p14:tracePt t="4286" x="4105275" y="1695450"/>
          <p14:tracePt t="4303" x="4105275" y="1709738"/>
          <p14:tracePt t="4320" x="4095750" y="1724025"/>
          <p14:tracePt t="4337" x="4052888" y="1757363"/>
          <p14:tracePt t="4354" x="3910013" y="1819275"/>
          <p14:tracePt t="4370" x="3810000" y="1862138"/>
          <p14:tracePt t="4386" x="3714750" y="1900238"/>
          <p14:tracePt t="4403" x="3629025" y="1938338"/>
          <p14:tracePt t="4420" x="3438525" y="1990725"/>
          <p14:tracePt t="4436" x="3324225" y="2009775"/>
          <p14:tracePt t="4453" x="3233738" y="2014538"/>
          <p14:tracePt t="4470" x="3124200" y="2014538"/>
          <p14:tracePt t="4486" x="2962275" y="1995488"/>
          <p14:tracePt t="4503" x="2876550" y="1966913"/>
          <p14:tracePt t="4520" x="2809875" y="1938338"/>
          <p14:tracePt t="4537" x="2771775" y="1909763"/>
          <p14:tracePt t="4553" x="2714625" y="1833563"/>
          <p14:tracePt t="4571" x="2690813" y="1704975"/>
          <p14:tracePt t="4587" x="2681288" y="1595438"/>
          <p14:tracePt t="4603" x="2690813" y="1509713"/>
          <p14:tracePt t="4620" x="2738438" y="1395413"/>
          <p14:tracePt t="4636" x="2800350" y="1328738"/>
          <p14:tracePt t="4653" x="2890838" y="1271588"/>
          <p14:tracePt t="4670" x="3033713" y="1223963"/>
          <p14:tracePt t="4686" x="3124200" y="1214438"/>
          <p14:tracePt t="4703" x="3219450" y="1233488"/>
          <p14:tracePt t="4720" x="3309938" y="1271588"/>
          <p14:tracePt t="4736" x="3424238" y="1323975"/>
          <p14:tracePt t="4753" x="3467100" y="1357313"/>
          <p14:tracePt t="4770" x="3514725" y="1447800"/>
          <p14:tracePt t="4787" x="3557588" y="1566863"/>
          <p14:tracePt t="4803" x="3567113" y="1704975"/>
          <p14:tracePt t="4820" x="3557588" y="1762125"/>
          <p14:tracePt t="4837" x="3500438" y="1862138"/>
          <p14:tracePt t="4853" x="3371850" y="2005013"/>
          <p14:tracePt t="4870" x="3262313" y="2090738"/>
          <p14:tracePt t="4887" x="3128963" y="2152650"/>
          <p14:tracePt t="4903" x="2971800" y="2162175"/>
          <p14:tracePt t="4920" x="2767013" y="2105025"/>
          <p14:tracePt t="4936" x="2667000" y="2038350"/>
          <p14:tracePt t="4953" x="2595563" y="1976438"/>
          <p14:tracePt t="4970" x="2543175" y="1909763"/>
          <p14:tracePt t="4986" x="2471738" y="1709738"/>
          <p14:tracePt t="5003" x="2476500" y="1604963"/>
          <p14:tracePt t="5020" x="2495550" y="1543050"/>
          <p14:tracePt t="5037" x="2543175" y="1466850"/>
          <p14:tracePt t="5053" x="2586038" y="1433513"/>
          <p14:tracePt t="5070" x="2686050" y="1395413"/>
          <p14:tracePt t="5086" x="2776538" y="1385888"/>
          <p14:tracePt t="5103" x="2905125" y="1395413"/>
          <p14:tracePt t="5120" x="2971800" y="1423988"/>
          <p14:tracePt t="5136" x="3028950" y="1471613"/>
          <p14:tracePt t="5153" x="3081338" y="1528763"/>
          <p14:tracePt t="5170" x="3143250" y="1652588"/>
          <p14:tracePt t="5186" x="3152775" y="1709738"/>
          <p14:tracePt t="5203" x="3152775" y="1752600"/>
          <p14:tracePt t="5220" x="3143250" y="1800225"/>
          <p14:tracePt t="5236" x="3086100" y="1895475"/>
          <p14:tracePt t="5253" x="3024188" y="1947863"/>
          <p14:tracePt t="5270" x="2924175" y="2009775"/>
          <p14:tracePt t="5287" x="2743200" y="2033588"/>
          <p14:tracePt t="5303" x="2657475" y="2005013"/>
          <p14:tracePt t="5320" x="2581275" y="1966913"/>
          <p14:tracePt t="5336" x="2524125" y="1933575"/>
          <p14:tracePt t="5353" x="2457450" y="1814513"/>
          <p14:tracePt t="5370" x="2447925" y="1647825"/>
          <p14:tracePt t="5386" x="2466975" y="1519238"/>
          <p14:tracePt t="5404" x="2524125" y="1423988"/>
          <p14:tracePt t="5420" x="2586038" y="1371600"/>
          <p14:tracePt t="5437" x="2724150" y="1338263"/>
          <p14:tracePt t="5453" x="2857500" y="1338263"/>
          <p14:tracePt t="5470" x="2947988" y="1343025"/>
          <p14:tracePt t="5486" x="3071813" y="1385888"/>
          <p14:tracePt t="5503" x="3128963" y="1438275"/>
          <p14:tracePt t="5520" x="3181350" y="1538288"/>
          <p14:tracePt t="5536" x="3205163" y="1666875"/>
          <p14:tracePt t="5553" x="3181350" y="1762125"/>
          <p14:tracePt t="5570" x="3119438" y="1895475"/>
          <p14:tracePt t="5587" x="3043238" y="2005013"/>
          <p14:tracePt t="5603" x="2857500" y="2147888"/>
          <p14:tracePt t="5620" x="2738438" y="2190750"/>
          <p14:tracePt t="5636" x="2643188" y="2205038"/>
          <p14:tracePt t="5654" x="2586038" y="2200275"/>
          <p14:tracePt t="5670" x="2528888" y="2190750"/>
          <p14:tracePt t="5686" x="2514600" y="2185988"/>
          <p14:tracePt t="5703" x="2505075" y="2176463"/>
          <p14:tracePt t="5705" x="2500313" y="2176463"/>
          <p14:tracePt t="5721" x="2495550" y="2176463"/>
          <p14:tracePt t="6735" x="2495550" y="2271713"/>
          <p14:tracePt t="6742" x="2500313" y="2371725"/>
          <p14:tracePt t="6753" x="2500313" y="2505075"/>
          <p14:tracePt t="6771" x="2495550" y="2876550"/>
          <p14:tracePt t="6787" x="2486025" y="3076575"/>
          <p14:tracePt t="6803" x="2452688" y="3381375"/>
          <p14:tracePt t="6836" x="2414588" y="3848100"/>
          <p14:tracePt t="6870" x="2390775" y="4095750"/>
          <p14:tracePt t="6886" x="2376488" y="4191000"/>
          <p14:tracePt t="6903" x="2343150" y="4352925"/>
          <p14:tracePt t="6920" x="2319338" y="4438650"/>
          <p14:tracePt t="6936" x="2309813" y="4481513"/>
          <p14:tracePt t="6953" x="2305050" y="4495800"/>
          <p14:tracePt t="6970" x="2305050" y="4510088"/>
          <p14:tracePt t="7257" x="2271713" y="4519613"/>
          <p14:tracePt t="7263" x="2238375" y="4524375"/>
          <p14:tracePt t="7271" x="2190750" y="4524375"/>
          <p14:tracePt t="7286" x="2124075" y="4524375"/>
          <p14:tracePt t="7303" x="2076450" y="4514850"/>
          <p14:tracePt t="7320" x="2033588" y="4491038"/>
          <p14:tracePt t="7336" x="1990725" y="4433888"/>
          <p14:tracePt t="7353" x="1966913" y="4371975"/>
          <p14:tracePt t="7370" x="1957388" y="4338638"/>
          <p14:tracePt t="7387" x="1947863" y="4295775"/>
          <p14:tracePt t="7403" x="1947863" y="4286250"/>
          <p14:tracePt t="7420" x="1947863" y="4276725"/>
          <p14:tracePt t="7436" x="1947863" y="4267200"/>
          <p14:tracePt t="7454" x="1947863" y="4257675"/>
          <p14:tracePt t="7519" x="1947863" y="4252913"/>
          <p14:tracePt t="7527" x="1943100" y="4252913"/>
          <p14:tracePt t="7536" x="1943100" y="4248150"/>
          <p14:tracePt t="7553" x="1933575" y="4248150"/>
          <p14:tracePt t="7570" x="1924050" y="4243388"/>
          <p14:tracePt t="7586" x="1895475" y="4238625"/>
          <p14:tracePt t="7603" x="1871663" y="4238625"/>
          <p14:tracePt t="7619" x="1862138" y="4238625"/>
          <p14:tracePt t="7636" x="1852613" y="4238625"/>
          <p14:tracePt t="7653" x="1847850" y="4238625"/>
          <p14:tracePt t="7686" x="1852613" y="4238625"/>
          <p14:tracePt t="7703" x="1905000" y="4238625"/>
          <p14:tracePt t="7720" x="1976438" y="4243388"/>
          <p14:tracePt t="7737" x="2066925" y="4243388"/>
          <p14:tracePt t="7753" x="2133600" y="4248150"/>
          <p14:tracePt t="7770" x="2228850" y="4252913"/>
          <p14:tracePt t="7786" x="2281238" y="4262438"/>
          <p14:tracePt t="7803" x="2328863" y="4267200"/>
          <p14:tracePt t="7822" x="2438400" y="4281488"/>
          <p14:tracePt t="7843" x="2524125" y="4295775"/>
          <p14:tracePt t="7853" x="2547938" y="4295775"/>
          <p14:tracePt t="7869" x="2586038" y="4295775"/>
          <p14:tracePt t="7886" x="2605088" y="4295775"/>
          <p14:tracePt t="7903" x="2638425" y="4295775"/>
          <p14:tracePt t="7920" x="2657475" y="4295775"/>
          <p14:tracePt t="7936" x="2681288" y="4300538"/>
          <p14:tracePt t="7953" x="2724150" y="4324350"/>
          <p14:tracePt t="7970" x="2743200" y="4338638"/>
          <p14:tracePt t="7986" x="2762250" y="4348163"/>
          <p14:tracePt t="8003" x="2767013" y="4348163"/>
          <p14:tracePt t="8020" x="2776538" y="4348163"/>
          <p14:tracePt t="8232" x="2757488" y="4348163"/>
          <p14:tracePt t="8239" x="2733675" y="4343400"/>
          <p14:tracePt t="8253" x="2705100" y="4338638"/>
          <p14:tracePt t="8270" x="2643188" y="4324350"/>
          <p14:tracePt t="8286" x="2624138" y="4314825"/>
          <p14:tracePt t="8303" x="2605088" y="4310063"/>
          <p14:tracePt t="8322" x="2586038" y="4300538"/>
          <p14:tracePt t="8336" x="2576513" y="4300538"/>
          <p14:tracePt t="8353" x="2562225" y="4295775"/>
          <p14:tracePt t="8370" x="2557463" y="4295775"/>
          <p14:tracePt t="8386" x="2543175" y="4295775"/>
          <p14:tracePt t="8403" x="2538413" y="4295775"/>
          <p14:tracePt t="8420" x="2533650" y="4295775"/>
          <p14:tracePt t="8436" x="2524125" y="4295775"/>
          <p14:tracePt t="8856" x="2524125" y="4291013"/>
          <p14:tracePt t="8864" x="2533650" y="4286250"/>
          <p14:tracePt t="8872" x="2552700" y="4286250"/>
          <p14:tracePt t="8887" x="2614613" y="4271963"/>
          <p14:tracePt t="8903" x="2671763" y="4271963"/>
          <p14:tracePt t="8920" x="2733675" y="4271963"/>
          <p14:tracePt t="8953" x="2886075" y="4271963"/>
          <p14:tracePt t="8986" x="2981325" y="4271963"/>
          <p14:tracePt t="9003" x="3043238" y="4271963"/>
          <p14:tracePt t="9020" x="3071813" y="4271963"/>
          <p14:tracePt t="9036" x="3095625" y="4271963"/>
          <p14:tracePt t="9053" x="3114675" y="4267200"/>
          <p14:tracePt t="9070" x="3148013" y="4257675"/>
          <p14:tracePt t="9086" x="3171825" y="4248150"/>
          <p14:tracePt t="9103" x="3190875" y="4248150"/>
          <p14:tracePt t="9119" x="3209925" y="4243388"/>
          <p14:tracePt t="9136" x="3233738" y="4238625"/>
          <p14:tracePt t="9153" x="3243263" y="4238625"/>
          <p14:tracePt t="9169" x="3248025" y="4238625"/>
          <p14:tracePt t="9186" x="3257550" y="4238625"/>
          <p14:tracePt t="9239" x="3252788" y="4238625"/>
          <p14:tracePt t="9246" x="3243263" y="4243388"/>
          <p14:tracePt t="9254" x="3214688" y="4252913"/>
          <p14:tracePt t="9270" x="3033713" y="4286250"/>
          <p14:tracePt t="9286" x="2809875" y="4324350"/>
          <p14:tracePt t="9303" x="2600325" y="4362450"/>
          <p14:tracePt t="9319" x="2281238" y="4410075"/>
          <p14:tracePt t="9336" x="2157413" y="4424363"/>
          <p14:tracePt t="9353" x="2033588" y="4443413"/>
          <p14:tracePt t="9370" x="1852613" y="4457700"/>
          <p14:tracePt t="9386" x="1766888" y="4476750"/>
          <p14:tracePt t="9403" x="1709738" y="4476750"/>
          <p14:tracePt t="9420" x="1666875" y="4476750"/>
          <p14:tracePt t="9436" x="1604963" y="4476750"/>
          <p14:tracePt t="9453" x="1571625" y="4476750"/>
          <p14:tracePt t="9470" x="1533525" y="4467225"/>
          <p14:tracePt t="9486" x="1509713" y="4462463"/>
          <p14:tracePt t="9503" x="1476375" y="4438650"/>
          <p14:tracePt t="9519" x="1466850" y="4424363"/>
          <p14:tracePt t="9536" x="1447800" y="4400550"/>
          <p14:tracePt t="9553" x="1428750" y="4367213"/>
          <p14:tracePt t="9569" x="1404938" y="4295775"/>
          <p14:tracePt t="9586" x="1400175" y="4252913"/>
          <p14:tracePt t="9603" x="1390650" y="4210050"/>
          <p14:tracePt t="9620" x="1381125" y="4181475"/>
          <p14:tracePt t="9636" x="1381125" y="4162425"/>
          <p14:tracePt t="9653" x="1381125" y="4152900"/>
          <p14:tracePt t="9669" x="1381125" y="4148138"/>
          <p14:tracePt t="9686" x="1381125" y="4143375"/>
          <p14:tracePt t="9710" x="1376363" y="4143375"/>
          <p14:tracePt t="9720" x="1371600" y="4157663"/>
          <p14:tracePt t="9736" x="1352550" y="4262438"/>
          <p14:tracePt t="9753" x="1338263" y="4443413"/>
          <p14:tracePt t="9770" x="1338263" y="4624388"/>
          <p14:tracePt t="9786" x="1338263" y="4757738"/>
          <p14:tracePt t="9803" x="1343025" y="4872038"/>
          <p14:tracePt t="9819" x="1347788" y="4976813"/>
          <p14:tracePt t="9836" x="1366838" y="5110163"/>
          <p14:tracePt t="9853" x="1371600" y="5224463"/>
          <p14:tracePt t="9869" x="1381125" y="5305425"/>
          <p14:tracePt t="9886" x="1381125" y="5338763"/>
          <p14:tracePt t="9904" x="1381125" y="5357813"/>
          <p14:tracePt t="9919" x="1381125" y="5367338"/>
          <p14:tracePt t="9936" x="1381125" y="5376863"/>
          <p14:tracePt t="9953" x="1381125" y="5381625"/>
          <p14:tracePt t="10312" x="1381125" y="5353050"/>
          <p14:tracePt t="10318" x="1381125" y="5305425"/>
          <p14:tracePt t="10326" x="1381125" y="5281613"/>
          <p14:tracePt t="10336" x="1381125" y="5257800"/>
          <p14:tracePt t="10353" x="1395413" y="5186363"/>
          <p14:tracePt t="10369" x="1409700" y="5081588"/>
          <p14:tracePt t="10403" x="1443038" y="4962525"/>
          <p14:tracePt t="10436" x="1485900" y="4876800"/>
          <p14:tracePt t="10453" x="1509713" y="4852988"/>
          <p14:tracePt t="10470" x="1566863" y="4819650"/>
          <p14:tracePt t="10486" x="1690688" y="4757738"/>
          <p14:tracePt t="10503" x="1766888" y="4729163"/>
          <p14:tracePt t="10519" x="1819275" y="4705350"/>
          <p14:tracePt t="10536" x="1885950" y="4686300"/>
          <p14:tracePt t="10553" x="1952625" y="4672013"/>
          <p14:tracePt t="10569" x="1976438" y="4662488"/>
          <p14:tracePt t="10586" x="1995488" y="4662488"/>
          <p14:tracePt t="10603" x="2000250" y="4657725"/>
          <p14:tracePt t="10619" x="2009775" y="4652963"/>
          <p14:tracePt t="10636" x="2014538" y="4652963"/>
          <p14:tracePt t="10653" x="2014538" y="4633913"/>
          <p14:tracePt t="10670" x="2009775" y="4600575"/>
          <p14:tracePt t="10686" x="1957388" y="4538663"/>
          <p14:tracePt t="10703" x="1919288" y="4505325"/>
          <p14:tracePt t="10720" x="1852613" y="4467225"/>
          <p14:tracePt t="10736" x="1719263" y="4429125"/>
          <p14:tracePt t="10753" x="1647825" y="4414838"/>
          <p14:tracePt t="10769" x="1604963" y="4400550"/>
          <p14:tracePt t="10786" x="1576388" y="4400550"/>
          <p14:tracePt t="10803" x="1547813" y="4400550"/>
          <p14:tracePt t="10819" x="1538288" y="4400550"/>
          <p14:tracePt t="10836" x="1533525" y="4400550"/>
          <p14:tracePt t="10853" x="1524000" y="4400550"/>
          <p14:tracePt t="10935" x="1528763" y="4400550"/>
          <p14:tracePt t="10942" x="1543050" y="4395788"/>
          <p14:tracePt t="10953" x="1566863" y="4395788"/>
          <p14:tracePt t="10969" x="1652588" y="4395788"/>
          <p14:tracePt t="10986" x="1819275" y="4395788"/>
          <p14:tracePt t="11002" x="1966913" y="4395788"/>
          <p14:tracePt t="11019" x="2119313" y="4395788"/>
          <p14:tracePt t="11036" x="2233613" y="4395788"/>
          <p14:tracePt t="11053" x="2390775" y="4395788"/>
          <p14:tracePt t="11069" x="2514600" y="4395788"/>
          <p14:tracePt t="11086" x="2638425" y="4400550"/>
          <p14:tracePt t="11103" x="2728913" y="4400550"/>
          <p14:tracePt t="11119" x="2852738" y="4400550"/>
          <p14:tracePt t="11136" x="2943225" y="4405313"/>
          <p14:tracePt t="11153" x="3033713" y="4405313"/>
          <p14:tracePt t="11169" x="3138488" y="4405313"/>
          <p14:tracePt t="11186" x="3200400" y="4405313"/>
          <p14:tracePt t="11203" x="3257550" y="4405313"/>
          <p14:tracePt t="11219" x="3324225" y="4405313"/>
          <p14:tracePt t="11236" x="3452813" y="4414838"/>
          <p14:tracePt t="11252" x="3533775" y="4414838"/>
          <p14:tracePt t="11269" x="3595688" y="4429125"/>
          <p14:tracePt t="11286" x="3643313" y="4429125"/>
          <p14:tracePt t="11303" x="3729038" y="4429125"/>
          <p14:tracePt t="11319" x="3771900" y="4429125"/>
          <p14:tracePt t="11336" x="3800475" y="4429125"/>
          <p14:tracePt t="11353" x="3814763" y="4429125"/>
          <p14:tracePt t="11369" x="3824288" y="4429125"/>
          <p14:tracePt t="11647" x="3833813" y="4429125"/>
          <p14:tracePt t="11655" x="3843338" y="4429125"/>
          <p14:tracePt t="11669" x="3867150" y="4429125"/>
          <p14:tracePt t="11686" x="3900488" y="4429125"/>
          <p14:tracePt t="11703" x="3924300" y="4429125"/>
          <p14:tracePt t="11719" x="3957638" y="4429125"/>
          <p14:tracePt t="11736" x="4019550" y="4419600"/>
          <p14:tracePt t="11753" x="4062413" y="4419600"/>
          <p14:tracePt t="11769" x="4105275" y="4410075"/>
          <p14:tracePt t="11786" x="4167188" y="4395788"/>
          <p14:tracePt t="11803" x="4195763" y="4395788"/>
          <p14:tracePt t="11819" x="4224338" y="4395788"/>
          <p14:tracePt t="11836" x="4267200" y="4395788"/>
          <p14:tracePt t="11853" x="4329113" y="4395788"/>
          <p14:tracePt t="11869" x="4371975" y="4395788"/>
          <p14:tracePt t="11886" x="4400550" y="4395788"/>
          <p14:tracePt t="11903" x="4419600" y="4395788"/>
          <p14:tracePt t="11919" x="4433888" y="4395788"/>
          <p14:tracePt t="11936" x="4443413" y="4395788"/>
          <p14:tracePt t="11952" x="4448175" y="4395788"/>
          <p14:tracePt t="12000" x="4443413" y="4395788"/>
          <p14:tracePt t="12007" x="4433888" y="4395788"/>
          <p14:tracePt t="12019" x="4419600" y="4395788"/>
          <p14:tracePt t="12036" x="4381500" y="4391025"/>
          <p14:tracePt t="12053" x="4305300" y="4391025"/>
          <p14:tracePt t="12069" x="4248150" y="4391025"/>
          <p14:tracePt t="12086" x="4176713" y="4391025"/>
          <p14:tracePt t="12103" x="4090988" y="4405313"/>
          <p14:tracePt t="12119" x="4043363" y="4414838"/>
          <p14:tracePt t="12136" x="3990975" y="4419600"/>
          <p14:tracePt t="12153" x="3962400" y="4424363"/>
          <p14:tracePt t="12169" x="3905250" y="4433888"/>
          <p14:tracePt t="12186" x="3871913" y="4433888"/>
          <p14:tracePt t="12203" x="3829050" y="4433888"/>
          <p14:tracePt t="12220" x="3776663" y="4433888"/>
          <p14:tracePt t="12236" x="3738563" y="4438650"/>
          <p14:tracePt t="12253" x="3705225" y="4438650"/>
          <p14:tracePt t="12269" x="3681413" y="4438650"/>
          <p14:tracePt t="12286" x="3662363" y="4438650"/>
          <p14:tracePt t="12303" x="3648075" y="4443413"/>
          <p14:tracePt t="12319" x="3633788" y="4443413"/>
          <p14:tracePt t="12336" x="3624263" y="4443413"/>
          <p14:tracePt t="12352" x="3605213" y="4448175"/>
          <p14:tracePt t="12369" x="3595688" y="4452938"/>
          <p14:tracePt t="12386" x="3586163" y="4452938"/>
          <p14:tracePt t="12403" x="3581400" y="4452938"/>
          <p14:tracePt t="12419" x="3571875" y="4452938"/>
          <p14:tracePt t="12436" x="3567113" y="4452938"/>
          <p14:tracePt t="12669" x="3590925" y="4452938"/>
          <p14:tracePt t="12676" x="3624263" y="4448175"/>
          <p14:tracePt t="12686" x="3648075" y="4448175"/>
          <p14:tracePt t="12703" x="3700463" y="4452938"/>
          <p14:tracePt t="12719" x="3795713" y="4467225"/>
          <p14:tracePt t="12736" x="3867150" y="4471988"/>
          <p14:tracePt t="12753" x="3938588" y="4481513"/>
          <p14:tracePt t="12769" x="4010025" y="4495800"/>
          <p14:tracePt t="12786" x="4086225" y="4505325"/>
          <p14:tracePt t="12803" x="4133850" y="4505325"/>
          <p14:tracePt t="12819" x="4176713" y="4505325"/>
          <p14:tracePt t="12836" x="4229100" y="4505325"/>
          <p14:tracePt t="12853" x="4305300" y="4500563"/>
          <p14:tracePt t="12869" x="4352925" y="4500563"/>
          <p14:tracePt t="12886" x="4395788" y="4491038"/>
          <p14:tracePt t="12903" x="4433888" y="4491038"/>
          <p14:tracePt t="12919" x="4481513" y="4491038"/>
          <p14:tracePt t="12936" x="4514850" y="4491038"/>
          <p14:tracePt t="12952" x="4552950" y="4491038"/>
          <p14:tracePt t="12969" x="4595813" y="4491038"/>
          <p14:tracePt t="12986" x="4624388" y="4491038"/>
          <p14:tracePt t="13003" x="4643438" y="4491038"/>
          <p14:tracePt t="13020" x="4652963" y="4491038"/>
          <p14:tracePt t="13036" x="4662488" y="4491038"/>
          <p14:tracePt t="13069" x="4667250" y="4491038"/>
          <p14:tracePt t="13102" x="4672013" y="4491038"/>
          <p14:tracePt t="13160" x="4676775" y="4491038"/>
          <p14:tracePt t="13718" x="4695825" y="4491038"/>
          <p14:tracePt t="13725" x="4714875" y="4491038"/>
          <p14:tracePt t="13736" x="4738688" y="4491038"/>
          <p14:tracePt t="13753" x="4786313" y="4491038"/>
          <p14:tracePt t="13770" x="4881563" y="4491038"/>
          <p14:tracePt t="13786" x="4929188" y="4500563"/>
          <p14:tracePt t="13802" x="4981575" y="4505325"/>
          <p14:tracePt t="13836" x="5072063" y="4538663"/>
          <p14:tracePt t="13869" x="5105400" y="4548188"/>
          <p14:tracePt t="13886" x="5110163" y="4552950"/>
          <p14:tracePt t="13902" x="5119688" y="4557713"/>
          <p14:tracePt t="13919" x="5119688" y="4567238"/>
          <p14:tracePt t="13936" x="5114925" y="4586288"/>
          <p14:tracePt t="13953" x="5072063" y="4619625"/>
          <p14:tracePt t="13969" x="4900613" y="4733925"/>
          <p14:tracePt t="13986" x="4738688" y="4814888"/>
          <p14:tracePt t="14002" x="4533900" y="4867275"/>
          <p14:tracePt t="14019" x="4243388" y="4924425"/>
          <p14:tracePt t="14036" x="4081463" y="4948238"/>
          <p14:tracePt t="14053" x="3924300" y="4967288"/>
          <p14:tracePt t="14071" x="3790950" y="4976813"/>
          <p14:tracePt t="14086" x="3662363" y="5000625"/>
          <p14:tracePt t="14102" x="3581400" y="5005388"/>
          <p14:tracePt t="14120" x="3495675" y="5019675"/>
          <p14:tracePt t="14137" x="3414713" y="5038725"/>
          <p14:tracePt t="14152" x="3319463" y="5048250"/>
          <p14:tracePt t="14169" x="3276600" y="5048250"/>
          <p14:tracePt t="14186" x="3248025" y="5048250"/>
          <p14:tracePt t="14188" x="3228975" y="5048250"/>
          <p14:tracePt t="14203" x="3209925" y="5048250"/>
          <p14:tracePt t="14219" x="3176588" y="5048250"/>
          <p14:tracePt t="14236" x="3152775" y="5048250"/>
          <p14:tracePt t="14252" x="3124200" y="5048250"/>
          <p14:tracePt t="14269" x="3076575" y="5048250"/>
          <p14:tracePt t="14286" x="3038475" y="5048250"/>
          <p14:tracePt t="14302" x="3005138" y="5048250"/>
          <p14:tracePt t="14319" x="2967038" y="5048250"/>
          <p14:tracePt t="14336" x="2924175" y="5048250"/>
          <p14:tracePt t="14352" x="2886075" y="5048250"/>
          <p14:tracePt t="14369" x="2852738" y="5048250"/>
          <p14:tracePt t="14387" x="2805113" y="5048250"/>
          <p14:tracePt t="14402" x="2776538" y="5048250"/>
          <p14:tracePt t="14419" x="2747963" y="5048250"/>
          <p14:tracePt t="14435" x="2719388" y="5053013"/>
          <p14:tracePt t="14452" x="2671763" y="5067300"/>
          <p14:tracePt t="14469" x="2647950" y="5067300"/>
          <p14:tracePt t="14486" x="2628900" y="5072063"/>
          <p14:tracePt t="14502" x="2605088" y="5072063"/>
          <p14:tracePt t="14519" x="2586038" y="5072063"/>
          <p14:tracePt t="14536" x="2571750" y="5072063"/>
          <p14:tracePt t="14552" x="2557463" y="5072063"/>
          <p14:tracePt t="14569" x="2547938" y="5072063"/>
          <p14:tracePt t="14586" x="2538413" y="5072063"/>
          <p14:tracePt t="14602" x="2533650" y="5072063"/>
          <p14:tracePt t="14619" x="2528888" y="5072063"/>
          <p14:tracePt t="14636" x="2524125" y="5072063"/>
          <p14:tracePt t="14669" x="2519363" y="5072063"/>
          <p14:tracePt t="15151" x="2519363" y="5067300"/>
          <p14:tracePt t="15158" x="2519363" y="5062538"/>
          <p14:tracePt t="15210" x="2524125" y="5057775"/>
          <p14:tracePt t="15217" x="2524125" y="5053013"/>
          <p14:tracePt t="15224" x="2533650" y="5053013"/>
          <p14:tracePt t="15236" x="2538413" y="5048250"/>
          <p14:tracePt t="15269" x="2614613" y="5033963"/>
          <p14:tracePt t="15302" x="2700338" y="5033963"/>
          <p14:tracePt t="15319" x="2747963" y="5033963"/>
          <p14:tracePt t="15336" x="2767013" y="5033963"/>
          <p14:tracePt t="15352" x="2781300" y="5033963"/>
          <p14:tracePt t="15372" x="2809875" y="5033963"/>
          <p14:tracePt t="15386" x="2871788" y="5033963"/>
          <p14:tracePt t="15402" x="2924175" y="5038725"/>
          <p14:tracePt t="15419" x="2971800" y="5038725"/>
          <p14:tracePt t="15436" x="3014663" y="5038725"/>
          <p14:tracePt t="15452" x="3062288" y="5043488"/>
          <p14:tracePt t="15469" x="3095625" y="5053013"/>
          <p14:tracePt t="15486" x="3133725" y="5062538"/>
          <p14:tracePt t="15503" x="3195638" y="5076825"/>
          <p14:tracePt t="15519" x="3233738" y="5076825"/>
          <p14:tracePt t="15536" x="3267075" y="5076825"/>
          <p14:tracePt t="15552" x="3305175" y="5076825"/>
          <p14:tracePt t="15569" x="3333750" y="5076825"/>
          <p14:tracePt t="15585" x="3357563" y="5076825"/>
          <p14:tracePt t="15602" x="3376613" y="5076825"/>
          <p14:tracePt t="15619" x="3400425" y="5076825"/>
          <p14:tracePt t="15636" x="3429000" y="5067300"/>
          <p14:tracePt t="15652" x="3452813" y="5067300"/>
          <p14:tracePt t="15669" x="3471863" y="5067300"/>
          <p14:tracePt t="15908" x="3433763" y="5067300"/>
          <p14:tracePt t="15914" x="3386138" y="5053013"/>
          <p14:tracePt t="15922" x="3338513" y="5043488"/>
          <p14:tracePt t="15936" x="3233738" y="5029200"/>
          <p14:tracePt t="15952" x="3152775" y="5024438"/>
          <p14:tracePt t="15969" x="3105150" y="5010150"/>
          <p14:tracePt t="15985" x="3067050" y="5005388"/>
          <p14:tracePt t="16002" x="3043238" y="5005388"/>
          <p14:tracePt t="16019" x="3024188" y="5005388"/>
          <p14:tracePt t="16036" x="3014663" y="5005388"/>
          <p14:tracePt t="16052" x="3009900" y="5005388"/>
          <p14:tracePt t="16069" x="3000375" y="5005388"/>
          <p14:tracePt t="16085" x="2990850" y="5005388"/>
          <p14:tracePt t="16102" x="2986088" y="5005388"/>
          <p14:tracePt t="16119" x="2976563" y="5005388"/>
          <p14:tracePt t="16136" x="2967038" y="5005388"/>
          <p14:tracePt t="16429" x="2914650" y="5005388"/>
          <p14:tracePt t="16436" x="2828925" y="5010150"/>
          <p14:tracePt t="16443" x="2714625" y="5005388"/>
          <p14:tracePt t="16452" x="2605088" y="5005388"/>
          <p14:tracePt t="16469" x="2400300" y="4948238"/>
          <p14:tracePt t="16486" x="2219325" y="4852988"/>
          <p14:tracePt t="16502" x="1962150" y="4710113"/>
          <p14:tracePt t="16519" x="1838325" y="4638675"/>
          <p14:tracePt t="16536" x="1762125" y="4600575"/>
          <p14:tracePt t="16553" x="1681163" y="4552950"/>
          <p14:tracePt t="16569" x="1643063" y="4524375"/>
          <p14:tracePt t="16586" x="1595438" y="4500563"/>
          <p14:tracePt t="16602" x="1552575" y="4481513"/>
          <p14:tracePt t="16619" x="1509713" y="4457700"/>
          <p14:tracePt t="16635" x="1485900" y="4438650"/>
          <p14:tracePt t="16652" x="1471613" y="4429125"/>
          <p14:tracePt t="16669" x="1452563" y="4419600"/>
          <p14:tracePt t="16685" x="1428750" y="4395788"/>
          <p14:tracePt t="16702" x="1419225" y="4381500"/>
          <p14:tracePt t="16719" x="1395413" y="4357688"/>
          <p14:tracePt t="16736" x="1371600" y="4333875"/>
          <p14:tracePt t="16752" x="1347788" y="4305300"/>
          <p14:tracePt t="16769" x="1338263" y="4291013"/>
          <p14:tracePt t="16785" x="1333500" y="4281488"/>
          <p14:tracePt t="16802" x="1323975" y="4267200"/>
          <p14:tracePt t="16819" x="1319213" y="4262438"/>
          <p14:tracePt t="16836" x="1309688" y="4252913"/>
          <p14:tracePt t="16852" x="1300163" y="4248150"/>
          <p14:tracePt t="16871" x="1290638" y="4238625"/>
          <p14:tracePt t="16886" x="1285875" y="4233863"/>
          <p14:tracePt t="16902" x="1281113" y="4233863"/>
          <p14:tracePt t="16935" x="1262063" y="4310063"/>
          <p14:tracePt t="16952" x="1252538" y="4448175"/>
          <p14:tracePt t="16969" x="1252538" y="4524375"/>
          <p14:tracePt t="16986" x="1252538" y="4705350"/>
          <p14:tracePt t="17002" x="1252538" y="4795838"/>
          <p14:tracePt t="17019" x="1252538" y="4867275"/>
          <p14:tracePt t="17036" x="1252538" y="4900613"/>
          <p14:tracePt t="17052" x="1252538" y="4919663"/>
          <p14:tracePt t="17069" x="1252538" y="4943475"/>
          <p14:tracePt t="17085" x="1252538" y="4962525"/>
          <p14:tracePt t="17102" x="1257300" y="4986338"/>
          <p14:tracePt t="17119" x="1262063" y="5005388"/>
          <p14:tracePt t="17135" x="1262063" y="5014913"/>
          <p14:tracePt t="17152" x="1262063" y="5024438"/>
          <p14:tracePt t="17169" x="1262063" y="5029200"/>
          <p14:tracePt t="17185" x="1262063" y="5038725"/>
          <p14:tracePt t="17202" x="1262063" y="5048250"/>
          <p14:tracePt t="17281" x="1262063" y="5043488"/>
          <p14:tracePt t="17291" x="1262063" y="5010150"/>
          <p14:tracePt t="17307" x="1262063" y="4833938"/>
          <p14:tracePt t="17319" x="1262063" y="4691063"/>
          <p14:tracePt t="17335" x="1271588" y="4519613"/>
          <p14:tracePt t="17353" x="1290638" y="4333875"/>
          <p14:tracePt t="17369" x="1304925" y="4191000"/>
          <p14:tracePt t="17386" x="1309688" y="4157663"/>
          <p14:tracePt t="17402" x="1314450" y="4129088"/>
          <p14:tracePt t="17419" x="1314450" y="4110038"/>
          <p14:tracePt t="17435" x="1314450" y="4105275"/>
          <p14:tracePt t="17452" x="1314450" y="4095750"/>
          <p14:tracePt t="17469" x="1314450" y="4090988"/>
          <p14:tracePt t="17486" x="1314450" y="4086225"/>
          <p14:tracePt t="17502" x="1314450" y="4081463"/>
          <p14:tracePt t="17519" x="1314450" y="4076700"/>
          <p14:tracePt t="17722" x="1314450" y="4100513"/>
          <p14:tracePt t="17729" x="1314450" y="4124325"/>
          <p14:tracePt t="17737" x="1309688" y="4143375"/>
          <p14:tracePt t="17752" x="1309688" y="4186238"/>
          <p14:tracePt t="17769" x="1309688" y="4243388"/>
          <p14:tracePt t="17785" x="1309688" y="4305300"/>
          <p14:tracePt t="17802" x="1295400" y="4381500"/>
          <p14:tracePt t="17819" x="1290638" y="4414838"/>
          <p14:tracePt t="17835" x="1281113" y="4457700"/>
          <p14:tracePt t="17852" x="1281113" y="4495800"/>
          <p14:tracePt t="17869" x="1281113" y="4533900"/>
          <p14:tracePt t="17885" x="1281113" y="4552950"/>
          <p14:tracePt t="17902" x="1281113" y="4576763"/>
          <p14:tracePt t="17919" x="1276350" y="4624388"/>
          <p14:tracePt t="17935" x="1276350" y="4657725"/>
          <p14:tracePt t="17952" x="1276350" y="4700588"/>
          <p14:tracePt t="17969" x="1276350" y="4757738"/>
          <p14:tracePt t="17985" x="1285875" y="4848225"/>
          <p14:tracePt t="18002" x="1290638" y="4881563"/>
          <p14:tracePt t="18019" x="1290638" y="4905375"/>
          <p14:tracePt t="18036" x="1295400" y="4924425"/>
          <p14:tracePt t="18052" x="1304925" y="4957763"/>
          <p14:tracePt t="18069" x="1309688" y="4981575"/>
          <p14:tracePt t="18086" x="1314450" y="5014913"/>
          <p14:tracePt t="18102" x="1328738" y="5062538"/>
          <p14:tracePt t="18119" x="1333500" y="5091113"/>
          <p14:tracePt t="18136" x="1338263" y="5129213"/>
          <p14:tracePt t="18152" x="1352550" y="5157788"/>
          <p14:tracePt t="18169" x="1357313" y="5191125"/>
          <p14:tracePt t="18185" x="1357313" y="5205413"/>
          <p14:tracePt t="18202" x="1357313" y="5219700"/>
          <p14:tracePt t="18219" x="1357313" y="5224463"/>
          <p14:tracePt t="18235" x="1362075" y="5243513"/>
          <p14:tracePt t="18252" x="1362075" y="5248275"/>
          <p14:tracePt t="18269" x="1366838" y="5262563"/>
          <p14:tracePt t="18286" x="1371600" y="5272088"/>
          <p14:tracePt t="18302" x="1371600" y="5281613"/>
          <p14:tracePt t="18319" x="1371600" y="5291138"/>
          <p14:tracePt t="18335" x="1371600" y="5295900"/>
          <p14:tracePt t="18352" x="1371600" y="5305425"/>
          <p14:tracePt t="18369" x="1371600" y="5310188"/>
          <p14:tracePt t="19006" x="1376363" y="5305425"/>
          <p14:tracePt t="19014" x="1376363" y="5286375"/>
          <p14:tracePt t="19022" x="1381125" y="5272088"/>
          <p14:tracePt t="19037" x="1390650" y="5257800"/>
          <p14:tracePt t="19052" x="1395413" y="5243513"/>
          <p14:tracePt t="19069" x="1395413" y="5238750"/>
          <p14:tracePt t="19102" x="1395413" y="5219700"/>
          <p14:tracePt t="19135" x="1395413" y="5214938"/>
          <p14:tracePt t="19176" x="1395413" y="5210175"/>
          <p14:tracePt t="19185" x="1400175" y="5210175"/>
          <p14:tracePt t="19202" x="1400175" y="5195888"/>
          <p14:tracePt t="19219" x="1409700" y="5176838"/>
          <p14:tracePt t="19235" x="1428750" y="5148263"/>
          <p14:tracePt t="19252" x="1443038" y="5114925"/>
          <p14:tracePt t="19269" x="1457325" y="5086350"/>
          <p14:tracePt t="19285" x="1471613" y="5067300"/>
          <p14:tracePt t="19302" x="1476375" y="5062538"/>
          <p14:tracePt t="19319" x="1476375" y="5057775"/>
          <p14:tracePt t="19433" x="1471613" y="5057775"/>
          <p14:tracePt t="19439" x="1471613" y="5062538"/>
          <p14:tracePt t="19452" x="1466850" y="5067300"/>
          <p14:tracePt t="19468" x="1457325" y="5086350"/>
          <p14:tracePt t="19485" x="1443038" y="5114925"/>
          <p14:tracePt t="19502" x="1438275" y="5153025"/>
          <p14:tracePt t="19519" x="1423988" y="5200650"/>
          <p14:tracePt t="19535" x="1428750" y="5295900"/>
          <p14:tracePt t="19552" x="1433513" y="5348288"/>
          <p14:tracePt t="19569" x="1447800" y="5386388"/>
          <p14:tracePt t="19586" x="1462088" y="5434013"/>
          <p14:tracePt t="19602" x="1481138" y="5462588"/>
          <p14:tracePt t="19619" x="1500188" y="5491163"/>
          <p14:tracePt t="19635" x="1519238" y="5514975"/>
          <p14:tracePt t="19652" x="1538288" y="5538788"/>
          <p14:tracePt t="19669" x="1552575" y="5543550"/>
          <p14:tracePt t="19685" x="1566863" y="5548313"/>
          <p14:tracePt t="19702" x="1590675" y="5543550"/>
          <p14:tracePt t="19719" x="1609725" y="5529263"/>
          <p14:tracePt t="19735" x="1643063" y="5491163"/>
          <p14:tracePt t="19752" x="1681163" y="5414963"/>
          <p14:tracePt t="19769" x="1714500" y="5310188"/>
          <p14:tracePt t="19785" x="1719263" y="5224463"/>
          <p14:tracePt t="19802" x="1719263" y="5200650"/>
          <p14:tracePt t="19819" x="1719263" y="5186363"/>
          <p14:tracePt t="19835" x="1714500" y="5172075"/>
          <p14:tracePt t="19852" x="1714500" y="5167313"/>
          <p14:tracePt t="19869" x="1714500" y="5162550"/>
          <p14:tracePt t="20138" x="1681163" y="5114925"/>
          <p14:tracePt t="20144" x="1647825" y="5067300"/>
          <p14:tracePt t="20152" x="1614488" y="5024438"/>
          <p14:tracePt t="20170" x="1557338" y="4924425"/>
          <p14:tracePt t="20185" x="1524000" y="4852988"/>
          <p14:tracePt t="20189" x="1509713" y="4814888"/>
          <p14:tracePt t="20203" x="1495425" y="4776788"/>
          <p14:tracePt t="20219" x="1476375" y="4705350"/>
          <p14:tracePt t="20235" x="1471613" y="4681538"/>
          <p14:tracePt t="20252" x="1462088" y="4662488"/>
          <p14:tracePt t="20269" x="1447800" y="4633913"/>
          <p14:tracePt t="20285" x="1443038" y="4614863"/>
          <p14:tracePt t="20302" x="1438275" y="4595813"/>
          <p14:tracePt t="20319" x="1428750" y="4576763"/>
          <p14:tracePt t="20335" x="1419225" y="4514850"/>
          <p14:tracePt t="20352" x="1419225" y="4471988"/>
          <p14:tracePt t="20369" x="1414463" y="4433888"/>
          <p14:tracePt t="20385" x="1414463" y="4405313"/>
          <p14:tracePt t="20402" x="1404938" y="4367213"/>
          <p14:tracePt t="20419" x="1400175" y="4343400"/>
          <p14:tracePt t="20435" x="1390650" y="4329113"/>
          <p14:tracePt t="20452" x="1381125" y="4314825"/>
          <p14:tracePt t="20469" x="1371600" y="4305300"/>
          <p14:tracePt t="20485" x="1366838" y="4305300"/>
          <p14:tracePt t="20502" x="1357313" y="4305300"/>
          <p14:tracePt t="20519" x="1328738" y="4333875"/>
          <p14:tracePt t="20535" x="1304925" y="4386263"/>
          <p14:tracePt t="20552" x="1281113" y="4438650"/>
          <p14:tracePt t="20568" x="1271588" y="4486275"/>
          <p14:tracePt t="20585" x="1266825" y="4600575"/>
          <p14:tracePt t="20602" x="1266825" y="4700588"/>
          <p14:tracePt t="20619" x="1276350" y="4805363"/>
          <p14:tracePt t="20635" x="1285875" y="4881563"/>
          <p14:tracePt t="20652" x="1309688" y="4929188"/>
          <p14:tracePt t="20669" x="1328738" y="4972050"/>
          <p14:tracePt t="20685" x="1338263" y="5024438"/>
          <p14:tracePt t="20687" x="1352550" y="5053013"/>
          <p14:tracePt t="20702" x="1366838" y="5095875"/>
          <p14:tracePt t="20718" x="1385888" y="5143500"/>
          <p14:tracePt t="20735" x="1404938" y="5172075"/>
          <p14:tracePt t="20752" x="1414463" y="5181600"/>
          <p14:tracePt t="20769" x="1428750" y="5195888"/>
          <p14:tracePt t="20785" x="1443038" y="5200650"/>
          <p14:tracePt t="20802" x="1466850" y="5200650"/>
          <p14:tracePt t="20819" x="1485900" y="5195888"/>
          <p14:tracePt t="20835" x="1524000" y="5167313"/>
          <p14:tracePt t="20852" x="1562100" y="5138738"/>
          <p14:tracePt t="20868" x="1590675" y="5114925"/>
          <p14:tracePt t="20886" x="1624013" y="5081588"/>
          <p14:tracePt t="20902" x="1647825" y="5057775"/>
          <p14:tracePt t="20919" x="1676400" y="5029200"/>
          <p14:tracePt t="20935" x="1704975" y="4986338"/>
          <p14:tracePt t="20952" x="1747838" y="4895850"/>
          <p14:tracePt t="20968" x="1771650" y="4810125"/>
          <p14:tracePt t="20985" x="1785938" y="4748213"/>
          <p14:tracePt t="21003" x="1790700" y="4695825"/>
          <p14:tracePt t="21018" x="1790700" y="4624388"/>
          <p14:tracePt t="21035" x="1785938" y="4562475"/>
          <p14:tracePt t="21052" x="1776413" y="4500563"/>
          <p14:tracePt t="21069" x="1752600" y="4424363"/>
          <p14:tracePt t="21085" x="1724025" y="4376738"/>
          <p14:tracePt t="21102" x="1700213" y="4338638"/>
          <p14:tracePt t="21119" x="1676400" y="4314825"/>
          <p14:tracePt t="21136" x="1638300" y="4286250"/>
          <p14:tracePt t="21152" x="1624013" y="4267200"/>
          <p14:tracePt t="21168" x="1600200" y="4257675"/>
          <p14:tracePt t="21185" x="1576388" y="4238625"/>
          <p14:tracePt t="21187" x="1571625" y="4233863"/>
          <p14:tracePt t="21202" x="1557338" y="4219575"/>
          <p14:tracePt t="21219" x="1538288" y="4200525"/>
          <p14:tracePt t="21235" x="1524000" y="4191000"/>
          <p14:tracePt t="21252" x="1509713" y="4181475"/>
          <p14:tracePt t="21269" x="1476375" y="4171950"/>
          <p14:tracePt t="21285" x="1452563" y="4162425"/>
          <p14:tracePt t="21302" x="1428750" y="4157663"/>
          <p14:tracePt t="21319" x="1390650" y="4157663"/>
          <p14:tracePt t="21335" x="1362075" y="4167188"/>
          <p14:tracePt t="21352" x="1333500" y="4181475"/>
          <p14:tracePt t="21368" x="1309688" y="4200525"/>
          <p14:tracePt t="21385" x="1247775" y="4295775"/>
          <p14:tracePt t="21402" x="1219200" y="4391025"/>
          <p14:tracePt t="21419" x="1204913" y="4471988"/>
          <p14:tracePt t="21435" x="1190625" y="4524375"/>
          <p14:tracePt t="21452" x="1190625" y="4595813"/>
          <p14:tracePt t="21469" x="1200150" y="4681538"/>
          <p14:tracePt t="21485" x="1223963" y="4800600"/>
          <p14:tracePt t="21502" x="1247775" y="4895850"/>
          <p14:tracePt t="21519" x="1290638" y="4986338"/>
          <p14:tracePt t="21535" x="1304925" y="5024438"/>
          <p14:tracePt t="21552" x="1319213" y="5053013"/>
          <p14:tracePt t="21569" x="1338263" y="5067300"/>
          <p14:tracePt t="21585" x="1347788" y="5081588"/>
          <p14:tracePt t="21602" x="1352550" y="5091113"/>
          <p14:tracePt t="21619" x="1357313" y="5095875"/>
          <p14:tracePt t="21635" x="1376363" y="5110163"/>
          <p14:tracePt t="21652" x="1404938" y="5119688"/>
          <p14:tracePt t="21668" x="1447800" y="5119688"/>
          <p14:tracePt t="21685" x="1504950" y="5110163"/>
          <p14:tracePt t="21687" x="1543050" y="5105400"/>
          <p14:tracePt t="21702" x="1619250" y="5076825"/>
          <p14:tracePt t="21718" x="1685925" y="5029200"/>
          <p14:tracePt t="21735" x="1752600" y="4938713"/>
          <p14:tracePt t="21752" x="1828800" y="4781550"/>
          <p14:tracePt t="21768" x="1838325" y="4729163"/>
          <p14:tracePt t="21785" x="1847850" y="4681538"/>
          <p14:tracePt t="21802" x="1843088" y="4610100"/>
          <p14:tracePt t="21818" x="1800225" y="4505325"/>
          <p14:tracePt t="21835" x="1747838" y="4448175"/>
          <p14:tracePt t="21852" x="1681163" y="4395788"/>
          <p14:tracePt t="21868" x="1619250" y="4352925"/>
          <p14:tracePt t="21885" x="1533525" y="4324350"/>
          <p14:tracePt t="21902" x="1490663" y="4314825"/>
          <p14:tracePt t="21918" x="1452563" y="4319588"/>
          <p14:tracePt t="21936" x="1409700" y="4324350"/>
          <p14:tracePt t="21952" x="1352550" y="4357688"/>
          <p14:tracePt t="21968" x="1314450" y="4395788"/>
          <p14:tracePt t="21985" x="1276350" y="4452938"/>
          <p14:tracePt t="22002" x="1238250" y="4524375"/>
          <p14:tracePt t="22018" x="1214438" y="4619625"/>
          <p14:tracePt t="22035" x="1214438" y="4743450"/>
          <p14:tracePt t="22052" x="1214438" y="4862513"/>
          <p14:tracePt t="22068" x="1233488" y="4962525"/>
          <p14:tracePt t="22085" x="1252538" y="5014913"/>
          <p14:tracePt t="22102" x="1281113" y="5081588"/>
          <p14:tracePt t="22119" x="1309688" y="5148263"/>
          <p14:tracePt t="22135" x="1347788" y="5205413"/>
          <p14:tracePt t="22152" x="1376363" y="5233988"/>
          <p14:tracePt t="22168" x="1443038" y="5257800"/>
          <p14:tracePt t="22185" x="1581150" y="5272088"/>
          <p14:tracePt t="22202" x="1676400" y="5243513"/>
          <p14:tracePt t="22218" x="1762125" y="5205413"/>
          <p14:tracePt t="22235" x="1819275" y="5162550"/>
          <p14:tracePt t="22252" x="1885950" y="5105400"/>
          <p14:tracePt t="22268" x="1938338" y="5048250"/>
          <p14:tracePt t="22285" x="1971675" y="4953000"/>
          <p14:tracePt t="22302" x="1990725" y="4829175"/>
          <p14:tracePt t="22318" x="1976438" y="4676775"/>
          <p14:tracePt t="22335" x="1924050" y="4538663"/>
          <p14:tracePt t="22352" x="1852613" y="4395788"/>
          <p14:tracePt t="22369" x="1781175" y="4314825"/>
          <p14:tracePt t="22385" x="1643063" y="4224338"/>
          <p14:tracePt t="22402" x="1571625" y="4210050"/>
          <p14:tracePt t="22419" x="1528763" y="4210050"/>
          <p14:tracePt t="22435" x="1447800" y="4276725"/>
          <p14:tracePt t="22452" x="1400175" y="4367213"/>
          <p14:tracePt t="22469" x="1362075" y="4462463"/>
          <p14:tracePt t="22485" x="1333500" y="4662488"/>
          <p14:tracePt t="22502" x="1328738" y="4867275"/>
          <p14:tracePt t="22519" x="1333500" y="4919663"/>
          <p14:tracePt t="22535" x="1338263" y="4962525"/>
          <p14:tracePt t="22552" x="1357313" y="5000625"/>
          <p14:tracePt t="22568" x="1381125" y="5038725"/>
          <p14:tracePt t="22585" x="1400175" y="5062538"/>
          <p14:tracePt t="22602" x="1438275" y="5086350"/>
          <p14:tracePt t="22619" x="1557338" y="5124450"/>
          <p14:tracePt t="22635" x="1671638" y="5133975"/>
          <p14:tracePt t="22652" x="1752600" y="5124450"/>
          <p14:tracePt t="22668" x="1838325" y="5091113"/>
          <p14:tracePt t="22685" x="1962150" y="5038725"/>
          <p14:tracePt t="22702" x="2028825" y="5000625"/>
          <p14:tracePt t="22719" x="2076450" y="4957763"/>
          <p14:tracePt t="22735" x="2124075" y="4891088"/>
          <p14:tracePt t="22752" x="2157413" y="4729163"/>
          <p14:tracePt t="22768" x="2138363" y="4633913"/>
          <p14:tracePt t="22785" x="2085975" y="4514850"/>
          <p14:tracePt t="22802" x="1971675" y="4310063"/>
          <p14:tracePt t="22818" x="1909763" y="4233863"/>
          <p14:tracePt t="22835" x="1847850" y="4181475"/>
          <p14:tracePt t="22852" x="1771650" y="4148138"/>
          <p14:tracePt t="22868" x="1652588" y="4143375"/>
          <p14:tracePt t="22885" x="1595438" y="4186238"/>
          <p14:tracePt t="22902" x="1528763" y="4291013"/>
          <p14:tracePt t="22918" x="1481138" y="4376738"/>
          <p14:tracePt t="22935" x="1423988" y="4681538"/>
          <p14:tracePt t="22952" x="1409700" y="4824413"/>
          <p14:tracePt t="22969" x="1409700" y="4895850"/>
          <p14:tracePt t="22985" x="1409700" y="4953000"/>
          <p14:tracePt t="23002" x="1447800" y="5076825"/>
          <p14:tracePt t="23018" x="1485900" y="5153025"/>
          <p14:tracePt t="23035" x="1519238" y="5200650"/>
          <p14:tracePt t="23053" x="1585913" y="5253038"/>
          <p14:tracePt t="23068" x="1652588" y="5281613"/>
          <p14:tracePt t="23085" x="1704975" y="5295900"/>
          <p14:tracePt t="23102" x="1766888" y="5300663"/>
          <p14:tracePt t="23119" x="1885950" y="5267325"/>
          <p14:tracePt t="23135" x="1943100" y="5233988"/>
          <p14:tracePt t="23152" x="1995488" y="5176838"/>
          <p14:tracePt t="23168" x="2043113" y="5114925"/>
          <p14:tracePt t="23186" x="2090738" y="4972050"/>
          <p14:tracePt t="23202" x="2085975" y="4824413"/>
          <p14:tracePt t="23218" x="2043113" y="4686300"/>
          <p14:tracePt t="23236" x="1981200" y="4595813"/>
          <p14:tracePt t="23252" x="1862138" y="4462463"/>
          <p14:tracePt t="23268" x="1743075" y="4376738"/>
          <p14:tracePt t="23285" x="1624013" y="4324350"/>
          <p14:tracePt t="23302" x="1514475" y="4329113"/>
          <p14:tracePt t="23318" x="1471613" y="4348163"/>
          <p14:tracePt t="23335" x="1433513" y="4381500"/>
          <p14:tracePt t="23352" x="1381125" y="4510088"/>
          <p14:tracePt t="23368" x="1333500" y="4767263"/>
          <p14:tracePt t="23385" x="1333500" y="4857750"/>
          <p14:tracePt t="23401" x="1338263" y="4972050"/>
          <p14:tracePt t="23418" x="1357313" y="5110163"/>
          <p14:tracePt t="23435" x="1385888" y="5238750"/>
          <p14:tracePt t="23452" x="1400175" y="5276850"/>
          <p14:tracePt t="23468" x="1423988" y="5300663"/>
          <p14:tracePt t="23486" x="1462088" y="5324475"/>
          <p14:tracePt t="23502" x="1557338" y="5353050"/>
          <p14:tracePt t="23518" x="1619250" y="5348288"/>
          <p14:tracePt t="23535" x="1704975" y="5319713"/>
          <p14:tracePt t="23552" x="1838325" y="5195888"/>
          <p14:tracePt t="23568" x="1919288" y="5100638"/>
          <p14:tracePt t="23585" x="1976438" y="5024438"/>
          <p14:tracePt t="23602" x="2014538" y="4933950"/>
          <p14:tracePt t="23618" x="2019300" y="4719638"/>
          <p14:tracePt t="23635" x="1966913" y="4614863"/>
          <p14:tracePt t="23653" x="1914525" y="4533900"/>
          <p14:tracePt t="23668" x="1838325" y="4443413"/>
          <p14:tracePt t="23685" x="1714500" y="4319588"/>
          <p14:tracePt t="23702" x="1624013" y="4262438"/>
          <p14:tracePt t="23718" x="1552575" y="4233863"/>
          <p14:tracePt t="23735" x="1500188" y="4233863"/>
          <p14:tracePt t="23752" x="1438275" y="4271963"/>
          <p14:tracePt t="23768" x="1395413" y="4333875"/>
          <p14:tracePt t="23785" x="1338263" y="4519613"/>
          <p14:tracePt t="23802" x="1304925" y="4767263"/>
          <p14:tracePt t="23818" x="1309688" y="4867275"/>
          <p14:tracePt t="23835" x="1323975" y="4972050"/>
          <p14:tracePt t="23852" x="1362075" y="5124450"/>
          <p14:tracePt t="23868" x="1409700" y="5186363"/>
          <p14:tracePt t="23885" x="1447800" y="5224463"/>
          <p14:tracePt t="23902" x="1500188" y="5248275"/>
          <p14:tracePt t="23919" x="1590675" y="5276850"/>
          <p14:tracePt t="23935" x="1643063" y="5286375"/>
          <p14:tracePt t="23952" x="1690688" y="5286375"/>
          <p14:tracePt t="23968" x="1733550" y="5281613"/>
          <p14:tracePt t="23985" x="1781175" y="5272088"/>
          <p14:tracePt t="24002" x="1804988" y="5267325"/>
          <p14:tracePt t="24018" x="1814513" y="5262563"/>
          <p14:tracePt t="24035" x="1819275" y="5262563"/>
          <p14:tracePt t="24052" x="1824038" y="5262563"/>
          <p14:tracePt t="24294" x="1862138" y="5243513"/>
          <p14:tracePt t="24301" x="1933575" y="5214938"/>
          <p14:tracePt t="24308" x="2000250" y="5181600"/>
          <p14:tracePt t="24319" x="2071688" y="5153025"/>
          <p14:tracePt t="24335" x="2224088" y="5100638"/>
          <p14:tracePt t="24352" x="2338388" y="5067300"/>
          <p14:tracePt t="24369" x="2490788" y="5033963"/>
          <p14:tracePt t="24385" x="2609850" y="5010150"/>
          <p14:tracePt t="24401" x="2695575" y="4976813"/>
          <p14:tracePt t="24418" x="2805113" y="4933950"/>
          <p14:tracePt t="24435" x="2843213" y="4910138"/>
          <p14:tracePt t="24452" x="2890838" y="4881563"/>
          <p14:tracePt t="24468" x="2933700" y="4857750"/>
          <p14:tracePt t="24485" x="3000375" y="4819650"/>
          <p14:tracePt t="24502" x="3038475" y="4781550"/>
          <p14:tracePt t="24518" x="3090863" y="4719638"/>
          <p14:tracePt t="24536" x="3152775" y="4643438"/>
          <p14:tracePt t="24552" x="3186113" y="4610100"/>
          <p14:tracePt t="24568" x="3200400" y="4586288"/>
          <p14:tracePt t="24585" x="3219450" y="4567238"/>
          <p14:tracePt t="24602" x="3238500" y="4543425"/>
          <p14:tracePt t="24618" x="3257550" y="4524375"/>
          <p14:tracePt t="24635" x="3267075" y="4505325"/>
          <p14:tracePt t="24652" x="3271838" y="4486275"/>
          <p14:tracePt t="24668" x="3281363" y="4457700"/>
          <p14:tracePt t="24685" x="3290888" y="4443413"/>
          <p14:tracePt t="24702" x="3300413" y="4414838"/>
          <p14:tracePt t="24718" x="3300413" y="4386263"/>
          <p14:tracePt t="24735" x="3286125" y="4338638"/>
          <p14:tracePt t="24752" x="3262313" y="4300538"/>
          <p14:tracePt t="24768" x="3214688" y="4267200"/>
          <p14:tracePt t="24785" x="3090863" y="4214813"/>
          <p14:tracePt t="24802" x="3024188" y="4186238"/>
          <p14:tracePt t="24818" x="2990850" y="4171950"/>
          <p14:tracePt t="24835" x="2962275" y="4167188"/>
          <p14:tracePt t="24851" x="2938463" y="4157663"/>
          <p14:tracePt t="24868" x="2928938" y="4157663"/>
          <p14:tracePt t="24885" x="2919413" y="4157663"/>
          <p14:tracePt t="24902" x="2905125" y="4157663"/>
          <p14:tracePt t="24918" x="2881313" y="4157663"/>
          <p14:tracePt t="24935" x="2852738" y="4157663"/>
          <p14:tracePt t="24951" x="2809875" y="4157663"/>
          <p14:tracePt t="24970" x="2767013" y="4162425"/>
          <p14:tracePt t="24985" x="2695575" y="4176713"/>
          <p14:tracePt t="25001" x="2662238" y="4181475"/>
          <p14:tracePt t="25018" x="2624138" y="4195763"/>
          <p14:tracePt t="25035" x="2586038" y="4205288"/>
          <p14:tracePt t="25051" x="2566988" y="4210050"/>
          <p14:tracePt t="25068" x="2557463" y="4214813"/>
          <p14:tracePt t="25085" x="2547938" y="4214813"/>
          <p14:tracePt t="25102" x="2543175" y="4214813"/>
          <p14:tracePt t="25432" x="2547938" y="4214813"/>
          <p14:tracePt t="25447" x="2552700" y="4214813"/>
          <p14:tracePt t="25455" x="2557463" y="4214813"/>
          <p14:tracePt t="25485" x="2566988" y="4214813"/>
          <p14:tracePt t="25518" x="2595563" y="4214813"/>
          <p14:tracePt t="25535" x="2619375" y="4214813"/>
          <p14:tracePt t="25551" x="2647950" y="4214813"/>
          <p14:tracePt t="25568" x="2690813" y="4214813"/>
          <p14:tracePt t="25585" x="2747963" y="4214813"/>
          <p14:tracePt t="25601" x="2814638" y="4210050"/>
          <p14:tracePt t="25618" x="2857500" y="4210050"/>
          <p14:tracePt t="25635" x="2900363" y="4210050"/>
          <p14:tracePt t="25652" x="2947988" y="4210050"/>
          <p14:tracePt t="25668" x="2971800" y="4210050"/>
          <p14:tracePt t="25685" x="2986088" y="4210050"/>
          <p14:tracePt t="25701" x="2990850" y="4210050"/>
          <p14:tracePt t="25718" x="3000375" y="4210050"/>
          <p14:tracePt t="25735" x="3009900" y="4210050"/>
          <p14:tracePt t="26101" x="3024188" y="4205288"/>
          <p14:tracePt t="26108" x="3052763" y="4195763"/>
          <p14:tracePt t="26118" x="3090863" y="4181475"/>
          <p14:tracePt t="26135" x="3162300" y="4167188"/>
          <p14:tracePt t="26152" x="3290888" y="4152900"/>
          <p14:tracePt t="26185" x="3429000" y="4143375"/>
          <p14:tracePt t="26187" x="3462338" y="4143375"/>
          <p14:tracePt t="26218" x="3624263" y="4138613"/>
          <p14:tracePt t="26235" x="3681413" y="4138613"/>
          <p14:tracePt t="26252" x="3724275" y="4138613"/>
          <p14:tracePt t="26269" x="3757613" y="4138613"/>
          <p14:tracePt t="26285" x="3767138" y="4138613"/>
          <p14:tracePt t="26302" x="3771900" y="4138613"/>
          <p14:tracePt t="26318" x="3776663" y="4138613"/>
          <p14:tracePt t="26335" x="3781425" y="4138613"/>
          <p14:tracePt t="26417" x="3776663" y="4138613"/>
          <p14:tracePt t="26424" x="3767138" y="4138613"/>
          <p14:tracePt t="26435" x="3748088" y="4138613"/>
          <p14:tracePt t="26452" x="3705225" y="4143375"/>
          <p14:tracePt t="26468" x="3643313" y="4157663"/>
          <p14:tracePt t="26485" x="3605213" y="4171950"/>
          <p14:tracePt t="26502" x="3576638" y="4176713"/>
          <p14:tracePt t="26518" x="3529013" y="4186238"/>
          <p14:tracePt t="26535" x="3500438" y="4186238"/>
          <p14:tracePt t="26551" x="3476625" y="4186238"/>
          <p14:tracePt t="26568" x="3462338" y="4186238"/>
          <p14:tracePt t="26585" x="3452813" y="4186238"/>
          <p14:tracePt t="26601" x="3443288" y="4186238"/>
          <p14:tracePt t="26618" x="3438525" y="4186238"/>
          <p14:tracePt t="26635" x="3433763" y="4186238"/>
          <p14:tracePt t="26981" x="3448050" y="4186238"/>
          <p14:tracePt t="26989" x="3471863" y="4186238"/>
          <p14:tracePt t="27001" x="3495675" y="4186238"/>
          <p14:tracePt t="27019" x="3571875" y="4186238"/>
          <p14:tracePt t="27035" x="3619500" y="4186238"/>
          <p14:tracePt t="27068" x="3686175" y="4186238"/>
          <p14:tracePt t="27101" x="3762375" y="4186238"/>
          <p14:tracePt t="27118" x="3790950" y="4186238"/>
          <p14:tracePt t="27136" x="3833813" y="4186238"/>
          <p14:tracePt t="27151" x="3900488" y="4186238"/>
          <p14:tracePt t="27168" x="3933825" y="4186238"/>
          <p14:tracePt t="27185" x="3976688" y="4186238"/>
          <p14:tracePt t="27186" x="3995738" y="4186238"/>
          <p14:tracePt t="27202" x="4029075" y="4186238"/>
          <p14:tracePt t="27218" x="4057650" y="4186238"/>
          <p14:tracePt t="27235" x="4081463" y="4186238"/>
          <p14:tracePt t="27251" x="4095750" y="4186238"/>
          <p14:tracePt t="27268" x="4105275" y="4186238"/>
          <p14:tracePt t="27285" x="4114800" y="4186238"/>
          <p14:tracePt t="27301" x="4119563" y="4186238"/>
          <p14:tracePt t="27318" x="4124325" y="4186238"/>
          <p14:tracePt t="27909" x="4152900" y="4171950"/>
          <p14:tracePt t="27916" x="4191000" y="4167188"/>
          <p14:tracePt t="27922" x="4229100" y="4157663"/>
          <p14:tracePt t="27936" x="4252913" y="4148138"/>
          <p14:tracePt t="27951" x="4348163" y="4133850"/>
          <p14:tracePt t="27968" x="4429125" y="4124325"/>
          <p14:tracePt t="28002" x="4624388" y="4114800"/>
          <p14:tracePt t="28035" x="4800600" y="4110038"/>
          <p14:tracePt t="28051" x="4848225" y="4100513"/>
          <p14:tracePt t="28068" x="4910138" y="4100513"/>
          <p14:tracePt t="28085" x="4957763" y="4100513"/>
          <p14:tracePt t="28101" x="5010150" y="4100513"/>
          <p14:tracePt t="28118" x="5053013" y="4100513"/>
          <p14:tracePt t="28135" x="5114925" y="4110038"/>
          <p14:tracePt t="28151" x="5143500" y="4114800"/>
          <p14:tracePt t="28168" x="5172075" y="4124325"/>
          <p14:tracePt t="28186" x="5191125" y="4124325"/>
          <p14:tracePt t="28187" x="5205413" y="4124325"/>
          <p14:tracePt t="28201" x="5224463" y="4133850"/>
          <p14:tracePt t="28218" x="5248275" y="4133850"/>
          <p14:tracePt t="28235" x="5267325" y="4133850"/>
          <p14:tracePt t="28251" x="5286375" y="4133850"/>
          <p14:tracePt t="28268" x="5291138" y="4133850"/>
          <p14:tracePt t="28285" x="5300663" y="4133850"/>
          <p14:tracePt t="28304" x="5305425" y="4133850"/>
          <p14:tracePt t="28318" x="5310188" y="4133850"/>
          <p14:tracePt t="28341" x="5310188" y="4138613"/>
          <p14:tracePt t="28351" x="5310188" y="4143375"/>
          <p14:tracePt t="28368" x="5300663" y="4157663"/>
          <p14:tracePt t="28385" x="5257800" y="4200525"/>
          <p14:tracePt t="28401" x="5219700" y="4233863"/>
          <p14:tracePt t="28418" x="5143500" y="4281488"/>
          <p14:tracePt t="28435" x="5043488" y="4319588"/>
          <p14:tracePt t="28451" x="4905375" y="4352925"/>
          <p14:tracePt t="28468" x="4833938" y="4362450"/>
          <p14:tracePt t="28485" x="4762500" y="4357688"/>
          <p14:tracePt t="28501" x="4662488" y="4329113"/>
          <p14:tracePt t="28518" x="4576763" y="4295775"/>
          <p14:tracePt t="28535" x="4500563" y="4267200"/>
          <p14:tracePt t="28551" x="4438650" y="4238625"/>
          <p14:tracePt t="28568" x="4371975" y="4214813"/>
          <p14:tracePt t="28585" x="4343400" y="4200525"/>
          <p14:tracePt t="28601" x="4319588" y="4186238"/>
          <p14:tracePt t="28619" x="4305300" y="4176713"/>
          <p14:tracePt t="28635" x="4286250" y="4167188"/>
          <p14:tracePt t="28651" x="4276725" y="4162425"/>
          <p14:tracePt t="28668" x="4271963" y="4157663"/>
          <p14:tracePt t="28685" x="4267200" y="4114800"/>
          <p14:tracePt t="28701" x="4267200" y="4048125"/>
          <p14:tracePt t="28718" x="4276725" y="3976688"/>
          <p14:tracePt t="28735" x="4295775" y="3910013"/>
          <p14:tracePt t="28751" x="4333875" y="3848100"/>
          <p14:tracePt t="28768" x="4367213" y="3824288"/>
          <p14:tracePt t="28785" x="4414838" y="3790950"/>
          <p14:tracePt t="28801" x="4500563" y="3757613"/>
          <p14:tracePt t="28818" x="4595813" y="3738563"/>
          <p14:tracePt t="28834" x="4681538" y="3724275"/>
          <p14:tracePt t="28851" x="4757738" y="3724275"/>
          <p14:tracePt t="28868" x="4852988" y="3724275"/>
          <p14:tracePt t="28885" x="4914900" y="3729038"/>
          <p14:tracePt t="28901" x="4957763" y="3748088"/>
          <p14:tracePt t="28918" x="4991100" y="3767138"/>
          <p14:tracePt t="28935" x="5033963" y="3829050"/>
          <p14:tracePt t="28951" x="5053013" y="3890963"/>
          <p14:tracePt t="28968" x="5067300" y="3952875"/>
          <p14:tracePt t="28985" x="5076825" y="3986213"/>
          <p14:tracePt t="29001" x="5076825" y="4033838"/>
          <p14:tracePt t="29018" x="5072063" y="4057650"/>
          <p14:tracePt t="29035" x="5057775" y="4086225"/>
          <p14:tracePt t="29052" x="5029200" y="4133850"/>
          <p14:tracePt t="29068" x="5019675" y="4152900"/>
          <p14:tracePt t="29085" x="5010150" y="4167188"/>
          <p14:tracePt t="29101" x="5000625" y="4171950"/>
          <p14:tracePt t="29118" x="4995863" y="4171950"/>
          <p14:tracePt t="29135" x="4991100" y="4171950"/>
          <p14:tracePt t="29340" x="5038725" y="4171950"/>
          <p14:tracePt t="29347" x="5095875" y="4162425"/>
          <p14:tracePt t="29354" x="5153025" y="4143375"/>
          <p14:tracePt t="29368" x="5310188" y="4143375"/>
          <p14:tracePt t="29385" x="5467350" y="4143375"/>
          <p14:tracePt t="29401" x="5600700" y="4148138"/>
          <p14:tracePt t="29418" x="5738813" y="4167188"/>
          <p14:tracePt t="29434" x="5962650" y="4181475"/>
          <p14:tracePt t="29451" x="6096000" y="4191000"/>
          <p14:tracePt t="29468" x="6186488" y="4200525"/>
          <p14:tracePt t="29485" x="6300788" y="4200525"/>
          <p14:tracePt t="29501" x="6438900" y="4195763"/>
          <p14:tracePt t="29518" x="6510338" y="4186238"/>
          <p14:tracePt t="29535" x="6557963" y="4181475"/>
          <p14:tracePt t="29551" x="6629400" y="4171950"/>
          <p14:tracePt t="29568" x="6677025" y="4162425"/>
          <p14:tracePt t="29585" x="6729413" y="4157663"/>
          <p14:tracePt t="29601" x="6772275" y="4148138"/>
          <p14:tracePt t="29618" x="6810375" y="4148138"/>
          <p14:tracePt t="29635" x="6829425" y="4148138"/>
          <p14:tracePt t="29651" x="6834188" y="4148138"/>
          <p14:tracePt t="29668" x="6838950" y="4148138"/>
          <p14:tracePt t="29685" x="6824663" y="4152900"/>
          <p14:tracePt t="29701" x="6781800" y="4171950"/>
          <p14:tracePt t="29718" x="6662738" y="4195763"/>
          <p14:tracePt t="29735" x="6362700" y="4233863"/>
          <p14:tracePt t="29751" x="6186488" y="4233863"/>
          <p14:tracePt t="29768" x="5995988" y="4200525"/>
          <p14:tracePt t="29784" x="5857875" y="4167188"/>
          <p14:tracePt t="29801" x="5753100" y="4114800"/>
          <p14:tracePt t="29818" x="5729288" y="4090988"/>
          <p14:tracePt t="29834" x="5715000" y="4067175"/>
          <p14:tracePt t="29851" x="5719763" y="4024313"/>
          <p14:tracePt t="29868" x="5762625" y="3967163"/>
          <p14:tracePt t="29885" x="5829300" y="3924300"/>
          <p14:tracePt t="29901" x="5895975" y="3895725"/>
          <p14:tracePt t="29918" x="5953125" y="3895725"/>
          <p14:tracePt t="29935" x="5976938" y="3895725"/>
          <p14:tracePt t="29951" x="5986463" y="3900488"/>
          <p14:tracePt t="29968" x="5991225" y="3914775"/>
          <p14:tracePt t="29984" x="5976938" y="3943350"/>
          <p14:tracePt t="30001" x="5848350" y="4029075"/>
          <p14:tracePt t="30018" x="5619750" y="4138613"/>
          <p14:tracePt t="30035" x="5243513" y="4286250"/>
          <p14:tracePt t="30051" x="4752975" y="4448175"/>
          <p14:tracePt t="30068" x="4400550" y="4519613"/>
          <p14:tracePt t="30085" x="4224338" y="4548188"/>
          <p14:tracePt t="30101" x="4086225" y="4552950"/>
          <p14:tracePt t="30118" x="3929063" y="4552950"/>
          <p14:tracePt t="30134" x="3890963" y="4543425"/>
          <p14:tracePt t="30151" x="3871913" y="4543425"/>
          <p14:tracePt t="30168" x="3862388" y="4543425"/>
          <p14:tracePt t="30185" x="3862388" y="4538663"/>
          <p14:tracePt t="30375" x="3790950" y="4543425"/>
          <p14:tracePt t="30382" x="3652838" y="4552950"/>
          <p14:tracePt t="30389" x="3529013" y="4572000"/>
          <p14:tracePt t="30401" x="3429000" y="4572000"/>
          <p14:tracePt t="30418" x="3162300" y="4581525"/>
          <p14:tracePt t="30435" x="3028950" y="4581525"/>
          <p14:tracePt t="30451" x="2933700" y="4576763"/>
          <p14:tracePt t="30468" x="2876550" y="4572000"/>
          <p14:tracePt t="30484" x="2819400" y="4562475"/>
          <p14:tracePt t="30501" x="2800350" y="4552950"/>
          <p14:tracePt t="30518" x="2776538" y="4543425"/>
          <p14:tracePt t="30535" x="2757488" y="4519613"/>
          <p14:tracePt t="30551" x="2719388" y="4462463"/>
          <p14:tracePt t="30568" x="2700338" y="4419600"/>
          <p14:tracePt t="30584" x="2695575" y="4376738"/>
          <p14:tracePt t="30602" x="2690813" y="4329113"/>
          <p14:tracePt t="30618" x="2690813" y="4305300"/>
          <p14:tracePt t="30635" x="2690813" y="4286250"/>
          <p14:tracePt t="30651" x="2690813" y="4276725"/>
          <p14:tracePt t="30668" x="2690813" y="4267200"/>
          <p14:tracePt t="30684" x="2690813" y="4257675"/>
          <p14:tracePt t="30742" x="2690813" y="4262438"/>
          <p14:tracePt t="30749" x="2690813" y="4281488"/>
          <p14:tracePt t="30756" x="2690813" y="4314825"/>
          <p14:tracePt t="30768" x="2690813" y="4357688"/>
          <p14:tracePt t="30785" x="2681288" y="4505325"/>
          <p14:tracePt t="30801" x="2671763" y="4567238"/>
          <p14:tracePt t="30818" x="2671763" y="4633913"/>
          <p14:tracePt t="30834" x="2657475" y="4772025"/>
          <p14:tracePt t="30851" x="2657475" y="4962525"/>
          <p14:tracePt t="30868" x="2667000" y="5024438"/>
          <p14:tracePt t="30885" x="2681288" y="5086350"/>
          <p14:tracePt t="30901" x="2686050" y="5148263"/>
          <p14:tracePt t="30918" x="2700338" y="5210175"/>
          <p14:tracePt t="30934" x="2709863" y="5243513"/>
          <p14:tracePt t="30951" x="2728913" y="5276850"/>
          <p14:tracePt t="30968" x="2743200" y="5295900"/>
          <p14:tracePt t="30984" x="2762250" y="5319713"/>
          <p14:tracePt t="31001" x="2776538" y="5329238"/>
          <p14:tracePt t="31018" x="2805113" y="5334000"/>
          <p14:tracePt t="31035" x="2843213" y="5334000"/>
          <p14:tracePt t="31051" x="2928938" y="5319713"/>
          <p14:tracePt t="31068" x="2995613" y="5295900"/>
          <p14:tracePt t="31084" x="3048000" y="5272088"/>
          <p14:tracePt t="31101" x="3124200" y="5214938"/>
          <p14:tracePt t="31118" x="3181350" y="5181600"/>
          <p14:tracePt t="31135" x="3228975" y="5148263"/>
          <p14:tracePt t="31151" x="3257550" y="5110163"/>
          <p14:tracePt t="31168" x="3314700" y="4986338"/>
          <p14:tracePt t="31184" x="3338513" y="4876800"/>
          <p14:tracePt t="31201" x="3333750" y="4786313"/>
          <p14:tracePt t="31218" x="3305175" y="4676775"/>
          <p14:tracePt t="31234" x="3257550" y="4591050"/>
          <p14:tracePt t="31251" x="3219450" y="4510088"/>
          <p14:tracePt t="31268" x="3186113" y="4457700"/>
          <p14:tracePt t="31285" x="3133725" y="4419600"/>
          <p14:tracePt t="31301" x="3081338" y="4400550"/>
          <p14:tracePt t="31318" x="3024188" y="4391025"/>
          <p14:tracePt t="31334" x="2971800" y="4400550"/>
          <p14:tracePt t="31351" x="2900363" y="4433888"/>
          <p14:tracePt t="31368" x="2862263" y="4457700"/>
          <p14:tracePt t="31384" x="2838450" y="4481513"/>
          <p14:tracePt t="31402" x="2814638" y="4500563"/>
          <p14:tracePt t="31418" x="2795588" y="4510088"/>
          <p14:tracePt t="31434" x="2790825" y="4519613"/>
          <p14:tracePt t="31451" x="2786063" y="4524375"/>
          <p14:tracePt t="31469" x="2776538" y="4524375"/>
          <p14:tracePt t="33173" x="2871788" y="4491038"/>
          <p14:tracePt t="33179" x="3076575" y="4424363"/>
          <p14:tracePt t="33187" x="3214688" y="4381500"/>
          <p14:tracePt t="33201" x="3471863" y="4333875"/>
          <p14:tracePt t="33218" x="3733800" y="4286250"/>
          <p14:tracePt t="33234" x="3910013" y="4257675"/>
          <p14:tracePt t="33251" x="4100513" y="4238625"/>
          <p14:tracePt t="33284" x="4357688" y="4238625"/>
          <p14:tracePt t="33318" x="4429125" y="4238625"/>
          <p14:tracePt t="33334" x="4462463" y="4233863"/>
          <p14:tracePt t="33351" x="4486275" y="4229100"/>
          <p14:tracePt t="33367" x="4510088" y="4214813"/>
          <p14:tracePt t="33385" x="4543425" y="4205288"/>
          <p14:tracePt t="33401" x="4562475" y="4200525"/>
          <p14:tracePt t="33418" x="4581525" y="4195763"/>
          <p14:tracePt t="33434" x="4595813" y="4195763"/>
          <p14:tracePt t="33451" x="4614863" y="4186238"/>
          <p14:tracePt t="33468" x="4633913" y="4176713"/>
          <p14:tracePt t="33484" x="4657725" y="4171950"/>
          <p14:tracePt t="33501" x="4686300" y="4162425"/>
          <p14:tracePt t="33517" x="4757738" y="4162425"/>
          <p14:tracePt t="33534" x="4814888" y="4162425"/>
          <p14:tracePt t="33551" x="4872038" y="4162425"/>
          <p14:tracePt t="33568" x="4933950" y="4148138"/>
          <p14:tracePt t="33584" x="5019675" y="4133850"/>
          <p14:tracePt t="33601" x="5062538" y="4129088"/>
          <p14:tracePt t="33618" x="5105400" y="4124325"/>
          <p14:tracePt t="33634" x="5153025" y="4110038"/>
          <p14:tracePt t="33651" x="5181600" y="4100513"/>
          <p14:tracePt t="33668" x="5205413" y="4090988"/>
          <p14:tracePt t="33684" x="5224463" y="4086225"/>
          <p14:tracePt t="33686" x="5229225" y="4081463"/>
          <p14:tracePt t="33701" x="5233988" y="4076700"/>
          <p14:tracePt t="33718" x="5243513" y="4067175"/>
          <p14:tracePt t="33734" x="5243513" y="4057650"/>
          <p14:tracePt t="33751" x="5243513" y="4038600"/>
          <p14:tracePt t="33767" x="5214938" y="4000500"/>
          <p14:tracePt t="33784" x="5157788" y="3957638"/>
          <p14:tracePt t="33801" x="5057775" y="3910013"/>
          <p14:tracePt t="33818" x="4891088" y="3862388"/>
          <p14:tracePt t="33834" x="4810125" y="3843338"/>
          <p14:tracePt t="33851" x="4738688" y="3838575"/>
          <p14:tracePt t="33867" x="4648200" y="3829050"/>
          <p14:tracePt t="33884" x="4500563" y="3824288"/>
          <p14:tracePt t="33901" x="4419600" y="3824288"/>
          <p14:tracePt t="33918" x="4367213" y="3833813"/>
          <p14:tracePt t="33934" x="4295775" y="3852863"/>
          <p14:tracePt t="33951" x="4210050" y="3895725"/>
          <p14:tracePt t="33967" x="4152900" y="3938588"/>
          <p14:tracePt t="33984" x="4105275" y="3971925"/>
          <p14:tracePt t="34001" x="4076700" y="4005263"/>
          <p14:tracePt t="34017" x="4038600" y="4052888"/>
          <p14:tracePt t="34034" x="4029075" y="4076700"/>
          <p14:tracePt t="34051" x="4029075" y="4105275"/>
          <p14:tracePt t="34068" x="4090988" y="4162425"/>
          <p14:tracePt t="34084" x="4167188" y="4229100"/>
          <p14:tracePt t="34101" x="4310063" y="4295775"/>
          <p14:tracePt t="34117" x="4471988" y="4343400"/>
          <p14:tracePt t="34134" x="4719638" y="4376738"/>
          <p14:tracePt t="34151" x="4886325" y="4386263"/>
          <p14:tracePt t="34168" x="5062538" y="4371975"/>
          <p14:tracePt t="34184" x="5224463" y="4338638"/>
          <p14:tracePt t="34186" x="5281613" y="4319588"/>
          <p14:tracePt t="34201" x="5410200" y="4271963"/>
          <p14:tracePt t="34218" x="5510213" y="4229100"/>
          <p14:tracePt t="34234" x="5567363" y="4195763"/>
          <p14:tracePt t="34251" x="5614988" y="4157663"/>
          <p14:tracePt t="34268" x="5624513" y="4133850"/>
          <p14:tracePt t="34284" x="5624513" y="4095750"/>
          <p14:tracePt t="34301" x="5591175" y="4052888"/>
          <p14:tracePt t="34317" x="5462588" y="3952875"/>
          <p14:tracePt t="34334" x="5319713" y="3900488"/>
          <p14:tracePt t="34351" x="5162550" y="3886200"/>
          <p14:tracePt t="34368" x="5024438" y="3905250"/>
          <p14:tracePt t="34384" x="4986338" y="3924300"/>
          <p14:tracePt t="34401" x="4962525" y="3938588"/>
          <p14:tracePt t="34417" x="4943475" y="3952875"/>
          <p14:tracePt t="34435" x="4938713" y="3962400"/>
          <p14:tracePt t="34451" x="4933950" y="3971925"/>
          <p14:tracePt t="34468" x="4933950" y="3976688"/>
          <p14:tracePt t="34679" x="5005388" y="3990975"/>
          <p14:tracePt t="34685" x="5095875" y="4005263"/>
          <p14:tracePt t="34693" x="5186363" y="4024313"/>
          <p14:tracePt t="34701" x="5267325" y="4052888"/>
          <p14:tracePt t="34717" x="5438775" y="4095750"/>
          <p14:tracePt t="34734" x="5586413" y="4133850"/>
          <p14:tracePt t="34751" x="5715000" y="4152900"/>
          <p14:tracePt t="34768" x="5767388" y="4162425"/>
          <p14:tracePt t="34784" x="5795963" y="4167188"/>
          <p14:tracePt t="34801" x="5815013" y="4167188"/>
          <p14:tracePt t="34817" x="5819775" y="4167188"/>
          <p14:tracePt t="34851" x="5819775" y="4171950"/>
          <p14:tracePt t="34868" x="5772150" y="4191000"/>
          <p14:tracePt t="34884" x="5695950" y="4210050"/>
          <p14:tracePt t="34901" x="5648325" y="4219575"/>
          <p14:tracePt t="34917" x="5624513" y="4224338"/>
          <p14:tracePt t="34934" x="5605463" y="4224338"/>
          <p14:tracePt t="34967" x="5610225" y="4224338"/>
          <p14:tracePt t="34984" x="5662613" y="4229100"/>
          <p14:tracePt t="35001" x="5886450" y="4229100"/>
          <p14:tracePt t="35017" x="6072188" y="4229100"/>
          <p14:tracePt t="35034" x="6229350" y="4210050"/>
          <p14:tracePt t="35051" x="6353175" y="4200525"/>
          <p14:tracePt t="35067" x="6491288" y="4191000"/>
          <p14:tracePt t="35084" x="6534150" y="4186238"/>
          <p14:tracePt t="35101" x="6557963" y="4186238"/>
          <p14:tracePt t="35118" x="6572250" y="4186238"/>
          <p14:tracePt t="35151" x="6553200" y="4186238"/>
          <p14:tracePt t="35167" x="6376988" y="4210050"/>
          <p14:tracePt t="35184" x="5810250" y="4248150"/>
          <p14:tracePt t="35201" x="5348288" y="4271963"/>
          <p14:tracePt t="35218" x="5014913" y="4295775"/>
          <p14:tracePt t="35235" x="4714875" y="4295775"/>
          <p14:tracePt t="35251" x="4500563" y="4281488"/>
          <p14:tracePt t="35267" x="4452938" y="4271963"/>
          <p14:tracePt t="35284" x="4438650" y="4271963"/>
          <p14:tracePt t="35301" x="4438650" y="4267200"/>
          <p14:tracePt t="35318" x="4543425" y="4224338"/>
          <p14:tracePt t="35334" x="4743450" y="4191000"/>
          <p14:tracePt t="35351" x="5029200" y="4171950"/>
          <p14:tracePt t="35368" x="5405438" y="4176713"/>
          <p14:tracePt t="35384" x="5700713" y="4186238"/>
          <p14:tracePt t="35401" x="5910263" y="4195763"/>
          <p14:tracePt t="35417" x="6076950" y="4205288"/>
          <p14:tracePt t="35434" x="6257925" y="4210050"/>
          <p14:tracePt t="35451" x="6315075" y="4210050"/>
          <p14:tracePt t="35467" x="6343650" y="4210050"/>
          <p14:tracePt t="35485" x="6367463" y="4210050"/>
          <p14:tracePt t="35501" x="6376988" y="4210050"/>
          <p14:tracePt t="36492" x="6319838" y="4219575"/>
          <p14:tracePt t="36498" x="6219825" y="4229100"/>
          <p14:tracePt t="36506" x="6096000" y="4238625"/>
          <p14:tracePt t="36517" x="5995988" y="4243388"/>
          <p14:tracePt t="36536" x="5819775" y="4252913"/>
          <p14:tracePt t="36551" x="5510213" y="4252913"/>
          <p14:tracePt t="36584" x="5210175" y="4243388"/>
          <p14:tracePt t="36617" x="4848225" y="4214813"/>
          <p14:tracePt t="36634" x="4738688" y="4214813"/>
          <p14:tracePt t="36651" x="4614863" y="4214813"/>
          <p14:tracePt t="36667" x="4400550" y="4214813"/>
          <p14:tracePt t="36684" x="4276725" y="4210050"/>
          <p14:tracePt t="36701" x="4152900" y="4200525"/>
          <p14:tracePt t="36717" x="4019550" y="4191000"/>
          <p14:tracePt t="36734" x="3857625" y="4176713"/>
          <p14:tracePt t="36751" x="3810000" y="4167188"/>
          <p14:tracePt t="36767" x="3771900" y="4157663"/>
          <p14:tracePt t="36785" x="3757613" y="4152900"/>
          <p14:tracePt t="36801" x="3743325" y="4148138"/>
          <p14:tracePt t="36817" x="3743325" y="4138613"/>
          <p14:tracePt t="36834" x="3743325" y="4133850"/>
          <p14:tracePt t="36851" x="3857625" y="4095750"/>
          <p14:tracePt t="36867" x="4038600" y="4076700"/>
          <p14:tracePt t="36884" x="4281488" y="4076700"/>
          <p14:tracePt t="36901" x="4519613" y="4076700"/>
          <p14:tracePt t="36917" x="4862513" y="4081463"/>
          <p14:tracePt t="36934" x="5081588" y="4081463"/>
          <p14:tracePt t="36951" x="5281613" y="4081463"/>
          <p14:tracePt t="36968" x="5467350" y="4090988"/>
          <p14:tracePt t="36984" x="5662613" y="4105275"/>
          <p14:tracePt t="37000" x="5724525" y="4114800"/>
          <p14:tracePt t="37017" x="5757863" y="4119563"/>
          <p14:tracePt t="37034" x="5776913" y="4119563"/>
          <p14:tracePt t="37051" x="5786438" y="4119563"/>
          <p14:tracePt t="37068" x="5791200" y="4119563"/>
          <p14:tracePt t="37084" x="5795963" y="4119563"/>
          <p14:tracePt t="37424" x="5700713" y="4148138"/>
          <p14:tracePt t="37432" x="5424488" y="4252913"/>
          <p14:tracePt t="37439" x="5129213" y="4338638"/>
          <p14:tracePt t="37467" x="4129088" y="4648200"/>
          <p14:tracePt t="37501" x="3557588" y="4743450"/>
          <p14:tracePt t="37518" x="3424238" y="4752975"/>
          <p14:tracePt t="37534" x="3276600" y="4743450"/>
          <p14:tracePt t="37551" x="3190875" y="4710113"/>
          <p14:tracePt t="37567" x="3124200" y="4667250"/>
          <p14:tracePt t="37584" x="3076575" y="4633913"/>
          <p14:tracePt t="37601" x="3019425" y="4581525"/>
          <p14:tracePt t="37617" x="2981325" y="4548188"/>
          <p14:tracePt t="37634" x="2947988" y="4524375"/>
          <p14:tracePt t="37651" x="2914650" y="4491038"/>
          <p14:tracePt t="37667" x="2895600" y="4471988"/>
          <p14:tracePt t="37684" x="2881313" y="4462463"/>
          <p14:tracePt t="37701" x="2876550" y="4448175"/>
          <p14:tracePt t="37717" x="2867025" y="4443413"/>
          <p14:tracePt t="37734" x="2862263" y="4433888"/>
          <p14:tracePt t="37751" x="2862263" y="4429125"/>
          <p14:tracePt t="37767" x="2862263" y="4424363"/>
          <p14:tracePt t="37784" x="2871788" y="4414838"/>
          <p14:tracePt t="37801" x="2886075" y="4410075"/>
          <p14:tracePt t="37817" x="2909888" y="4410075"/>
          <p14:tracePt t="37835" x="2924175" y="4410075"/>
          <p14:tracePt t="37851" x="2938463" y="4410075"/>
          <p14:tracePt t="37867" x="2943225" y="4410075"/>
          <p14:tracePt t="37901" x="2928938" y="4410075"/>
          <p14:tracePt t="37917" x="2871788" y="4419600"/>
          <p14:tracePt t="37934" x="2757488" y="4448175"/>
          <p14:tracePt t="37951" x="2624138" y="4452938"/>
          <p14:tracePt t="37967" x="2509838" y="4452938"/>
          <p14:tracePt t="37984" x="2457450" y="4452938"/>
          <p14:tracePt t="38001" x="2433638" y="4448175"/>
          <p14:tracePt t="38017" x="2419350" y="4410075"/>
          <p14:tracePt t="38034" x="2414588" y="4229100"/>
          <p14:tracePt t="38050" x="2452688" y="4129088"/>
          <p14:tracePt t="38069" x="2500313" y="4062413"/>
          <p14:tracePt t="38084" x="2619375" y="3976688"/>
          <p14:tracePt t="38101" x="2705100" y="3943350"/>
          <p14:tracePt t="38117" x="2762250" y="3938588"/>
          <p14:tracePt t="38134" x="2809875" y="3938588"/>
          <p14:tracePt t="38150" x="2843213" y="3948113"/>
          <p14:tracePt t="38167" x="2852738" y="3952875"/>
          <p14:tracePt t="38184" x="2862263" y="3971925"/>
          <p14:tracePt t="38200" x="2871788" y="4005263"/>
          <p14:tracePt t="38217" x="2871788" y="4100513"/>
          <p14:tracePt t="38234" x="2871788" y="4148138"/>
          <p14:tracePt t="38250" x="2867025" y="4186238"/>
          <p14:tracePt t="38268" x="2852738" y="4214813"/>
          <p14:tracePt t="38284" x="2843213" y="4243388"/>
          <p14:tracePt t="38301" x="2838450" y="4248150"/>
          <p14:tracePt t="38317" x="2833688" y="4252913"/>
          <p14:tracePt t="38334" x="2824163" y="4257675"/>
          <p14:tracePt t="38408" x="2824163" y="4262438"/>
          <p14:tracePt t="38636" x="2762250" y="4300538"/>
          <p14:tracePt t="38643" x="2652713" y="4371975"/>
          <p14:tracePt t="38652" x="2547938" y="4429125"/>
          <p14:tracePt t="38668" x="2371725" y="4514850"/>
          <p14:tracePt t="38684" x="2243138" y="4562475"/>
          <p14:tracePt t="38686" x="2181225" y="4591050"/>
          <p14:tracePt t="38702" x="2124075" y="4605338"/>
          <p14:tracePt t="38734" x="1857375" y="4648200"/>
          <p14:tracePt t="38767" x="1676400" y="4652963"/>
          <p14:tracePt t="38784" x="1595438" y="4652963"/>
          <p14:tracePt t="38800" x="1524000" y="4652963"/>
          <p14:tracePt t="38817" x="1476375" y="4652963"/>
          <p14:tracePt t="38834" x="1419225" y="4638675"/>
          <p14:tracePt t="38851" x="1400175" y="4633913"/>
          <p14:tracePt t="38867" x="1381125" y="4624388"/>
          <p14:tracePt t="38884" x="1366838" y="4619625"/>
          <p14:tracePt t="38900" x="1352550" y="4600575"/>
          <p14:tracePt t="38917" x="1338263" y="4557713"/>
          <p14:tracePt t="38934" x="1323975" y="4467225"/>
          <p14:tracePt t="38951" x="1328738" y="4395788"/>
          <p14:tracePt t="38967" x="1347788" y="4324350"/>
          <p14:tracePt t="38984" x="1352550" y="4291013"/>
          <p14:tracePt t="39000" x="1357313" y="4267200"/>
          <p14:tracePt t="39017" x="1366838" y="4248150"/>
          <p14:tracePt t="39035" x="1366838" y="4243388"/>
          <p14:tracePt t="39051" x="1366838" y="4238625"/>
          <p14:tracePt t="39113" x="1366838" y="4243388"/>
          <p14:tracePt t="39121" x="1366838" y="4252913"/>
          <p14:tracePt t="39134" x="1366838" y="4286250"/>
          <p14:tracePt t="39151" x="1366838" y="4348163"/>
          <p14:tracePt t="39167" x="1357313" y="4429125"/>
          <p14:tracePt t="39184" x="1343025" y="4524375"/>
          <p14:tracePt t="39186" x="1343025" y="4557713"/>
          <p14:tracePt t="39200" x="1328738" y="4619625"/>
          <p14:tracePt t="39217" x="1323975" y="4700588"/>
          <p14:tracePt t="39234" x="1314450" y="4791075"/>
          <p14:tracePt t="39251" x="1314450" y="4891088"/>
          <p14:tracePt t="39267" x="1314450" y="4986338"/>
          <p14:tracePt t="39284" x="1314450" y="5033963"/>
          <p14:tracePt t="39301" x="1323975" y="5095875"/>
          <p14:tracePt t="39317" x="1338263" y="5172075"/>
          <p14:tracePt t="39334" x="1357313" y="5257800"/>
          <p14:tracePt t="39350" x="1376363" y="5300663"/>
          <p14:tracePt t="39367" x="1390650" y="5338763"/>
          <p14:tracePt t="39385" x="1414463" y="5376863"/>
          <p14:tracePt t="39400" x="1447800" y="5410200"/>
          <p14:tracePt t="39417" x="1485900" y="5438775"/>
          <p14:tracePt t="39434" x="1524000" y="5448300"/>
          <p14:tracePt t="39451" x="1571625" y="5472113"/>
          <p14:tracePt t="39467" x="1609725" y="5486400"/>
          <p14:tracePt t="39484" x="1643063" y="5486400"/>
          <p14:tracePt t="39500" x="1685925" y="5486400"/>
          <p14:tracePt t="39517" x="1757363" y="5457825"/>
          <p14:tracePt t="39534" x="1800225" y="5419725"/>
          <p14:tracePt t="39551" x="1862138" y="5338763"/>
          <p14:tracePt t="39568" x="1924050" y="5200650"/>
          <p14:tracePt t="39584" x="1938338" y="5129213"/>
          <p14:tracePt t="39600" x="1947863" y="5038725"/>
          <p14:tracePt t="39617" x="1938338" y="4924425"/>
          <p14:tracePt t="39634" x="1900238" y="4810125"/>
          <p14:tracePt t="39650" x="1866900" y="4772025"/>
          <p14:tracePt t="39667" x="1838325" y="4743450"/>
          <p14:tracePt t="39684" x="1795463" y="4719638"/>
          <p14:tracePt t="39686" x="1785938" y="4710113"/>
          <p14:tracePt t="39700" x="1747838" y="4700588"/>
          <p14:tracePt t="39717" x="1714500" y="4695825"/>
          <p14:tracePt t="39734" x="1676400" y="4695825"/>
          <p14:tracePt t="39750" x="1638300" y="4714875"/>
          <p14:tracePt t="39767" x="1600200" y="4748213"/>
          <p14:tracePt t="39784" x="1566863" y="4786313"/>
          <p14:tracePt t="39800" x="1543050" y="4824413"/>
          <p14:tracePt t="39817" x="1519238" y="4857750"/>
          <p14:tracePt t="39834" x="1514475" y="4876800"/>
          <p14:tracePt t="39850" x="1509713" y="4881563"/>
          <p14:tracePt t="39867" x="1509713" y="4891088"/>
          <p14:tracePt t="40509" x="1590675" y="4862513"/>
          <p14:tracePt t="40516" x="1695450" y="4829175"/>
          <p14:tracePt t="40524" x="1795463" y="4800600"/>
          <p14:tracePt t="40534" x="1885950" y="4772025"/>
          <p14:tracePt t="40550" x="2114550" y="4705350"/>
          <p14:tracePt t="40567" x="2443163" y="4619625"/>
          <p14:tracePt t="40584" x="2667000" y="4572000"/>
          <p14:tracePt t="40617" x="3038475" y="4519613"/>
          <p14:tracePt t="40650" x="3409950" y="4491038"/>
          <p14:tracePt t="40667" x="3500438" y="4486275"/>
          <p14:tracePt t="40684" x="3638550" y="4467225"/>
          <p14:tracePt t="40701" x="3719513" y="4452938"/>
          <p14:tracePt t="40717" x="3790950" y="4448175"/>
          <p14:tracePt t="40734" x="3862388" y="4438650"/>
          <p14:tracePt t="40750" x="3924300" y="4429125"/>
          <p14:tracePt t="40767" x="3962400" y="4429125"/>
          <p14:tracePt t="40784" x="3995738" y="4414838"/>
          <p14:tracePt t="40800" x="4024313" y="4410075"/>
          <p14:tracePt t="40817" x="4071938" y="4395788"/>
          <p14:tracePt t="40834" x="4105275" y="4386263"/>
          <p14:tracePt t="40850" x="4138613" y="4381500"/>
          <p14:tracePt t="40867" x="4176713" y="4367213"/>
          <p14:tracePt t="40884" x="4224338" y="4352925"/>
          <p14:tracePt t="40900" x="4257675" y="4343400"/>
          <p14:tracePt t="40918" x="4291013" y="4338638"/>
          <p14:tracePt t="40934" x="4314825" y="4329113"/>
          <p14:tracePt t="40950" x="4324350" y="4329113"/>
          <p14:tracePt t="40967" x="4329113" y="4329113"/>
          <p14:tracePt t="40984" x="4333875" y="4329113"/>
          <p14:tracePt t="41000" x="4343400" y="4329113"/>
          <p14:tracePt t="41017" x="4348163" y="4329113"/>
          <p14:tracePt t="41648" x="4291013" y="4333875"/>
          <p14:tracePt t="41654" x="4191000" y="4333875"/>
          <p14:tracePt t="41668" x="4071938" y="4343400"/>
          <p14:tracePt t="41684" x="3748088" y="4371975"/>
          <p14:tracePt t="41700" x="3538538" y="4371975"/>
          <p14:tracePt t="41717" x="3362325" y="4357688"/>
          <p14:tracePt t="41750" x="3133725" y="4348163"/>
          <p14:tracePt t="41783" x="3048000" y="4338638"/>
          <p14:tracePt t="41801" x="3000375" y="4324350"/>
          <p14:tracePt t="41817" x="2976563" y="4319588"/>
          <p14:tracePt t="41834" x="2947988" y="4314825"/>
          <p14:tracePt t="41850" x="2919413" y="4300538"/>
          <p14:tracePt t="41867" x="2871788" y="4295775"/>
          <p14:tracePt t="41884" x="2847975" y="4291013"/>
          <p14:tracePt t="41900" x="2828925" y="4286250"/>
          <p14:tracePt t="41918" x="2805113" y="4286250"/>
          <p14:tracePt t="41934" x="2786063" y="4281488"/>
          <p14:tracePt t="41950" x="2776538" y="4281488"/>
          <p14:tracePt t="41967" x="2767013" y="4281488"/>
          <p14:tracePt t="41984" x="2757488" y="4281488"/>
          <p14:tracePt t="42000" x="2752725" y="4276725"/>
          <p14:tracePt t="42017" x="2747963" y="4276725"/>
          <p14:tracePt t="42034" x="2738438" y="4276725"/>
          <p14:tracePt t="42096" x="2738438" y="4271963"/>
          <p14:tracePt t="42110" x="2738438" y="4267200"/>
          <p14:tracePt t="42117" x="2743200" y="4262438"/>
          <p14:tracePt t="42134" x="2762250" y="4252913"/>
          <p14:tracePt t="42150" x="2824163" y="4248150"/>
          <p14:tracePt t="42167" x="2971800" y="4248150"/>
          <p14:tracePt t="42184" x="3052763" y="4252913"/>
          <p14:tracePt t="42200" x="3133725" y="4257675"/>
          <p14:tracePt t="42217" x="3248025" y="4267200"/>
          <p14:tracePt t="42234" x="3429000" y="4281488"/>
          <p14:tracePt t="42250" x="3529013" y="4281488"/>
          <p14:tracePt t="42267" x="3609975" y="4281488"/>
          <p14:tracePt t="42284" x="3681413" y="4281488"/>
          <p14:tracePt t="42300" x="3786188" y="4267200"/>
          <p14:tracePt t="42317" x="3867150" y="4257675"/>
          <p14:tracePt t="42334" x="3933825" y="4257675"/>
          <p14:tracePt t="42351" x="4005263" y="4262438"/>
          <p14:tracePt t="42367" x="4124325" y="4276725"/>
          <p14:tracePt t="42384" x="4205288" y="4281488"/>
          <p14:tracePt t="42400" x="4276725" y="4291013"/>
          <p14:tracePt t="42417" x="4352925" y="4310063"/>
          <p14:tracePt t="42434" x="4395788" y="4314825"/>
          <p14:tracePt t="42450" x="4429125" y="4329113"/>
          <p14:tracePt t="42467" x="4448175" y="4333875"/>
          <p14:tracePt t="42484" x="4481513" y="4343400"/>
          <p14:tracePt t="42500" x="4491038" y="4343400"/>
          <p14:tracePt t="42517" x="4495800" y="4343400"/>
          <p14:tracePt t="42534" x="4500563" y="4343400"/>
          <p14:tracePt t="42550" x="4510088" y="4343400"/>
          <p14:tracePt t="44349" x="4505325" y="4343400"/>
          <p14:tracePt t="44356" x="4495800" y="4343400"/>
          <p14:tracePt t="44367" x="4476750" y="4343400"/>
          <p14:tracePt t="44383" x="4433888" y="4338638"/>
          <p14:tracePt t="44401" x="4338638" y="4324350"/>
          <p14:tracePt t="44417" x="4286250" y="4314825"/>
          <p14:tracePt t="44450" x="4167188" y="4310063"/>
          <p14:tracePt t="44483" x="4024313" y="4310063"/>
          <p14:tracePt t="44500" x="3981450" y="4310063"/>
          <p14:tracePt t="44517" x="3938588" y="4310063"/>
          <p14:tracePt t="44533" x="3890963" y="4300538"/>
          <p14:tracePt t="44550" x="3871913" y="4300538"/>
          <p14:tracePt t="44567" x="3857625" y="4300538"/>
          <p14:tracePt t="44584" x="3838575" y="4300538"/>
          <p14:tracePt t="44600" x="3824288" y="4300538"/>
          <p14:tracePt t="44617" x="3814763" y="4300538"/>
          <p14:tracePt t="44633" x="3795713" y="4300538"/>
          <p14:tracePt t="44650" x="3776663" y="4300538"/>
          <p14:tracePt t="44667" x="3762375" y="4300538"/>
          <p14:tracePt t="44683" x="3752850" y="4300538"/>
          <p14:tracePt t="44701" x="3743325" y="4300538"/>
          <p14:tracePt t="44717" x="3733800" y="4300538"/>
          <p14:tracePt t="44733" x="3729038" y="4300538"/>
          <p14:tracePt t="44750" x="3724275" y="4300538"/>
          <p14:tracePt t="45165" x="3757613" y="4291013"/>
          <p14:tracePt t="45173" x="3805238" y="4286250"/>
          <p14:tracePt t="45183" x="3871913" y="4286250"/>
          <p14:tracePt t="45200" x="4029075" y="4267200"/>
          <p14:tracePt t="45217" x="4229100" y="4267200"/>
          <p14:tracePt t="45233" x="4367213" y="4271963"/>
          <p14:tracePt t="45250" x="4519613" y="4281488"/>
          <p14:tracePt t="45267" x="4700588" y="4281488"/>
          <p14:tracePt t="45284" x="4767263" y="4281488"/>
          <p14:tracePt t="45300" x="4829175" y="4276725"/>
          <p14:tracePt t="45317" x="4881563" y="4271963"/>
          <p14:tracePt t="45333" x="4957763" y="4271963"/>
          <p14:tracePt t="45350" x="5000625" y="4271963"/>
          <p14:tracePt t="45367" x="5033963" y="4271963"/>
          <p14:tracePt t="45383" x="5053013" y="4271963"/>
          <p14:tracePt t="45400" x="5076825" y="4271963"/>
          <p14:tracePt t="45591" x="5143500" y="4257675"/>
          <p14:tracePt t="45598" x="5233988" y="4248150"/>
          <p14:tracePt t="45606" x="5334000" y="4238625"/>
          <p14:tracePt t="45617" x="5443538" y="4229100"/>
          <p14:tracePt t="45633" x="5634038" y="4219575"/>
          <p14:tracePt t="45650" x="5857875" y="4219575"/>
          <p14:tracePt t="45667" x="5967413" y="4219575"/>
          <p14:tracePt t="45683" x="6048375" y="4219575"/>
          <p14:tracePt t="45700" x="6110288" y="4229100"/>
          <p14:tracePt t="45717" x="6129338" y="4229100"/>
          <p14:tracePt t="45733" x="6138863" y="4229100"/>
          <p14:tracePt t="45750" x="6143625" y="4229100"/>
          <p14:tracePt t="45767" x="6153150" y="4229100"/>
          <p14:tracePt t="45783" x="6157913" y="4229100"/>
          <p14:tracePt t="45995" x="6038850" y="4262438"/>
          <p14:tracePt t="46002" x="5886450" y="4295775"/>
          <p14:tracePt t="46010" x="5710238" y="4329113"/>
          <p14:tracePt t="46017" x="5462588" y="4381500"/>
          <p14:tracePt t="46033" x="5091113" y="4457700"/>
          <p14:tracePt t="46050" x="4686300" y="4495800"/>
          <p14:tracePt t="46067" x="4457700" y="4505325"/>
          <p14:tracePt t="46083" x="4110038" y="4471988"/>
          <p14:tracePt t="46100" x="3943350" y="4452938"/>
          <p14:tracePt t="46117" x="3833813" y="4429125"/>
          <p14:tracePt t="46134" x="3733800" y="4391025"/>
          <p14:tracePt t="46150" x="3695700" y="4381500"/>
          <p14:tracePt t="46167" x="3676650" y="4362450"/>
          <p14:tracePt t="46183" x="3652838" y="4357688"/>
          <p14:tracePt t="46186" x="3643313" y="4352925"/>
          <p14:tracePt t="46200" x="3624263" y="4348163"/>
          <p14:tracePt t="46217" x="3614738" y="4329113"/>
          <p14:tracePt t="46233" x="3600450" y="4314825"/>
          <p14:tracePt t="46250" x="3586163" y="4305300"/>
          <p14:tracePt t="46267" x="3557588" y="4281488"/>
          <p14:tracePt t="46283" x="3529013" y="4271963"/>
          <p14:tracePt t="46300" x="3486150" y="4262438"/>
          <p14:tracePt t="46317" x="3433763" y="4267200"/>
          <p14:tracePt t="46333" x="3343275" y="4300538"/>
          <p14:tracePt t="46350" x="3243263" y="4357688"/>
          <p14:tracePt t="46367" x="3128963" y="4491038"/>
          <p14:tracePt t="46384" x="2986088" y="4667250"/>
          <p14:tracePt t="46400" x="2933700" y="4748213"/>
          <p14:tracePt t="46417" x="2886075" y="4814888"/>
          <p14:tracePt t="46433" x="2852738" y="4862513"/>
          <p14:tracePt t="46450" x="2838450" y="4895850"/>
          <p14:tracePt t="46467" x="2833688" y="4905375"/>
          <p14:tracePt t="46483" x="2824163" y="4914900"/>
          <p14:tracePt t="46500" x="2824163" y="4919663"/>
          <p14:tracePt t="46517" x="2824163" y="4929188"/>
          <p14:tracePt t="46533" x="2828925" y="4933950"/>
          <p14:tracePt t="46550" x="2881313" y="4933950"/>
          <p14:tracePt t="46567" x="3114675" y="4862513"/>
          <p14:tracePt t="46583" x="3295650" y="4776788"/>
          <p14:tracePt t="46600" x="3552825" y="4638675"/>
          <p14:tracePt t="46617" x="3767138" y="4476750"/>
          <p14:tracePt t="46634" x="4071938" y="4257675"/>
          <p14:tracePt t="46650" x="4214813" y="4186238"/>
          <p14:tracePt t="46667" x="4300538" y="4152900"/>
          <p14:tracePt t="46683" x="4329113" y="4138613"/>
          <p14:tracePt t="46685" x="4343400" y="4129088"/>
          <p14:tracePt t="46700" x="4357688" y="4124325"/>
          <p14:tracePt t="46717" x="4362450" y="4119563"/>
          <p14:tracePt t="46733" x="4367213" y="4119563"/>
          <p14:tracePt t="46781" x="4371975" y="4129088"/>
          <p14:tracePt t="47890" x="4305300" y="4181475"/>
          <p14:tracePt t="47898" x="4219575" y="4248150"/>
          <p14:tracePt t="47905" x="4148138" y="4310063"/>
          <p14:tracePt t="47917" x="4062413" y="4395788"/>
          <p14:tracePt t="47934" x="3790950" y="4624388"/>
          <p14:tracePt t="47950" x="3643313" y="4724400"/>
          <p14:tracePt t="47984" x="3486150" y="4843463"/>
          <p14:tracePt t="48017" x="3352800" y="4981575"/>
          <p14:tracePt t="48033" x="3300413" y="5038725"/>
          <p14:tracePt t="48050" x="3267075" y="5086350"/>
          <p14:tracePt t="48066" x="3224213" y="5129213"/>
          <p14:tracePt t="48083" x="3214688" y="5153025"/>
          <p14:tracePt t="48100" x="3205163" y="5162550"/>
          <p14:tracePt t="48116" x="3195638" y="5172075"/>
          <p14:tracePt t="48133" x="3195638" y="5181600"/>
          <p14:tracePt t="48166" x="3200400" y="5186363"/>
          <p14:tracePt t="48183" x="3209925" y="5191125"/>
          <p14:tracePt t="48200" x="3214688" y="5191125"/>
          <p14:tracePt t="48217" x="3219450" y="5200650"/>
          <p14:tracePt t="48233" x="3219450" y="5205413"/>
          <p14:tracePt t="48250" x="3209925" y="5257800"/>
          <p14:tracePt t="48266" x="3176588" y="5353050"/>
          <p14:tracePt t="48283" x="3128963" y="5453063"/>
          <p14:tracePt t="48300" x="3071813" y="5524500"/>
          <p14:tracePt t="48317" x="3000375" y="5600700"/>
          <p14:tracePt t="48333" x="2933700" y="5657850"/>
          <p14:tracePt t="48350" x="2833688" y="5715000"/>
          <p14:tracePt t="48366" x="2671763" y="5757863"/>
          <p14:tracePt t="48383" x="2600325" y="5757863"/>
          <p14:tracePt t="48400" x="2528888" y="5753100"/>
          <p14:tracePt t="48416" x="2476500" y="5734050"/>
          <p14:tracePt t="48433" x="2409825" y="5686425"/>
          <p14:tracePt t="48450" x="2362200" y="5581650"/>
          <p14:tracePt t="48467" x="2343150" y="5443538"/>
          <p14:tracePt t="48483" x="2362200" y="5338763"/>
          <p14:tracePt t="48500" x="2452688" y="5105400"/>
          <p14:tracePt t="48517" x="2519363" y="4995863"/>
          <p14:tracePt t="48533" x="2605088" y="4914900"/>
          <p14:tracePt t="48550" x="2771775" y="4819650"/>
          <p14:tracePt t="48566" x="2857500" y="4805363"/>
          <p14:tracePt t="48583" x="2928938" y="4800600"/>
          <p14:tracePt t="48600" x="3000375" y="4819650"/>
          <p14:tracePt t="48617" x="3086100" y="4876800"/>
          <p14:tracePt t="48633" x="3143250" y="4948238"/>
          <p14:tracePt t="48650" x="3176588" y="5005388"/>
          <p14:tracePt t="48666" x="3195638" y="5057775"/>
          <p14:tracePt t="48683" x="3200400" y="5162550"/>
          <p14:tracePt t="48700" x="3176588" y="5257800"/>
          <p14:tracePt t="48716" x="3128963" y="5348288"/>
          <p14:tracePt t="48733" x="3081338" y="5429250"/>
          <p14:tracePt t="48750" x="3057525" y="5467350"/>
          <p14:tracePt t="48766" x="3033713" y="5491163"/>
          <p14:tracePt t="48783" x="2995613" y="5514975"/>
          <p14:tracePt t="48800" x="2914650" y="5548313"/>
          <p14:tracePt t="48816" x="2828925" y="5572125"/>
          <p14:tracePt t="48833" x="2767013" y="5576888"/>
          <p14:tracePt t="48850" x="2719388" y="5576888"/>
          <p14:tracePt t="48866" x="2647950" y="5562600"/>
          <p14:tracePt t="48883" x="2614613" y="5553075"/>
          <p14:tracePt t="48900" x="2581275" y="5514975"/>
          <p14:tracePt t="48917" x="2547938" y="5419725"/>
          <p14:tracePt t="48933" x="2552700" y="5267325"/>
          <p14:tracePt t="48950" x="2600325" y="5181600"/>
          <p14:tracePt t="48967" x="2662238" y="5091113"/>
          <p14:tracePt t="48983" x="2786063" y="5010150"/>
          <p14:tracePt t="49000" x="2943225" y="4953000"/>
          <p14:tracePt t="49016" x="3009900" y="4953000"/>
          <p14:tracePt t="49033" x="3071813" y="4967288"/>
          <p14:tracePt t="49050" x="3114675" y="5000625"/>
          <p14:tracePt t="49066" x="3143250" y="5043488"/>
          <p14:tracePt t="49083" x="3148013" y="5176838"/>
          <p14:tracePt t="49100" x="3138488" y="5314950"/>
          <p14:tracePt t="49116" x="3109913" y="5414963"/>
          <p14:tracePt t="49133" x="3086100" y="5462588"/>
          <p14:tracePt t="49150" x="3043238" y="5510213"/>
          <p14:tracePt t="49167" x="2967038" y="5562600"/>
          <p14:tracePt t="49183" x="2919413" y="5591175"/>
          <p14:tracePt t="49200" x="2886075" y="5600700"/>
          <p14:tracePt t="49216" x="2857500" y="5610225"/>
          <p14:tracePt t="49233" x="2838450" y="5614988"/>
          <p14:tracePt t="49250" x="2828925" y="5614988"/>
          <p14:tracePt t="49266" x="2824163" y="5614988"/>
          <p14:tracePt t="49689" x="2757488" y="5643563"/>
          <p14:tracePt t="49696" x="2667000" y="5676900"/>
          <p14:tracePt t="49704" x="2547938" y="5715000"/>
          <p14:tracePt t="49716" x="2390775" y="5762625"/>
          <p14:tracePt t="49749" x="1881188" y="5915025"/>
          <p14:tracePt t="49783" x="1685925" y="5934075"/>
          <p14:tracePt t="49800" x="1638300" y="5934075"/>
          <p14:tracePt t="49816" x="1624013" y="5934075"/>
          <p14:tracePt t="49834" x="1619250" y="5934075"/>
          <p14:tracePt t="49851" x="1609725" y="5934075"/>
          <p14:tracePt t="49901" x="1604963" y="5934075"/>
          <p14:tracePt t="49953" x="1600200" y="5934075"/>
          <p14:tracePt t="49968" x="1595438" y="5934075"/>
          <p14:tracePt t="49982" x="1590675" y="5934075"/>
          <p14:tracePt t="49989" x="1585913" y="5934075"/>
          <p14:tracePt t="49999" x="1576388" y="5934075"/>
          <p14:tracePt t="50016" x="1562100" y="5943600"/>
          <p14:tracePt t="50033" x="1524000" y="5948363"/>
          <p14:tracePt t="50049" x="1438275" y="5976938"/>
          <p14:tracePt t="50066" x="1343025" y="6000750"/>
          <p14:tracePt t="50083" x="1247775" y="6015038"/>
          <p14:tracePt t="50100" x="1152525" y="6024563"/>
          <p14:tracePt t="50116" x="1114425" y="6024563"/>
          <p14:tracePt t="50133" x="1081088" y="6005513"/>
          <p14:tracePt t="50149" x="1047750" y="5986463"/>
          <p14:tracePt t="50166" x="1019175" y="5924550"/>
          <p14:tracePt t="50183" x="1004888" y="5886450"/>
          <p14:tracePt t="50200" x="1004888" y="5834063"/>
          <p14:tracePt t="50216" x="1028700" y="5738813"/>
          <p14:tracePt t="50233" x="1109663" y="5610225"/>
          <p14:tracePt t="50250" x="1181100" y="5548313"/>
          <p14:tracePt t="50266" x="1271588" y="5486400"/>
          <p14:tracePt t="50283" x="1395413" y="5448300"/>
          <p14:tracePt t="50300" x="1462088" y="5448300"/>
          <p14:tracePt t="50317" x="1514475" y="5462588"/>
          <p14:tracePt t="50336" x="1566863" y="5481638"/>
          <p14:tracePt t="50351" x="1624013" y="5519738"/>
          <p14:tracePt t="50366" x="1657350" y="5553075"/>
          <p14:tracePt t="50383" x="1681163" y="5586413"/>
          <p14:tracePt t="50400" x="1690688" y="5610225"/>
          <p14:tracePt t="50416" x="1704975" y="5643563"/>
          <p14:tracePt t="50433" x="1704975" y="5667375"/>
          <p14:tracePt t="50450" x="1704975" y="5700713"/>
          <p14:tracePt t="50467" x="1695450" y="5724525"/>
          <p14:tracePt t="50483" x="1685925" y="5757863"/>
          <p14:tracePt t="50499" x="1676400" y="5781675"/>
          <p14:tracePt t="50516" x="1657350" y="5805488"/>
          <p14:tracePt t="50533" x="1633538" y="5834063"/>
          <p14:tracePt t="50550" x="1619250" y="5848350"/>
          <p14:tracePt t="50566" x="1614488" y="5857875"/>
          <p14:tracePt t="50583" x="1609725" y="5862638"/>
          <p14:tracePt t="50600" x="1600200" y="5867400"/>
          <p14:tracePt t="50666" x="1600200" y="5872163"/>
          <p14:tracePt t="50746" x="1595438" y="5872163"/>
          <p14:tracePt t="50761" x="1590675" y="5872163"/>
          <p14:tracePt t="50768" x="1590675" y="5876925"/>
          <p14:tracePt t="50783" x="1581150" y="5881688"/>
          <p14:tracePt t="50799" x="1576388" y="5886450"/>
          <p14:tracePt t="50816" x="1571625" y="5895975"/>
          <p14:tracePt t="50833" x="1562100" y="5900738"/>
          <p14:tracePt t="50849" x="1543050" y="5910263"/>
          <p14:tracePt t="50866" x="1519238" y="5919788"/>
          <p14:tracePt t="50883" x="1481138" y="5938838"/>
          <p14:tracePt t="50900" x="1438275" y="5953125"/>
          <p14:tracePt t="50916" x="1362075" y="5967413"/>
          <p14:tracePt t="50933" x="1314450" y="5972175"/>
          <p14:tracePt t="50949" x="1271588" y="5972175"/>
          <p14:tracePt t="50966" x="1200150" y="5962650"/>
          <p14:tracePt t="50983" x="1157288" y="5953125"/>
          <p14:tracePt t="51000" x="1119188" y="5929313"/>
          <p14:tracePt t="51016" x="1095375" y="5905500"/>
          <p14:tracePt t="51033" x="1062038" y="5862638"/>
          <p14:tracePt t="51049" x="1047750" y="5824538"/>
          <p14:tracePt t="51066" x="1047750" y="5795963"/>
          <p14:tracePt t="51083" x="1047750" y="5767388"/>
          <p14:tracePt t="51100" x="1066800" y="5724525"/>
          <p14:tracePt t="51116" x="1090613" y="5700713"/>
          <p14:tracePt t="51133" x="1128713" y="5676900"/>
          <p14:tracePt t="51150" x="1219200" y="5643563"/>
          <p14:tracePt t="51166" x="1300163" y="5629275"/>
          <p14:tracePt t="51183" x="1371600" y="5619750"/>
          <p14:tracePt t="51200" x="1443038" y="5624513"/>
          <p14:tracePt t="51202" x="1466850" y="5629275"/>
          <p14:tracePt t="51216" x="1504950" y="5634038"/>
          <p14:tracePt t="51233" x="1528763" y="5653088"/>
          <p14:tracePt t="51250" x="1552575" y="5672138"/>
          <p14:tracePt t="51266" x="1566863" y="5695950"/>
          <p14:tracePt t="51283" x="1585913" y="5729288"/>
          <p14:tracePt t="51300" x="1595438" y="5753100"/>
          <p14:tracePt t="51316" x="1595438" y="5772150"/>
          <p14:tracePt t="51334" x="1595438" y="5791200"/>
          <p14:tracePt t="51349" x="1595438" y="5824538"/>
          <p14:tracePt t="51366" x="1590675" y="5848350"/>
          <p14:tracePt t="51383" x="1585913" y="5872163"/>
          <p14:tracePt t="51400" x="1581150" y="5886450"/>
          <p14:tracePt t="51416" x="1581150" y="5895975"/>
          <p14:tracePt t="51433" x="1581150" y="5900738"/>
          <p14:tracePt t="51450" x="1581150" y="5905500"/>
          <p14:tracePt t="51731" x="1576388" y="5905500"/>
          <p14:tracePt t="51739" x="1571625" y="5910263"/>
          <p14:tracePt t="51749" x="1566863" y="5915025"/>
          <p14:tracePt t="51766" x="1552575" y="5919788"/>
          <p14:tracePt t="51783" x="1519238" y="5929313"/>
          <p14:tracePt t="51800" x="1495425" y="5929313"/>
          <p14:tracePt t="51816" x="1476375" y="5934075"/>
          <p14:tracePt t="51833" x="1438275" y="5934075"/>
          <p14:tracePt t="51850" x="1414463" y="5934075"/>
          <p14:tracePt t="51866" x="1390650" y="5938838"/>
          <p14:tracePt t="51883" x="1371600" y="5938838"/>
          <p14:tracePt t="51899" x="1338263" y="5943600"/>
          <p14:tracePt t="51916" x="1314450" y="5953125"/>
          <p14:tracePt t="51933" x="1281113" y="5953125"/>
          <p14:tracePt t="51950" x="1233488" y="5957888"/>
          <p14:tracePt t="51966" x="1200150" y="5957888"/>
          <p14:tracePt t="51983" x="1147763" y="5957888"/>
          <p14:tracePt t="51999" x="1104900" y="5957888"/>
          <p14:tracePt t="52016" x="1047750" y="5957888"/>
          <p14:tracePt t="52033" x="1014413" y="5948363"/>
          <p14:tracePt t="52050" x="995363" y="5943600"/>
          <p14:tracePt t="52066" x="976313" y="5934075"/>
          <p14:tracePt t="52083" x="957263" y="5915025"/>
          <p14:tracePt t="52100" x="938213" y="5886450"/>
          <p14:tracePt t="52116" x="928688" y="5853113"/>
          <p14:tracePt t="52133" x="923925" y="5810250"/>
          <p14:tracePt t="52150" x="923925" y="5743575"/>
          <p14:tracePt t="52166" x="933450" y="5705475"/>
          <p14:tracePt t="52183" x="966788" y="5676900"/>
          <p14:tracePt t="52200" x="1052513" y="5619750"/>
          <p14:tracePt t="52216" x="1123950" y="5595938"/>
          <p14:tracePt t="52233" x="1176338" y="5586413"/>
          <p14:tracePt t="52250" x="1219200" y="5586413"/>
          <p14:tracePt t="52266" x="1276350" y="5591175"/>
          <p14:tracePt t="52283" x="1309688" y="5605463"/>
          <p14:tracePt t="52300" x="1343025" y="5614988"/>
          <p14:tracePt t="52316" x="1366838" y="5638800"/>
          <p14:tracePt t="52333" x="1400175" y="5676900"/>
          <p14:tracePt t="52350" x="1419225" y="5719763"/>
          <p14:tracePt t="52366" x="1438275" y="5762625"/>
          <p14:tracePt t="52383" x="1443038" y="5800725"/>
          <p14:tracePt t="52399" x="1443038" y="5834063"/>
          <p14:tracePt t="52416" x="1443038" y="5848350"/>
          <p14:tracePt t="52433" x="1443038" y="5862638"/>
          <p14:tracePt t="52450" x="1443038" y="5872163"/>
          <p14:tracePt t="52466" x="1443038" y="5876925"/>
          <p14:tracePt t="52483" x="1443038" y="5886450"/>
          <p14:tracePt t="52782" x="1438275" y="5886450"/>
          <p14:tracePt t="52788" x="1428750" y="5881688"/>
          <p14:tracePt t="52799" x="1414463" y="5876925"/>
          <p14:tracePt t="52816" x="1395413" y="5862638"/>
          <p14:tracePt t="52833" x="1381125" y="5853113"/>
          <p14:tracePt t="52849" x="1376363" y="5848350"/>
          <p14:tracePt t="52866" x="1366838" y="5838825"/>
          <p14:tracePt t="52883" x="1357313" y="5838825"/>
          <p14:tracePt t="52917" x="1357313" y="5834063"/>
          <p14:tracePt t="52937" x="1357313" y="5829300"/>
          <p14:tracePt t="52949" x="1347788" y="5824538"/>
          <p14:tracePt t="52995" x="1347788" y="5819775"/>
          <p14:tracePt t="53002" x="1347788" y="5815013"/>
          <p14:tracePt t="53024" x="1347788" y="5810250"/>
          <p14:tracePt t="53053" x="1347788" y="5805488"/>
          <p14:tracePt t="53068" x="1343025" y="5805488"/>
          <p14:tracePt t="53083" x="1338263" y="5795963"/>
          <p14:tracePt t="53090" x="1338263" y="5791200"/>
          <p14:tracePt t="53099" x="1323975" y="5776913"/>
          <p14:tracePt t="53116" x="1314450" y="5753100"/>
          <p14:tracePt t="53133" x="1304925" y="5724525"/>
          <p14:tracePt t="53149" x="1300163" y="5715000"/>
          <p14:tracePt t="53166" x="1295400" y="5710238"/>
          <p14:tracePt t="53183" x="1295400" y="5700713"/>
          <p14:tracePt t="53199" x="1295400" y="5695950"/>
          <p14:tracePt t="53274" x="1290638" y="5715000"/>
          <p14:tracePt t="53280" x="1281113" y="5748338"/>
          <p14:tracePt t="53287" x="1281113" y="5781675"/>
          <p14:tracePt t="53299" x="1276350" y="5819775"/>
          <p14:tracePt t="53316" x="1252538" y="5929313"/>
          <p14:tracePt t="53333" x="1228725" y="6043613"/>
          <p14:tracePt t="53350" x="1200150" y="6181725"/>
          <p14:tracePt t="53366" x="1195388" y="6272213"/>
          <p14:tracePt t="53383" x="1181100" y="6353175"/>
          <p14:tracePt t="53399" x="1176338" y="6396038"/>
          <p14:tracePt t="53416" x="1166813" y="6438900"/>
          <p14:tracePt t="53433" x="1166813" y="6472238"/>
          <p14:tracePt t="53449" x="1166813" y="6519863"/>
          <p14:tracePt t="53466" x="1166813" y="6534150"/>
          <p14:tracePt t="53483" x="1166813" y="6543675"/>
          <p14:tracePt t="54309" x="1181100" y="6448425"/>
          <p14:tracePt t="54318" x="1195388" y="6391275"/>
          <p14:tracePt t="54335" x="1214438" y="6243638"/>
          <p14:tracePt t="54350" x="1228725" y="6138863"/>
          <p14:tracePt t="54367" x="1243013" y="6086475"/>
          <p14:tracePt t="54399" x="1243013" y="6057900"/>
          <p14:tracePt t="54433" x="1252538" y="6062663"/>
          <p14:tracePt t="54449" x="1266825" y="6115050"/>
          <p14:tracePt t="54466" x="1295400" y="6210300"/>
          <p14:tracePt t="54483" x="1323975" y="6400800"/>
          <p14:tracePt t="54499" x="1352550" y="6615113"/>
          <p14:tracePt t="54919" x="1790700" y="6477000"/>
          <p14:tracePt t="54933" x="2076450" y="6334125"/>
          <p14:tracePt t="54950" x="2271713" y="6257925"/>
          <p14:tracePt t="54983" x="2738438" y="6138863"/>
          <p14:tracePt t="55016" x="3286125" y="6048375"/>
          <p14:tracePt t="55033" x="3519488" y="6019800"/>
          <p14:tracePt t="55050" x="3914775" y="5991225"/>
          <p14:tracePt t="55066" x="4133850" y="5981700"/>
          <p14:tracePt t="55082" x="4357688" y="5972175"/>
          <p14:tracePt t="55099" x="4514850" y="5953125"/>
          <p14:tracePt t="55116" x="4705350" y="5943600"/>
          <p14:tracePt t="55132" x="4767263" y="5938838"/>
          <p14:tracePt t="55149" x="4786313" y="5924550"/>
          <p14:tracePt t="55396" x="4781550" y="5919788"/>
          <p14:tracePt t="55404" x="4729163" y="5915025"/>
          <p14:tracePt t="55410" x="4629150" y="5895975"/>
          <p14:tracePt t="55418" x="4519613" y="5876925"/>
          <p14:tracePt t="55432" x="4295775" y="5867400"/>
          <p14:tracePt t="55449" x="3995738" y="5857875"/>
          <p14:tracePt t="55466" x="3786188" y="5857875"/>
          <p14:tracePt t="55483" x="3567113" y="5857875"/>
          <p14:tracePt t="55499" x="3333750" y="5848350"/>
          <p14:tracePt t="55516" x="3271838" y="5834063"/>
          <p14:tracePt t="55533" x="3228975" y="5815013"/>
          <p14:tracePt t="55549" x="3186113" y="5781675"/>
          <p14:tracePt t="55566" x="3167063" y="5757863"/>
          <p14:tracePt t="55583" x="3148013" y="5734050"/>
          <p14:tracePt t="55599" x="3138488" y="5724525"/>
          <p14:tracePt t="55616" x="3128963" y="5705475"/>
          <p14:tracePt t="55632" x="3128963" y="5686425"/>
          <p14:tracePt t="55649" x="3128963" y="5662613"/>
          <p14:tracePt t="55666" x="3128963" y="5653088"/>
          <p14:tracePt t="55682" x="3128963" y="5643563"/>
          <p14:tracePt t="55718" x="3124200" y="5643563"/>
          <p14:tracePt t="55733" x="3105150" y="5648325"/>
          <p14:tracePt t="55749" x="3038475" y="5676900"/>
          <p14:tracePt t="55766" x="2943225" y="5729288"/>
          <p14:tracePt t="55782" x="2857500" y="5767388"/>
          <p14:tracePt t="55799" x="2757488" y="5786438"/>
          <p14:tracePt t="55816" x="2700338" y="5786438"/>
          <p14:tracePt t="55833" x="2652713" y="5767388"/>
          <p14:tracePt t="55849" x="2605088" y="5734050"/>
          <p14:tracePt t="55866" x="2547938" y="5667375"/>
          <p14:tracePt t="55883" x="2509838" y="5610225"/>
          <p14:tracePt t="55899" x="2481263" y="5543550"/>
          <p14:tracePt t="55916" x="2466975" y="5429250"/>
          <p14:tracePt t="55933" x="2481263" y="5324475"/>
          <p14:tracePt t="55949" x="2509838" y="5257800"/>
          <p14:tracePt t="55966" x="2547938" y="5210175"/>
          <p14:tracePt t="55983" x="2667000" y="5133975"/>
          <p14:tracePt t="55999" x="2705100" y="5119688"/>
          <p14:tracePt t="56016" x="2886075" y="5091113"/>
          <p14:tracePt t="56035" x="2981325" y="5100638"/>
          <p14:tracePt t="56049" x="3067050" y="5167313"/>
          <p14:tracePt t="56066" x="3114675" y="5257800"/>
          <p14:tracePt t="56082" x="3148013" y="5343525"/>
          <p14:tracePt t="56100" x="3148013" y="5419725"/>
          <p14:tracePt t="56116" x="3133725" y="5457825"/>
          <p14:tracePt t="56132" x="3109913" y="5500688"/>
          <p14:tracePt t="56149" x="3076575" y="5538788"/>
          <p14:tracePt t="56166" x="3043238" y="5576888"/>
          <p14:tracePt t="56182" x="3009900" y="5610225"/>
          <p14:tracePt t="56199" x="2995613" y="5624513"/>
          <p14:tracePt t="56216" x="2990850" y="5629275"/>
          <p14:tracePt t="56232" x="2981325" y="5629275"/>
          <p14:tracePt t="56249" x="2976563" y="5629275"/>
          <p14:tracePt t="56293" x="2976563" y="5634038"/>
          <p14:tracePt t="56300" x="2986088" y="5643563"/>
          <p14:tracePt t="56316" x="3100388" y="5691188"/>
          <p14:tracePt t="56333" x="3343275" y="5729288"/>
          <p14:tracePt t="56349" x="3743325" y="5767388"/>
          <p14:tracePt t="56367" x="4257675" y="5786438"/>
          <p14:tracePt t="56384" x="4538663" y="5781675"/>
          <p14:tracePt t="56399" x="4938713" y="5757863"/>
          <p14:tracePt t="56416" x="5157788" y="5738813"/>
          <p14:tracePt t="56432" x="5381625" y="5724525"/>
          <p14:tracePt t="56449" x="5462588" y="5715000"/>
          <p14:tracePt t="56466" x="5505450" y="5715000"/>
          <p14:tracePt t="56482" x="5534025" y="5715000"/>
          <p14:tracePt t="56499" x="5543550" y="5715000"/>
          <p14:tracePt t="56516" x="5548313" y="5715000"/>
          <p14:tracePt t="56533" x="5557838" y="5715000"/>
          <p14:tracePt t="56601" x="5562600" y="5715000"/>
          <p14:tracePt t="56652" x="5567363" y="5715000"/>
          <p14:tracePt t="56894" x="5586413" y="5715000"/>
          <p14:tracePt t="56901" x="5614988" y="5710238"/>
          <p14:tracePt t="56909" x="5662613" y="5700713"/>
          <p14:tracePt t="56917" x="5729288" y="5700713"/>
          <p14:tracePt t="56933" x="5915025" y="5691188"/>
          <p14:tracePt t="56949" x="6096000" y="5681663"/>
          <p14:tracePt t="56982" x="6677025" y="5634038"/>
          <p14:tracePt t="57016" x="7134225" y="5595938"/>
          <p14:tracePt t="57033" x="7315200" y="5586413"/>
          <p14:tracePt t="57049" x="7605713" y="5567363"/>
          <p14:tracePt t="57066" x="7748588" y="5553075"/>
          <p14:tracePt t="57082" x="7896225" y="5553075"/>
          <p14:tracePt t="57099" x="8129588" y="5553075"/>
          <p14:tracePt t="57116" x="8253413" y="5553075"/>
          <p14:tracePt t="57132" x="8339138" y="5553075"/>
          <p14:tracePt t="57149" x="8429625" y="5553075"/>
          <p14:tracePt t="57166" x="8524875" y="5553075"/>
          <p14:tracePt t="57182" x="8567738" y="5548313"/>
          <p14:tracePt t="57199" x="8596313" y="5538788"/>
          <p14:tracePt t="57201" x="8615363" y="5538788"/>
          <p14:tracePt t="57216" x="8624888" y="5538788"/>
          <p14:tracePt t="57232" x="8653463" y="5534025"/>
          <p14:tracePt t="57249" x="8662988" y="5529263"/>
          <p14:tracePt t="57266" x="8672513" y="5529263"/>
          <p14:tracePt t="57282" x="8682038" y="5529263"/>
          <p14:tracePt t="57299" x="8686800" y="5529263"/>
          <p14:tracePt t="58841" x="8639175" y="5529263"/>
          <p14:tracePt t="58848" x="8548688" y="5510213"/>
          <p14:tracePt t="58855" x="8458200" y="5495925"/>
          <p14:tracePt t="58866" x="8377238" y="5476875"/>
          <p14:tracePt t="58882" x="8158163" y="5419725"/>
          <p14:tracePt t="58899" x="7777163" y="5319713"/>
          <p14:tracePt t="58933" x="7334250" y="5157788"/>
          <p14:tracePt t="58966" x="6958013" y="5043488"/>
          <p14:tracePt t="58983" x="6819900" y="5005388"/>
          <p14:tracePt t="58999" x="6724650" y="4981575"/>
          <p14:tracePt t="59016" x="6667500" y="4976813"/>
          <p14:tracePt t="59032" x="6653213" y="4976813"/>
          <p14:tracePt t="60016" x="6591300" y="4962525"/>
          <p14:tracePt t="60023" x="6529388" y="4938713"/>
          <p14:tracePt t="60032" x="6467475" y="4891088"/>
          <p14:tracePt t="60049" x="6315075" y="4791075"/>
          <p14:tracePt t="60066" x="6157913" y="4681538"/>
          <p14:tracePt t="60082" x="5967413" y="4552950"/>
          <p14:tracePt t="60099" x="5853113" y="4481513"/>
          <p14:tracePt t="60132" x="5562600" y="4295775"/>
          <p14:tracePt t="60165" x="5462588" y="4214813"/>
          <p14:tracePt t="60182" x="5434013" y="4191000"/>
          <p14:tracePt t="60199" x="5429250" y="4191000"/>
          <p14:tracePt t="61441" x="5381625" y="4214813"/>
          <p14:tracePt t="61448" x="5276850" y="4271963"/>
          <p14:tracePt t="61455" x="5138738" y="4314825"/>
          <p14:tracePt t="61465" x="4953000" y="4376738"/>
          <p14:tracePt t="61482" x="4619625" y="4443413"/>
          <p14:tracePt t="61499" x="4152900" y="4510088"/>
          <p14:tracePt t="61532" x="3771900" y="4543425"/>
          <p14:tracePt t="61565" x="3486150" y="4662488"/>
          <p14:tracePt t="61582" x="3424238" y="4724400"/>
          <p14:tracePt t="61599" x="3371850" y="4781550"/>
          <p14:tracePt t="61616" x="3338513" y="4824413"/>
          <p14:tracePt t="61632" x="3309938" y="4862513"/>
          <p14:tracePt t="61649" x="3290888" y="4881563"/>
          <p14:tracePt t="61665" x="3286125" y="4886325"/>
          <p14:tracePt t="61682" x="3276600" y="4895850"/>
          <p14:tracePt t="61699" x="3271838" y="4900613"/>
          <p14:tracePt t="61727" x="3276600" y="4886325"/>
          <p14:tracePt t="61735" x="3300413" y="4848225"/>
          <p14:tracePt t="61749" x="3409950" y="4681538"/>
          <p14:tracePt t="61765" x="3571875" y="4519613"/>
          <p14:tracePt t="61782" x="3843338" y="4224338"/>
          <p14:tracePt t="61799" x="4191000" y="3933825"/>
          <p14:tracePt t="61816" x="4381500" y="3829050"/>
          <p14:tracePt t="61832" x="4510088" y="3767138"/>
          <p14:tracePt t="61849" x="4600575" y="3719513"/>
          <p14:tracePt t="61865" x="4672013" y="3690938"/>
          <p14:tracePt t="61882" x="4695825" y="3686175"/>
          <p14:tracePt t="61899" x="4705350" y="3686175"/>
          <p14:tracePt t="61915" x="4710113" y="3686175"/>
          <p14:tracePt t="61932" x="4719638" y="3686175"/>
          <p14:tracePt t="61949" x="4724400" y="3686175"/>
          <p14:tracePt t="61965" x="4729163" y="3686175"/>
          <p14:tracePt t="61999" x="4733925" y="368617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dirty="0">
                <a:ea typeface="굴림" panose="020B0600000101010101" pitchFamily="50" charset="-127"/>
              </a:rPr>
              <a:t>What are Exceptions ?</a:t>
            </a:r>
            <a:endParaRPr lang="ko-KR" altLang="en-US" dirty="0">
              <a:ea typeface="굴림" panose="020B0600000101010101" pitchFamily="50" charset="-127"/>
            </a:endParaRPr>
          </a:p>
        </p:txBody>
      </p:sp>
      <p:sp>
        <p:nvSpPr>
          <p:cNvPr id="3" name="내용 개체 틀 2"/>
          <p:cNvSpPr>
            <a:spLocks noGrp="1"/>
          </p:cNvSpPr>
          <p:nvPr>
            <p:ph idx="1"/>
          </p:nvPr>
        </p:nvSpPr>
        <p:spPr>
          <a:xfrm>
            <a:off x="457200" y="1341438"/>
            <a:ext cx="8208962" cy="4983162"/>
          </a:xfrm>
        </p:spPr>
        <p:txBody>
          <a:bodyPr>
            <a:normAutofit/>
          </a:bodyPr>
          <a:lstStyle/>
          <a:p>
            <a:pPr>
              <a:defRPr/>
            </a:pPr>
            <a:r>
              <a:rPr lang="en-US" altLang="ko-KR" dirty="0"/>
              <a:t>When an error occurs within a method, </a:t>
            </a:r>
            <a:r>
              <a:rPr lang="en-US" altLang="ko-KR" u="sng" dirty="0"/>
              <a:t>the method creates an </a:t>
            </a:r>
            <a:r>
              <a:rPr lang="en-US" altLang="ko-KR" b="1" u="sng" dirty="0"/>
              <a:t>object</a:t>
            </a:r>
            <a:r>
              <a:rPr lang="en-US" altLang="ko-KR" u="sng" dirty="0"/>
              <a:t> and </a:t>
            </a:r>
            <a:r>
              <a:rPr lang="en-US" altLang="ko-KR" b="1" u="sng" dirty="0"/>
              <a:t>hands it off to the runtime system</a:t>
            </a:r>
            <a:r>
              <a:rPr lang="en-US" altLang="ko-KR" dirty="0"/>
              <a:t>. The object, called an </a:t>
            </a:r>
            <a:r>
              <a:rPr lang="en-US" altLang="ko-KR" b="1" i="1" dirty="0"/>
              <a:t>exception object</a:t>
            </a:r>
            <a:r>
              <a:rPr lang="en-US" altLang="ko-KR" dirty="0"/>
              <a:t>, contains information about the error including </a:t>
            </a:r>
          </a:p>
          <a:p>
            <a:pPr lvl="1">
              <a:defRPr/>
            </a:pPr>
            <a:r>
              <a:rPr lang="en-US" altLang="ko-KR" dirty="0"/>
              <a:t>its type</a:t>
            </a:r>
          </a:p>
          <a:p>
            <a:pPr lvl="1">
              <a:defRPr/>
            </a:pPr>
            <a:r>
              <a:rPr lang="en-US" altLang="ko-KR" dirty="0"/>
              <a:t>the state of the program when the error occurred </a:t>
            </a:r>
          </a:p>
          <a:p>
            <a:pPr>
              <a:defRPr/>
            </a:pPr>
            <a:r>
              <a:rPr lang="en-US" altLang="ko-KR" dirty="0"/>
              <a:t>Creating an exception object and handling it to the runtime system is called </a:t>
            </a:r>
            <a:r>
              <a:rPr lang="en-US" altLang="ko-KR" b="1" i="1" dirty="0">
                <a:solidFill>
                  <a:srgbClr val="FF0000"/>
                </a:solidFill>
              </a:rPr>
              <a:t>throwing an exception</a:t>
            </a:r>
          </a:p>
        </p:txBody>
      </p:sp>
      <p:sp>
        <p:nvSpPr>
          <p:cNvPr id="1741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A86C4F3-F6AC-443F-B91A-A7E7C8402736}" type="slidenum">
              <a:rPr lang="en-US" altLang="ko-KR" sz="1000" smtClean="0">
                <a:latin typeface="Verdana" panose="020B0604030504040204" pitchFamily="34" charset="0"/>
                <a:ea typeface="굴림" panose="020B0600000101010101" pitchFamily="50" charset="-127"/>
              </a:rPr>
              <a:pPr>
                <a:spcBef>
                  <a:spcPct val="0"/>
                </a:spcBef>
                <a:buClrTx/>
                <a:buFontTx/>
                <a:buNone/>
              </a:pPr>
              <a:t>3</a:t>
            </a:fld>
            <a:endParaRPr lang="en-US" altLang="ko-KR" sz="1000">
              <a:latin typeface="Verdana" panose="020B0604030504040204" pitchFamily="34" charset="0"/>
              <a:ea typeface="굴림" panose="020B0600000101010101" pitchFamily="50" charset="-127"/>
            </a:endParaRPr>
          </a:p>
        </p:txBody>
      </p:sp>
    </p:spTree>
    <p:extLst>
      <p:ext uri="{BB962C8B-B14F-4D97-AF65-F5344CB8AC3E}">
        <p14:creationId xmlns:p14="http://schemas.microsoft.com/office/powerpoint/2010/main" val="3453516181"/>
      </p:ext>
    </p:extLst>
  </p:cSld>
  <p:clrMapOvr>
    <a:masterClrMapping/>
  </p:clrMapOvr>
  <mc:AlternateContent xmlns:mc="http://schemas.openxmlformats.org/markup-compatibility/2006" xmlns:p14="http://schemas.microsoft.com/office/powerpoint/2010/main">
    <mc:Choice Requires="p14">
      <p:transition spd="slow" p14:dur="2000" advTm="64980"/>
    </mc:Choice>
    <mc:Fallback xmlns="">
      <p:transition spd="slow" advTm="64980"/>
    </mc:Fallback>
  </mc:AlternateContent>
  <p:extLst>
    <p:ext uri="{3A86A75C-4F4B-4683-9AE1-C65F6400EC91}">
      <p14:laserTraceLst xmlns:p14="http://schemas.microsoft.com/office/powerpoint/2010/main">
        <p14:tracePtLst>
          <p14:tracePt t="783" x="3571875" y="5448300"/>
          <p14:tracePt t="791" x="3600450" y="4991100"/>
          <p14:tracePt t="800" x="3633788" y="4667250"/>
          <p14:tracePt t="816" x="3695700" y="3952875"/>
          <p14:tracePt t="833" x="3767138" y="3048000"/>
          <p14:tracePt t="850" x="3810000" y="2514600"/>
          <p14:tracePt t="883" x="3862388" y="2162175"/>
          <p14:tracePt t="916" x="3890963" y="1947863"/>
          <p14:tracePt t="933" x="3900488" y="1900238"/>
          <p14:tracePt t="949" x="3900488" y="1852613"/>
          <p14:tracePt t="966" x="3900488" y="1833563"/>
          <p14:tracePt t="983" x="3900488" y="1814513"/>
          <p14:tracePt t="999" x="3900488" y="1809750"/>
          <p14:tracePt t="1016" x="3900488" y="1804988"/>
          <p14:tracePt t="1223" x="3924300" y="1766888"/>
          <p14:tracePt t="1230" x="3957638" y="1719263"/>
          <p14:tracePt t="1237" x="3990975" y="1666875"/>
          <p14:tracePt t="1250" x="4024313" y="1619250"/>
          <p14:tracePt t="1267" x="4148138" y="1443038"/>
          <p14:tracePt t="1283" x="4210050" y="1376363"/>
          <p14:tracePt t="1299" x="4248150" y="1333500"/>
          <p14:tracePt t="1316" x="4281488" y="1300163"/>
          <p14:tracePt t="1333" x="4329113" y="1271588"/>
          <p14:tracePt t="1349" x="4352925" y="1257300"/>
          <p14:tracePt t="1366" x="4371975" y="1252538"/>
          <p14:tracePt t="1383" x="4395788" y="1247775"/>
          <p14:tracePt t="1399" x="4438650" y="1238250"/>
          <p14:tracePt t="1416" x="4467225" y="1228725"/>
          <p14:tracePt t="1433" x="4495800" y="1223963"/>
          <p14:tracePt t="1450" x="4538663" y="1223963"/>
          <p14:tracePt t="1466" x="4600575" y="1223963"/>
          <p14:tracePt t="1483" x="4643438" y="1223963"/>
          <p14:tracePt t="1499" x="4686300" y="1223963"/>
          <p14:tracePt t="1516" x="4738688" y="1223963"/>
          <p14:tracePt t="1533" x="4767263" y="1223963"/>
          <p14:tracePt t="1549" x="4800600" y="1223963"/>
          <p14:tracePt t="1566" x="4843463" y="1223963"/>
          <p14:tracePt t="1583" x="4910138" y="1223963"/>
          <p14:tracePt t="1599" x="4962525" y="1223963"/>
          <p14:tracePt t="1616" x="5010150" y="1223963"/>
          <p14:tracePt t="1633" x="5053013" y="1219200"/>
          <p14:tracePt t="1635" x="5072063" y="1214438"/>
          <p14:tracePt t="1649" x="5100638" y="1214438"/>
          <p14:tracePt t="1666" x="5114925" y="1214438"/>
          <p14:tracePt t="1683" x="5129213" y="1214438"/>
          <p14:tracePt t="1699" x="5138738" y="1214438"/>
          <p14:tracePt t="1716" x="5148263" y="1214438"/>
          <p14:tracePt t="1775" x="5138738" y="1219200"/>
          <p14:tracePt t="1781" x="5129213" y="1223963"/>
          <p14:tracePt t="1789" x="5110163" y="1238250"/>
          <p14:tracePt t="1799" x="5091113" y="1243013"/>
          <p14:tracePt t="1816" x="5019675" y="1285875"/>
          <p14:tracePt t="1833" x="4843463" y="1333500"/>
          <p14:tracePt t="1849" x="4776788" y="1366838"/>
          <p14:tracePt t="1866" x="4743450" y="1381125"/>
          <p14:tracePt t="1883" x="4724400" y="1390650"/>
          <p14:tracePt t="1899" x="4705350" y="1400175"/>
          <p14:tracePt t="1916" x="4700588" y="1400175"/>
          <p14:tracePt t="1933" x="4695825" y="1400175"/>
          <p14:tracePt t="1950" x="4686300" y="1400175"/>
          <p14:tracePt t="1982" x="4681538" y="1400175"/>
          <p14:tracePt t="1999" x="4676775" y="1400175"/>
          <p14:tracePt t="2016" x="4662488" y="1395413"/>
          <p14:tracePt t="2033" x="4648200" y="1390650"/>
          <p14:tracePt t="2049" x="4624388" y="1371600"/>
          <p14:tracePt t="2066" x="4600575" y="1357313"/>
          <p14:tracePt t="2083" x="4572000" y="1328738"/>
          <p14:tracePt t="2099" x="4552950" y="1309688"/>
          <p14:tracePt t="2116" x="4543425" y="1285875"/>
          <p14:tracePt t="2133" x="4529138" y="1252538"/>
          <p14:tracePt t="2135" x="4524375" y="1238250"/>
          <p14:tracePt t="2149" x="4524375" y="1176338"/>
          <p14:tracePt t="2166" x="4533900" y="1085850"/>
          <p14:tracePt t="2183" x="4557713" y="981075"/>
          <p14:tracePt t="2199" x="4591050" y="904875"/>
          <p14:tracePt t="2216" x="4638675" y="828675"/>
          <p14:tracePt t="2232" x="4667250" y="800100"/>
          <p14:tracePt t="2249" x="4700588" y="766763"/>
          <p14:tracePt t="2266" x="4748213" y="733425"/>
          <p14:tracePt t="2283" x="4786313" y="719138"/>
          <p14:tracePt t="2299" x="4829175" y="704850"/>
          <p14:tracePt t="2316" x="4872038" y="704850"/>
          <p14:tracePt t="2332" x="4948238" y="709613"/>
          <p14:tracePt t="2349" x="4991100" y="719138"/>
          <p14:tracePt t="2366" x="5029200" y="738188"/>
          <p14:tracePt t="2383" x="5057775" y="757238"/>
          <p14:tracePt t="2399" x="5081588" y="785813"/>
          <p14:tracePt t="2416" x="5091113" y="814388"/>
          <p14:tracePt t="2433" x="5100638" y="852488"/>
          <p14:tracePt t="2450" x="5095875" y="914400"/>
          <p14:tracePt t="2466" x="5072063" y="952500"/>
          <p14:tracePt t="2484" x="5048250" y="981075"/>
          <p14:tracePt t="2500" x="4991100" y="1028700"/>
          <p14:tracePt t="2516" x="4933950" y="1066800"/>
          <p14:tracePt t="2533" x="4862513" y="1100138"/>
          <p14:tracePt t="2549" x="4810125" y="1104900"/>
          <p14:tracePt t="2567" x="4767263" y="1104900"/>
          <p14:tracePt t="2582" x="4724400" y="1066800"/>
          <p14:tracePt t="2599" x="4676775" y="981075"/>
          <p14:tracePt t="2616" x="4652963" y="890588"/>
          <p14:tracePt t="2633" x="4648200" y="814388"/>
          <p14:tracePt t="2649" x="4657725" y="723900"/>
          <p14:tracePt t="2667" x="4686300" y="647700"/>
          <p14:tracePt t="2682" x="4714875" y="590550"/>
          <p14:tracePt t="2702" x="4748213" y="542925"/>
          <p14:tracePt t="2717" x="4772025" y="523875"/>
          <p14:tracePt t="2733" x="4810125" y="504825"/>
          <p14:tracePt t="2749" x="4862513" y="500063"/>
          <p14:tracePt t="2766" x="4972050" y="538163"/>
          <p14:tracePt t="2783" x="5029200" y="576263"/>
          <p14:tracePt t="2799" x="5091113" y="638175"/>
          <p14:tracePt t="2816" x="5133975" y="704850"/>
          <p14:tracePt t="2833" x="5176838" y="804863"/>
          <p14:tracePt t="2849" x="5191125" y="857250"/>
          <p14:tracePt t="2866" x="5191125" y="900113"/>
          <p14:tracePt t="2883" x="5191125" y="938213"/>
          <p14:tracePt t="2899" x="5157788" y="985838"/>
          <p14:tracePt t="2916" x="5129213" y="1019175"/>
          <p14:tracePt t="2932" x="5062538" y="1047750"/>
          <p14:tracePt t="2950" x="4991100" y="1066800"/>
          <p14:tracePt t="2966" x="4886325" y="1076325"/>
          <p14:tracePt t="2983" x="4824413" y="1066800"/>
          <p14:tracePt t="2999" x="4776788" y="1033463"/>
          <p14:tracePt t="3016" x="4695825" y="895350"/>
          <p14:tracePt t="3032" x="4672013" y="809625"/>
          <p14:tracePt t="3049" x="4662488" y="719138"/>
          <p14:tracePt t="3066" x="4676775" y="623888"/>
          <p14:tracePt t="3084" x="4719638" y="500063"/>
          <p14:tracePt t="3099" x="4748213" y="461963"/>
          <p14:tracePt t="3116" x="4776788" y="438150"/>
          <p14:tracePt t="3132" x="4814888" y="419100"/>
          <p14:tracePt t="3149" x="4891088" y="433388"/>
          <p14:tracePt t="3166" x="4929188" y="466725"/>
          <p14:tracePt t="3182" x="4972050" y="514350"/>
          <p14:tracePt t="3200" x="5005388" y="571500"/>
          <p14:tracePt t="3216" x="5033963" y="661988"/>
          <p14:tracePt t="3232" x="5033963" y="709613"/>
          <p14:tracePt t="3249" x="5029200" y="771525"/>
          <p14:tracePt t="3266" x="4986338" y="838200"/>
          <p14:tracePt t="3282" x="4962525" y="876300"/>
          <p14:tracePt t="3299" x="4933950" y="900113"/>
          <p14:tracePt t="3316" x="4886325" y="914400"/>
          <p14:tracePt t="3332" x="4876800" y="914400"/>
          <p14:tracePt t="3583" x="4876800" y="947738"/>
          <p14:tracePt t="3590" x="4876800" y="981075"/>
          <p14:tracePt t="3601" x="4876800" y="1004888"/>
          <p14:tracePt t="3616" x="4876800" y="1042988"/>
          <p14:tracePt t="3620" x="4876800" y="1052513"/>
          <p14:tracePt t="3633" x="4876800" y="1071563"/>
          <p14:tracePt t="3649" x="4876800" y="1109663"/>
          <p14:tracePt t="3666" x="4876800" y="1128713"/>
          <p14:tracePt t="3683" x="4867275" y="1152525"/>
          <p14:tracePt t="3699" x="4867275" y="1166813"/>
          <p14:tracePt t="3716" x="4867275" y="1176338"/>
          <p14:tracePt t="3733" x="4867275" y="1185863"/>
          <p14:tracePt t="3749" x="4867275" y="1190625"/>
          <p14:tracePt t="3766" x="4867275" y="1195388"/>
          <p14:tracePt t="3782" x="4857750" y="1204913"/>
          <p14:tracePt t="3799" x="4852988" y="1228725"/>
          <p14:tracePt t="3816" x="4843463" y="1271588"/>
          <p14:tracePt t="3832" x="4833938" y="1319213"/>
          <p14:tracePt t="3849" x="4814888" y="1347788"/>
          <p14:tracePt t="3866" x="4795838" y="1390650"/>
          <p14:tracePt t="3882" x="4791075" y="1452563"/>
          <p14:tracePt t="3899" x="4772025" y="1643063"/>
          <p14:tracePt t="3916" x="4772025" y="1766888"/>
          <p14:tracePt t="3933" x="4776788" y="1866900"/>
          <p14:tracePt t="3949" x="4786313" y="2014538"/>
          <p14:tracePt t="3966" x="4795838" y="2257425"/>
          <p14:tracePt t="3982" x="4800600" y="2395538"/>
          <p14:tracePt t="3999" x="4800600" y="2581275"/>
          <p14:tracePt t="4016" x="4800600" y="2781300"/>
          <p14:tracePt t="4032" x="4800600" y="2852738"/>
          <p14:tracePt t="4049" x="4786313" y="2905125"/>
          <p14:tracePt t="4066" x="4772025" y="2957513"/>
          <p14:tracePt t="4082" x="4748213" y="2990850"/>
          <p14:tracePt t="4311" x="4757738" y="2995613"/>
          <p14:tracePt t="4318" x="4767263" y="3005138"/>
          <p14:tracePt t="4325" x="4786313" y="3014663"/>
          <p14:tracePt t="4333" x="4805363" y="3019425"/>
          <p14:tracePt t="4349" x="4843463" y="3038475"/>
          <p14:tracePt t="4366" x="4876800" y="3052763"/>
          <p14:tracePt t="4383" x="4910138" y="3071813"/>
          <p14:tracePt t="4399" x="4953000" y="3095625"/>
          <p14:tracePt t="4416" x="4972050" y="3100388"/>
          <p14:tracePt t="4432" x="4995863" y="3109913"/>
          <p14:tracePt t="4450" x="5019675" y="3114675"/>
          <p14:tracePt t="4466" x="5053013" y="3128963"/>
          <p14:tracePt t="4483" x="5072063" y="3133725"/>
          <p14:tracePt t="4499" x="5110163" y="3148013"/>
          <p14:tracePt t="4516" x="5157788" y="3157538"/>
          <p14:tracePt t="4532" x="5181600" y="3162300"/>
          <p14:tracePt t="4549" x="5210175" y="3171825"/>
          <p14:tracePt t="4566" x="5229225" y="3171825"/>
          <p14:tracePt t="4582" x="5262563" y="3171825"/>
          <p14:tracePt t="4599" x="5276850" y="3171825"/>
          <p14:tracePt t="4616" x="5291138" y="3171825"/>
          <p14:tracePt t="4633" x="5305425" y="3171825"/>
          <p14:tracePt t="4649" x="5324475" y="3171825"/>
          <p14:tracePt t="4666" x="5338763" y="3171825"/>
          <p14:tracePt t="4682" x="5357813" y="3171825"/>
          <p14:tracePt t="4699" x="5367338" y="3171825"/>
          <p14:tracePt t="4716" x="5386388" y="3171825"/>
          <p14:tracePt t="4732" x="5405438" y="3171825"/>
          <p14:tracePt t="4750" x="5414963" y="3171825"/>
          <p14:tracePt t="4766" x="5434013" y="3171825"/>
          <p14:tracePt t="4782" x="5448300" y="3171825"/>
          <p14:tracePt t="4799" x="5462588" y="3171825"/>
          <p14:tracePt t="4816" x="5476875" y="3162300"/>
          <p14:tracePt t="4832" x="5491163" y="3157538"/>
          <p14:tracePt t="4849" x="5500688" y="3152775"/>
          <p14:tracePt t="4866" x="5510213" y="3148013"/>
          <p14:tracePt t="4882" x="5514975" y="3148013"/>
          <p14:tracePt t="4899" x="5524500" y="3148013"/>
          <p14:tracePt t="4916" x="5529263" y="3148013"/>
          <p14:tracePt t="4932" x="5538788" y="3148013"/>
          <p14:tracePt t="5208" x="5534025" y="3148013"/>
          <p14:tracePt t="5222" x="5529263" y="3148013"/>
          <p14:tracePt t="5230" x="5524500" y="3148013"/>
          <p14:tracePt t="5245" x="5519738" y="3152775"/>
          <p14:tracePt t="5252" x="5519738" y="3157538"/>
          <p14:tracePt t="5266" x="5510213" y="3162300"/>
          <p14:tracePt t="5282" x="5500688" y="3167063"/>
          <p14:tracePt t="5299" x="5491163" y="3176588"/>
          <p14:tracePt t="5316" x="5486400" y="3181350"/>
          <p14:tracePt t="5332" x="5476875" y="3190875"/>
          <p14:tracePt t="5349" x="5472113" y="3190875"/>
          <p14:tracePt t="5366" x="5472113" y="3195638"/>
          <p14:tracePt t="5399" x="5462588" y="3205163"/>
          <p14:tracePt t="5416" x="5453063" y="3209925"/>
          <p14:tracePt t="5432" x="5448300" y="3214688"/>
          <p14:tracePt t="5449" x="5443538" y="3224213"/>
          <p14:tracePt t="5466" x="5434013" y="3233738"/>
          <p14:tracePt t="5482" x="5424488" y="3238500"/>
          <p14:tracePt t="5499" x="5419725" y="3243263"/>
          <p14:tracePt t="5516" x="5410200" y="3243263"/>
          <p14:tracePt t="5561" x="5405438" y="3243263"/>
          <p14:tracePt t="5598" x="5400675" y="3243263"/>
          <p14:tracePt t="5605" x="5395913" y="3243263"/>
          <p14:tracePt t="5620" x="5391150" y="3243263"/>
          <p14:tracePt t="5632" x="5386388" y="3248025"/>
          <p14:tracePt t="5649" x="5367338" y="3252788"/>
          <p14:tracePt t="5666" x="5353050" y="3257550"/>
          <p14:tracePt t="5682" x="5338763" y="3262313"/>
          <p14:tracePt t="5700" x="5324475" y="3267075"/>
          <p14:tracePt t="5716" x="5319713" y="3267075"/>
          <p14:tracePt t="5732" x="5310188" y="3267075"/>
          <p14:tracePt t="5749" x="5305425" y="3267075"/>
          <p14:tracePt t="5788" x="5300663" y="3267075"/>
          <p14:tracePt t="5817" x="5295900" y="3267075"/>
          <p14:tracePt t="5825" x="5291138" y="3267075"/>
          <p14:tracePt t="5844" x="5286375" y="3267075"/>
          <p14:tracePt t="5849" x="5281613" y="3271838"/>
          <p14:tracePt t="5866" x="5267325" y="3276600"/>
          <p14:tracePt t="5882" x="5248275" y="3286125"/>
          <p14:tracePt t="5899" x="5229225" y="3295650"/>
          <p14:tracePt t="5916" x="5219700" y="3300413"/>
          <p14:tracePt t="5932" x="5205413" y="3305175"/>
          <p14:tracePt t="5949" x="5186363" y="3309938"/>
          <p14:tracePt t="5966" x="5138738" y="3319463"/>
          <p14:tracePt t="5982" x="5100638" y="3319463"/>
          <p14:tracePt t="5999" x="5057775" y="3319463"/>
          <p14:tracePt t="6016" x="5000625" y="3319463"/>
          <p14:tracePt t="6032" x="4962525" y="3319463"/>
          <p14:tracePt t="6049" x="4919663" y="3314700"/>
          <p14:tracePt t="6066" x="4881563" y="3305175"/>
          <p14:tracePt t="6082" x="4829175" y="3295650"/>
          <p14:tracePt t="6099" x="4786313" y="3276600"/>
          <p14:tracePt t="6116" x="4752975" y="3262313"/>
          <p14:tracePt t="6132" x="4724400" y="3248025"/>
          <p14:tracePt t="6135" x="4714875" y="3238500"/>
          <p14:tracePt t="6149" x="4691063" y="3224213"/>
          <p14:tracePt t="6166" x="4667250" y="3209925"/>
          <p14:tracePt t="6182" x="4648200" y="3186113"/>
          <p14:tracePt t="6199" x="4633913" y="3167063"/>
          <p14:tracePt t="6216" x="4610100" y="3143250"/>
          <p14:tracePt t="6232" x="4600575" y="3133725"/>
          <p14:tracePt t="6249" x="4595813" y="3119438"/>
          <p14:tracePt t="6266" x="4586288" y="3109913"/>
          <p14:tracePt t="6282" x="4581525" y="3090863"/>
          <p14:tracePt t="6299" x="4581525" y="3076575"/>
          <p14:tracePt t="6316" x="4581525" y="3052763"/>
          <p14:tracePt t="6332" x="4595813" y="3009900"/>
          <p14:tracePt t="6349" x="4605338" y="2981325"/>
          <p14:tracePt t="6366" x="4624388" y="2957513"/>
          <p14:tracePt t="6382" x="4638675" y="2933700"/>
          <p14:tracePt t="6399" x="4662488" y="2905125"/>
          <p14:tracePt t="6416" x="4672013" y="2890838"/>
          <p14:tracePt t="6432" x="4691063" y="2876550"/>
          <p14:tracePt t="6449" x="4705350" y="2857500"/>
          <p14:tracePt t="6466" x="4738688" y="2838450"/>
          <p14:tracePt t="6482" x="4762500" y="2824163"/>
          <p14:tracePt t="6499" x="4786313" y="2814638"/>
          <p14:tracePt t="6516" x="4833938" y="2795588"/>
          <p14:tracePt t="6532" x="4862513" y="2790825"/>
          <p14:tracePt t="6549" x="4891088" y="2790825"/>
          <p14:tracePt t="6566" x="4929188" y="2790825"/>
          <p14:tracePt t="6582" x="4972050" y="2790825"/>
          <p14:tracePt t="6599" x="5005388" y="2800350"/>
          <p14:tracePt t="6616" x="5033963" y="2814638"/>
          <p14:tracePt t="6633" x="5057775" y="2833688"/>
          <p14:tracePt t="6635" x="5067300" y="2838450"/>
          <p14:tracePt t="6650" x="5076825" y="2852738"/>
          <p14:tracePt t="6666" x="5095875" y="2862263"/>
          <p14:tracePt t="6683" x="5110163" y="2881313"/>
          <p14:tracePt t="6699" x="5119688" y="2895600"/>
          <p14:tracePt t="6716" x="5143500" y="2914650"/>
          <p14:tracePt t="6732" x="5157788" y="2938463"/>
          <p14:tracePt t="6749" x="5167313" y="2962275"/>
          <p14:tracePt t="6766" x="5176838" y="2981325"/>
          <p14:tracePt t="6782" x="5186363" y="2995613"/>
          <p14:tracePt t="6799" x="5191125" y="3005138"/>
          <p14:tracePt t="6816" x="5191125" y="3019425"/>
          <p14:tracePt t="6832" x="5191125" y="3038475"/>
          <p14:tracePt t="6849" x="5191125" y="3048000"/>
          <p14:tracePt t="6866" x="5191125" y="3071813"/>
          <p14:tracePt t="6883" x="5176838" y="3095625"/>
          <p14:tracePt t="6899" x="5153025" y="3128963"/>
          <p14:tracePt t="6916" x="5143500" y="3152775"/>
          <p14:tracePt t="6932" x="5119688" y="3176588"/>
          <p14:tracePt t="6949" x="5081588" y="3195638"/>
          <p14:tracePt t="6965" x="5033963" y="3219450"/>
          <p14:tracePt t="6982" x="4995863" y="3228975"/>
          <p14:tracePt t="6999" x="4962525" y="3243263"/>
          <p14:tracePt t="7016" x="4891088" y="3252788"/>
          <p14:tracePt t="7032" x="4833938" y="3252788"/>
          <p14:tracePt t="7049" x="4762500" y="3252788"/>
          <p14:tracePt t="7066" x="4681538" y="3243263"/>
          <p14:tracePt t="7082" x="4562475" y="3214688"/>
          <p14:tracePt t="7099" x="4486275" y="3190875"/>
          <p14:tracePt t="7116" x="4443413" y="3181350"/>
          <p14:tracePt t="7133" x="4391025" y="3157538"/>
          <p14:tracePt t="7149" x="4329113" y="3143250"/>
          <p14:tracePt t="7166" x="4286250" y="3128963"/>
          <p14:tracePt t="7182" x="4248150" y="3124200"/>
          <p14:tracePt t="7199" x="4219575" y="3114675"/>
          <p14:tracePt t="7216" x="4200525" y="3105150"/>
          <p14:tracePt t="7232" x="4186238" y="3100388"/>
          <p14:tracePt t="7249" x="4181475" y="3100388"/>
          <p14:tracePt t="7561" x="4162425" y="3109913"/>
          <p14:tracePt t="7568" x="4133850" y="3128963"/>
          <p14:tracePt t="7575" x="4105275" y="3143250"/>
          <p14:tracePt t="7583" x="4076700" y="3157538"/>
          <p14:tracePt t="7599" x="4019550" y="3186113"/>
          <p14:tracePt t="7616" x="3967163" y="3205163"/>
          <p14:tracePt t="7632" x="3924300" y="3214688"/>
          <p14:tracePt t="7634" x="3905250" y="3224213"/>
          <p14:tracePt t="7650" x="3862388" y="3228975"/>
          <p14:tracePt t="7666" x="3819525" y="3243263"/>
          <p14:tracePt t="7682" x="3767138" y="3243263"/>
          <p14:tracePt t="7699" x="3719513" y="3243263"/>
          <p14:tracePt t="7715" x="3643313" y="3233738"/>
          <p14:tracePt t="7732" x="3605213" y="3228975"/>
          <p14:tracePt t="7749" x="3571875" y="3214688"/>
          <p14:tracePt t="7766" x="3533775" y="3190875"/>
          <p14:tracePt t="7782" x="3524250" y="3176588"/>
          <p14:tracePt t="7800" x="3505200" y="3138488"/>
          <p14:tracePt t="7816" x="3486150" y="3086100"/>
          <p14:tracePt t="7832" x="3486150" y="2995613"/>
          <p14:tracePt t="7849" x="3500438" y="2947988"/>
          <p14:tracePt t="7865" x="3533775" y="2900363"/>
          <p14:tracePt t="7882" x="3576638" y="2862263"/>
          <p14:tracePt t="7899" x="3671888" y="2786063"/>
          <p14:tracePt t="7916" x="3757613" y="2747963"/>
          <p14:tracePt t="7932" x="3819525" y="2733675"/>
          <p14:tracePt t="7949" x="3881438" y="2733675"/>
          <p14:tracePt t="7965" x="3948113" y="2747963"/>
          <p14:tracePt t="7982" x="3981450" y="2767013"/>
          <p14:tracePt t="7999" x="4010025" y="2786063"/>
          <p14:tracePt t="8015" x="4048125" y="2814638"/>
          <p14:tracePt t="8032" x="4062413" y="2843213"/>
          <p14:tracePt t="8049" x="4081463" y="2881313"/>
          <p14:tracePt t="8066" x="4095750" y="2924175"/>
          <p14:tracePt t="8082" x="4105275" y="2971800"/>
          <p14:tracePt t="8099" x="4105275" y="3000375"/>
          <p14:tracePt t="8115" x="4105275" y="3038475"/>
          <p14:tracePt t="8132" x="4105275" y="3057525"/>
          <p14:tracePt t="8149" x="4095750" y="3086100"/>
          <p14:tracePt t="8165" x="4090988" y="3100388"/>
          <p14:tracePt t="8182" x="4086225" y="3109913"/>
          <p14:tracePt t="8199" x="4076700" y="3124200"/>
          <p14:tracePt t="8216" x="4067175" y="3138488"/>
          <p14:tracePt t="8232" x="4057650" y="3143250"/>
          <p14:tracePt t="8249" x="4043363" y="3148013"/>
          <p14:tracePt t="8266" x="4029075" y="3157538"/>
          <p14:tracePt t="8282" x="4024313" y="3167063"/>
          <p14:tracePt t="8299" x="4010025" y="3171825"/>
          <p14:tracePt t="8315" x="3995738" y="3176588"/>
          <p14:tracePt t="8332" x="3976688" y="3186113"/>
          <p14:tracePt t="8349" x="3967163" y="3190875"/>
          <p14:tracePt t="8365" x="3952875" y="3190875"/>
          <p14:tracePt t="8382" x="3938588" y="3195638"/>
          <p14:tracePt t="8399" x="3919538" y="3195638"/>
          <p14:tracePt t="8415" x="3910013" y="3195638"/>
          <p14:tracePt t="8432" x="3886200" y="3195638"/>
          <p14:tracePt t="8449" x="3862388" y="3190875"/>
          <p14:tracePt t="8465" x="3824288" y="3176588"/>
          <p14:tracePt t="8482" x="3795713" y="3171825"/>
          <p14:tracePt t="8499" x="3767138" y="3167063"/>
          <p14:tracePt t="8515" x="3724275" y="3152775"/>
          <p14:tracePt t="8532" x="3695700" y="3143250"/>
          <p14:tracePt t="8549" x="3671888" y="3138488"/>
          <p14:tracePt t="8565" x="3652838" y="3133725"/>
          <p14:tracePt t="8582" x="3624263" y="3119438"/>
          <p14:tracePt t="8599" x="3609975" y="3109913"/>
          <p14:tracePt t="8616" x="3605213" y="3105150"/>
          <p14:tracePt t="8633" x="3595688" y="3100388"/>
          <p14:tracePt t="8634" x="3595688" y="3095625"/>
          <p14:tracePt t="8649" x="3590925" y="3086100"/>
          <p14:tracePt t="8666" x="3590925" y="3057525"/>
          <p14:tracePt t="8682" x="3590925" y="3024188"/>
          <p14:tracePt t="8699" x="3609975" y="2986088"/>
          <p14:tracePt t="8716" x="3652838" y="2933700"/>
          <p14:tracePt t="8732" x="3690938" y="2905125"/>
          <p14:tracePt t="8749" x="3757613" y="2876550"/>
          <p14:tracePt t="8766" x="3824288" y="2862263"/>
          <p14:tracePt t="8783" x="3862388" y="2862263"/>
          <p14:tracePt t="8799" x="3890963" y="2862263"/>
          <p14:tracePt t="8816" x="3910013" y="2876550"/>
          <p14:tracePt t="8832" x="3938588" y="2909888"/>
          <p14:tracePt t="8849" x="3952875" y="2938463"/>
          <p14:tracePt t="8866" x="3962400" y="2967038"/>
          <p14:tracePt t="8882" x="3967163" y="2990850"/>
          <p14:tracePt t="8899" x="3967163" y="3019425"/>
          <p14:tracePt t="8915" x="3967163" y="3033713"/>
          <p14:tracePt t="8932" x="3962400" y="3048000"/>
          <p14:tracePt t="8949" x="3952875" y="3067050"/>
          <p14:tracePt t="8965" x="3948113" y="3076575"/>
          <p14:tracePt t="8982" x="3933825" y="3095625"/>
          <p14:tracePt t="8999" x="3910013" y="3105150"/>
          <p14:tracePt t="9015" x="3876675" y="3114675"/>
          <p14:tracePt t="9032" x="3848100" y="3128963"/>
          <p14:tracePt t="9049" x="3824288" y="3128963"/>
          <p14:tracePt t="9065" x="3805238" y="3128963"/>
          <p14:tracePt t="9082" x="3771900" y="3128963"/>
          <p14:tracePt t="9099" x="3757613" y="3128963"/>
          <p14:tracePt t="9115" x="3743325" y="3128963"/>
          <p14:tracePt t="9132" x="3733800" y="3128963"/>
          <p14:tracePt t="9134" x="3724275" y="3128963"/>
          <p14:tracePt t="9149" x="3714750" y="3128963"/>
          <p14:tracePt t="9166" x="3700463" y="3128963"/>
          <p14:tracePt t="9182" x="3681413" y="3128963"/>
          <p14:tracePt t="9199" x="3671888" y="3128963"/>
          <p14:tracePt t="9215" x="3667125" y="3128963"/>
          <p14:tracePt t="9232" x="3662363" y="3128963"/>
          <p14:tracePt t="9590" x="3633788" y="3133725"/>
          <p14:tracePt t="9597" x="3586163" y="3143250"/>
          <p14:tracePt t="9604" x="3533775" y="3143250"/>
          <p14:tracePt t="9615" x="3476625" y="3152775"/>
          <p14:tracePt t="9632" x="3362325" y="3157538"/>
          <p14:tracePt t="9649" x="3224213" y="3157538"/>
          <p14:tracePt t="9665" x="3152775" y="3148013"/>
          <p14:tracePt t="9682" x="3081338" y="3143250"/>
          <p14:tracePt t="9699" x="3033713" y="3138488"/>
          <p14:tracePt t="9715" x="2986088" y="3138488"/>
          <p14:tracePt t="9732" x="2971800" y="3138488"/>
          <p14:tracePt t="9749" x="2967038" y="3138488"/>
          <p14:tracePt t="9765" x="2957513" y="3138488"/>
          <p14:tracePt t="9782" x="2952750" y="3138488"/>
          <p14:tracePt t="9848" x="2947988" y="3138488"/>
          <p14:tracePt t="9876" x="2943225" y="3138488"/>
          <p14:tracePt t="9884" x="2938463" y="3138488"/>
          <p14:tracePt t="9891" x="2928938" y="3138488"/>
          <p14:tracePt t="9898" x="2909888" y="3128963"/>
          <p14:tracePt t="9915" x="2871788" y="3124200"/>
          <p14:tracePt t="9932" x="2814638" y="3124200"/>
          <p14:tracePt t="9949" x="2743200" y="3114675"/>
          <p14:tracePt t="9966" x="2619375" y="3109913"/>
          <p14:tracePt t="9982" x="2557463" y="3100388"/>
          <p14:tracePt t="9999" x="2505075" y="3095625"/>
          <p14:tracePt t="10015" x="2457450" y="3081338"/>
          <p14:tracePt t="10032" x="2438400" y="3071813"/>
          <p14:tracePt t="10049" x="2424113" y="3062288"/>
          <p14:tracePt t="10065" x="2409825" y="3052763"/>
          <p14:tracePt t="10082" x="2362200" y="3014663"/>
          <p14:tracePt t="10099" x="2286000" y="2971800"/>
          <p14:tracePt t="10115" x="2185988" y="2928938"/>
          <p14:tracePt t="10132" x="2081213" y="2886075"/>
          <p14:tracePt t="10134" x="2033588" y="2862263"/>
          <p14:tracePt t="10148" x="1947863" y="2833688"/>
          <p14:tracePt t="10165" x="1847850" y="2790825"/>
          <p14:tracePt t="10182" x="1752600" y="2752725"/>
          <p14:tracePt t="10199" x="1657350" y="2700338"/>
          <p14:tracePt t="10215" x="1614488" y="2643188"/>
          <p14:tracePt t="10232" x="1566863" y="2538413"/>
          <p14:tracePt t="10249" x="1547813" y="2443163"/>
          <p14:tracePt t="10266" x="1557338" y="2347913"/>
          <p14:tracePt t="10282" x="1585913" y="2290763"/>
          <p14:tracePt t="10299" x="1624013" y="2252663"/>
          <p14:tracePt t="10315" x="1662113" y="2219325"/>
          <p14:tracePt t="10332" x="1724025" y="2209800"/>
          <p14:tracePt t="10349" x="1776413" y="2209800"/>
          <p14:tracePt t="10365" x="1838325" y="2238375"/>
          <p14:tracePt t="10382" x="1905000" y="2266950"/>
          <p14:tracePt t="10399" x="1995488" y="2357438"/>
          <p14:tracePt t="10415" x="2043113" y="2447925"/>
          <p14:tracePt t="10432" x="2081213" y="2514600"/>
          <p14:tracePt t="10449" x="2114550" y="2576513"/>
          <p14:tracePt t="10466" x="2119313" y="2600325"/>
          <p14:tracePt t="10482" x="2124075" y="2638425"/>
          <p14:tracePt t="10499" x="2124075" y="2671763"/>
          <p14:tracePt t="10515" x="2090738" y="2752725"/>
          <p14:tracePt t="10532" x="2062163" y="2809875"/>
          <p14:tracePt t="10549" x="2038350" y="2838450"/>
          <p14:tracePt t="10565" x="2000250" y="2871788"/>
          <p14:tracePt t="10582" x="1952625" y="2900363"/>
          <p14:tracePt t="10599" x="1914525" y="2914650"/>
          <p14:tracePt t="10615" x="1876425" y="2914650"/>
          <p14:tracePt t="10632" x="1843088" y="2905125"/>
          <p14:tracePt t="10649" x="1804988" y="2871788"/>
          <p14:tracePt t="10665" x="1781175" y="2814638"/>
          <p14:tracePt t="10682" x="1762125" y="2733675"/>
          <p14:tracePt t="10699" x="1762125" y="2624138"/>
          <p14:tracePt t="10715" x="1809750" y="2457450"/>
          <p14:tracePt t="10732" x="1828800" y="2405063"/>
          <p14:tracePt t="10749" x="1852613" y="2381250"/>
          <p14:tracePt t="10765" x="1914525" y="2343150"/>
          <p14:tracePt t="10782" x="1976438" y="2343150"/>
          <p14:tracePt t="10798" x="2028825" y="2357438"/>
          <p14:tracePt t="10815" x="2066925" y="2390775"/>
          <p14:tracePt t="10832" x="2143125" y="2495550"/>
          <p14:tracePt t="10849" x="2171700" y="2552700"/>
          <p14:tracePt t="10865" x="2185988" y="2605088"/>
          <p14:tracePt t="10882" x="2190750" y="2662238"/>
          <p14:tracePt t="10899" x="2162175" y="2757488"/>
          <p14:tracePt t="10915" x="2128838" y="2800350"/>
          <p14:tracePt t="10932" x="2081213" y="2843213"/>
          <p14:tracePt t="10949" x="2019300" y="2886075"/>
          <p14:tracePt t="10965" x="1947863" y="2928938"/>
          <p14:tracePt t="10982" x="1909763" y="2933700"/>
          <p14:tracePt t="10998" x="1881188" y="2933700"/>
          <p14:tracePt t="11016" x="1847850" y="2895600"/>
          <p14:tracePt t="11032" x="1814513" y="2814638"/>
          <p14:tracePt t="11048" x="1814513" y="2743200"/>
          <p14:tracePt t="11065" x="1828800" y="2643188"/>
          <p14:tracePt t="11082" x="1866900" y="2500313"/>
          <p14:tracePt t="11099" x="1905000" y="2438400"/>
          <p14:tracePt t="11115" x="1943100" y="2409825"/>
          <p14:tracePt t="11132" x="2005013" y="2381250"/>
          <p14:tracePt t="11134" x="2038350" y="2381250"/>
          <p14:tracePt t="11149" x="2090738" y="2381250"/>
          <p14:tracePt t="11165" x="2138363" y="2414588"/>
          <p14:tracePt t="11182" x="2171700" y="2452688"/>
          <p14:tracePt t="11199" x="2200275" y="2490788"/>
          <p14:tracePt t="11215" x="2219325" y="2562225"/>
          <p14:tracePt t="11232" x="2228850" y="2609850"/>
          <p14:tracePt t="11249" x="2219325" y="2662238"/>
          <p14:tracePt t="11265" x="2185988" y="2728913"/>
          <p14:tracePt t="11282" x="2147888" y="2757488"/>
          <p14:tracePt t="11299" x="2100263" y="2790825"/>
          <p14:tracePt t="11315" x="2057400" y="2809875"/>
          <p14:tracePt t="11332" x="2000250" y="2828925"/>
          <p14:tracePt t="11349" x="1985963" y="2828925"/>
          <p14:tracePt t="11365" x="1976438" y="2828925"/>
          <p14:tracePt t="11382" x="1971675" y="2828925"/>
          <p14:tracePt t="13060" x="2009775" y="2828925"/>
          <p14:tracePt t="13067" x="2066925" y="2828925"/>
          <p14:tracePt t="13074" x="2133600" y="2828925"/>
          <p14:tracePt t="13083" x="2190750" y="2828925"/>
          <p14:tracePt t="13099" x="2281238" y="2838450"/>
          <p14:tracePt t="13115" x="2400300" y="2881313"/>
          <p14:tracePt t="13149" x="2743200" y="3048000"/>
          <p14:tracePt t="13183" x="3028950" y="3195638"/>
          <p14:tracePt t="13208" x="3300413" y="3319463"/>
          <p14:tracePt t="13218" x="3357563" y="3348038"/>
          <p14:tracePt t="13232" x="3481388" y="3414713"/>
          <p14:tracePt t="13248" x="3581400" y="3481388"/>
          <p14:tracePt t="13265" x="3709988" y="3562350"/>
          <p14:tracePt t="13282" x="3748088" y="3586163"/>
          <p14:tracePt t="13298" x="3771900" y="3600450"/>
          <p14:tracePt t="13315" x="3781425" y="3605213"/>
          <p14:tracePt t="13546" x="3800475" y="3605213"/>
          <p14:tracePt t="13552" x="3819525" y="3609975"/>
          <p14:tracePt t="13565" x="3838575" y="3614738"/>
          <p14:tracePt t="13582" x="3886200" y="3629025"/>
          <p14:tracePt t="13598" x="3900488" y="3638550"/>
          <p14:tracePt t="13615" x="3914775" y="3643313"/>
          <p14:tracePt t="13632" x="3924300" y="3648075"/>
          <p14:tracePt t="13634" x="3924300" y="3652838"/>
          <p14:tracePt t="13648" x="3933825" y="3657600"/>
          <p14:tracePt t="13665" x="3933825" y="3667125"/>
          <p14:tracePt t="13682" x="3933825" y="3676650"/>
          <p14:tracePt t="13698" x="3933825" y="3690938"/>
          <p14:tracePt t="13715" x="3933825" y="3705225"/>
          <p14:tracePt t="13732" x="3924300" y="3719513"/>
          <p14:tracePt t="13748" x="3910013" y="3733800"/>
          <p14:tracePt t="13765" x="3890963" y="3762375"/>
          <p14:tracePt t="13782" x="3881438" y="3771900"/>
          <p14:tracePt t="13798" x="3876675" y="3781425"/>
          <p14:tracePt t="13815" x="3871913" y="3786188"/>
          <p14:tracePt t="13832" x="3867150" y="3790950"/>
          <p14:tracePt t="13848" x="3862388" y="3790950"/>
          <p14:tracePt t="13899" x="3857625" y="3790950"/>
          <p14:tracePt t="13905" x="3852863" y="3795713"/>
          <p14:tracePt t="13915" x="3848100" y="3800475"/>
          <p14:tracePt t="13932" x="3833813" y="3805238"/>
          <p14:tracePt t="13949" x="3810000" y="3810000"/>
          <p14:tracePt t="13965" x="3767138" y="3824288"/>
          <p14:tracePt t="13982" x="3733800" y="3833813"/>
          <p14:tracePt t="13998" x="3676650" y="3833813"/>
          <p14:tracePt t="14015" x="3600450" y="3833813"/>
          <p14:tracePt t="14032" x="3529013" y="3833813"/>
          <p14:tracePt t="14048" x="3476625" y="3819525"/>
          <p14:tracePt t="14065" x="3443288" y="3800475"/>
          <p14:tracePt t="14081" x="3381375" y="3776663"/>
          <p14:tracePt t="14098" x="3324225" y="3748088"/>
          <p14:tracePt t="14115" x="3286125" y="3724275"/>
          <p14:tracePt t="14118" x="3262313" y="3709988"/>
          <p14:tracePt t="14132" x="3243263" y="3695700"/>
          <p14:tracePt t="14148" x="3186113" y="3671888"/>
          <p14:tracePt t="14166" x="3162300" y="3662363"/>
          <p14:tracePt t="14182" x="3148013" y="3643313"/>
          <p14:tracePt t="14199" x="3138488" y="3633788"/>
          <p14:tracePt t="14215" x="3128963" y="3600450"/>
          <p14:tracePt t="14232" x="3128963" y="3552825"/>
          <p14:tracePt t="14248" x="3148013" y="3486150"/>
          <p14:tracePt t="14265" x="3219450" y="3381375"/>
          <p14:tracePt t="14282" x="3276600" y="3338513"/>
          <p14:tracePt t="14298" x="3343275" y="3286125"/>
          <p14:tracePt t="14315" x="3452813" y="3243263"/>
          <p14:tracePt t="14331" x="3605213" y="3209925"/>
          <p14:tracePt t="14348" x="3686175" y="3209925"/>
          <p14:tracePt t="14365" x="3752850" y="3214688"/>
          <p14:tracePt t="14381" x="3829050" y="3233738"/>
          <p14:tracePt t="14398" x="3914775" y="3290888"/>
          <p14:tracePt t="14415" x="3952875" y="3324225"/>
          <p14:tracePt t="14432" x="3976688" y="3352800"/>
          <p14:tracePt t="14449" x="4000500" y="3386138"/>
          <p14:tracePt t="14465" x="4024313" y="3424238"/>
          <p14:tracePt t="14482" x="4024313" y="3448050"/>
          <p14:tracePt t="14498" x="4024313" y="3462338"/>
          <p14:tracePt t="14515" x="4024313" y="3481388"/>
          <p14:tracePt t="14532" x="4014788" y="3495675"/>
          <p14:tracePt t="14548" x="4000500" y="3509963"/>
          <p14:tracePt t="14565" x="3976688" y="3533775"/>
          <p14:tracePt t="14582" x="3938588" y="3567113"/>
          <p14:tracePt t="14598" x="3905250" y="3590925"/>
          <p14:tracePt t="14615" x="3871913" y="3609975"/>
          <p14:tracePt t="14632" x="3843338" y="3629025"/>
          <p14:tracePt t="14633" x="3824288" y="3629025"/>
          <p14:tracePt t="14648" x="3786188" y="3638550"/>
          <p14:tracePt t="14665" x="3767138" y="3638550"/>
          <p14:tracePt t="14681" x="3752850" y="3638550"/>
          <p14:tracePt t="14698" x="3748088" y="3638550"/>
          <p14:tracePt t="14715" x="3738563" y="3638550"/>
          <p14:tracePt t="14731" x="3738563" y="3633788"/>
          <p14:tracePt t="14748" x="3738563" y="3624263"/>
          <p14:tracePt t="14765" x="3748088" y="3605213"/>
          <p14:tracePt t="14782" x="3762375" y="3590925"/>
          <p14:tracePt t="14798" x="3800475" y="3567113"/>
          <p14:tracePt t="14815" x="3867150" y="3538538"/>
          <p14:tracePt t="14831" x="4000500" y="3495675"/>
          <p14:tracePt t="14848" x="4081463" y="3481388"/>
          <p14:tracePt t="14865" x="4143375" y="3467100"/>
          <p14:tracePt t="14882" x="4186238" y="3462338"/>
          <p14:tracePt t="14899" x="4219575" y="3462338"/>
          <p14:tracePt t="14915" x="4229100" y="3462338"/>
          <p14:tracePt t="14932" x="4238625" y="3462338"/>
          <p14:tracePt t="14949" x="4248150" y="3462338"/>
          <p14:tracePt t="15317" x="4305300" y="3457575"/>
          <p14:tracePt t="15324" x="4395788" y="3438525"/>
          <p14:tracePt t="15332" x="4500563" y="3419475"/>
          <p14:tracePt t="15348" x="4729163" y="3371850"/>
          <p14:tracePt t="15365" x="4948238" y="3352800"/>
          <p14:tracePt t="15383" x="5181600" y="3333750"/>
          <p14:tracePt t="15415" x="5648325" y="3348038"/>
          <p14:tracePt t="15449" x="5829300" y="3371850"/>
          <p14:tracePt t="15465" x="5862638" y="3376613"/>
          <p14:tracePt t="15482" x="5867400" y="3376613"/>
          <p14:tracePt t="15663" x="5943600" y="3376613"/>
          <p14:tracePt t="15670" x="6043613" y="3367088"/>
          <p14:tracePt t="15682" x="6134100" y="3348038"/>
          <p14:tracePt t="15698" x="6357938" y="3328988"/>
          <p14:tracePt t="15715" x="6510338" y="3328988"/>
          <p14:tracePt t="15731" x="6624638" y="3328988"/>
          <p14:tracePt t="15748" x="6719888" y="3338513"/>
          <p14:tracePt t="15765" x="6810375" y="3352800"/>
          <p14:tracePt t="15782" x="6862763" y="3367088"/>
          <p14:tracePt t="15798" x="6900863" y="3376613"/>
          <p14:tracePt t="15816" x="6938963" y="3381375"/>
          <p14:tracePt t="15832" x="6977063" y="3390900"/>
          <p14:tracePt t="15848" x="7000875" y="3405188"/>
          <p14:tracePt t="15865" x="7024688" y="3409950"/>
          <p14:tracePt t="15882" x="7034213" y="3414713"/>
          <p14:tracePt t="15898" x="7048500" y="3424238"/>
          <p14:tracePt t="15915" x="7053263" y="3438525"/>
          <p14:tracePt t="15932" x="7058025" y="3467100"/>
          <p14:tracePt t="15948" x="7048500" y="3524250"/>
          <p14:tracePt t="15965" x="7029450" y="3567113"/>
          <p14:tracePt t="15981" x="7005638" y="3605213"/>
          <p14:tracePt t="15998" x="6981825" y="3629025"/>
          <p14:tracePt t="16015" x="6943725" y="3662363"/>
          <p14:tracePt t="16032" x="6924675" y="3681413"/>
          <p14:tracePt t="16048" x="6900863" y="3690938"/>
          <p14:tracePt t="16065" x="6872288" y="3700463"/>
          <p14:tracePt t="16081" x="6824663" y="3700463"/>
          <p14:tracePt t="16098" x="6796088" y="3690938"/>
          <p14:tracePt t="16115" x="6772275" y="3671888"/>
          <p14:tracePt t="16132" x="6748463" y="3638550"/>
          <p14:tracePt t="16134" x="6738938" y="3609975"/>
          <p14:tracePt t="16148" x="6724650" y="3557588"/>
          <p14:tracePt t="16165" x="6729413" y="3509963"/>
          <p14:tracePt t="16182" x="6748463" y="3462338"/>
          <p14:tracePt t="16198" x="6767513" y="3429000"/>
          <p14:tracePt t="16215" x="6800850" y="3376613"/>
          <p14:tracePt t="16232" x="6834188" y="3352800"/>
          <p14:tracePt t="16248" x="6877050" y="3338513"/>
          <p14:tracePt t="16265" x="6938963" y="3328988"/>
          <p14:tracePt t="16281" x="6981825" y="3333750"/>
          <p14:tracePt t="16298" x="7019925" y="3343275"/>
          <p14:tracePt t="16317" x="7048500" y="3348038"/>
          <p14:tracePt t="16332" x="7077075" y="3367088"/>
          <p14:tracePt t="16348" x="7091363" y="3381375"/>
          <p14:tracePt t="16365" x="7100888" y="3390900"/>
          <p14:tracePt t="16382" x="7110413" y="3409950"/>
          <p14:tracePt t="16398" x="7110413" y="3471863"/>
          <p14:tracePt t="16415" x="7105650" y="3509963"/>
          <p14:tracePt t="16431" x="7077075" y="3548063"/>
          <p14:tracePt t="16448" x="7048500" y="3586163"/>
          <p14:tracePt t="16465" x="7034213" y="3595688"/>
          <p14:tracePt t="16481" x="7029450" y="3605213"/>
          <p14:tracePt t="16498" x="7024688" y="3609975"/>
          <p14:tracePt t="16515" x="7015163" y="3619500"/>
          <p14:tracePt t="16568" x="7010400" y="3619500"/>
          <p14:tracePt t="16596" x="7005638" y="3619500"/>
          <p14:tracePt t="16611" x="7000875" y="3619500"/>
          <p14:tracePt t="16619" x="6996113" y="3624263"/>
          <p14:tracePt t="16632" x="6986588" y="3624263"/>
          <p14:tracePt t="16648" x="6953250" y="3624263"/>
          <p14:tracePt t="16665" x="6910388" y="3624263"/>
          <p14:tracePt t="16682" x="6858000" y="3619500"/>
          <p14:tracePt t="16698" x="6719888" y="3600450"/>
          <p14:tracePt t="16715" x="6629400" y="3595688"/>
          <p14:tracePt t="16732" x="6557963" y="3590925"/>
          <p14:tracePt t="16748" x="6505575" y="3590925"/>
          <p14:tracePt t="16765" x="6448425" y="3576638"/>
          <p14:tracePt t="16781" x="6419850" y="3576638"/>
          <p14:tracePt t="16798" x="6386513" y="3571875"/>
          <p14:tracePt t="16815" x="6367463" y="3571875"/>
          <p14:tracePt t="16831" x="6334125" y="3571875"/>
          <p14:tracePt t="16848" x="6315075" y="3571875"/>
          <p14:tracePt t="16865" x="6286500" y="3571875"/>
          <p14:tracePt t="16882" x="6234113" y="3571875"/>
          <p14:tracePt t="16898" x="6196013" y="3571875"/>
          <p14:tracePt t="16915" x="6148388" y="3571875"/>
          <p14:tracePt t="16932" x="6086475" y="3571875"/>
          <p14:tracePt t="16949" x="5981700" y="3571875"/>
          <p14:tracePt t="16965" x="5924550" y="3571875"/>
          <p14:tracePt t="16981" x="5876925" y="3571875"/>
          <p14:tracePt t="16998" x="5834063" y="3571875"/>
          <p14:tracePt t="17015" x="5776913" y="3557588"/>
          <p14:tracePt t="17031" x="5748338" y="3543300"/>
          <p14:tracePt t="17048" x="5719763" y="3524250"/>
          <p14:tracePt t="17065" x="5695950" y="3500438"/>
          <p14:tracePt t="17081" x="5662613" y="3452813"/>
          <p14:tracePt t="17098" x="5653088" y="3414713"/>
          <p14:tracePt t="17115" x="5653088" y="3362325"/>
          <p14:tracePt t="17131" x="5662613" y="3271838"/>
          <p14:tracePt t="17133" x="5686425" y="3205163"/>
          <p14:tracePt t="17148" x="5729288" y="3114675"/>
          <p14:tracePt t="17165" x="5762625" y="3071813"/>
          <p14:tracePt t="17182" x="5810250" y="3028950"/>
          <p14:tracePt t="17198" x="5948363" y="3005138"/>
          <p14:tracePt t="17215" x="6015038" y="3005138"/>
          <p14:tracePt t="17231" x="6067425" y="3014663"/>
          <p14:tracePt t="17248" x="6124575" y="3048000"/>
          <p14:tracePt t="17265" x="6181725" y="3114675"/>
          <p14:tracePt t="17281" x="6224588" y="3171825"/>
          <p14:tracePt t="17298" x="6248400" y="3228975"/>
          <p14:tracePt t="17315" x="6262688" y="3262313"/>
          <p14:tracePt t="17331" x="6262688" y="3319463"/>
          <p14:tracePt t="17348" x="6262688" y="3362325"/>
          <p14:tracePt t="17365" x="6238875" y="3414713"/>
          <p14:tracePt t="17382" x="6215063" y="3462338"/>
          <p14:tracePt t="17398" x="6162675" y="3509963"/>
          <p14:tracePt t="17415" x="6124575" y="3533775"/>
          <p14:tracePt t="17432" x="6072188" y="3562350"/>
          <p14:tracePt t="17448" x="5995988" y="3590925"/>
          <p14:tracePt t="17465" x="5943600" y="3590925"/>
          <p14:tracePt t="17482" x="5895975" y="3590925"/>
          <p14:tracePt t="17498" x="5857875" y="3590925"/>
          <p14:tracePt t="17515" x="5781675" y="3576638"/>
          <p14:tracePt t="17531" x="5729288" y="3552825"/>
          <p14:tracePt t="17548" x="5672138" y="3529013"/>
          <p14:tracePt t="17565" x="5634038" y="3509963"/>
          <p14:tracePt t="17581" x="5595938" y="3486150"/>
          <p14:tracePt t="17598" x="5576888" y="3471863"/>
          <p14:tracePt t="17615" x="5572125" y="3457575"/>
          <p14:tracePt t="17632" x="5567363" y="3429000"/>
          <p14:tracePt t="17633" x="5567363" y="3419475"/>
          <p14:tracePt t="17648" x="5576888" y="3381375"/>
          <p14:tracePt t="17666" x="5605463" y="3343275"/>
          <p14:tracePt t="17681" x="5648325" y="3286125"/>
          <p14:tracePt t="17698" x="5734050" y="3228975"/>
          <p14:tracePt t="17715" x="5819775" y="3190875"/>
          <p14:tracePt t="17731" x="5891213" y="3186113"/>
          <p14:tracePt t="17748" x="5962650" y="3195638"/>
          <p14:tracePt t="17765" x="6038850" y="3233738"/>
          <p14:tracePt t="17781" x="6067425" y="3257550"/>
          <p14:tracePt t="17798" x="6091238" y="3281363"/>
          <p14:tracePt t="17815" x="6105525" y="3343275"/>
          <p14:tracePt t="17831" x="6115050" y="3429000"/>
          <p14:tracePt t="17848" x="6105525" y="3481388"/>
          <p14:tracePt t="17865" x="6081713" y="3519488"/>
          <p14:tracePt t="17881" x="6048375" y="3548063"/>
          <p14:tracePt t="17898" x="5976938" y="3595688"/>
          <p14:tracePt t="17915" x="5910263" y="3619500"/>
          <p14:tracePt t="17931" x="5857875" y="3638550"/>
          <p14:tracePt t="17948" x="5781675" y="3643313"/>
          <p14:tracePt t="17965" x="5748338" y="3643313"/>
          <p14:tracePt t="17981" x="5705475" y="3638550"/>
          <p14:tracePt t="17998" x="5672138" y="3609975"/>
          <p14:tracePt t="18015" x="5629275" y="3500438"/>
          <p14:tracePt t="18031" x="5629275" y="3429000"/>
          <p14:tracePt t="18048" x="5638800" y="3381375"/>
          <p14:tracePt t="18065" x="5672138" y="3324225"/>
          <p14:tracePt t="18081" x="5729288" y="3271838"/>
          <p14:tracePt t="18098" x="5786438" y="3243263"/>
          <p14:tracePt t="18115" x="5857875" y="3228975"/>
          <p14:tracePt t="18132" x="5924550" y="3228975"/>
          <p14:tracePt t="18134" x="5953125" y="3238500"/>
          <p14:tracePt t="18148" x="5995988" y="3252788"/>
          <p14:tracePt t="18165" x="6034088" y="3281363"/>
          <p14:tracePt t="18181" x="6072188" y="3338513"/>
          <p14:tracePt t="18198" x="6091238" y="3429000"/>
          <p14:tracePt t="18215" x="6091238" y="3476625"/>
          <p14:tracePt t="18231" x="6076950" y="3514725"/>
          <p14:tracePt t="18248" x="6043613" y="3543300"/>
          <p14:tracePt t="18265" x="5972175" y="3590925"/>
          <p14:tracePt t="18281" x="5915025" y="3619500"/>
          <p14:tracePt t="18298" x="5853113" y="3638550"/>
          <p14:tracePt t="18314" x="5795963" y="3648075"/>
          <p14:tracePt t="18331" x="5724525" y="3648075"/>
          <p14:tracePt t="18348" x="5691188" y="3648075"/>
          <p14:tracePt t="18365" x="5667375" y="3624263"/>
          <p14:tracePt t="18382" x="5648325" y="3567113"/>
          <p14:tracePt t="18398" x="5657850" y="3429000"/>
          <p14:tracePt t="18415" x="5695950" y="3362325"/>
          <p14:tracePt t="18431" x="5724525" y="3324225"/>
          <p14:tracePt t="18448" x="5829300" y="3257550"/>
          <p14:tracePt t="18465" x="5915025" y="3238500"/>
          <p14:tracePt t="18481" x="5986463" y="3228975"/>
          <p14:tracePt t="18498" x="6048375" y="3233738"/>
          <p14:tracePt t="18515" x="6096000" y="3262313"/>
          <p14:tracePt t="18531" x="6119813" y="3309938"/>
          <p14:tracePt t="18548" x="6134100" y="3362325"/>
          <p14:tracePt t="18565" x="6134100" y="3409950"/>
          <p14:tracePt t="18581" x="6100763" y="3471863"/>
          <p14:tracePt t="18598" x="6057900" y="3505200"/>
          <p14:tracePt t="18615" x="5991225" y="3533775"/>
          <p14:tracePt t="18631" x="5915025" y="3557588"/>
          <p14:tracePt t="18633" x="5891213" y="3567113"/>
          <p14:tracePt t="18649" x="5824538" y="3567113"/>
          <p14:tracePt t="18665" x="5776913" y="3557588"/>
          <p14:tracePt t="18681" x="5748338" y="3524250"/>
          <p14:tracePt t="18698" x="5715000" y="3448050"/>
          <p14:tracePt t="18715" x="5724525" y="3386138"/>
          <p14:tracePt t="18731" x="5748338" y="3338513"/>
          <p14:tracePt t="18748" x="5772150" y="3309938"/>
          <p14:tracePt t="18765" x="5867400" y="3257550"/>
          <p14:tracePt t="18781" x="5938838" y="3243263"/>
          <p14:tracePt t="18798" x="6010275" y="3248025"/>
          <p14:tracePt t="18815" x="6053138" y="3257550"/>
          <p14:tracePt t="18831" x="6096000" y="3295650"/>
          <p14:tracePt t="18848" x="6119813" y="3348038"/>
          <p14:tracePt t="18865" x="6124575" y="3400425"/>
          <p14:tracePt t="18883" x="6100763" y="3443288"/>
          <p14:tracePt t="18898" x="6019800" y="3500438"/>
          <p14:tracePt t="18915" x="5938838" y="3538538"/>
          <p14:tracePt t="18932" x="5853113" y="3571875"/>
          <p14:tracePt t="18948" x="5729288" y="3586163"/>
          <p14:tracePt t="18965" x="5657850" y="3581400"/>
          <p14:tracePt t="18982" x="5619750" y="3571875"/>
          <p14:tracePt t="18998" x="5595938" y="3533775"/>
          <p14:tracePt t="19015" x="5572125" y="3414713"/>
          <p14:tracePt t="19031" x="5591175" y="3338513"/>
          <p14:tracePt t="19048" x="5629275" y="3290888"/>
          <p14:tracePt t="19065" x="5681663" y="3243263"/>
          <p14:tracePt t="19081" x="5781675" y="3195638"/>
          <p14:tracePt t="19098" x="5862638" y="3195638"/>
          <p14:tracePt t="19115" x="5929313" y="3195638"/>
          <p14:tracePt t="19132" x="6015038" y="3233738"/>
          <p14:tracePt t="19148" x="6048375" y="3281363"/>
          <p14:tracePt t="19164" x="6067425" y="3352800"/>
          <p14:tracePt t="19181" x="6076950" y="3405188"/>
          <p14:tracePt t="19198" x="6057900" y="3462338"/>
          <p14:tracePt t="19215" x="6019800" y="3490913"/>
          <p14:tracePt t="19231" x="5972175" y="3519488"/>
          <p14:tracePt t="19248" x="5905500" y="3548063"/>
          <p14:tracePt t="19264" x="5819775" y="3567113"/>
          <p14:tracePt t="19281" x="5776913" y="3567113"/>
          <p14:tracePt t="19298" x="5743575" y="3567113"/>
          <p14:tracePt t="19317" x="5710238" y="3552825"/>
          <p14:tracePt t="19331" x="5686425" y="3471863"/>
          <p14:tracePt t="19348" x="5686425" y="3400425"/>
          <p14:tracePt t="19365" x="5710238" y="3333750"/>
          <p14:tracePt t="19381" x="5753100" y="3286125"/>
          <p14:tracePt t="19398" x="5791200" y="3262313"/>
          <p14:tracePt t="19415" x="5853113" y="3233738"/>
          <p14:tracePt t="19431" x="5905500" y="3224213"/>
          <p14:tracePt t="19448" x="5967413" y="3228975"/>
          <p14:tracePt t="19465" x="5995988" y="3238500"/>
          <p14:tracePt t="19481" x="6010275" y="3243263"/>
          <p14:tracePt t="19498" x="6019800" y="3257550"/>
          <p14:tracePt t="19514" x="6034088" y="3300413"/>
          <p14:tracePt t="19531" x="6024563" y="3343275"/>
          <p14:tracePt t="19548" x="6000750" y="3381375"/>
          <p14:tracePt t="19565" x="5976938" y="3409950"/>
          <p14:tracePt t="19581" x="5891213" y="3457575"/>
          <p14:tracePt t="19598" x="5795963" y="3490913"/>
          <p14:tracePt t="19615" x="5710238" y="3514725"/>
          <p14:tracePt t="19632" x="5634038" y="3514725"/>
          <p14:tracePt t="19633" x="5595938" y="3514725"/>
          <p14:tracePt t="19648" x="5553075" y="3514725"/>
          <p14:tracePt t="19665" x="5534025" y="3500438"/>
          <p14:tracePt t="19681" x="5514975" y="3476625"/>
          <p14:tracePt t="19698" x="5510213" y="3400425"/>
          <p14:tracePt t="19715" x="5529263" y="3348038"/>
          <p14:tracePt t="19733" x="5567363" y="3309938"/>
          <p14:tracePt t="19748" x="5648325" y="3252788"/>
          <p14:tracePt t="19764" x="5791200" y="3205163"/>
          <p14:tracePt t="19781" x="5905500" y="3195638"/>
          <p14:tracePt t="19798" x="5986463" y="3205163"/>
          <p14:tracePt t="19815" x="6053138" y="3233738"/>
          <p14:tracePt t="19831" x="6119813" y="3286125"/>
          <p14:tracePt t="19848" x="6157913" y="3352800"/>
          <p14:tracePt t="19865" x="6176963" y="3409950"/>
          <p14:tracePt t="19881" x="6181725" y="3443288"/>
          <p14:tracePt t="19898" x="6181725" y="3490913"/>
          <p14:tracePt t="19915" x="6157913" y="3514725"/>
          <p14:tracePt t="19931" x="6119813" y="3548063"/>
          <p14:tracePt t="19948" x="6015038" y="3590925"/>
          <p14:tracePt t="19965" x="5953125" y="3605213"/>
          <p14:tracePt t="19981" x="5881688" y="3609975"/>
          <p14:tracePt t="19998" x="5824538" y="3609975"/>
          <p14:tracePt t="20015" x="5734050" y="3590925"/>
          <p14:tracePt t="20031" x="5695950" y="3576638"/>
          <p14:tracePt t="20048" x="5681663" y="3567113"/>
          <p14:tracePt t="20064" x="5676900" y="3543300"/>
          <p14:tracePt t="20081" x="5710238" y="3424238"/>
          <p14:tracePt t="20099" x="5757863" y="3338513"/>
          <p14:tracePt t="20115" x="5795963" y="3290888"/>
          <p14:tracePt t="20131" x="5886450" y="3224213"/>
          <p14:tracePt t="20148" x="5957888" y="3200400"/>
          <p14:tracePt t="20165" x="6053138" y="3195638"/>
          <p14:tracePt t="20181" x="6100763" y="3200400"/>
          <p14:tracePt t="20198" x="6153150" y="3224213"/>
          <p14:tracePt t="20214" x="6176963" y="3281363"/>
          <p14:tracePt t="20231" x="6176963" y="3352800"/>
          <p14:tracePt t="20248" x="6167438" y="3400425"/>
          <p14:tracePt t="20264" x="6100763" y="3481388"/>
          <p14:tracePt t="20281" x="6029325" y="3524250"/>
          <p14:tracePt t="20298" x="5943600" y="3571875"/>
          <p14:tracePt t="20315" x="5867400" y="3605213"/>
          <p14:tracePt t="20331" x="5748338" y="3629025"/>
          <p14:tracePt t="20348" x="5686425" y="3624263"/>
          <p14:tracePt t="20365" x="5643563" y="3619500"/>
          <p14:tracePt t="20381" x="5624513" y="3614738"/>
          <p14:tracePt t="20398" x="5600700" y="3605213"/>
          <p14:tracePt t="20415" x="5595938" y="3586163"/>
          <p14:tracePt t="20431" x="5591175" y="3571875"/>
          <p14:tracePt t="20448" x="5586413" y="3533775"/>
          <p14:tracePt t="20464" x="5586413" y="3505200"/>
          <p14:tracePt t="20481" x="5586413" y="3481388"/>
          <p14:tracePt t="20498" x="5586413" y="3471863"/>
          <p14:tracePt t="20514" x="5586413" y="3467100"/>
          <p14:tracePt t="20531" x="5586413" y="3462338"/>
          <p14:tracePt t="22309" x="5567363" y="3471863"/>
          <p14:tracePt t="22316" x="5529263" y="3486150"/>
          <p14:tracePt t="22323" x="5481638" y="3519488"/>
          <p14:tracePt t="22331" x="5419725" y="3552825"/>
          <p14:tracePt t="22348" x="5310188" y="3614738"/>
          <p14:tracePt t="22365" x="5200650" y="3681413"/>
          <p14:tracePt t="22398" x="5010150" y="3771900"/>
          <p14:tracePt t="22431" x="4900613" y="3814763"/>
          <p14:tracePt t="22448" x="4800600" y="3843338"/>
          <p14:tracePt t="22464" x="4738688" y="3862388"/>
          <p14:tracePt t="22481" x="4676775" y="3886200"/>
          <p14:tracePt t="22498" x="4614863" y="3900488"/>
          <p14:tracePt t="22515" x="4448175" y="3948113"/>
          <p14:tracePt t="22531" x="4319588" y="3981450"/>
          <p14:tracePt t="22548" x="4195763" y="4014788"/>
          <p14:tracePt t="22565" x="4067175" y="4048125"/>
          <p14:tracePt t="22581" x="3890963" y="4081463"/>
          <p14:tracePt t="22597" x="3810000" y="4100513"/>
          <p14:tracePt t="22614" x="3738563" y="4105275"/>
          <p14:tracePt t="22631" x="3657600" y="4119563"/>
          <p14:tracePt t="22648" x="3609975" y="4124325"/>
          <p14:tracePt t="22664" x="3567113" y="4138613"/>
          <p14:tracePt t="22681" x="3538538" y="4138613"/>
          <p14:tracePt t="22698" x="3505200" y="4138613"/>
          <p14:tracePt t="22714" x="3500438" y="4138613"/>
          <p14:tracePt t="22992" x="3490913" y="4148138"/>
          <p14:tracePt t="23000" x="3471863" y="4162425"/>
          <p14:tracePt t="23007" x="3457575" y="4171950"/>
          <p14:tracePt t="23014" x="3448050" y="4186238"/>
          <p14:tracePt t="23031" x="3424238" y="4210050"/>
          <p14:tracePt t="23048" x="3400425" y="4224338"/>
          <p14:tracePt t="23065" x="3376613" y="4243388"/>
          <p14:tracePt t="23081" x="3357563" y="4257675"/>
          <p14:tracePt t="23098" x="3343275" y="4262438"/>
          <p14:tracePt t="23115" x="3338513" y="4271963"/>
          <p14:tracePt t="23131" x="3328988" y="4271963"/>
          <p14:tracePt t="23147" x="3324225" y="4271963"/>
          <p14:tracePt t="23169" x="3319463" y="4271963"/>
          <p14:tracePt t="23219" x="3319463" y="4276725"/>
          <p14:tracePt t="23257" x="3319463" y="4281488"/>
          <p14:tracePt t="23272" x="3319463" y="4286250"/>
          <p14:tracePt t="23279" x="3319463" y="4291013"/>
          <p14:tracePt t="23294" x="3319463" y="4295775"/>
          <p14:tracePt t="23301" x="3324225" y="4300538"/>
          <p14:tracePt t="23315" x="3328988" y="4300538"/>
          <p14:tracePt t="23331" x="3343275" y="4310063"/>
          <p14:tracePt t="23348" x="3357563" y="4319588"/>
          <p14:tracePt t="23364" x="3367088" y="4324350"/>
          <p14:tracePt t="23381" x="3400425" y="4348163"/>
          <p14:tracePt t="23398" x="3438525" y="4367213"/>
          <p14:tracePt t="23415" x="3467100" y="4376738"/>
          <p14:tracePt t="23431" x="3495675" y="4395788"/>
          <p14:tracePt t="23447" x="3552825" y="4419600"/>
          <p14:tracePt t="23464" x="3581400" y="4438650"/>
          <p14:tracePt t="23481" x="3619500" y="4452938"/>
          <p14:tracePt t="23498" x="3648075" y="4467225"/>
          <p14:tracePt t="23514" x="3690938" y="4486275"/>
          <p14:tracePt t="23531" x="3714750" y="4500563"/>
          <p14:tracePt t="23548" x="3748088" y="4505325"/>
          <p14:tracePt t="23564" x="3790950" y="4514850"/>
          <p14:tracePt t="23581" x="3810000" y="4514850"/>
          <p14:tracePt t="23599" x="3833813" y="4529138"/>
          <p14:tracePt t="23614" x="3862388" y="4533900"/>
          <p14:tracePt t="23631" x="3895725" y="4543425"/>
          <p14:tracePt t="23648" x="3919538" y="4552950"/>
          <p14:tracePt t="23664" x="3938588" y="4552950"/>
          <p14:tracePt t="23681" x="3962400" y="4552950"/>
          <p14:tracePt t="23697" x="4000500" y="4562475"/>
          <p14:tracePt t="23714" x="4024313" y="4567238"/>
          <p14:tracePt t="23731" x="4048125" y="4572000"/>
          <p14:tracePt t="23748" x="4076700" y="4581525"/>
          <p14:tracePt t="23764" x="4114800" y="4586288"/>
          <p14:tracePt t="23781" x="4143375" y="4586288"/>
          <p14:tracePt t="23798" x="4171950" y="4591050"/>
          <p14:tracePt t="23815" x="4210050" y="4595813"/>
          <p14:tracePt t="23831" x="4248150" y="4595813"/>
          <p14:tracePt t="23847" x="4276725" y="4600575"/>
          <p14:tracePt t="23864" x="4305300" y="4610100"/>
          <p14:tracePt t="23881" x="4338638" y="4610100"/>
          <p14:tracePt t="23898" x="4352925" y="4614863"/>
          <p14:tracePt t="23914" x="4376738" y="4614863"/>
          <p14:tracePt t="23931" x="4386263" y="4619625"/>
          <p14:tracePt t="23948" x="4405313" y="4619625"/>
          <p14:tracePt t="23964" x="4419600" y="4619625"/>
          <p14:tracePt t="23981" x="4424363" y="4619625"/>
          <p14:tracePt t="23998" x="4433888" y="4619625"/>
          <p14:tracePt t="24014" x="4438650" y="4619625"/>
          <p14:tracePt t="24125" x="4438650" y="4624388"/>
          <p14:tracePt t="24132" x="4438650" y="4629150"/>
          <p14:tracePt t="24147" x="4429125" y="4633913"/>
          <p14:tracePt t="24153" x="4424363" y="4638675"/>
          <p14:tracePt t="24164" x="4419600" y="4638675"/>
          <p14:tracePt t="24181" x="4400550" y="4648200"/>
          <p14:tracePt t="24197" x="4376738" y="4657725"/>
          <p14:tracePt t="24214" x="4367213" y="4662488"/>
          <p14:tracePt t="24231" x="4352925" y="4662488"/>
          <p14:tracePt t="24248" x="4338638" y="4662488"/>
          <p14:tracePt t="24264" x="4319588" y="4662488"/>
          <p14:tracePt t="24281" x="4305300" y="4662488"/>
          <p14:tracePt t="24297" x="4281488" y="4662488"/>
          <p14:tracePt t="24315" x="4252913" y="4662488"/>
          <p14:tracePt t="24331" x="4210050" y="4662488"/>
          <p14:tracePt t="24348" x="4181475" y="4662488"/>
          <p14:tracePt t="24364" x="4152900" y="4662488"/>
          <p14:tracePt t="24381" x="4110038" y="4662488"/>
          <p14:tracePt t="24398" x="4067175" y="4662488"/>
          <p14:tracePt t="24414" x="4024313" y="4662488"/>
          <p14:tracePt t="24431" x="3981450" y="4662488"/>
          <p14:tracePt t="24447" x="3938588" y="4662488"/>
          <p14:tracePt t="24464" x="3914775" y="4662488"/>
          <p14:tracePt t="24481" x="3900488" y="4662488"/>
          <p14:tracePt t="24498" x="3890963" y="4662488"/>
          <p14:tracePt t="24514" x="3881438" y="4662488"/>
          <p14:tracePt t="24531" x="3871913" y="4662488"/>
          <p14:tracePt t="24547" x="3862388" y="4662488"/>
          <p14:tracePt t="24565" x="3848100" y="4662488"/>
          <p14:tracePt t="24581" x="3838575" y="4662488"/>
          <p14:tracePt t="24598" x="3829050" y="4662488"/>
          <p14:tracePt t="24614" x="3819525" y="4662488"/>
          <p14:tracePt t="24631" x="3805238" y="4662488"/>
          <p14:tracePt t="24647" x="3800475" y="4662488"/>
          <p14:tracePt t="24664" x="3795713" y="4662488"/>
          <p14:tracePt t="24681" x="3786188" y="4662488"/>
          <p14:tracePt t="24697" x="3767138" y="4662488"/>
          <p14:tracePt t="24714" x="3757613" y="4662488"/>
          <p14:tracePt t="24731" x="3748088" y="4662488"/>
          <p14:tracePt t="24748" x="3733800" y="4662488"/>
          <p14:tracePt t="24764" x="3714750" y="4662488"/>
          <p14:tracePt t="24781" x="3695700" y="4662488"/>
          <p14:tracePt t="24798" x="3686175" y="4662488"/>
          <p14:tracePt t="24814" x="3671888" y="4662488"/>
          <p14:tracePt t="24831" x="3657600" y="4662488"/>
          <p14:tracePt t="24847" x="3648075" y="4662488"/>
          <p14:tracePt t="24864" x="3643313" y="4662488"/>
          <p14:tracePt t="24881" x="3633788" y="4662488"/>
          <p14:tracePt t="24970" x="3629025" y="4662488"/>
          <p14:tracePt t="24985" x="3624263" y="4662488"/>
          <p14:tracePt t="24994" x="3619500" y="4662488"/>
          <p14:tracePt t="25008" x="3614738" y="4662488"/>
          <p14:tracePt t="25015" x="3609975" y="4662488"/>
          <p14:tracePt t="25031" x="3600450" y="4662488"/>
          <p14:tracePt t="25048" x="3590925" y="4662488"/>
          <p14:tracePt t="25064" x="3576638" y="4662488"/>
          <p14:tracePt t="25081" x="3571875" y="4662488"/>
          <p14:tracePt t="25098" x="3562350" y="4662488"/>
          <p14:tracePt t="25114" x="3557588" y="4662488"/>
          <p14:tracePt t="25131" x="3548063" y="4662488"/>
          <p14:tracePt t="25147" x="3543300" y="4662488"/>
          <p14:tracePt t="25164" x="3533775" y="4662488"/>
          <p14:tracePt t="25181" x="3529013" y="4662488"/>
          <p14:tracePt t="25198" x="3514725" y="4662488"/>
          <p14:tracePt t="25214" x="3505200" y="4662488"/>
          <p14:tracePt t="25231" x="3500438" y="4662488"/>
          <p14:tracePt t="25248" x="3490913" y="4662488"/>
          <p14:tracePt t="25264" x="3476625" y="4662488"/>
          <p14:tracePt t="25281" x="3462338" y="4662488"/>
          <p14:tracePt t="25298" x="3443288" y="4662488"/>
          <p14:tracePt t="25314" x="3424238" y="4662488"/>
          <p14:tracePt t="25331" x="3414713" y="4662488"/>
          <p14:tracePt t="25348" x="3400425" y="4662488"/>
          <p14:tracePt t="25364" x="3386138" y="4662488"/>
          <p14:tracePt t="25381" x="3367088" y="4662488"/>
          <p14:tracePt t="25398" x="3352800" y="4662488"/>
          <p14:tracePt t="25414" x="3338513" y="4662488"/>
          <p14:tracePt t="25432" x="3328988" y="4662488"/>
          <p14:tracePt t="25448" x="3319463" y="4662488"/>
          <p14:tracePt t="25464" x="3309938" y="4662488"/>
          <p14:tracePt t="25481" x="3305175" y="4662488"/>
          <p14:tracePt t="25498" x="3300413" y="4662488"/>
          <p14:tracePt t="25617" x="3305175" y="4662488"/>
          <p14:tracePt t="25624" x="3305175" y="4657725"/>
          <p14:tracePt t="25631" x="3314700" y="4652963"/>
          <p14:tracePt t="25647" x="3333750" y="4648200"/>
          <p14:tracePt t="25664" x="3367088" y="4638675"/>
          <p14:tracePt t="25681" x="3395663" y="4629150"/>
          <p14:tracePt t="25697" x="3457575" y="4614863"/>
          <p14:tracePt t="25714" x="3500438" y="4614863"/>
          <p14:tracePt t="25731" x="3543300" y="4605338"/>
          <p14:tracePt t="25748" x="3576638" y="4605338"/>
          <p14:tracePt t="25764" x="3624263" y="4605338"/>
          <p14:tracePt t="25781" x="3648075" y="4605338"/>
          <p14:tracePt t="25798" x="3676650" y="4605338"/>
          <p14:tracePt t="25815" x="3695700" y="4605338"/>
          <p14:tracePt t="25831" x="3733800" y="4605338"/>
          <p14:tracePt t="25848" x="3762375" y="4605338"/>
          <p14:tracePt t="25864" x="3790950" y="4605338"/>
          <p14:tracePt t="25881" x="3838575" y="4605338"/>
          <p14:tracePt t="25897" x="3871913" y="4605338"/>
          <p14:tracePt t="25914" x="3900488" y="4605338"/>
          <p14:tracePt t="25931" x="3929063" y="4605338"/>
          <p14:tracePt t="25947" x="3976688" y="4605338"/>
          <p14:tracePt t="25964" x="4000500" y="4605338"/>
          <p14:tracePt t="25981" x="4029075" y="4605338"/>
          <p14:tracePt t="25998" x="4048125" y="4605338"/>
          <p14:tracePt t="26014" x="4081463" y="4605338"/>
          <p14:tracePt t="26031" x="4095750" y="4605338"/>
          <p14:tracePt t="26047" x="4110038" y="4605338"/>
          <p14:tracePt t="26064" x="4124325" y="4605338"/>
          <p14:tracePt t="26081" x="4133850" y="4605338"/>
          <p14:tracePt t="26097" x="4138613" y="4605338"/>
          <p14:tracePt t="26114" x="4143375" y="4605338"/>
          <p14:tracePt t="26131" x="4152900" y="4605338"/>
          <p14:tracePt t="26147" x="4162425" y="4605338"/>
          <p14:tracePt t="26164" x="4167188" y="4605338"/>
          <p14:tracePt t="26181" x="4171950" y="4605338"/>
          <p14:tracePt t="26411" x="4167188" y="4605338"/>
          <p14:tracePt t="26426" x="4162425" y="4605338"/>
          <p14:tracePt t="26432" x="4157663" y="4605338"/>
          <p14:tracePt t="26455" x="4152900" y="4605338"/>
          <p14:tracePt t="26469" x="4148138" y="4605338"/>
          <p14:tracePt t="26484" x="4143375" y="4605338"/>
          <p14:tracePt t="26498" x="4138613" y="4605338"/>
          <p14:tracePt t="26514" x="4110038" y="4605338"/>
          <p14:tracePt t="26531" x="4086225" y="4605338"/>
          <p14:tracePt t="26547" x="4057650" y="4605338"/>
          <p14:tracePt t="26564" x="4019550" y="4605338"/>
          <p14:tracePt t="26581" x="3995738" y="4605338"/>
          <p14:tracePt t="26597" x="3976688" y="4605338"/>
          <p14:tracePt t="26614" x="3952875" y="4605338"/>
          <p14:tracePt t="26631" x="3919538" y="4614863"/>
          <p14:tracePt t="26647" x="3900488" y="4619625"/>
          <p14:tracePt t="26664" x="3881438" y="4624388"/>
          <p14:tracePt t="26681" x="3867150" y="4624388"/>
          <p14:tracePt t="26697" x="3848100" y="4624388"/>
          <p14:tracePt t="26714" x="3843338" y="4624388"/>
          <p14:tracePt t="26731" x="3838575" y="4624388"/>
          <p14:tracePt t="26748" x="3833813" y="4624388"/>
          <p14:tracePt t="26764" x="3829050" y="4624388"/>
          <p14:tracePt t="26781" x="3824288" y="4624388"/>
          <p14:tracePt t="26797" x="3810000" y="4633913"/>
          <p14:tracePt t="26814" x="3786188" y="4643438"/>
          <p14:tracePt t="26831" x="3752850" y="4648200"/>
          <p14:tracePt t="26847" x="3724275" y="4657725"/>
          <p14:tracePt t="26864" x="3695700" y="4667250"/>
          <p14:tracePt t="26881" x="3657600" y="4676775"/>
          <p14:tracePt t="26897" x="3624263" y="4681538"/>
          <p14:tracePt t="26914" x="3595688" y="4691063"/>
          <p14:tracePt t="26931" x="3567113" y="4695825"/>
          <p14:tracePt t="26947" x="3509963" y="4695825"/>
          <p14:tracePt t="26964" x="3471863" y="4695825"/>
          <p14:tracePt t="26981" x="3438525" y="4695825"/>
          <p14:tracePt t="26998" x="3400425" y="4686300"/>
          <p14:tracePt t="27014" x="3348038" y="4681538"/>
          <p14:tracePt t="27031" x="3309938" y="4676775"/>
          <p14:tracePt t="27047" x="3271838" y="4667250"/>
          <p14:tracePt t="27064" x="3214688" y="4662488"/>
          <p14:tracePt t="27081" x="3152775" y="4662488"/>
          <p14:tracePt t="27097" x="3095625" y="4657725"/>
          <p14:tracePt t="27114" x="3038475" y="4657725"/>
          <p14:tracePt t="27131" x="2962275" y="4657725"/>
          <p14:tracePt t="27147" x="2909888" y="4657725"/>
          <p14:tracePt t="27164" x="2876550" y="4657725"/>
          <p14:tracePt t="27181" x="2838450" y="4657725"/>
          <p14:tracePt t="27197" x="2809875" y="4657725"/>
          <p14:tracePt t="27214" x="2786063" y="4657725"/>
          <p14:tracePt t="27230" x="2781300" y="4657725"/>
          <p14:tracePt t="27248" x="2776538" y="4657725"/>
          <p14:tracePt t="27264" x="2767013" y="4657725"/>
          <p14:tracePt t="27314" x="2771775" y="4657725"/>
          <p14:tracePt t="27322" x="2776538" y="4657725"/>
          <p14:tracePt t="27331" x="2786063" y="4657725"/>
          <p14:tracePt t="27347" x="2814638" y="4657725"/>
          <p14:tracePt t="27364" x="2867025" y="4657725"/>
          <p14:tracePt t="27381" x="2943225" y="4657725"/>
          <p14:tracePt t="27397" x="2990850" y="4657725"/>
          <p14:tracePt t="27414" x="3043238" y="4657725"/>
          <p14:tracePt t="27431" x="3086100" y="4657725"/>
          <p14:tracePt t="27447" x="3138488" y="4657725"/>
          <p14:tracePt t="27464" x="3171825" y="4657725"/>
          <p14:tracePt t="27481" x="3200400" y="4657725"/>
          <p14:tracePt t="27497" x="3243263" y="4657725"/>
          <p14:tracePt t="27514" x="3295650" y="4657725"/>
          <p14:tracePt t="27531" x="3333750" y="4657725"/>
          <p14:tracePt t="27547" x="3362325" y="4657725"/>
          <p14:tracePt t="27564" x="3414713" y="4657725"/>
          <p14:tracePt t="27581" x="3443288" y="4657725"/>
          <p14:tracePt t="27597" x="3481388" y="4657725"/>
          <p14:tracePt t="27614" x="3505200" y="4657725"/>
          <p14:tracePt t="27630" x="3548063" y="4657725"/>
          <p14:tracePt t="27647" x="3581400" y="4657725"/>
          <p14:tracePt t="27664" x="3619500" y="4657725"/>
          <p14:tracePt t="27681" x="3652838" y="4657725"/>
          <p14:tracePt t="27697" x="3714750" y="4657725"/>
          <p14:tracePt t="27714" x="3748088" y="4657725"/>
          <p14:tracePt t="27731" x="3786188" y="4657725"/>
          <p14:tracePt t="27748" x="3819525" y="4657725"/>
          <p14:tracePt t="27764" x="3838575" y="4657725"/>
          <p14:tracePt t="27781" x="3848100" y="4657725"/>
          <p14:tracePt t="27797" x="3862388" y="4657725"/>
          <p14:tracePt t="27814" x="3886200" y="4652963"/>
          <p14:tracePt t="27831" x="3895725" y="4652963"/>
          <p14:tracePt t="27848" x="3900488" y="4652963"/>
          <p14:tracePt t="27864" x="3905250" y="4652963"/>
          <p14:tracePt t="27881" x="3914775" y="4652963"/>
          <p14:tracePt t="28631" x="3962400" y="4643438"/>
          <p14:tracePt t="28638" x="4043363" y="4629150"/>
          <p14:tracePt t="28647" x="4143375" y="4619625"/>
          <p14:tracePt t="28664" x="4367213" y="4581525"/>
          <p14:tracePt t="28682" x="4567238" y="4562475"/>
          <p14:tracePt t="28714" x="5105400" y="4505325"/>
          <p14:tracePt t="28748" x="5581650" y="4519613"/>
          <p14:tracePt t="28764" x="5762625" y="4529138"/>
          <p14:tracePt t="28781" x="5915025" y="4538663"/>
          <p14:tracePt t="28797" x="6038850" y="4538663"/>
          <p14:tracePt t="28814" x="6167438" y="4543425"/>
          <p14:tracePt t="28831" x="6215063" y="4543425"/>
          <p14:tracePt t="28847" x="6253163" y="4552950"/>
          <p14:tracePt t="28864" x="6267450" y="4552950"/>
          <p14:tracePt t="28880" x="6276975" y="4552950"/>
          <p14:tracePt t="29116" x="6319838" y="4548188"/>
          <p14:tracePt t="29124" x="6376988" y="4538663"/>
          <p14:tracePt t="29131" x="6434138" y="4533900"/>
          <p14:tracePt t="29147" x="6538913" y="4524375"/>
          <p14:tracePt t="29164" x="6619875" y="4510088"/>
          <p14:tracePt t="29180" x="6691313" y="4510088"/>
          <p14:tracePt t="29197" x="6762750" y="4510088"/>
          <p14:tracePt t="29214" x="6815138" y="4510088"/>
          <p14:tracePt t="29231" x="6862763" y="4510088"/>
          <p14:tracePt t="29247" x="6924675" y="4510088"/>
          <p14:tracePt t="29264" x="6962775" y="4514850"/>
          <p14:tracePt t="29281" x="6991350" y="4514850"/>
          <p14:tracePt t="29297" x="7010400" y="4514850"/>
          <p14:tracePt t="29314" x="7038975" y="4514850"/>
          <p14:tracePt t="29330" x="7048500" y="4514850"/>
          <p14:tracePt t="29347" x="7053263" y="4514850"/>
          <p14:tracePt t="29364" x="7058025" y="4514850"/>
          <p14:tracePt t="29380" x="7067550" y="4514850"/>
          <p14:tracePt t="31696" x="6943725" y="4548188"/>
          <p14:tracePt t="31703" x="6743700" y="4600575"/>
          <p14:tracePt t="31713" x="6538913" y="4667250"/>
          <p14:tracePt t="31730" x="6019800" y="4805363"/>
          <p14:tracePt t="31748" x="5291138" y="4938713"/>
          <p14:tracePt t="31764" x="4953000" y="4972050"/>
          <p14:tracePt t="31797" x="4471988" y="4957763"/>
          <p14:tracePt t="31831" x="4295775" y="4919663"/>
          <p14:tracePt t="31847" x="4281488" y="4914900"/>
          <p14:tracePt t="31864" x="4276725" y="4914900"/>
          <p14:tracePt t="32167" x="4271963" y="4914900"/>
          <p14:tracePt t="32174" x="4267200" y="4914900"/>
          <p14:tracePt t="32181" x="4252913" y="4919663"/>
          <p14:tracePt t="32197" x="4243388" y="4924425"/>
          <p14:tracePt t="32214" x="4229100" y="4943475"/>
          <p14:tracePt t="32230" x="4219575" y="4948238"/>
          <p14:tracePt t="32247" x="4205288" y="4957763"/>
          <p14:tracePt t="32264" x="4200525" y="4962525"/>
          <p14:tracePt t="32280" x="4195763" y="4972050"/>
          <p14:tracePt t="32297" x="4191000" y="4972050"/>
          <p14:tracePt t="32373" x="4186238" y="4972050"/>
          <p14:tracePt t="32689" x="4181475" y="4972050"/>
          <p14:tracePt t="32696" x="4176713" y="4976813"/>
          <p14:tracePt t="32703" x="4167188" y="4981575"/>
          <p14:tracePt t="32730" x="4148138" y="4991100"/>
          <p14:tracePt t="32764" x="4090988" y="5005388"/>
          <p14:tracePt t="32780" x="4067175" y="5014913"/>
          <p14:tracePt t="32797" x="4048125" y="5019675"/>
          <p14:tracePt t="32813" x="4014788" y="5019675"/>
          <p14:tracePt t="32830" x="3995738" y="5019675"/>
          <p14:tracePt t="32847" x="3967163" y="5019675"/>
          <p14:tracePt t="32864" x="3938588" y="5019675"/>
          <p14:tracePt t="32880" x="3876675" y="5010150"/>
          <p14:tracePt t="32897" x="3838575" y="5005388"/>
          <p14:tracePt t="32914" x="3814763" y="4995863"/>
          <p14:tracePt t="32930" x="3781425" y="4981575"/>
          <p14:tracePt t="32948" x="3762375" y="4976813"/>
          <p14:tracePt t="32964" x="3738563" y="4972050"/>
          <p14:tracePt t="32980" x="3729038" y="4962525"/>
          <p14:tracePt t="32997" x="3709988" y="4957763"/>
          <p14:tracePt t="33013" x="3705225" y="4957763"/>
          <p14:tracePt t="33030" x="3700463" y="4957763"/>
          <p14:tracePt t="33086" x="3705225" y="4957763"/>
          <p14:tracePt t="33093" x="3714750" y="4957763"/>
          <p14:tracePt t="33100" x="3738563" y="4957763"/>
          <p14:tracePt t="33114" x="3771900" y="4957763"/>
          <p14:tracePt t="33130" x="3952875" y="4962525"/>
          <p14:tracePt t="33147" x="4143375" y="4972050"/>
          <p14:tracePt t="33164" x="4338638" y="4972050"/>
          <p14:tracePt t="33180" x="4681538" y="4967288"/>
          <p14:tracePt t="33197" x="4881563" y="4967288"/>
          <p14:tracePt t="33213" x="5081588" y="4957763"/>
          <p14:tracePt t="33230" x="5257800" y="4948238"/>
          <p14:tracePt t="33247" x="5438775" y="4957763"/>
          <p14:tracePt t="33264" x="5500688" y="4967288"/>
          <p14:tracePt t="33280" x="5543550" y="4972050"/>
          <p14:tracePt t="33297" x="5557838" y="4972050"/>
          <p14:tracePt t="33313" x="5567363" y="4972050"/>
          <p14:tracePt t="33548" x="5619750" y="4972050"/>
          <p14:tracePt t="33555" x="5667375" y="4962525"/>
          <p14:tracePt t="33564" x="5715000" y="4962525"/>
          <p14:tracePt t="33580" x="5795963" y="4948238"/>
          <p14:tracePt t="33597" x="5857875" y="4933950"/>
          <p14:tracePt t="33614" x="5929313" y="4924425"/>
          <p14:tracePt t="33630" x="6024563" y="4919663"/>
          <p14:tracePt t="33647" x="6081713" y="4919663"/>
          <p14:tracePt t="33663" x="6124575" y="4919663"/>
          <p14:tracePt t="33680" x="6176963" y="4919663"/>
          <p14:tracePt t="33697" x="6205538" y="4919663"/>
          <p14:tracePt t="33714" x="6243638" y="4919663"/>
          <p14:tracePt t="33730" x="6272213" y="4919663"/>
          <p14:tracePt t="33747" x="6329363" y="4919663"/>
          <p14:tracePt t="33764" x="6367463" y="4919663"/>
          <p14:tracePt t="33780" x="6396038" y="4919663"/>
          <p14:tracePt t="33797" x="6434138" y="4924425"/>
          <p14:tracePt t="33813" x="6477000" y="4924425"/>
          <p14:tracePt t="33830" x="6505575" y="4924425"/>
          <p14:tracePt t="33847" x="6529388" y="4924425"/>
          <p14:tracePt t="33864" x="6548438" y="4924425"/>
          <p14:tracePt t="33880" x="6581775" y="4924425"/>
          <p14:tracePt t="33898" x="6600825" y="4924425"/>
          <p14:tracePt t="33914" x="6624638" y="4924425"/>
          <p14:tracePt t="33930" x="6638925" y="4924425"/>
          <p14:tracePt t="33947" x="6643688" y="4924425"/>
          <p14:tracePt t="33963" x="6653213" y="4924425"/>
          <p14:tracePt t="34034" x="6653213" y="4929188"/>
          <p14:tracePt t="34041" x="6653213" y="4933950"/>
          <p14:tracePt t="34049" x="6648450" y="4933950"/>
          <p14:tracePt t="34063" x="6619875" y="4957763"/>
          <p14:tracePt t="34080" x="6557963" y="4986338"/>
          <p14:tracePt t="34097" x="6477000" y="5033963"/>
          <p14:tracePt t="34114" x="6400800" y="5062538"/>
          <p14:tracePt t="34130" x="6319838" y="5095875"/>
          <p14:tracePt t="34147" x="6276975" y="5110163"/>
          <p14:tracePt t="34163" x="6234113" y="5114925"/>
          <p14:tracePt t="34180" x="6181725" y="5129213"/>
          <p14:tracePt t="34197" x="6143625" y="5133975"/>
          <p14:tracePt t="34213" x="6100763" y="5133975"/>
          <p14:tracePt t="34230" x="6057900" y="5133975"/>
          <p14:tracePt t="34247" x="5995988" y="5133975"/>
          <p14:tracePt t="34263" x="5962650" y="5129213"/>
          <p14:tracePt t="34280" x="5929313" y="5114925"/>
          <p14:tracePt t="34297" x="5900738" y="5100638"/>
          <p14:tracePt t="34313" x="5872163" y="5081588"/>
          <p14:tracePt t="34330" x="5857875" y="5067300"/>
          <p14:tracePt t="34347" x="5848350" y="5043488"/>
          <p14:tracePt t="34364" x="5824538" y="5005388"/>
          <p14:tracePt t="34380" x="5810250" y="4991100"/>
          <p14:tracePt t="34397" x="5800725" y="4967288"/>
          <p14:tracePt t="34416" x="5795963" y="4948238"/>
          <p14:tracePt t="34430" x="5795963" y="4900613"/>
          <p14:tracePt t="34447" x="5810250" y="4857750"/>
          <p14:tracePt t="34463" x="5824538" y="4805363"/>
          <p14:tracePt t="34480" x="5848350" y="4757738"/>
          <p14:tracePt t="34497" x="5891213" y="4710113"/>
          <p14:tracePt t="34513" x="5938838" y="4681538"/>
          <p14:tracePt t="34530" x="5991225" y="4662488"/>
          <p14:tracePt t="34547" x="6053138" y="4638675"/>
          <p14:tracePt t="34564" x="6124575" y="4633913"/>
          <p14:tracePt t="34580" x="6157913" y="4633913"/>
          <p14:tracePt t="34597" x="6196013" y="4643438"/>
          <p14:tracePt t="34614" x="6257925" y="4667250"/>
          <p14:tracePt t="34630" x="6291263" y="4691063"/>
          <p14:tracePt t="34647" x="6319838" y="4710113"/>
          <p14:tracePt t="34664" x="6343650" y="4729163"/>
          <p14:tracePt t="34680" x="6376988" y="4757738"/>
          <p14:tracePt t="34697" x="6391275" y="4772025"/>
          <p14:tracePt t="34713" x="6405563" y="4786313"/>
          <p14:tracePt t="34730" x="6415088" y="4805363"/>
          <p14:tracePt t="34747" x="6424613" y="4824413"/>
          <p14:tracePt t="34763" x="6434138" y="4833938"/>
          <p14:tracePt t="34780" x="6434138" y="4843463"/>
          <p14:tracePt t="34797" x="6434138" y="4848225"/>
          <p14:tracePt t="34813" x="6434138" y="4867275"/>
          <p14:tracePt t="34830" x="6424613" y="4881563"/>
          <p14:tracePt t="34847" x="6400800" y="4905375"/>
          <p14:tracePt t="34864" x="6338888" y="4957763"/>
          <p14:tracePt t="34880" x="6305550" y="4981575"/>
          <p14:tracePt t="34897" x="6272213" y="5005388"/>
          <p14:tracePt t="34913" x="6234113" y="5024438"/>
          <p14:tracePt t="34930" x="6176963" y="5029200"/>
          <p14:tracePt t="34947" x="6124575" y="5029200"/>
          <p14:tracePt t="34963" x="6076950" y="5029200"/>
          <p14:tracePt t="34980" x="6024563" y="5024438"/>
          <p14:tracePt t="34997" x="5957888" y="4991100"/>
          <p14:tracePt t="35013" x="5919788" y="4967288"/>
          <p14:tracePt t="35030" x="5900738" y="4948238"/>
          <p14:tracePt t="35047" x="5876925" y="4938713"/>
          <p14:tracePt t="35063" x="5862638" y="4914900"/>
          <p14:tracePt t="35080" x="5853113" y="4895850"/>
          <p14:tracePt t="35097" x="5853113" y="4872038"/>
          <p14:tracePt t="35113" x="5867400" y="4838700"/>
          <p14:tracePt t="35130" x="5900738" y="4814888"/>
          <p14:tracePt t="35147" x="5972175" y="4786313"/>
          <p14:tracePt t="35163" x="6034088" y="4772025"/>
          <p14:tracePt t="35180" x="6100763" y="4781550"/>
          <p14:tracePt t="35197" x="6134100" y="4791075"/>
          <p14:tracePt t="35213" x="6148388" y="4800600"/>
          <p14:tracePt t="35230" x="6157913" y="4814888"/>
          <p14:tracePt t="35247" x="6167438" y="4838700"/>
          <p14:tracePt t="35263" x="6167438" y="4867275"/>
          <p14:tracePt t="35280" x="6167438" y="4905375"/>
          <p14:tracePt t="35297" x="6148388" y="4948238"/>
          <p14:tracePt t="35313" x="6110288" y="5019675"/>
          <p14:tracePt t="35330" x="6072188" y="5057775"/>
          <p14:tracePt t="35347" x="6024563" y="5091113"/>
          <p14:tracePt t="35364" x="5976938" y="5119688"/>
          <p14:tracePt t="35380" x="5924550" y="5138738"/>
          <p14:tracePt t="35397" x="5895975" y="5143500"/>
          <p14:tracePt t="35413" x="5872163" y="5143500"/>
          <p14:tracePt t="35430" x="5838825" y="5138738"/>
          <p14:tracePt t="35447" x="5829300" y="5133975"/>
          <p14:tracePt t="35463" x="5815013" y="5124450"/>
          <p14:tracePt t="35480" x="5810250" y="5124450"/>
          <p14:tracePt t="35497" x="5800725" y="5124450"/>
          <p14:tracePt t="35600" x="5795963" y="5124450"/>
          <p14:tracePt t="35629" x="5791200" y="5124450"/>
          <p14:tracePt t="35688" x="5786438" y="5124450"/>
          <p14:tracePt t="35710" x="5786438" y="5119688"/>
          <p14:tracePt t="35725" x="5781675" y="5114925"/>
          <p14:tracePt t="35732" x="5781675" y="5110163"/>
          <p14:tracePt t="35747" x="5772150" y="5076825"/>
          <p14:tracePt t="35763" x="5772150" y="5024438"/>
          <p14:tracePt t="35780" x="5772150" y="4976813"/>
          <p14:tracePt t="35797" x="5776913" y="4924425"/>
          <p14:tracePt t="35813" x="5824538" y="4819650"/>
          <p14:tracePt t="35830" x="5867400" y="4762500"/>
          <p14:tracePt t="35847" x="5905500" y="4724400"/>
          <p14:tracePt t="35863" x="5986463" y="4681538"/>
          <p14:tracePt t="35880" x="6048375" y="4681538"/>
          <p14:tracePt t="35897" x="6096000" y="4686300"/>
          <p14:tracePt t="35913" x="6134100" y="4705350"/>
          <p14:tracePt t="35930" x="6176963" y="4738688"/>
          <p14:tracePt t="35947" x="6200775" y="4762500"/>
          <p14:tracePt t="35963" x="6224588" y="4786313"/>
          <p14:tracePt t="35983" x="6234113" y="4810125"/>
          <p14:tracePt t="35997" x="6243638" y="4824413"/>
          <p14:tracePt t="36013" x="6243638" y="4829175"/>
          <p14:tracePt t="36030" x="6243638" y="4838700"/>
          <p14:tracePt t="36047" x="6243638" y="4843463"/>
          <p14:tracePt t="36063" x="6238875" y="4857750"/>
          <p14:tracePt t="36080" x="6205538" y="4881563"/>
          <p14:tracePt t="36097" x="6105525" y="4914900"/>
          <p14:tracePt t="36113" x="5891213" y="4948238"/>
          <p14:tracePt t="36130" x="5653088" y="4957763"/>
          <p14:tracePt t="36147" x="5391150" y="4953000"/>
          <p14:tracePt t="36163" x="5114925" y="4957763"/>
          <p14:tracePt t="36180" x="4762500" y="4967288"/>
          <p14:tracePt t="36197" x="4562475" y="4953000"/>
          <p14:tracePt t="36213" x="4414838" y="4943475"/>
          <p14:tracePt t="36230" x="4348163" y="4938713"/>
          <p14:tracePt t="36247" x="4310063" y="4933950"/>
          <p14:tracePt t="36263" x="4305300" y="4933950"/>
          <p14:tracePt t="36496" x="4271963" y="4933950"/>
          <p14:tracePt t="36503" x="4214813" y="4933950"/>
          <p14:tracePt t="36513" x="4157663" y="4933950"/>
          <p14:tracePt t="36530" x="4067175" y="4933950"/>
          <p14:tracePt t="36547" x="3986213" y="4933950"/>
          <p14:tracePt t="36580" x="3852863" y="4933950"/>
          <p14:tracePt t="36614" x="3709988" y="4938713"/>
          <p14:tracePt t="36630" x="3643313" y="4938713"/>
          <p14:tracePt t="36647" x="3590925" y="4938713"/>
          <p14:tracePt t="36663" x="3543300" y="4938713"/>
          <p14:tracePt t="36680" x="3495675" y="4938713"/>
          <p14:tracePt t="36697" x="3476625" y="4938713"/>
          <p14:tracePt t="36713" x="3467100" y="4938713"/>
          <p14:tracePt t="36732" x="3457575" y="4938713"/>
          <p14:tracePt t="36747" x="3448050" y="4938713"/>
          <p14:tracePt t="36763" x="3443288" y="4938713"/>
          <p14:tracePt t="37100" x="3424238" y="4938713"/>
          <p14:tracePt t="37106" x="3400425" y="4938713"/>
          <p14:tracePt t="37115" x="3376613" y="4938713"/>
          <p14:tracePt t="37130" x="3333750" y="4948238"/>
          <p14:tracePt t="37147" x="3305175" y="4948238"/>
          <p14:tracePt t="37164" x="3281363" y="4948238"/>
          <p14:tracePt t="37180" x="3257550" y="4953000"/>
          <p14:tracePt t="37213" x="3238500" y="4953000"/>
          <p14:tracePt t="37247" x="3233738" y="4957763"/>
          <p14:tracePt t="37584" x="3209925" y="4962525"/>
          <p14:tracePt t="37592" x="3171825" y="4967288"/>
          <p14:tracePt t="37599" x="3138488" y="4976813"/>
          <p14:tracePt t="37613" x="3052763" y="5000625"/>
          <p14:tracePt t="37630" x="2990850" y="5014913"/>
          <p14:tracePt t="37647" x="2919413" y="5033963"/>
          <p14:tracePt t="37680" x="2724150" y="5081588"/>
          <p14:tracePt t="37713" x="2581275" y="5110163"/>
          <p14:tracePt t="37730" x="2528888" y="5114925"/>
          <p14:tracePt t="37746" x="2452688" y="5124450"/>
          <p14:tracePt t="37763" x="2395538" y="5124450"/>
          <p14:tracePt t="37780" x="2338388" y="5124450"/>
          <p14:tracePt t="37796" x="2252663" y="5114925"/>
          <p14:tracePt t="37813" x="2209800" y="5110163"/>
          <p14:tracePt t="37830" x="2166938" y="5095875"/>
          <p14:tracePt t="37847" x="2133600" y="5086350"/>
          <p14:tracePt t="37863" x="2100263" y="5072063"/>
          <p14:tracePt t="37880" x="2085975" y="5067300"/>
          <p14:tracePt t="37897" x="2076450" y="5062538"/>
          <p14:tracePt t="37913" x="2071688" y="5057775"/>
          <p14:tracePt t="37930" x="2062163" y="5057775"/>
          <p14:tracePt t="37974" x="2062163" y="5053013"/>
          <p14:tracePt t="37989" x="2066925" y="5048250"/>
          <p14:tracePt t="37996" x="2076450" y="5043488"/>
          <p14:tracePt t="38014" x="2100263" y="5038725"/>
          <p14:tracePt t="38030" x="2128838" y="5033963"/>
          <p14:tracePt t="38047" x="2190750" y="5033963"/>
          <p14:tracePt t="38063" x="2238375" y="5033963"/>
          <p14:tracePt t="38080" x="2290763" y="5033963"/>
          <p14:tracePt t="38096" x="2333625" y="5033963"/>
          <p14:tracePt t="38113" x="2390775" y="5033963"/>
          <p14:tracePt t="38130" x="2443163" y="5033963"/>
          <p14:tracePt t="38147" x="2490788" y="5024438"/>
          <p14:tracePt t="38164" x="2543175" y="5024438"/>
          <p14:tracePt t="38180" x="2619375" y="5024438"/>
          <p14:tracePt t="38196" x="2662238" y="5024438"/>
          <p14:tracePt t="38213" x="2705100" y="5024438"/>
          <p14:tracePt t="38230" x="2738438" y="5024438"/>
          <p14:tracePt t="38247" x="2786063" y="5029200"/>
          <p14:tracePt t="38263" x="2819400" y="5029200"/>
          <p14:tracePt t="38280" x="2843213" y="5029200"/>
          <p14:tracePt t="38296" x="2876550" y="5029200"/>
          <p14:tracePt t="38313" x="2895600" y="5029200"/>
          <p14:tracePt t="38330" x="2914650" y="5029200"/>
          <p14:tracePt t="38347" x="2938463" y="5024438"/>
          <p14:tracePt t="38363" x="2981325" y="5014913"/>
          <p14:tracePt t="38380" x="3009900" y="5010150"/>
          <p14:tracePt t="38397" x="3043238" y="4995863"/>
          <p14:tracePt t="38413" x="3071813" y="4995863"/>
          <p14:tracePt t="38430" x="3105150" y="4986338"/>
          <p14:tracePt t="38446" x="3133725" y="4976813"/>
          <p14:tracePt t="38463" x="3162300" y="4976813"/>
          <p14:tracePt t="38480" x="3200400" y="4976813"/>
          <p14:tracePt t="38497" x="3252788" y="4976813"/>
          <p14:tracePt t="38513" x="3290888" y="4976813"/>
          <p14:tracePt t="38530" x="3324225" y="4976813"/>
          <p14:tracePt t="38547" x="3371850" y="4976813"/>
          <p14:tracePt t="38563" x="3390900" y="4976813"/>
          <p14:tracePt t="38580" x="3414713" y="4976813"/>
          <p14:tracePt t="38596" x="3433763" y="4976813"/>
          <p14:tracePt t="38615" x="3462338" y="4976813"/>
          <p14:tracePt t="38623" x="3471863" y="4976813"/>
          <p14:tracePt t="38633" x="3481388" y="4976813"/>
          <p14:tracePt t="38646" x="3505200" y="4976813"/>
          <p14:tracePt t="38664" x="3519488" y="4976813"/>
          <p14:tracePt t="38680" x="3543300" y="4976813"/>
          <p14:tracePt t="38697" x="3552825" y="4976813"/>
          <p14:tracePt t="38713" x="3567113" y="4976813"/>
          <p14:tracePt t="38730" x="3581400" y="4976813"/>
          <p14:tracePt t="38746" x="3590925" y="4976813"/>
          <p14:tracePt t="38763" x="3600450" y="4976813"/>
          <p14:tracePt t="38780" x="3614738" y="4976813"/>
          <p14:tracePt t="38796" x="3624263" y="4976813"/>
          <p14:tracePt t="38813" x="3629025" y="4976813"/>
          <p14:tracePt t="38830" x="3633788" y="4976813"/>
          <p14:tracePt t="38847" x="3638550" y="4976813"/>
          <p14:tracePt t="38880" x="3643313" y="4976813"/>
          <p14:tracePt t="39209" x="3662363" y="4972050"/>
          <p14:tracePt t="39215" x="3690938" y="4967288"/>
          <p14:tracePt t="39224" x="3714750" y="4967288"/>
          <p14:tracePt t="39231" x="3738563" y="4962525"/>
          <p14:tracePt t="39246" x="3790950" y="4953000"/>
          <p14:tracePt t="39263" x="3838575" y="4953000"/>
          <p14:tracePt t="39281" x="3890963" y="4953000"/>
          <p14:tracePt t="39297" x="3952875" y="4953000"/>
          <p14:tracePt t="39313" x="3986213" y="4953000"/>
          <p14:tracePt t="39330" x="4005263" y="4953000"/>
          <p14:tracePt t="39346" x="4029075" y="4953000"/>
          <p14:tracePt t="39363" x="4048125" y="4953000"/>
          <p14:tracePt t="39380" x="4057650" y="4953000"/>
          <p14:tracePt t="39396" x="4067175" y="4953000"/>
          <p14:tracePt t="39413" x="4076700" y="4953000"/>
          <p14:tracePt t="39430" x="4086225" y="4953000"/>
          <p14:tracePt t="39446" x="4090988" y="4953000"/>
          <p14:tracePt t="39463" x="4095750" y="4953000"/>
          <p14:tracePt t="40121" x="4143375" y="4953000"/>
          <p14:tracePt t="40128" x="4210050" y="4957763"/>
          <p14:tracePt t="40134" x="4276725" y="4967288"/>
          <p14:tracePt t="40147" x="4343400" y="4967288"/>
          <p14:tracePt t="40164" x="4481513" y="4981575"/>
          <p14:tracePt t="40180" x="4729163" y="5048250"/>
          <p14:tracePt t="40213" x="5019675" y="5143500"/>
          <p14:tracePt t="40246" x="5348288" y="5253038"/>
          <p14:tracePt t="40263" x="5438775" y="5272088"/>
          <p14:tracePt t="40280" x="5524500" y="5295900"/>
          <p14:tracePt t="40296" x="5676900" y="5319713"/>
          <p14:tracePt t="40313" x="5767388" y="5324475"/>
          <p14:tracePt t="40330" x="5848350" y="5334000"/>
          <p14:tracePt t="40347" x="5900738" y="5343525"/>
          <p14:tracePt t="40363" x="5938838" y="5343525"/>
          <p14:tracePt t="40380" x="5948363" y="5343525"/>
          <p14:tracePt t="40396" x="5957888" y="5343525"/>
          <p14:tracePt t="40613" x="6019800" y="5343525"/>
          <p14:tracePt t="40620" x="6110288" y="5343525"/>
          <p14:tracePt t="40630" x="6210300" y="5353050"/>
          <p14:tracePt t="40646" x="6410325" y="5362575"/>
          <p14:tracePt t="40663" x="6643688" y="5372100"/>
          <p14:tracePt t="40680" x="6800850" y="5400675"/>
          <p14:tracePt t="40696" x="6948488" y="5424488"/>
          <p14:tracePt t="40713" x="7053263" y="5448300"/>
          <p14:tracePt t="40730" x="7196138" y="5481638"/>
          <p14:tracePt t="40746" x="7291388" y="5495925"/>
          <p14:tracePt t="40763" x="7362825" y="5510213"/>
          <p14:tracePt t="40780" x="7434263" y="5519738"/>
          <p14:tracePt t="40796" x="7510463" y="5514975"/>
          <p14:tracePt t="40813" x="7543800" y="5514975"/>
          <p14:tracePt t="40830" x="7577138" y="5505450"/>
          <p14:tracePt t="40847" x="7605713" y="5500688"/>
          <p14:tracePt t="40863" x="7620000" y="5495925"/>
          <p14:tracePt t="40879" x="7624763" y="5495925"/>
          <p14:tracePt t="40897" x="7629525" y="5495925"/>
          <p14:tracePt t="40913" x="7624763" y="5495925"/>
          <p14:tracePt t="40929" x="7486650" y="5476875"/>
          <p14:tracePt t="40946" x="7215188" y="5476875"/>
          <p14:tracePt t="40963" x="6691313" y="5462588"/>
          <p14:tracePt t="40980" x="5757863" y="5472113"/>
          <p14:tracePt t="40997" x="5114925" y="5500688"/>
          <p14:tracePt t="41014" x="4610100" y="5524500"/>
          <p14:tracePt t="41030" x="4143375" y="5567363"/>
          <p14:tracePt t="41046" x="3810000" y="5595938"/>
          <p14:tracePt t="41063" x="3652838" y="5610225"/>
          <p14:tracePt t="41079" x="3538538" y="5619750"/>
          <p14:tracePt t="41097" x="3486150" y="5619750"/>
          <p14:tracePt t="41113" x="3457575" y="5619750"/>
          <p14:tracePt t="41130" x="3448050" y="5619750"/>
          <p14:tracePt t="41341" x="3367088" y="5634038"/>
          <p14:tracePt t="41348" x="3243263" y="5653088"/>
          <p14:tracePt t="41354" x="3114675" y="5672138"/>
          <p14:tracePt t="41363" x="2967038" y="5695950"/>
          <p14:tracePt t="41380" x="2738438" y="5724525"/>
          <p14:tracePt t="41396" x="2519363" y="5734050"/>
          <p14:tracePt t="41413" x="2219325" y="5734050"/>
          <p14:tracePt t="41446" x="1990725" y="5705475"/>
          <p14:tracePt t="41479" x="1757363" y="5657850"/>
          <p14:tracePt t="41496" x="1704975" y="5643563"/>
          <p14:tracePt t="41513" x="1652588" y="5638800"/>
          <p14:tracePt t="41530" x="1619250" y="5629275"/>
          <p14:tracePt t="41546" x="1585913" y="5619750"/>
          <p14:tracePt t="41563" x="1562100" y="5610225"/>
          <p14:tracePt t="41580" x="1552575" y="5605463"/>
          <p14:tracePt t="41596" x="1547813" y="5600700"/>
          <p14:tracePt t="41613" x="1543050" y="5595938"/>
          <p14:tracePt t="41630" x="1543050" y="5591175"/>
          <p14:tracePt t="41646" x="1543050" y="5581650"/>
          <p14:tracePt t="41663" x="1571625" y="5557838"/>
          <p14:tracePt t="41680" x="1643063" y="5543550"/>
          <p14:tracePt t="41696" x="1724025" y="5529263"/>
          <p14:tracePt t="41713" x="1809750" y="5510213"/>
          <p14:tracePt t="41730" x="1885950" y="5510213"/>
          <p14:tracePt t="41746" x="1933575" y="5510213"/>
          <p14:tracePt t="41763" x="1966913" y="5510213"/>
          <p14:tracePt t="41780" x="1990725" y="5510213"/>
          <p14:tracePt t="41796" x="2009775" y="5510213"/>
          <p14:tracePt t="41814" x="2019300" y="5510213"/>
          <p14:tracePt t="41830" x="2024063" y="5510213"/>
          <p14:tracePt t="41846" x="2028825" y="5510213"/>
          <p14:tracePt t="41900" x="2033588" y="5510213"/>
          <p14:tracePt t="41906" x="2038350" y="5510213"/>
          <p14:tracePt t="41913" x="2047875" y="5514975"/>
          <p14:tracePt t="41930" x="2090738" y="5519738"/>
          <p14:tracePt t="41946" x="2171700" y="5534025"/>
          <p14:tracePt t="41963" x="2276475" y="5534025"/>
          <p14:tracePt t="41979" x="2419350" y="5534025"/>
          <p14:tracePt t="41996" x="2538413" y="5519738"/>
          <p14:tracePt t="42013" x="2652713" y="5505450"/>
          <p14:tracePt t="42029" x="2743200" y="5491163"/>
          <p14:tracePt t="42046" x="2867025" y="5457825"/>
          <p14:tracePt t="42063" x="2957513" y="5434013"/>
          <p14:tracePt t="42080" x="3043238" y="5414963"/>
          <p14:tracePt t="42096" x="3119438" y="5391150"/>
          <p14:tracePt t="42113" x="3195638" y="5372100"/>
          <p14:tracePt t="42129" x="3243263" y="5357813"/>
          <p14:tracePt t="42146" x="3290888" y="5353050"/>
          <p14:tracePt t="42163" x="3367088" y="5338763"/>
          <p14:tracePt t="42179" x="3429000" y="5334000"/>
          <p14:tracePt t="42196" x="3486150" y="5334000"/>
          <p14:tracePt t="42216" x="3548063" y="5334000"/>
          <p14:tracePt t="42230" x="3590925" y="5334000"/>
          <p14:tracePt t="42246" x="3648075" y="5334000"/>
          <p14:tracePt t="42263" x="3676650" y="5334000"/>
          <p14:tracePt t="42280" x="3714750" y="5334000"/>
          <p14:tracePt t="42296" x="3762375" y="5338763"/>
          <p14:tracePt t="42313" x="3790950" y="5338763"/>
          <p14:tracePt t="42330" x="3805238" y="5338763"/>
          <p14:tracePt t="42347" x="3814763" y="5338763"/>
          <p14:tracePt t="42363" x="3824288" y="5338763"/>
          <p14:tracePt t="42380" x="3833813" y="5338763"/>
          <p14:tracePt t="42422" x="3824288" y="5338763"/>
          <p14:tracePt t="42430" x="3800475" y="5338763"/>
          <p14:tracePt t="42446" x="3719513" y="5338763"/>
          <p14:tracePt t="42463" x="3571875" y="5329238"/>
          <p14:tracePt t="42479" x="3305175" y="5291138"/>
          <p14:tracePt t="42496" x="3114675" y="5272088"/>
          <p14:tracePt t="42513" x="2914650" y="5267325"/>
          <p14:tracePt t="42530" x="2700338" y="5257800"/>
          <p14:tracePt t="42546" x="2581275" y="5257800"/>
          <p14:tracePt t="42563" x="2476500" y="5257800"/>
          <p14:tracePt t="42579" x="2395538" y="5267325"/>
          <p14:tracePt t="42596" x="2333625" y="5267325"/>
          <p14:tracePt t="42613" x="2281238" y="5267325"/>
          <p14:tracePt t="42629" x="2252663" y="5267325"/>
          <p14:tracePt t="42646" x="2243138" y="5267325"/>
          <p14:tracePt t="42663" x="2228850" y="5267325"/>
          <p14:tracePt t="42680" x="2224088" y="5267325"/>
          <p14:tracePt t="42696" x="2219325" y="5267325"/>
          <p14:tracePt t="42751" x="2228850" y="5267325"/>
          <p14:tracePt t="42758" x="2243138" y="5272088"/>
          <p14:tracePt t="42766" x="2266950" y="5272088"/>
          <p14:tracePt t="42780" x="2333625" y="5272088"/>
          <p14:tracePt t="42796" x="2424113" y="5272088"/>
          <p14:tracePt t="42813" x="2514600" y="5272088"/>
          <p14:tracePt t="42829" x="2628900" y="5267325"/>
          <p14:tracePt t="42846" x="2809875" y="5253038"/>
          <p14:tracePt t="42863" x="2900363" y="5243513"/>
          <p14:tracePt t="42879" x="2971800" y="5238750"/>
          <p14:tracePt t="42896" x="3038475" y="5238750"/>
          <p14:tracePt t="42913" x="3133725" y="5238750"/>
          <p14:tracePt t="42930" x="3186113" y="5238750"/>
          <p14:tracePt t="42946" x="3233738" y="5238750"/>
          <p14:tracePt t="42963" x="3286125" y="5238750"/>
          <p14:tracePt t="42979" x="3348038" y="5253038"/>
          <p14:tracePt t="42996" x="3376613" y="5257800"/>
          <p14:tracePt t="43013" x="3409950" y="5257800"/>
          <p14:tracePt t="43029" x="3448050" y="5257800"/>
          <p14:tracePt t="43046" x="3500438" y="5257800"/>
          <p14:tracePt t="43063" x="3529013" y="5248275"/>
          <p14:tracePt t="43079" x="3552825" y="5248275"/>
          <p14:tracePt t="43096" x="3586163" y="5243513"/>
          <p14:tracePt t="43113" x="3600450" y="5238750"/>
          <p14:tracePt t="43129" x="3609975" y="5238750"/>
          <p14:tracePt t="43146" x="3614738" y="5238750"/>
          <p14:tracePt t="43163" x="3624263" y="5238750"/>
          <p14:tracePt t="43179" x="3629025" y="5238750"/>
          <p14:tracePt t="43214" x="3633788" y="5238750"/>
          <p14:tracePt t="43957" x="3671888" y="5238750"/>
          <p14:tracePt t="43965" x="3738563" y="5257800"/>
          <p14:tracePt t="43971" x="3810000" y="5286375"/>
          <p14:tracePt t="43980" x="3876675" y="5300663"/>
          <p14:tracePt t="43996" x="4010025" y="5353050"/>
          <p14:tracePt t="44013" x="4138613" y="5395913"/>
          <p14:tracePt t="44046" x="4486275" y="5510213"/>
          <p14:tracePt t="44079" x="4681538" y="5610225"/>
          <p14:tracePt t="44096" x="4810125" y="5672138"/>
          <p14:tracePt t="44113" x="4881563" y="5700713"/>
          <p14:tracePt t="44129" x="4948238" y="5729288"/>
          <p14:tracePt t="44146" x="4995863" y="5757863"/>
          <p14:tracePt t="44163" x="5048250" y="5772150"/>
          <p14:tracePt t="44179" x="5081588" y="5791200"/>
          <p14:tracePt t="44196" x="5105400" y="5810250"/>
          <p14:tracePt t="44213" x="5124450" y="5819775"/>
          <p14:tracePt t="44229" x="5148263" y="5829300"/>
          <p14:tracePt t="44246" x="5162550" y="5843588"/>
          <p14:tracePt t="44263" x="5186363" y="5857875"/>
          <p14:tracePt t="44280" x="5210175" y="5872163"/>
          <p14:tracePt t="44296" x="5229225" y="5891213"/>
          <p14:tracePt t="44313" x="5243513" y="5905500"/>
          <p14:tracePt t="44329" x="5253038" y="5915025"/>
          <p14:tracePt t="44346" x="5262563" y="5924550"/>
          <p14:tracePt t="44363" x="5262563" y="5938838"/>
          <p14:tracePt t="44379" x="5257800" y="5953125"/>
          <p14:tracePt t="44597" x="5281613" y="5953125"/>
          <p14:tracePt t="44604" x="5314950" y="5953125"/>
          <p14:tracePt t="44615" x="5362575" y="5943600"/>
          <p14:tracePt t="44630" x="5453063" y="5943600"/>
          <p14:tracePt t="44646" x="5524500" y="5943600"/>
          <p14:tracePt t="44663" x="5614988" y="5943600"/>
          <p14:tracePt t="44679" x="5686425" y="5943600"/>
          <p14:tracePt t="44696" x="5734050" y="5943600"/>
          <p14:tracePt t="44713" x="5781675" y="5943600"/>
          <p14:tracePt t="44729" x="5853113" y="5938838"/>
          <p14:tracePt t="44746" x="5895975" y="5938838"/>
          <p14:tracePt t="44763" x="5929313" y="5924550"/>
          <p14:tracePt t="44779" x="5986463" y="5915025"/>
          <p14:tracePt t="44796" x="6029325" y="5915025"/>
          <p14:tracePt t="44813" x="6072188" y="5905500"/>
          <p14:tracePt t="44829" x="6115050" y="5905500"/>
          <p14:tracePt t="44846" x="6162675" y="5905500"/>
          <p14:tracePt t="44863" x="6181725" y="5905500"/>
          <p14:tracePt t="44879" x="6205538" y="5905500"/>
          <p14:tracePt t="44896" x="6219825" y="5905500"/>
          <p14:tracePt t="44913" x="6238875" y="5905500"/>
          <p14:tracePt t="44929" x="6253163" y="5905500"/>
          <p14:tracePt t="44946" x="6262688" y="5905500"/>
          <p14:tracePt t="44963" x="6276975" y="5905500"/>
          <p14:tracePt t="44979" x="6281738" y="5905500"/>
          <p14:tracePt t="44996" x="6291263" y="5905500"/>
          <p14:tracePt t="45013" x="6296025" y="5905500"/>
          <p14:tracePt t="45029" x="6300788" y="5905500"/>
          <p14:tracePt t="45119" x="6296025" y="5905500"/>
          <p14:tracePt t="45125" x="6272213" y="5905500"/>
          <p14:tracePt t="45133" x="6238875" y="5905500"/>
          <p14:tracePt t="45146" x="6191250" y="5905500"/>
          <p14:tracePt t="45162" x="6053138" y="5881688"/>
          <p14:tracePt t="45179" x="5934075" y="5853113"/>
          <p14:tracePt t="45196" x="5805488" y="5810250"/>
          <p14:tracePt t="45213" x="5700713" y="5776913"/>
          <p14:tracePt t="45229" x="5591175" y="5748338"/>
          <p14:tracePt t="45246" x="5538788" y="5729288"/>
          <p14:tracePt t="45263" x="5495925" y="5724525"/>
          <p14:tracePt t="45279" x="5448300" y="5710238"/>
          <p14:tracePt t="45296" x="5414963" y="5700713"/>
          <p14:tracePt t="45313" x="5381625" y="5691188"/>
          <p14:tracePt t="45329" x="5357813" y="5686425"/>
          <p14:tracePt t="45346" x="5324475" y="5686425"/>
          <p14:tracePt t="45363" x="5310188" y="5686425"/>
          <p14:tracePt t="45379" x="5295900" y="5686425"/>
          <p14:tracePt t="45396" x="5286375" y="5686425"/>
          <p14:tracePt t="45413" x="5267325" y="5686425"/>
          <p14:tracePt t="45429" x="5257800" y="5686425"/>
          <p14:tracePt t="45446" x="5253038" y="5686425"/>
          <p14:tracePt t="45463" x="5248275" y="5686425"/>
          <p14:tracePt t="45479" x="5238750" y="5686425"/>
          <p14:tracePt t="45496" x="5229225" y="5686425"/>
          <p14:tracePt t="45875" x="5224463" y="5691188"/>
          <p14:tracePt t="45882" x="5210175" y="5705475"/>
          <p14:tracePt t="45889" x="5205413" y="5710238"/>
          <p14:tracePt t="45898" x="5200650" y="5715000"/>
          <p14:tracePt t="45913" x="5181600" y="5729288"/>
          <p14:tracePt t="45946" x="5148263" y="5757863"/>
          <p14:tracePt t="45979" x="5076825" y="5800725"/>
          <p14:tracePt t="45996" x="5033963" y="5810250"/>
          <p14:tracePt t="46012" x="4986338" y="5824538"/>
          <p14:tracePt t="46029" x="4919663" y="5848350"/>
          <p14:tracePt t="46046" x="4872038" y="5867400"/>
          <p14:tracePt t="46062" x="4824413" y="5881688"/>
          <p14:tracePt t="46080" x="4748213" y="5905500"/>
          <p14:tracePt t="46096" x="4619625" y="5929313"/>
          <p14:tracePt t="46113" x="4548188" y="5934075"/>
          <p14:tracePt t="46129" x="4486275" y="5948363"/>
          <p14:tracePt t="46146" x="4433888" y="5953125"/>
          <p14:tracePt t="46162" x="4381500" y="5967413"/>
          <p14:tracePt t="46179" x="4352925" y="5967413"/>
          <p14:tracePt t="46196" x="4343400" y="5972175"/>
          <p14:tracePt t="46212" x="4338638" y="5972175"/>
          <p14:tracePt t="46698" x="4286250" y="5972175"/>
          <p14:tracePt t="46706" x="4219575" y="5972175"/>
          <p14:tracePt t="46714" x="4152900" y="5967413"/>
          <p14:tracePt t="46729" x="4005263" y="5943600"/>
          <p14:tracePt t="46746" x="3857625" y="5924550"/>
          <p14:tracePt t="46765" x="3719513" y="5905500"/>
          <p14:tracePt t="46797" x="3476625" y="5876925"/>
          <p14:tracePt t="46829" x="3338513" y="5876925"/>
          <p14:tracePt t="46846" x="3248025" y="5876925"/>
          <p14:tracePt t="46862" x="3186113" y="5867400"/>
          <p14:tracePt t="46879" x="3119438" y="5862638"/>
          <p14:tracePt t="46896" x="3038475" y="5848350"/>
          <p14:tracePt t="46913" x="2990850" y="5834063"/>
          <p14:tracePt t="46930" x="2938463" y="5829300"/>
          <p14:tracePt t="46946" x="2876550" y="5824538"/>
          <p14:tracePt t="46962" x="2795588" y="5824538"/>
          <p14:tracePt t="46979" x="2757488" y="5824538"/>
          <p14:tracePt t="46996" x="2714625" y="5824538"/>
          <p14:tracePt t="47012" x="2671763" y="5824538"/>
          <p14:tracePt t="47029" x="2628900" y="5824538"/>
          <p14:tracePt t="47046" x="2590800" y="5824538"/>
          <p14:tracePt t="47062" x="2557463" y="5829300"/>
          <p14:tracePt t="47079" x="2509838" y="5843588"/>
          <p14:tracePt t="47096" x="2433638" y="5853113"/>
          <p14:tracePt t="47112" x="2371725" y="5867400"/>
          <p14:tracePt t="47129" x="2309813" y="5881688"/>
          <p14:tracePt t="47146" x="2233613" y="5910263"/>
          <p14:tracePt t="47162" x="2181225" y="5919788"/>
          <p14:tracePt t="47179" x="2133600" y="5934075"/>
          <p14:tracePt t="47196" x="2090738" y="5948363"/>
          <p14:tracePt t="47213" x="2043113" y="5953125"/>
          <p14:tracePt t="47229" x="2024063" y="5953125"/>
          <p14:tracePt t="47246" x="2000250" y="5953125"/>
          <p14:tracePt t="47263" x="1990725" y="5953125"/>
          <p14:tracePt t="47279" x="1981200" y="5953125"/>
          <p14:tracePt t="47296" x="1976438" y="5953125"/>
          <p14:tracePt t="47312" x="1971675" y="5953125"/>
          <p14:tracePt t="47346" x="1971675" y="5957888"/>
          <p14:tracePt t="47362" x="1976438" y="5967413"/>
          <p14:tracePt t="47379" x="2000250" y="5972175"/>
          <p14:tracePt t="47396" x="2047875" y="5981700"/>
          <p14:tracePt t="47412" x="2066925" y="5986463"/>
          <p14:tracePt t="47429" x="2090738" y="5991225"/>
          <p14:tracePt t="47446" x="2128838" y="5991225"/>
          <p14:tracePt t="47462" x="2162175" y="6000750"/>
          <p14:tracePt t="47479" x="2195513" y="6015038"/>
          <p14:tracePt t="47496" x="2243138" y="6029325"/>
          <p14:tracePt t="47513" x="2286000" y="6048375"/>
          <p14:tracePt t="47529" x="2333625" y="6057900"/>
          <p14:tracePt t="47546" x="2362200" y="6062663"/>
          <p14:tracePt t="47562" x="2376488" y="6062663"/>
          <p14:tracePt t="47579" x="2386013" y="6062663"/>
          <p14:tracePt t="47596" x="2395538" y="6062663"/>
          <p14:tracePt t="47612" x="2405063" y="6062663"/>
          <p14:tracePt t="47683" x="2409825" y="6062663"/>
          <p14:tracePt t="49432" x="2424113" y="6015038"/>
          <p14:tracePt t="49439" x="2452688" y="5943600"/>
          <p14:tracePt t="49448" x="2476500" y="5876925"/>
          <p14:tracePt t="49463" x="2509838" y="5791200"/>
          <p14:tracePt t="49479" x="2538413" y="5715000"/>
          <p14:tracePt t="49496" x="2571750" y="5595938"/>
          <p14:tracePt t="49512" x="2605088" y="5481638"/>
          <p14:tracePt t="49545" x="2657475" y="5262563"/>
          <p14:tracePt t="49579" x="2714625" y="4962525"/>
          <p14:tracePt t="49595" x="2724150" y="4872038"/>
          <p14:tracePt t="49612" x="2738438" y="4800600"/>
          <p14:tracePt t="49629" x="2752725" y="4748213"/>
          <p14:tracePt t="49631" x="2757488" y="4724400"/>
          <p14:tracePt t="49645" x="2771775" y="4672013"/>
          <p14:tracePt t="49662" x="2781300" y="4643438"/>
          <p14:tracePt t="49679" x="2786063" y="4610100"/>
          <p14:tracePt t="49696" x="2790825" y="4595813"/>
          <p14:tracePt t="49712" x="2800350" y="4586288"/>
          <p14:tracePt t="49729" x="2800350" y="4576763"/>
          <p14:tracePt t="49746" x="2800350" y="4572000"/>
          <p14:tracePt t="49763" x="2809875" y="4557713"/>
          <p14:tracePt t="49779" x="2814638" y="4533900"/>
          <p14:tracePt t="49796" x="2828925" y="4510088"/>
          <p14:tracePt t="49812" x="2847975" y="4476750"/>
          <p14:tracePt t="49829" x="2871788" y="4438650"/>
          <p14:tracePt t="49846" x="2876550" y="4424363"/>
          <p14:tracePt t="49862" x="2881313" y="4410075"/>
          <p14:tracePt t="49879" x="2886075" y="4405313"/>
          <p14:tracePt t="49895" x="2886075" y="4395788"/>
          <p14:tracePt t="49912" x="2876550" y="4386263"/>
          <p14:tracePt t="49929" x="2852738" y="4367213"/>
          <p14:tracePt t="49946" x="2809875" y="4348163"/>
          <p14:tracePt t="49962" x="2719388" y="4329113"/>
          <p14:tracePt t="49979" x="2652713" y="4319588"/>
          <p14:tracePt t="49996" x="2581275" y="4319588"/>
          <p14:tracePt t="50012" x="2514600" y="4319588"/>
          <p14:tracePt t="50029" x="2490788" y="4319588"/>
          <p14:tracePt t="50046" x="2476500" y="4319588"/>
          <p14:tracePt t="50062" x="2471738" y="4319588"/>
          <p14:tracePt t="50079" x="2466975" y="4319588"/>
          <p14:tracePt t="50096" x="2462213" y="4319588"/>
          <p14:tracePt t="50113" x="2457450" y="4319588"/>
          <p14:tracePt t="50149" x="2457450" y="4314825"/>
          <p14:tracePt t="50157" x="2462213" y="4314825"/>
          <p14:tracePt t="50162" x="2466975" y="4310063"/>
          <p14:tracePt t="50179" x="2509838" y="4305300"/>
          <p14:tracePt t="50196" x="2562225" y="4291013"/>
          <p14:tracePt t="50212" x="2676525" y="4276725"/>
          <p14:tracePt t="50229" x="2757488" y="4271963"/>
          <p14:tracePt t="50246" x="2838450" y="4271963"/>
          <p14:tracePt t="50262" x="2952750" y="4271963"/>
          <p14:tracePt t="50279" x="3005138" y="4271963"/>
          <p14:tracePt t="50296" x="3048000" y="4271963"/>
          <p14:tracePt t="50312" x="3086100" y="4271963"/>
          <p14:tracePt t="50329" x="3186113" y="4281488"/>
          <p14:tracePt t="50346" x="3233738" y="4286250"/>
          <p14:tracePt t="50362" x="3286125" y="4286250"/>
          <p14:tracePt t="50379" x="3333750" y="4286250"/>
          <p14:tracePt t="50396" x="3371850" y="4286250"/>
          <p14:tracePt t="50412" x="3390900" y="4286250"/>
          <p14:tracePt t="50429" x="3405188" y="4286250"/>
          <p14:tracePt t="50446" x="3414713" y="4286250"/>
          <p14:tracePt t="50462" x="3424238" y="4286250"/>
          <p14:tracePt t="50479" x="3429000" y="4286250"/>
          <p14:tracePt t="51101" x="3414713" y="4286250"/>
          <p14:tracePt t="51108" x="3405188" y="4291013"/>
          <p14:tracePt t="51119" x="3386138" y="4295775"/>
          <p14:tracePt t="51132" x="3367088" y="4295775"/>
          <p14:tracePt t="51146" x="3352800" y="4295775"/>
          <p14:tracePt t="51162" x="3343275" y="4295775"/>
          <p14:tracePt t="51195" x="3333750" y="4295775"/>
          <p14:tracePt t="51229" x="3309938" y="4319588"/>
          <p14:tracePt t="51246" x="3262313" y="4424363"/>
          <p14:tracePt t="51262" x="3190875" y="4657725"/>
          <p14:tracePt t="51279" x="3124200" y="4872038"/>
          <p14:tracePt t="51296" x="3052763" y="5143500"/>
          <p14:tracePt t="51313" x="3014663" y="5291138"/>
          <p14:tracePt t="51329" x="2971800" y="5553075"/>
          <p14:tracePt t="51346" x="2952750" y="5667375"/>
          <p14:tracePt t="51362" x="2947988" y="5748338"/>
          <p14:tracePt t="51379" x="2947988" y="5810250"/>
          <p14:tracePt t="51396" x="2962275" y="5886450"/>
          <p14:tracePt t="51412" x="2976563" y="5934075"/>
          <p14:tracePt t="51429" x="2995613" y="6000750"/>
          <p14:tracePt t="51445" x="3014663" y="6067425"/>
          <p14:tracePt t="51462" x="3024188" y="6100763"/>
          <p14:tracePt t="51479" x="3043238" y="6129338"/>
          <p14:tracePt t="51495" x="3052763" y="6143625"/>
          <p14:tracePt t="51512" x="3076575" y="6167438"/>
          <p14:tracePt t="51529" x="3095625" y="6176963"/>
          <p14:tracePt t="51546" x="3119438" y="6186488"/>
          <p14:tracePt t="51563" x="3148013" y="6186488"/>
          <p14:tracePt t="51579" x="3200400" y="6167438"/>
          <p14:tracePt t="51596" x="3262313" y="6110288"/>
          <p14:tracePt t="51612" x="3324225" y="6029325"/>
          <p14:tracePt t="51629" x="3390900" y="5938838"/>
          <p14:tracePt t="51631" x="3424238" y="5900738"/>
          <p14:tracePt t="51645" x="3471863" y="5810250"/>
          <p14:tracePt t="51662" x="3538538" y="5691188"/>
          <p14:tracePt t="51679" x="3590925" y="5581650"/>
          <p14:tracePt t="51695" x="3643313" y="5448300"/>
          <p14:tracePt t="51712" x="3667125" y="5362575"/>
          <p14:tracePt t="51729" x="3667125" y="5281613"/>
          <p14:tracePt t="51745" x="3667125" y="5181600"/>
          <p14:tracePt t="51762" x="3643313" y="5048250"/>
          <p14:tracePt t="51779" x="3629025" y="4976813"/>
          <p14:tracePt t="51795" x="3595688" y="4900613"/>
          <p14:tracePt t="51813" x="3576638" y="4848225"/>
          <p14:tracePt t="51829" x="3552825" y="4786313"/>
          <p14:tracePt t="51846" x="3533775" y="4743450"/>
          <p14:tracePt t="51862" x="3519488" y="4710113"/>
          <p14:tracePt t="51879" x="3500438" y="4676775"/>
          <p14:tracePt t="51895" x="3481388" y="4652963"/>
          <p14:tracePt t="51912" x="3462338" y="4638675"/>
          <p14:tracePt t="51929" x="3438525" y="4614863"/>
          <p14:tracePt t="51945" x="3390900" y="4576763"/>
          <p14:tracePt t="51962" x="3352800" y="4557713"/>
          <p14:tracePt t="51979" x="3324225" y="4538663"/>
          <p14:tracePt t="51995" x="3295650" y="4529138"/>
          <p14:tracePt t="52012" x="3248025" y="4510088"/>
          <p14:tracePt t="52029" x="3224213" y="4505325"/>
          <p14:tracePt t="52045" x="3195638" y="4500563"/>
          <p14:tracePt t="52062" x="3167063" y="4500563"/>
          <p14:tracePt t="52079" x="3119438" y="4500563"/>
          <p14:tracePt t="52095" x="3086100" y="4500563"/>
          <p14:tracePt t="52112" x="3038475" y="4514850"/>
          <p14:tracePt t="52129" x="2995613" y="4519613"/>
          <p14:tracePt t="52130" x="2976563" y="4524375"/>
          <p14:tracePt t="52145" x="2947988" y="4529138"/>
          <p14:tracePt t="52162" x="2928938" y="4538663"/>
          <p14:tracePt t="52179" x="2905125" y="4548188"/>
          <p14:tracePt t="52195" x="2886075" y="4557713"/>
          <p14:tracePt t="52212" x="2881313" y="4557713"/>
          <p14:tracePt t="52229" x="2876550" y="4557713"/>
          <p14:tracePt t="52262" x="2881313" y="4567238"/>
          <p14:tracePt t="52279" x="2914650" y="4572000"/>
          <p14:tracePt t="52295" x="3000375" y="4581525"/>
          <p14:tracePt t="52312" x="3105150" y="4576763"/>
          <p14:tracePt t="52329" x="3309938" y="4557713"/>
          <p14:tracePt t="52345" x="3476625" y="4543425"/>
          <p14:tracePt t="52362" x="3609975" y="4533900"/>
          <p14:tracePt t="52379" x="3771900" y="4519613"/>
          <p14:tracePt t="52395" x="3871913" y="4519613"/>
          <p14:tracePt t="52412" x="3952875" y="4519613"/>
          <p14:tracePt t="52429" x="4000500" y="4519613"/>
          <p14:tracePt t="52445" x="4048125" y="4524375"/>
          <p14:tracePt t="52462" x="4057650" y="4524375"/>
          <p14:tracePt t="52479" x="4067175" y="4524375"/>
          <p14:tracePt t="52495" x="4076700" y="4524375"/>
          <p14:tracePt t="52512" x="4076700" y="4533900"/>
          <p14:tracePt t="52529" x="4071938" y="4548188"/>
          <p14:tracePt t="52545" x="4024313" y="4591050"/>
          <p14:tracePt t="52562" x="3933825" y="4662488"/>
          <p14:tracePt t="52579" x="3752850" y="4767263"/>
          <p14:tracePt t="52595" x="3609975" y="4829175"/>
          <p14:tracePt t="52612" x="3481388" y="4881563"/>
          <p14:tracePt t="52629" x="3376613" y="4933950"/>
          <p14:tracePt t="52645" x="3338513" y="4967288"/>
          <p14:tracePt t="52662" x="3314700" y="4976813"/>
          <p14:tracePt t="52679" x="3305175" y="4991100"/>
          <p14:tracePt t="52695" x="3305175" y="5000625"/>
          <p14:tracePt t="52712" x="3309938" y="5000625"/>
          <p14:tracePt t="52729" x="3376613" y="5000625"/>
          <p14:tracePt t="52745" x="3490913" y="4986338"/>
          <p14:tracePt t="52762" x="3667125" y="4986338"/>
          <p14:tracePt t="52779" x="3757613" y="4986338"/>
          <p14:tracePt t="52796" x="3829050" y="4991100"/>
          <p14:tracePt t="52814" x="3886200" y="5010150"/>
          <p14:tracePt t="52829" x="3933825" y="5062538"/>
          <p14:tracePt t="52845" x="3952875" y="5176838"/>
          <p14:tracePt t="52862" x="3938588" y="5343525"/>
          <p14:tracePt t="52879" x="3838575" y="5719763"/>
          <p14:tracePt t="52895" x="3767138" y="5891213"/>
          <p14:tracePt t="52912" x="3686175" y="6057900"/>
          <p14:tracePt t="52929" x="3624263" y="6186488"/>
          <p14:tracePt t="52945" x="3590925" y="6272213"/>
          <p14:tracePt t="52962" x="3586163" y="6286500"/>
          <p14:tracePt t="52979" x="3571875" y="6300788"/>
          <p14:tracePt t="52996" x="3571875" y="6305550"/>
          <p14:tracePt t="53012" x="3571875" y="6310313"/>
          <p14:tracePt t="53029" x="3571875" y="6315075"/>
          <p14:tracePt t="53226" x="3576638" y="6200775"/>
          <p14:tracePt t="53232" x="3576638" y="6091238"/>
          <p14:tracePt t="53245" x="3576638" y="5981700"/>
          <p14:tracePt t="53262" x="3600450" y="5534025"/>
          <p14:tracePt t="53279" x="3614738" y="5386388"/>
          <p14:tracePt t="53296" x="3614738" y="5319713"/>
          <p14:tracePt t="53312" x="3614738" y="5286375"/>
          <p14:tracePt t="53329" x="3614738" y="5276850"/>
          <p14:tracePt t="53345" x="3614738" y="5267325"/>
          <p14:tracePt t="53362" x="3614738" y="5262563"/>
          <p14:tracePt t="53379" x="3614738" y="5257800"/>
          <p14:tracePt t="53630" x="3624263" y="5291138"/>
          <p14:tracePt t="53637" x="3629025" y="5338763"/>
          <p14:tracePt t="53645" x="3638550" y="5405438"/>
          <p14:tracePt t="53663" x="3667125" y="5586413"/>
          <p14:tracePt t="53679" x="3676650" y="5743575"/>
          <p14:tracePt t="53695" x="3681413" y="5900738"/>
          <p14:tracePt t="53712" x="3681413" y="5972175"/>
          <p14:tracePt t="53729" x="3671888" y="6043613"/>
          <p14:tracePt t="53745" x="3657600" y="6091238"/>
          <p14:tracePt t="53762" x="3648075" y="6148388"/>
          <p14:tracePt t="53779" x="3643313" y="6167438"/>
          <p14:tracePt t="53795" x="3638550" y="6186488"/>
          <p14:tracePt t="53812" x="3638550" y="6200775"/>
          <p14:tracePt t="53828" x="3638550" y="6205538"/>
          <p14:tracePt t="53845" x="3638550" y="6210300"/>
          <p14:tracePt t="53862" x="3638550" y="6215063"/>
          <p14:tracePt t="54246" x="3705225" y="6072188"/>
          <p14:tracePt t="54254" x="3829050" y="5853113"/>
          <p14:tracePt t="54262" x="3900488" y="5738813"/>
          <p14:tracePt t="54279" x="4100513" y="5438775"/>
          <p14:tracePt t="54295" x="4319588" y="5176838"/>
          <p14:tracePt t="54312" x="4576763" y="4948238"/>
          <p14:tracePt t="54346" x="5043488" y="4610100"/>
          <p14:tracePt t="54379" x="5524500" y="4305300"/>
          <p14:tracePt t="54396" x="5667375" y="4233863"/>
          <p14:tracePt t="54412" x="5800725" y="4167188"/>
          <p14:tracePt t="54429" x="5919788" y="4105275"/>
          <p14:tracePt t="54446" x="6024563" y="4052888"/>
          <p14:tracePt t="54462" x="6048375" y="4033838"/>
          <p14:tracePt t="54479" x="6062663" y="4029075"/>
          <p14:tracePt t="54496" x="6067425" y="4024313"/>
          <p14:tracePt t="54687" x="6115050" y="3933825"/>
          <p14:tracePt t="54694" x="6148388" y="3852863"/>
          <p14:tracePt t="54701" x="6181725" y="3790950"/>
          <p14:tracePt t="54712" x="6215063" y="3738563"/>
          <p14:tracePt t="54729" x="6267450" y="3681413"/>
          <p14:tracePt t="54747" x="6305550" y="3633788"/>
          <p14:tracePt t="54762" x="6334125" y="3590925"/>
          <p14:tracePt t="54778" x="6338888" y="3581400"/>
          <p14:tracePt t="54795" x="6348413" y="3576638"/>
          <p14:tracePt t="54812" x="6353175" y="3567113"/>
          <p14:tracePt t="54828" x="6353175" y="3562350"/>
          <p14:tracePt t="54845" x="6353175" y="3557588"/>
          <p14:tracePt t="54862" x="6353175" y="3552825"/>
          <p14:tracePt t="54878" x="6353175" y="3533775"/>
          <p14:tracePt t="54895" x="6353175" y="3519488"/>
          <p14:tracePt t="54912" x="6353175" y="3509963"/>
          <p14:tracePt t="54929" x="6353175" y="3505200"/>
          <p14:tracePt t="54945" x="6353175" y="3500438"/>
          <p14:tracePt t="54966" x="6343650" y="3500438"/>
          <p14:tracePt t="54978" x="6329363" y="3500438"/>
          <p14:tracePt t="54995" x="6281738" y="3519488"/>
          <p14:tracePt t="55012" x="6229350" y="3548063"/>
          <p14:tracePt t="55029" x="6143625" y="3576638"/>
          <p14:tracePt t="55045" x="6057900" y="3609975"/>
          <p14:tracePt t="55062" x="5934075" y="3638550"/>
          <p14:tracePt t="55078" x="5862638" y="3652838"/>
          <p14:tracePt t="55095" x="5791200" y="3662363"/>
          <p14:tracePt t="55112" x="5710238" y="3667125"/>
          <p14:tracePt t="55128" x="5605463" y="3667125"/>
          <p14:tracePt t="55145" x="5562600" y="3648075"/>
          <p14:tracePt t="55162" x="5529263" y="3614738"/>
          <p14:tracePt t="55179" x="5486400" y="3538538"/>
          <p14:tracePt t="55195" x="5467350" y="3400425"/>
          <p14:tracePt t="55212" x="5467350" y="3343275"/>
          <p14:tracePt t="55229" x="5495925" y="3286125"/>
          <p14:tracePt t="55245" x="5553075" y="3214688"/>
          <p14:tracePt t="55262" x="5643563" y="3114675"/>
          <p14:tracePt t="55278" x="5700713" y="3071813"/>
          <p14:tracePt t="55295" x="5753100" y="3052763"/>
          <p14:tracePt t="55312" x="5829300" y="3048000"/>
          <p14:tracePt t="55328" x="5881688" y="3067050"/>
          <p14:tracePt t="55345" x="5929313" y="3100388"/>
          <p14:tracePt t="55362" x="5967413" y="3133725"/>
          <p14:tracePt t="55378" x="6015038" y="3214688"/>
          <p14:tracePt t="55395" x="6034088" y="3300413"/>
          <p14:tracePt t="55412" x="6038850" y="3381375"/>
          <p14:tracePt t="55430" x="6024563" y="3443288"/>
          <p14:tracePt t="55446" x="5972175" y="3509963"/>
          <p14:tracePt t="55463" x="5905500" y="3548063"/>
          <p14:tracePt t="55479" x="5838825" y="3581400"/>
          <p14:tracePt t="55497" x="5710238" y="3605213"/>
          <p14:tracePt t="55513" x="5619750" y="3605213"/>
          <p14:tracePt t="55529" x="5548313" y="3595688"/>
          <p14:tracePt t="55545" x="5510213" y="3567113"/>
          <p14:tracePt t="55562" x="5434013" y="3419475"/>
          <p14:tracePt t="55579" x="5434013" y="3328988"/>
          <p14:tracePt t="55596" x="5448300" y="3224213"/>
          <p14:tracePt t="55613" x="5495925" y="3105150"/>
          <p14:tracePt t="55629" x="5605463" y="2952750"/>
          <p14:tracePt t="55645" x="5667375" y="2900363"/>
          <p14:tracePt t="55662" x="5734050" y="2862263"/>
          <p14:tracePt t="55678" x="5862638" y="2847975"/>
          <p14:tracePt t="55695" x="5948363" y="2881313"/>
          <p14:tracePt t="55712" x="6005513" y="2933700"/>
          <p14:tracePt t="55730" x="6062663" y="3014663"/>
          <p14:tracePt t="55747" x="6100763" y="3157538"/>
          <p14:tracePt t="55762" x="6100763" y="3300413"/>
          <p14:tracePt t="55779" x="6048375" y="3400425"/>
          <p14:tracePt t="55795" x="5967413" y="3481388"/>
          <p14:tracePt t="55813" x="5767388" y="3576638"/>
          <p14:tracePt t="55829" x="5595938" y="3624263"/>
          <p14:tracePt t="55863" x="5424488" y="3629025"/>
          <p14:tracePt t="55865" x="5395913" y="3619500"/>
          <p14:tracePt t="55878" x="5362575" y="3590925"/>
          <p14:tracePt t="55895" x="5319713" y="3500438"/>
          <p14:tracePt t="55912" x="5319713" y="3409950"/>
          <p14:tracePt t="55929" x="5338763" y="3348038"/>
          <p14:tracePt t="55945" x="5410200" y="3262313"/>
          <p14:tracePt t="55962" x="5500688" y="3195638"/>
          <p14:tracePt t="55978" x="5595938" y="3171825"/>
          <p14:tracePt t="55995" x="5676900" y="3167063"/>
          <p14:tracePt t="56012" x="5705475" y="3171825"/>
          <p14:tracePt t="56029" x="5715000" y="3181350"/>
          <p14:tracePt t="56047" x="5719763" y="3195638"/>
          <p14:tracePt t="56062" x="5681663" y="3257550"/>
          <p14:tracePt t="56079" x="5619750" y="3328988"/>
          <p14:tracePt t="56095" x="5543550" y="3395663"/>
          <p14:tracePt t="56112" x="5462588" y="3448050"/>
          <p14:tracePt t="56129" x="5395913" y="3490913"/>
          <p14:tracePt t="56150" x="5381625" y="3500438"/>
          <p14:tracePt t="56162" x="5376863" y="3500438"/>
          <p14:tracePt t="56402" x="5305425" y="3519488"/>
          <p14:tracePt t="56409" x="5195888" y="3548063"/>
          <p14:tracePt t="56416" x="5091113" y="3586163"/>
          <p14:tracePt t="56429" x="4886325" y="3652838"/>
          <p14:tracePt t="56445" x="4681538" y="3705225"/>
          <p14:tracePt t="56462" x="4491038" y="3743325"/>
          <p14:tracePt t="56479" x="4348163" y="3752850"/>
          <p14:tracePt t="56496" x="4167188" y="3752850"/>
          <p14:tracePt t="56512" x="3967163" y="3748088"/>
          <p14:tracePt t="56529" x="3895725" y="3724275"/>
          <p14:tracePt t="56546" x="3838575" y="3705225"/>
          <p14:tracePt t="56562" x="3800475" y="3686175"/>
          <p14:tracePt t="56579" x="3786188" y="3676650"/>
          <p14:tracePt t="57526" x="3795713" y="3681413"/>
          <p14:tracePt t="57533" x="3819525" y="3695700"/>
          <p14:tracePt t="57546" x="3848100" y="3709988"/>
          <p14:tracePt t="57562" x="3943350" y="3767138"/>
          <p14:tracePt t="57578" x="4010025" y="3795713"/>
          <p14:tracePt t="57595" x="4062413" y="3824288"/>
          <p14:tracePt t="57628" x="4200525" y="3895725"/>
          <p14:tracePt t="57662" x="4376738" y="3971925"/>
          <p14:tracePt t="57678" x="4500563" y="4043363"/>
          <p14:tracePt t="57695" x="4586288" y="4076700"/>
          <p14:tracePt t="57712" x="4652963" y="4105275"/>
          <p14:tracePt t="57728" x="4738688" y="4133850"/>
          <p14:tracePt t="57745" x="4862513" y="4181475"/>
          <p14:tracePt t="57762" x="4924425" y="4195763"/>
          <p14:tracePt t="57778" x="4986338" y="4219575"/>
          <p14:tracePt t="57795" x="5057775" y="4248150"/>
          <p14:tracePt t="57812" x="5095875" y="4276725"/>
          <p14:tracePt t="57828" x="5153025" y="4310063"/>
          <p14:tracePt t="57845" x="5195888" y="4333875"/>
          <p14:tracePt t="57862" x="5257800" y="4381500"/>
          <p14:tracePt t="57878" x="5295900" y="4405313"/>
          <p14:tracePt t="57895" x="5319713" y="4433888"/>
          <p14:tracePt t="57912" x="5343525" y="4457700"/>
          <p14:tracePt t="57928" x="5372100" y="4495800"/>
          <p14:tracePt t="57945" x="5381625" y="4519613"/>
          <p14:tracePt t="57962" x="5386388" y="4533900"/>
          <p14:tracePt t="57978" x="5386388" y="4543425"/>
          <p14:tracePt t="58237" x="5400675" y="4543425"/>
          <p14:tracePt t="58245" x="5414963" y="4543425"/>
          <p14:tracePt t="58252" x="5429250" y="4548188"/>
          <p14:tracePt t="58262" x="5438775" y="4557713"/>
          <p14:tracePt t="58278" x="5453063" y="4562475"/>
          <p14:tracePt t="58295" x="5472113" y="4567238"/>
          <p14:tracePt t="58312" x="5481638" y="4576763"/>
          <p14:tracePt t="58328" x="5486400" y="4576763"/>
          <p14:tracePt t="58345" x="5495925" y="4576763"/>
          <p14:tracePt t="58362" x="5495925" y="4581525"/>
          <p14:tracePt t="58378" x="5495925" y="4586288"/>
          <p14:tracePt t="58395" x="5495925" y="4600575"/>
          <p14:tracePt t="58412" x="5495925" y="4614863"/>
          <p14:tracePt t="58428" x="5495925" y="4629150"/>
          <p14:tracePt t="58445" x="5495925" y="4633913"/>
          <p14:tracePt t="58462" x="5495925" y="4643438"/>
          <p14:tracePt t="58478" x="5495925" y="4648200"/>
          <p14:tracePt t="58737" x="5495925" y="4652963"/>
          <p14:tracePt t="58752" x="5491163" y="4657725"/>
          <p14:tracePt t="58833" x="5486400" y="4657725"/>
          <p14:tracePt t="58840" x="5481638" y="4662488"/>
          <p14:tracePt t="58855" x="5476875" y="4667250"/>
          <p14:tracePt t="58862" x="5472113" y="4667250"/>
          <p14:tracePt t="58878" x="5467350" y="4676775"/>
          <p14:tracePt t="58895" x="5462588" y="4676775"/>
          <p14:tracePt t="58912" x="5448300" y="4681538"/>
          <p14:tracePt t="58928" x="5429250" y="4686300"/>
          <p14:tracePt t="58945" x="5419725" y="4686300"/>
          <p14:tracePt t="58961" x="5410200" y="4686300"/>
          <p14:tracePt t="58979" x="5405438" y="4686300"/>
          <p14:tracePt t="58995" x="5400675" y="4686300"/>
          <p14:tracePt t="59230" x="5405438" y="4686300"/>
          <p14:tracePt t="59347" x="5410200" y="4686300"/>
          <p14:tracePt t="59354" x="5414963" y="4686300"/>
          <p14:tracePt t="59369" x="5429250" y="4686300"/>
          <p14:tracePt t="59378" x="5434013" y="4686300"/>
          <p14:tracePt t="59395" x="5462588" y="4672013"/>
          <p14:tracePt t="59412" x="5495925" y="4667250"/>
          <p14:tracePt t="59428" x="5557838" y="4662488"/>
          <p14:tracePt t="59445" x="5595938" y="4662488"/>
          <p14:tracePt t="59461" x="5614988" y="4662488"/>
          <p14:tracePt t="59478" x="5634038" y="4662488"/>
          <p14:tracePt t="59495" x="5657850" y="4662488"/>
          <p14:tracePt t="59511" x="5662613" y="4662488"/>
          <p14:tracePt t="59528" x="5667375" y="4662488"/>
          <p14:tracePt t="59545" x="5676900" y="4662488"/>
          <p14:tracePt t="59633" x="5681663" y="4662488"/>
          <p14:tracePt t="59640" x="5686425" y="4662488"/>
          <p14:tracePt t="59656" x="5691188" y="4662488"/>
          <p14:tracePt t="59663" x="5695950" y="4662488"/>
          <p14:tracePt t="59678" x="5705475" y="4662488"/>
          <p14:tracePt t="59695" x="5715000" y="4662488"/>
          <p14:tracePt t="59711" x="5729288" y="4662488"/>
          <p14:tracePt t="59728" x="5743575" y="4662488"/>
          <p14:tracePt t="59745" x="5757863" y="4662488"/>
          <p14:tracePt t="59762" x="5762625" y="4662488"/>
          <p14:tracePt t="59778" x="5772150" y="4662488"/>
          <p14:tracePt t="59795" x="5786438" y="4662488"/>
          <p14:tracePt t="59811" x="5791200" y="4662488"/>
          <p14:tracePt t="59828" x="5800725" y="4662488"/>
          <p14:tracePt t="59845" x="5810250" y="4662488"/>
          <p14:tracePt t="59861" x="5824538" y="4662488"/>
          <p14:tracePt t="59878" x="5829300" y="4662488"/>
          <p14:tracePt t="59895" x="5843588" y="4662488"/>
          <p14:tracePt t="59911" x="5853113" y="4662488"/>
          <p14:tracePt t="59928" x="5862638" y="4662488"/>
          <p14:tracePt t="59945" x="5867400" y="4662488"/>
          <p14:tracePt t="59961" x="5872163" y="4662488"/>
          <p14:tracePt t="59995" x="5876925" y="4662488"/>
          <p14:tracePt t="60332" x="5886450" y="4652963"/>
          <p14:tracePt t="60339" x="5905500" y="4648200"/>
          <p14:tracePt t="60347" x="5919788" y="4643438"/>
          <p14:tracePt t="60361" x="5953125" y="4638675"/>
          <p14:tracePt t="60378" x="5981700" y="4624388"/>
          <p14:tracePt t="60395" x="6015038" y="4619625"/>
          <p14:tracePt t="60412" x="6038850" y="4614863"/>
          <p14:tracePt t="60445" x="6129338" y="4600575"/>
          <p14:tracePt t="60478" x="6210300" y="4600575"/>
          <p14:tracePt t="60495" x="6238875" y="4600575"/>
          <p14:tracePt t="60511" x="6262688" y="4595813"/>
          <p14:tracePt t="60528" x="6291263" y="4595813"/>
          <p14:tracePt t="60545" x="6329363" y="4595813"/>
          <p14:tracePt t="60561" x="6357938" y="4595813"/>
          <p14:tracePt t="60578" x="6386513" y="4595813"/>
          <p14:tracePt t="60595" x="6419850" y="4595813"/>
          <p14:tracePt t="60611" x="6467475" y="4595813"/>
          <p14:tracePt t="60628" x="6491288" y="4595813"/>
          <p14:tracePt t="60645" x="6510338" y="4595813"/>
          <p14:tracePt t="60661" x="6534150" y="4595813"/>
          <p14:tracePt t="60678" x="6553200" y="4595813"/>
          <p14:tracePt t="60695" x="6562725" y="4595813"/>
          <p14:tracePt t="60711" x="6572250" y="4595813"/>
          <p14:tracePt t="60728" x="6581775" y="4595813"/>
          <p14:tracePt t="60745" x="6586538" y="4595813"/>
          <p14:tracePt t="60762" x="6591300" y="4595813"/>
          <p14:tracePt t="60963" x="6548438" y="4595813"/>
          <p14:tracePt t="60970" x="6491288" y="4600575"/>
          <p14:tracePt t="60978" x="6443663" y="4605338"/>
          <p14:tracePt t="60995" x="6334125" y="4605338"/>
          <p14:tracePt t="61011" x="6253163" y="4624388"/>
          <p14:tracePt t="61028" x="6172200" y="4624388"/>
          <p14:tracePt t="61045" x="6015038" y="4629150"/>
          <p14:tracePt t="61061" x="5900738" y="4629150"/>
          <p14:tracePt t="61078" x="5834063" y="4629150"/>
          <p14:tracePt t="61095" x="5762625" y="4629150"/>
          <p14:tracePt t="61111" x="5686425" y="4629150"/>
          <p14:tracePt t="61128" x="5653088" y="4629150"/>
          <p14:tracePt t="61145" x="5610225" y="4629150"/>
          <p14:tracePt t="61161" x="5567363" y="4629150"/>
          <p14:tracePt t="61178" x="5529263" y="4629150"/>
          <p14:tracePt t="61195" x="5505450" y="4629150"/>
          <p14:tracePt t="61211" x="5491163" y="4629150"/>
          <p14:tracePt t="61228" x="5481638" y="4629150"/>
          <p14:tracePt t="61245" x="5476875" y="4629150"/>
          <p14:tracePt t="61262" x="5472113" y="4629150"/>
          <p14:tracePt t="61295" x="5467350" y="4629150"/>
          <p14:tracePt t="62221" x="5472113" y="4629150"/>
          <p14:tracePt t="62227" x="5486400" y="4629150"/>
          <p14:tracePt t="62236" x="5495925" y="4629150"/>
          <p14:tracePt t="62244" x="5514975" y="4629150"/>
          <p14:tracePt t="62278" x="5576888" y="4629150"/>
          <p14:tracePt t="62311" x="5657850" y="4629150"/>
          <p14:tracePt t="62328" x="5681663" y="4629150"/>
          <p14:tracePt t="62345" x="5710238" y="4629150"/>
          <p14:tracePt t="62361" x="5734050" y="4629150"/>
          <p14:tracePt t="62378" x="5753100" y="4629150"/>
          <p14:tracePt t="62395" x="5776913" y="4633913"/>
          <p14:tracePt t="62411" x="5795963" y="4633913"/>
          <p14:tracePt t="62428" x="5819775" y="4633913"/>
          <p14:tracePt t="62445" x="5829300" y="4633913"/>
          <p14:tracePt t="62461" x="5843588" y="4633913"/>
          <p14:tracePt t="62478" x="5867400" y="4633913"/>
          <p14:tracePt t="62495" x="5886450" y="4633913"/>
          <p14:tracePt t="62511" x="5910263" y="4633913"/>
          <p14:tracePt t="62529" x="5924550" y="4633913"/>
          <p14:tracePt t="62545" x="5957888" y="4633913"/>
          <p14:tracePt t="62561" x="5986463" y="4633913"/>
          <p14:tracePt t="62578" x="6015038" y="4633913"/>
          <p14:tracePt t="62595" x="6072188" y="4633913"/>
          <p14:tracePt t="62611" x="6115050" y="4633913"/>
          <p14:tracePt t="62628" x="6153150" y="4633913"/>
          <p14:tracePt t="62645" x="6191250" y="4629150"/>
          <p14:tracePt t="62661" x="6248400" y="4629150"/>
          <p14:tracePt t="62678" x="6286500" y="4629150"/>
          <p14:tracePt t="62695" x="6334125" y="4624388"/>
          <p14:tracePt t="62712" x="6386513" y="4624388"/>
          <p14:tracePt t="62728" x="6467475" y="4624388"/>
          <p14:tracePt t="62745" x="6519863" y="4624388"/>
          <p14:tracePt t="62761" x="6562725" y="4629150"/>
          <p14:tracePt t="62778" x="6605588" y="4638675"/>
          <p14:tracePt t="62795" x="6648450" y="4648200"/>
          <p14:tracePt t="62811" x="6677025" y="4667250"/>
          <p14:tracePt t="62828" x="6700838" y="4676775"/>
          <p14:tracePt t="62845" x="6719888" y="4691063"/>
          <p14:tracePt t="62861" x="6729413" y="4700588"/>
          <p14:tracePt t="62878" x="6734175" y="4719638"/>
          <p14:tracePt t="62895" x="6738938" y="4738688"/>
          <p14:tracePt t="62911" x="6734175" y="4781550"/>
          <p14:tracePt t="62928" x="6715125" y="4814888"/>
          <p14:tracePt t="62945" x="6681788" y="4848225"/>
          <p14:tracePt t="62962" x="6619875" y="4891088"/>
          <p14:tracePt t="62978" x="6448425" y="4967288"/>
          <p14:tracePt t="62994" x="6353175" y="5005388"/>
          <p14:tracePt t="63011" x="6291263" y="5029200"/>
          <p14:tracePt t="63028" x="6253163" y="5038725"/>
          <p14:tracePt t="63045" x="6224588" y="5053013"/>
          <p14:tracePt t="63061" x="6219825" y="5053013"/>
          <p14:tracePt t="63147" x="6219825" y="5057775"/>
          <p14:tracePt t="63162" x="6238875" y="5062538"/>
          <p14:tracePt t="63169" x="6257925" y="5067300"/>
          <p14:tracePt t="63178" x="6281738" y="5067300"/>
          <p14:tracePt t="63195" x="6334125" y="5081588"/>
          <p14:tracePt t="63212" x="6391275" y="5081588"/>
          <p14:tracePt t="63228" x="6467475" y="5081588"/>
          <p14:tracePt t="63246" x="6510338" y="5081588"/>
          <p14:tracePt t="63261" x="6553200" y="5081588"/>
          <p14:tracePt t="63278" x="6619875" y="5086350"/>
          <p14:tracePt t="63295" x="6672263" y="5091113"/>
          <p14:tracePt t="63311" x="6705600" y="5091113"/>
          <p14:tracePt t="63328" x="6734175" y="5091113"/>
          <p14:tracePt t="63345" x="6757988" y="5091113"/>
          <p14:tracePt t="63361" x="6767513" y="5091113"/>
          <p14:tracePt t="63378" x="6772275" y="5091113"/>
          <p14:tracePt t="63395" x="6777038" y="5091113"/>
          <p14:tracePt t="63411" x="6781800" y="5100638"/>
          <p14:tracePt t="63428" x="6781800" y="5114925"/>
          <p14:tracePt t="63445" x="6767513" y="5143500"/>
          <p14:tracePt t="63461" x="6719888" y="5186363"/>
          <p14:tracePt t="63478" x="6557963" y="5276850"/>
          <p14:tracePt t="63494" x="6386513" y="5334000"/>
          <p14:tracePt t="63511" x="6205538" y="5367338"/>
          <p14:tracePt t="63528" x="6000750" y="5395913"/>
          <p14:tracePt t="63544" x="5867400" y="5395913"/>
          <p14:tracePt t="63561" x="5776913" y="5410200"/>
          <p14:tracePt t="63578" x="5715000" y="5410200"/>
          <p14:tracePt t="63594" x="5681663" y="5410200"/>
          <p14:tracePt t="63611" x="5676900" y="5410200"/>
          <p14:tracePt t="63628" x="5667375" y="5410200"/>
          <p14:tracePt t="63654" x="5672138" y="5410200"/>
          <p14:tracePt t="63662" x="5681663" y="5410200"/>
          <p14:tracePt t="63678" x="5753100" y="5405438"/>
          <p14:tracePt t="63695" x="5824538" y="5400675"/>
          <p14:tracePt t="63711" x="5915025" y="5386388"/>
          <p14:tracePt t="63728" x="6043613" y="5372100"/>
          <p14:tracePt t="63744" x="6086475" y="5372100"/>
          <p14:tracePt t="63761" x="6105525" y="5372100"/>
          <p14:tracePt t="63778" x="6115050" y="5372100"/>
          <p14:tracePt t="63794" x="6105525" y="5362575"/>
          <p14:tracePt t="63811" x="6015038" y="5348288"/>
          <p14:tracePt t="63828" x="5743575" y="5310188"/>
          <p14:tracePt t="63844" x="5172075" y="5248275"/>
          <p14:tracePt t="63862" x="4776788" y="5176838"/>
          <p14:tracePt t="63878" x="4510088" y="5114925"/>
          <p14:tracePt t="63895" x="4271963" y="5053013"/>
          <p14:tracePt t="63911" x="4071938" y="4986338"/>
          <p14:tracePt t="63928" x="4010025" y="4962525"/>
          <p14:tracePt t="63944" x="3971925" y="4953000"/>
          <p14:tracePt t="63961" x="3962400" y="4948238"/>
          <p14:tracePt t="63978" x="3952875" y="4948238"/>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제목 1"/>
          <p:cNvSpPr>
            <a:spLocks noGrp="1"/>
          </p:cNvSpPr>
          <p:nvPr>
            <p:ph type="title"/>
          </p:nvPr>
        </p:nvSpPr>
        <p:spPr/>
        <p:txBody>
          <a:bodyPr/>
          <a:lstStyle/>
          <a:p>
            <a:r>
              <a:rPr lang="en-US" altLang="ko-KR">
                <a:ea typeface="굴림" panose="020B0600000101010101" pitchFamily="50" charset="-127"/>
              </a:rPr>
              <a:t>How to handle checked exceptions</a:t>
            </a:r>
            <a:endParaRPr lang="ko-KR" altLang="en-US">
              <a:ea typeface="굴림" panose="020B0600000101010101" pitchFamily="50" charset="-127"/>
            </a:endParaRPr>
          </a:p>
        </p:txBody>
      </p:sp>
      <p:sp>
        <p:nvSpPr>
          <p:cNvPr id="44035" name="내용 개체 틀 2"/>
          <p:cNvSpPr>
            <a:spLocks noGrp="1"/>
          </p:cNvSpPr>
          <p:nvPr>
            <p:ph idx="1"/>
          </p:nvPr>
        </p:nvSpPr>
        <p:spPr>
          <a:xfrm>
            <a:off x="457200" y="1285875"/>
            <a:ext cx="8229600" cy="714375"/>
          </a:xfrm>
        </p:spPr>
        <p:txBody>
          <a:bodyPr/>
          <a:lstStyle/>
          <a:p>
            <a:r>
              <a:rPr lang="en-US" altLang="ko-KR" sz="2000"/>
              <a:t>If there are no catch or rethrows for checked exceptions, compiler will issue an error message</a:t>
            </a:r>
            <a:endParaRPr lang="ko-KR" altLang="en-US" sz="2000"/>
          </a:p>
          <a:p>
            <a:endParaRPr lang="ko-KR" altLang="en-US" sz="2000">
              <a:ea typeface="굴림" panose="020B0600000101010101" pitchFamily="50" charset="-127"/>
            </a:endParaRPr>
          </a:p>
        </p:txBody>
      </p:sp>
      <p:sp>
        <p:nvSpPr>
          <p:cNvPr id="44036"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A9865DC1-998A-4644-A18B-12AD33CDAA07}" type="slidenum">
              <a:rPr lang="en-US" altLang="ko-KR" sz="1000" smtClean="0">
                <a:latin typeface="Verdana" panose="020B0604030504040204" pitchFamily="34" charset="0"/>
                <a:ea typeface="굴림" panose="020B0600000101010101" pitchFamily="50" charset="-127"/>
              </a:rPr>
              <a:pPr>
                <a:spcBef>
                  <a:spcPct val="0"/>
                </a:spcBef>
                <a:buClrTx/>
                <a:buFontTx/>
                <a:buNone/>
              </a:pPr>
              <a:t>30</a:t>
            </a:fld>
            <a:endParaRPr lang="en-US" altLang="ko-KR" sz="1000">
              <a:latin typeface="Verdana" panose="020B0604030504040204" pitchFamily="34" charset="0"/>
              <a:ea typeface="굴림" panose="020B0600000101010101" pitchFamily="50" charset="-127"/>
            </a:endParaRPr>
          </a:p>
        </p:txBody>
      </p:sp>
      <p:sp>
        <p:nvSpPr>
          <p:cNvPr id="44037" name="Rectangle 3"/>
          <p:cNvSpPr txBox="1">
            <a:spLocks noChangeArrowheads="1"/>
          </p:cNvSpPr>
          <p:nvPr/>
        </p:nvSpPr>
        <p:spPr bwMode="auto">
          <a:xfrm>
            <a:off x="714375" y="2078038"/>
            <a:ext cx="7786688" cy="19939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hlink"/>
              </a:buClr>
              <a:buFont typeface="Wingdings" panose="05000000000000000000" pitchFamily="2" charset="2"/>
              <a:buChar char="v"/>
              <a:tabLst>
                <a:tab pos="177800" algn="l"/>
                <a:tab pos="450850" algn="l"/>
                <a:tab pos="723900" algn="l"/>
                <a:tab pos="982663" algn="l"/>
                <a:tab pos="1255713"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public class </a:t>
            </a:r>
            <a:r>
              <a:rPr lang="en-US" altLang="ko-KR" sz="1800" dirty="0" err="1">
                <a:latin typeface="Arial" panose="020B0604020202020204" pitchFamily="34" charset="0"/>
                <a:ea typeface="굴림" panose="020B0600000101010101" pitchFamily="50" charset="-127"/>
              </a:rPr>
              <a:t>CheckedException</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private static void write() {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a:t>
            </a:r>
            <a:r>
              <a:rPr lang="en-US" altLang="ko-KR" sz="1800"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 fin = new </a:t>
            </a:r>
            <a:r>
              <a:rPr lang="en-US" altLang="ko-KR" sz="1800" b="1"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a:t>
            </a:r>
            <a:r>
              <a:rPr lang="en-US" altLang="ko-KR" sz="1800" dirty="0" err="1">
                <a:latin typeface="Arial" panose="020B0604020202020204" pitchFamily="34" charset="0"/>
                <a:ea typeface="굴림" panose="020B0600000101010101" pitchFamily="50" charset="-127"/>
              </a:rPr>
              <a:t>employee.txt</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a:t>
            </a:r>
            <a:r>
              <a:rPr lang="en-US" altLang="ko-KR" sz="1800" b="1" dirty="0">
                <a:solidFill>
                  <a:srgbClr val="FF0000"/>
                </a:solidFill>
                <a:latin typeface="Arial" panose="020B0604020202020204" pitchFamily="34" charset="0"/>
                <a:ea typeface="굴림" panose="020B0600000101010101" pitchFamily="50" charset="-127"/>
              </a:rPr>
              <a:t>// unhandled exception type </a:t>
            </a:r>
            <a:r>
              <a:rPr lang="en-US" altLang="ko-KR" sz="1800" b="1" dirty="0" err="1">
                <a:solidFill>
                  <a:srgbClr val="FF0000"/>
                </a:solidFill>
                <a:latin typeface="Arial" panose="020B0604020202020204" pitchFamily="34" charset="0"/>
                <a:ea typeface="굴림" panose="020B0600000101010101" pitchFamily="50" charset="-127"/>
              </a:rPr>
              <a:t>FileNotFoundException</a:t>
            </a:r>
            <a:endParaRPr lang="ko-KR" altLang="en-US" sz="1800" b="1" dirty="0">
              <a:solidFill>
                <a:srgbClr val="FF0000"/>
              </a:solidFill>
              <a:latin typeface="Arial" panose="020B0604020202020204" pitchFamily="34" charset="0"/>
              <a:ea typeface="굴림" panose="020B0600000101010101" pitchFamily="50" charset="-127"/>
            </a:endParaRP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throw new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throw new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a:t>
            </a:r>
            <a:r>
              <a:rPr lang="en-US" altLang="ko-KR" sz="1800" b="1" dirty="0">
                <a:solidFill>
                  <a:srgbClr val="FF0000"/>
                </a:solidFill>
                <a:latin typeface="Arial" panose="020B0604020202020204" pitchFamily="34" charset="0"/>
                <a:ea typeface="굴림" panose="020B0600000101010101" pitchFamily="50" charset="-127"/>
              </a:rPr>
              <a:t>// unhandled exception type </a:t>
            </a:r>
            <a:r>
              <a:rPr lang="en-US" altLang="ko-KR" sz="1800" b="1" dirty="0" err="1">
                <a:solidFill>
                  <a:srgbClr val="FF0000"/>
                </a:solidFill>
                <a:latin typeface="Arial" panose="020B0604020202020204" pitchFamily="34" charset="0"/>
                <a:ea typeface="굴림" panose="020B0600000101010101" pitchFamily="50" charset="-127"/>
              </a:rPr>
              <a:t>MyRangeException</a:t>
            </a:r>
            <a:endParaRPr lang="en-US" altLang="ko-KR" sz="1800" b="1" dirty="0">
              <a:solidFill>
                <a:srgbClr val="FF0000"/>
              </a:solidFill>
              <a:latin typeface="Arial" panose="020B0604020202020204" pitchFamily="34" charset="0"/>
              <a:ea typeface="굴림" panose="020B0600000101010101" pitchFamily="50" charset="-127"/>
            </a:endParaRP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a:t>
            </a:r>
          </a:p>
        </p:txBody>
      </p:sp>
      <p:sp>
        <p:nvSpPr>
          <p:cNvPr id="44038" name="Rectangle 3"/>
          <p:cNvSpPr txBox="1">
            <a:spLocks noChangeArrowheads="1"/>
          </p:cNvSpPr>
          <p:nvPr/>
        </p:nvSpPr>
        <p:spPr bwMode="auto">
          <a:xfrm>
            <a:off x="714375" y="4141788"/>
            <a:ext cx="7786688" cy="2216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hlink"/>
              </a:buClr>
              <a:buFont typeface="Wingdings" panose="05000000000000000000" pitchFamily="2" charset="2"/>
              <a:buChar char="v"/>
              <a:tabLst>
                <a:tab pos="177800" algn="l"/>
                <a:tab pos="450850" algn="l"/>
                <a:tab pos="723900" algn="l"/>
                <a:tab pos="982663" algn="l"/>
                <a:tab pos="1255713"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177800" algn="l"/>
                <a:tab pos="450850" algn="l"/>
                <a:tab pos="723900" algn="l"/>
                <a:tab pos="982663" algn="l"/>
                <a:tab pos="1255713"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public class </a:t>
            </a:r>
            <a:r>
              <a:rPr lang="en-US" altLang="ko-KR" sz="1800" dirty="0" err="1">
                <a:latin typeface="Arial" panose="020B0604020202020204" pitchFamily="34" charset="0"/>
                <a:ea typeface="굴림" panose="020B0600000101010101" pitchFamily="50" charset="-127"/>
              </a:rPr>
              <a:t>CheckedException</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private static void write() </a:t>
            </a:r>
            <a:r>
              <a:rPr lang="en-US" altLang="ko-KR" sz="1800" b="1" dirty="0">
                <a:solidFill>
                  <a:srgbClr val="FF0000"/>
                </a:solidFill>
                <a:latin typeface="Arial" panose="020B0604020202020204" pitchFamily="34" charset="0"/>
                <a:ea typeface="굴림" panose="020B0600000101010101" pitchFamily="50" charset="-127"/>
              </a:rPr>
              <a:t>throws </a:t>
            </a:r>
            <a:r>
              <a:rPr lang="en-US" altLang="ko-KR" sz="1800" b="1" dirty="0" err="1">
                <a:solidFill>
                  <a:srgbClr val="FF0000"/>
                </a:solidFill>
                <a:latin typeface="Arial" panose="020B0604020202020204" pitchFamily="34" charset="0"/>
                <a:ea typeface="굴림" panose="020B0600000101010101" pitchFamily="50" charset="-127"/>
              </a:rPr>
              <a:t>IOException</a:t>
            </a:r>
            <a:r>
              <a:rPr lang="en-US" altLang="ko-KR" sz="1800" b="1" dirty="0">
                <a:solidFill>
                  <a:srgbClr val="FF0000"/>
                </a:solidFill>
                <a:latin typeface="Arial" panose="020B0604020202020204" pitchFamily="34" charset="0"/>
                <a:ea typeface="굴림" panose="020B0600000101010101" pitchFamily="50" charset="-127"/>
              </a:rPr>
              <a:t>, </a:t>
            </a:r>
            <a:r>
              <a:rPr lang="en-US" altLang="ko-KR" sz="1800" b="1" dirty="0" err="1">
                <a:solidFill>
                  <a:srgbClr val="FF0000"/>
                </a:solidFill>
                <a:latin typeface="Arial" panose="020B0604020202020204" pitchFamily="34" charset="0"/>
                <a:ea typeface="굴림" panose="020B0600000101010101" pitchFamily="50" charset="-127"/>
              </a:rPr>
              <a:t>MyRangeException</a:t>
            </a:r>
            <a:r>
              <a:rPr lang="en-US" altLang="ko-KR" sz="1800" b="1"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a:t>
            </a:r>
            <a:r>
              <a:rPr lang="en-US" altLang="ko-KR" sz="1800"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 fin = new </a:t>
            </a:r>
            <a:r>
              <a:rPr lang="en-US" altLang="ko-KR" sz="1800" b="1" dirty="0" err="1">
                <a:latin typeface="Arial" panose="020B0604020202020204" pitchFamily="34" charset="0"/>
                <a:ea typeface="굴림" panose="020B0600000101010101" pitchFamily="50" charset="-127"/>
              </a:rPr>
              <a:t>FileReader</a:t>
            </a:r>
            <a:r>
              <a:rPr lang="en-US" altLang="ko-KR" sz="1800" dirty="0">
                <a:latin typeface="Arial" panose="020B0604020202020204" pitchFamily="34" charset="0"/>
                <a:ea typeface="굴림" panose="020B0600000101010101" pitchFamily="50" charset="-127"/>
              </a:rPr>
              <a:t>("</a:t>
            </a:r>
            <a:r>
              <a:rPr lang="en-US" altLang="ko-KR" sz="1800" dirty="0" err="1">
                <a:latin typeface="Arial" panose="020B0604020202020204" pitchFamily="34" charset="0"/>
                <a:ea typeface="굴림" panose="020B0600000101010101" pitchFamily="50" charset="-127"/>
              </a:rPr>
              <a:t>employee.txt</a:t>
            </a:r>
            <a:r>
              <a:rPr lang="en-US" altLang="ko-KR" sz="1800" dirty="0">
                <a:latin typeface="Arial" panose="020B0604020202020204" pitchFamily="34" charset="0"/>
                <a:ea typeface="굴림" panose="020B0600000101010101" pitchFamily="50" charset="-127"/>
              </a:rPr>
              <a:t>") ;</a:t>
            </a:r>
            <a:endParaRPr lang="ko-KR" altLang="en-US" sz="1800" dirty="0">
              <a:latin typeface="Arial" panose="020B0604020202020204" pitchFamily="34" charset="0"/>
              <a:ea typeface="굴림" panose="020B0600000101010101" pitchFamily="50" charset="-127"/>
            </a:endParaRP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throw new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throw new </a:t>
            </a:r>
            <a:r>
              <a:rPr lang="en-US" altLang="ko-KR" sz="1800" b="1" dirty="0" err="1">
                <a:latin typeface="Arial" panose="020B0604020202020204" pitchFamily="34" charset="0"/>
                <a:ea typeface="굴림" panose="020B0600000101010101" pitchFamily="50" charset="-127"/>
              </a:rPr>
              <a:t>MyRangeException</a:t>
            </a:r>
            <a:r>
              <a:rPr lang="en-US" altLang="ko-KR" sz="1800" dirty="0">
                <a:latin typeface="Arial" panose="020B0604020202020204" pitchFamily="34" charset="0"/>
                <a:ea typeface="굴림" panose="020B0600000101010101" pitchFamily="50" charset="-127"/>
              </a:rPr>
              <a:t>() ;</a:t>
            </a:r>
            <a:r>
              <a:rPr lang="ko-KR" altLang="en-US" sz="1800"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lnSpc>
                <a:spcPct val="80000"/>
              </a:lnSpc>
              <a:spcBef>
                <a:spcPct val="0"/>
              </a:spcBef>
              <a:buClrTx/>
              <a:buFontTx/>
              <a:buNone/>
            </a:pPr>
            <a:r>
              <a:rPr lang="en-US" altLang="ko-KR" sz="1800" b="1"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public static void main(String[] args)  {</a:t>
            </a:r>
          </a:p>
          <a:p>
            <a:pPr eaLnBrk="1" hangingPunct="1">
              <a:lnSpc>
                <a:spcPct val="80000"/>
              </a:lnSpc>
              <a:spcBef>
                <a:spcPct val="0"/>
              </a:spcBef>
              <a:buClrTx/>
              <a:buFontTx/>
              <a:buNone/>
            </a:pPr>
            <a:r>
              <a:rPr lang="en-US" altLang="ko-KR" sz="1800" b="1" i="1" dirty="0">
                <a:latin typeface="Arial" panose="020B0604020202020204" pitchFamily="34" charset="0"/>
                <a:ea typeface="굴림" panose="020B0600000101010101" pitchFamily="50" charset="-127"/>
              </a:rPr>
              <a:t>		</a:t>
            </a:r>
            <a:r>
              <a:rPr lang="en-US" altLang="ko-KR" sz="1800" i="1" dirty="0">
                <a:latin typeface="Arial" panose="020B0604020202020204" pitchFamily="34" charset="0"/>
                <a:ea typeface="굴림" panose="020B0600000101010101" pitchFamily="50" charset="-127"/>
              </a:rPr>
              <a:t>write() ;</a:t>
            </a:r>
          </a:p>
          <a:p>
            <a:pPr eaLnBrk="1" hangingPunct="1">
              <a:lnSpc>
                <a:spcPct val="80000"/>
              </a:lnSpc>
              <a:spcBef>
                <a:spcPct val="0"/>
              </a:spcBef>
              <a:buClrTx/>
              <a:buFontTx/>
              <a:buNone/>
            </a:pPr>
            <a:r>
              <a:rPr lang="en-US" altLang="ko-KR" sz="1800" i="1" dirty="0">
                <a:latin typeface="Arial" panose="020B0604020202020204" pitchFamily="34" charset="0"/>
                <a:ea typeface="굴림" panose="020B0600000101010101" pitchFamily="50" charset="-127"/>
              </a:rPr>
              <a:t>	</a:t>
            </a:r>
            <a:r>
              <a:rPr lang="en-US" altLang="ko-KR" sz="1800" dirty="0">
                <a:latin typeface="Arial" panose="020B0604020202020204" pitchFamily="34" charset="0"/>
                <a:ea typeface="굴림" panose="020B0600000101010101" pitchFamily="50" charset="-127"/>
              </a:rPr>
              <a:t>}</a:t>
            </a:r>
          </a:p>
          <a:p>
            <a:pPr eaLnBrk="1" hangingPunct="1">
              <a:lnSpc>
                <a:spcPct val="80000"/>
              </a:lnSpc>
              <a:spcBef>
                <a:spcPct val="0"/>
              </a:spcBef>
              <a:buClrTx/>
              <a:buFontTx/>
              <a:buNone/>
            </a:pPr>
            <a:r>
              <a:rPr lang="en-US" altLang="ko-KR" sz="1800" dirty="0">
                <a:latin typeface="Arial" panose="020B0604020202020204" pitchFamily="34" charset="0"/>
                <a:ea typeface="굴림" panose="020B0600000101010101" pitchFamily="50" charset="-127"/>
              </a:rPr>
              <a:t>}</a:t>
            </a:r>
          </a:p>
        </p:txBody>
      </p:sp>
    </p:spTree>
  </p:cSld>
  <p:clrMapOvr>
    <a:masterClrMapping/>
  </p:clrMapOvr>
  <mc:AlternateContent xmlns:mc="http://schemas.openxmlformats.org/markup-compatibility/2006" xmlns:p14="http://schemas.microsoft.com/office/powerpoint/2010/main">
    <mc:Choice Requires="p14">
      <p:transition spd="slow" p14:dur="2000" advTm="38228"/>
    </mc:Choice>
    <mc:Fallback xmlns="">
      <p:transition spd="slow" advTm="38228"/>
    </mc:Fallback>
  </mc:AlternateContent>
  <p:extLst>
    <p:ext uri="{3A86A75C-4F4B-4683-9AE1-C65F6400EC91}">
      <p14:laserTraceLst xmlns:p14="http://schemas.microsoft.com/office/powerpoint/2010/main">
        <p14:tracePtLst>
          <p14:tracePt t="809" x="4719638" y="3567113"/>
          <p14:tracePt t="818" x="4700588" y="3395663"/>
          <p14:tracePt t="824" x="4681538" y="3267075"/>
          <p14:tracePt t="833" x="4643438" y="3090863"/>
          <p14:tracePt t="850" x="4591050" y="2767013"/>
          <p14:tracePt t="868" x="4500563" y="2533650"/>
          <p14:tracePt t="900" x="4338638" y="2305050"/>
          <p14:tracePt t="934" x="4067175" y="2138363"/>
          <p14:tracePt t="950" x="3938588" y="2095500"/>
          <p14:tracePt t="967" x="3833813" y="2071688"/>
          <p14:tracePt t="983" x="3757613" y="2038350"/>
          <p14:tracePt t="1000" x="3695700" y="2019300"/>
          <p14:tracePt t="1016" x="3667125" y="2014538"/>
          <p14:tracePt t="1033" x="3624263" y="2000250"/>
          <p14:tracePt t="1050" x="3586163" y="1995488"/>
          <p14:tracePt t="1066" x="3524250" y="1981200"/>
          <p14:tracePt t="1083" x="3486150" y="1971675"/>
          <p14:tracePt t="1100" x="3443288" y="1966913"/>
          <p14:tracePt t="1117" x="3381375" y="1952625"/>
          <p14:tracePt t="1133" x="3338513" y="1938338"/>
          <p14:tracePt t="1150" x="3309938" y="1938338"/>
          <p14:tracePt t="1167" x="3281363" y="1938338"/>
          <p14:tracePt t="1183" x="3257550" y="1938338"/>
          <p14:tracePt t="1200" x="3252788" y="1938338"/>
          <p14:tracePt t="2594" x="3248025" y="1957388"/>
          <p14:tracePt t="2602" x="3238500" y="1995488"/>
          <p14:tracePt t="2608" x="3224213" y="2033588"/>
          <p14:tracePt t="2616" x="3214688" y="2057400"/>
          <p14:tracePt t="2633" x="3205163" y="2109788"/>
          <p14:tracePt t="2650" x="3186113" y="2152650"/>
          <p14:tracePt t="2683" x="3157538" y="2266950"/>
          <p14:tracePt t="2716" x="3143250" y="2338388"/>
          <p14:tracePt t="2733" x="3128963" y="2386013"/>
          <p14:tracePt t="2750" x="3124200" y="2409825"/>
          <p14:tracePt t="2766" x="3119438" y="2419350"/>
          <p14:tracePt t="2783" x="3119438" y="2428875"/>
          <p14:tracePt t="2800" x="3119438" y="2438400"/>
          <p14:tracePt t="2817" x="3119438" y="2443163"/>
          <p14:tracePt t="2833" x="3114675" y="2447925"/>
          <p14:tracePt t="2850" x="3105150" y="2457450"/>
          <p14:tracePt t="2866" x="3081338" y="2471738"/>
          <p14:tracePt t="2883" x="3062288" y="2486025"/>
          <p14:tracePt t="2900" x="3024188" y="2500313"/>
          <p14:tracePt t="2917" x="2976563" y="2514600"/>
          <p14:tracePt t="2933" x="2947988" y="2519363"/>
          <p14:tracePt t="2950" x="2919413" y="2528888"/>
          <p14:tracePt t="2967" x="2890838" y="2538413"/>
          <p14:tracePt t="2983" x="2847975" y="2538413"/>
          <p14:tracePt t="3000" x="2819400" y="2538413"/>
          <p14:tracePt t="3016" x="2790825" y="2543175"/>
          <p14:tracePt t="3033" x="2747963" y="2543175"/>
          <p14:tracePt t="3050" x="2681288" y="2552700"/>
          <p14:tracePt t="3067" x="2638425" y="2552700"/>
          <p14:tracePt t="3083" x="2600325" y="2552700"/>
          <p14:tracePt t="3100" x="2571750" y="2552700"/>
          <p14:tracePt t="3116" x="2528888" y="2552700"/>
          <p14:tracePt t="3133" x="2490788" y="2547938"/>
          <p14:tracePt t="3150" x="2462213" y="2547938"/>
          <p14:tracePt t="3166" x="2395538" y="2543175"/>
          <p14:tracePt t="3183" x="2338388" y="2543175"/>
          <p14:tracePt t="3200" x="2276475" y="2543175"/>
          <p14:tracePt t="3217" x="2228850" y="2543175"/>
          <p14:tracePt t="3233" x="2152650" y="2543175"/>
          <p14:tracePt t="3250" x="2105025" y="2543175"/>
          <p14:tracePt t="3266" x="2052638" y="2543175"/>
          <p14:tracePt t="3283" x="1995488" y="2543175"/>
          <p14:tracePt t="3300" x="1909763" y="2543175"/>
          <p14:tracePt t="3316" x="1866900" y="2543175"/>
          <p14:tracePt t="3333" x="1833563" y="2552700"/>
          <p14:tracePt t="3350" x="1800225" y="2562225"/>
          <p14:tracePt t="3366" x="1752600" y="2614613"/>
          <p14:tracePt t="3383" x="1700213" y="2743200"/>
          <p14:tracePt t="3400" x="1657350" y="2852738"/>
          <p14:tracePt t="3416" x="1638300" y="2914650"/>
          <p14:tracePt t="3433" x="1638300" y="2943225"/>
          <p14:tracePt t="3450" x="1638300" y="2957513"/>
          <p14:tracePt t="3466" x="1638300" y="2962275"/>
          <p14:tracePt t="3483" x="1671638" y="2967038"/>
          <p14:tracePt t="3500" x="1766888" y="2957513"/>
          <p14:tracePt t="3516" x="1881188" y="2914650"/>
          <p14:tracePt t="3533" x="1995488" y="2852738"/>
          <p14:tracePt t="3550" x="2143125" y="2781300"/>
          <p14:tracePt t="3566" x="2219325" y="2743200"/>
          <p14:tracePt t="3583" x="2305050" y="2709863"/>
          <p14:tracePt t="3601" x="2366963" y="2681288"/>
          <p14:tracePt t="3617" x="2414588" y="2671763"/>
          <p14:tracePt t="3634" x="2438400" y="2657475"/>
          <p14:tracePt t="3650" x="2452688" y="2657475"/>
          <p14:tracePt t="3666" x="2462213" y="2657475"/>
          <p14:tracePt t="3683" x="2466975" y="2657475"/>
          <p14:tracePt t="3700" x="2481263" y="2657475"/>
          <p14:tracePt t="3716" x="2495550" y="2657475"/>
          <p14:tracePt t="3733" x="2543175" y="2657475"/>
          <p14:tracePt t="3750" x="2581275" y="2657475"/>
          <p14:tracePt t="3766" x="2624138" y="2652713"/>
          <p14:tracePt t="3784" x="2676525" y="2638425"/>
          <p14:tracePt t="3800" x="2714625" y="2633663"/>
          <p14:tracePt t="3816" x="2738438" y="2624138"/>
          <p14:tracePt t="3833" x="2767013" y="2614613"/>
          <p14:tracePt t="3850" x="2795588" y="2609850"/>
          <p14:tracePt t="3866" x="2838450" y="2609850"/>
          <p14:tracePt t="3883" x="2871788" y="2600325"/>
          <p14:tracePt t="3900" x="2900363" y="2590800"/>
          <p14:tracePt t="3916" x="2962275" y="2581275"/>
          <p14:tracePt t="3933" x="2995613" y="2576513"/>
          <p14:tracePt t="3950" x="3038475" y="2566988"/>
          <p14:tracePt t="3967" x="3086100" y="2562225"/>
          <p14:tracePt t="3984" x="3128963" y="2557463"/>
          <p14:tracePt t="4001" x="3152775" y="2557463"/>
          <p14:tracePt t="4016" x="3171825" y="2547938"/>
          <p14:tracePt t="4033" x="3214688" y="2538413"/>
          <p14:tracePt t="4050" x="3243263" y="2533650"/>
          <p14:tracePt t="4066" x="3281363" y="2524125"/>
          <p14:tracePt t="4083" x="3309938" y="2514600"/>
          <p14:tracePt t="4100" x="3348038" y="2505075"/>
          <p14:tracePt t="4116" x="3371850" y="2490788"/>
          <p14:tracePt t="4133" x="3395663" y="2481263"/>
          <p14:tracePt t="4150" x="3405188" y="2471738"/>
          <p14:tracePt t="4166" x="3424238" y="2447925"/>
          <p14:tracePt t="4183" x="3433763" y="2438400"/>
          <p14:tracePt t="4200" x="3443288" y="2433638"/>
          <p14:tracePt t="4217" x="3452813" y="2424113"/>
          <p14:tracePt t="4233" x="3452813" y="2409825"/>
          <p14:tracePt t="4250" x="3452813" y="2381250"/>
          <p14:tracePt t="4267" x="3433763" y="2352675"/>
          <p14:tracePt t="4284" x="3409950" y="2319338"/>
          <p14:tracePt t="4300" x="3390900" y="2300288"/>
          <p14:tracePt t="4316" x="3352800" y="2281238"/>
          <p14:tracePt t="4333" x="3319463" y="2271713"/>
          <p14:tracePt t="4350" x="3262313" y="2271713"/>
          <p14:tracePt t="4366" x="3219450" y="2271713"/>
          <p14:tracePt t="4383" x="3167063" y="2271713"/>
          <p14:tracePt t="4400" x="3124200" y="2271713"/>
          <p14:tracePt t="4416" x="3071813" y="2271713"/>
          <p14:tracePt t="4433" x="3043238" y="2276475"/>
          <p14:tracePt t="4450" x="3014663" y="2286000"/>
          <p14:tracePt t="4467" x="2981325" y="2300288"/>
          <p14:tracePt t="4483" x="2957513" y="2300288"/>
          <p14:tracePt t="4500" x="2943225" y="2309813"/>
          <p14:tracePt t="4516" x="2928938" y="2314575"/>
          <p14:tracePt t="4533" x="2914650" y="2324100"/>
          <p14:tracePt t="4550" x="2909888" y="2328863"/>
          <p14:tracePt t="4567" x="2900363" y="2338388"/>
          <p14:tracePt t="4583" x="2890838" y="2347913"/>
          <p14:tracePt t="4600" x="2881313" y="2366963"/>
          <p14:tracePt t="4616" x="2871788" y="2390775"/>
          <p14:tracePt t="4633" x="2867025" y="2405063"/>
          <p14:tracePt t="4650" x="2867025" y="2419350"/>
          <p14:tracePt t="4666" x="2867025" y="2438400"/>
          <p14:tracePt t="4683" x="2871788" y="2447925"/>
          <p14:tracePt t="4700" x="2886075" y="2466975"/>
          <p14:tracePt t="4716" x="2905125" y="2486025"/>
          <p14:tracePt t="4733" x="2933700" y="2505075"/>
          <p14:tracePt t="4750" x="2981325" y="2514600"/>
          <p14:tracePt t="4766" x="3014663" y="2524125"/>
          <p14:tracePt t="4783" x="3076575" y="2533650"/>
          <p14:tracePt t="4800" x="3119438" y="2543175"/>
          <p14:tracePt t="4816" x="3157538" y="2543175"/>
          <p14:tracePt t="4833" x="3186113" y="2543175"/>
          <p14:tracePt t="4850" x="3228975" y="2543175"/>
          <p14:tracePt t="4866" x="3267075" y="2543175"/>
          <p14:tracePt t="4883" x="3300413" y="2543175"/>
          <p14:tracePt t="4885" x="3319463" y="2538413"/>
          <p14:tracePt t="4900" x="3338513" y="2533650"/>
          <p14:tracePt t="4916" x="3381375" y="2524125"/>
          <p14:tracePt t="4933" x="3400425" y="2514600"/>
          <p14:tracePt t="4949" x="3424238" y="2509838"/>
          <p14:tracePt t="4966" x="3443288" y="2500313"/>
          <p14:tracePt t="4983" x="3452813" y="2490788"/>
          <p14:tracePt t="5000" x="3462338" y="2476500"/>
          <p14:tracePt t="5016" x="3467100" y="2452688"/>
          <p14:tracePt t="5033" x="3481388" y="2400300"/>
          <p14:tracePt t="5049" x="3481388" y="2357438"/>
          <p14:tracePt t="5066" x="3467100" y="2328863"/>
          <p14:tracePt t="5083" x="3448050" y="2295525"/>
          <p14:tracePt t="5100" x="3390900" y="2252663"/>
          <p14:tracePt t="5116" x="3348038" y="2228850"/>
          <p14:tracePt t="5133" x="3309938" y="2214563"/>
          <p14:tracePt t="5150" x="3248025" y="2200275"/>
          <p14:tracePt t="5166" x="3219450" y="2200275"/>
          <p14:tracePt t="5183" x="3190875" y="2200275"/>
          <p14:tracePt t="5199" x="3157538" y="2200275"/>
          <p14:tracePt t="5216" x="3109913" y="2200275"/>
          <p14:tracePt t="5233" x="3081338" y="2209800"/>
          <p14:tracePt t="5250" x="3057525" y="2214563"/>
          <p14:tracePt t="5266" x="3038475" y="2219325"/>
          <p14:tracePt t="5283" x="3009900" y="2233613"/>
          <p14:tracePt t="5300" x="2995613" y="2243138"/>
          <p14:tracePt t="5316" x="2976563" y="2252663"/>
          <p14:tracePt t="5334" x="2962275" y="2281238"/>
          <p14:tracePt t="5350" x="2957513" y="2300288"/>
          <p14:tracePt t="5366" x="2947988" y="2324100"/>
          <p14:tracePt t="5383" x="2947988" y="2338388"/>
          <p14:tracePt t="5399" x="2947988" y="2371725"/>
          <p14:tracePt t="5416" x="2952750" y="2381250"/>
          <p14:tracePt t="5433" x="2962275" y="2395538"/>
          <p14:tracePt t="5449" x="2971800" y="2409825"/>
          <p14:tracePt t="5466" x="2990850" y="2424113"/>
          <p14:tracePt t="5483" x="3014663" y="2433638"/>
          <p14:tracePt t="5499" x="3024188" y="2438400"/>
          <p14:tracePt t="5516" x="3038475" y="2443163"/>
          <p14:tracePt t="5533" x="3057525" y="2452688"/>
          <p14:tracePt t="5549" x="3067050" y="2452688"/>
          <p14:tracePt t="5566" x="3071813" y="2452688"/>
          <p14:tracePt t="5583" x="3081338" y="2452688"/>
          <p14:tracePt t="6106" x="3076575" y="2457450"/>
          <p14:tracePt t="6113" x="3052763" y="2462213"/>
          <p14:tracePt t="6120" x="3024188" y="2476500"/>
          <p14:tracePt t="6134" x="2995613" y="2490788"/>
          <p14:tracePt t="6149" x="2871788" y="2547938"/>
          <p14:tracePt t="6183" x="2643188" y="2638425"/>
          <p14:tracePt t="6216" x="2457450" y="2714625"/>
          <p14:tracePt t="6233" x="2390775" y="2743200"/>
          <p14:tracePt t="6250" x="2338388" y="2771775"/>
          <p14:tracePt t="6266" x="2290763" y="2781300"/>
          <p14:tracePt t="6283" x="2281238" y="2790825"/>
          <p14:tracePt t="6300" x="2271713" y="2790825"/>
          <p14:tracePt t="6509" x="2209800" y="2790825"/>
          <p14:tracePt t="6516" x="2143125" y="2781300"/>
          <p14:tracePt t="6524" x="2052638" y="2762250"/>
          <p14:tracePt t="6533" x="1981200" y="2752725"/>
          <p14:tracePt t="6549" x="1866900" y="2738438"/>
          <p14:tracePt t="6566" x="1795463" y="2714625"/>
          <p14:tracePt t="6583" x="1714500" y="2690813"/>
          <p14:tracePt t="6600" x="1690688" y="2671763"/>
          <p14:tracePt t="6616" x="1666875" y="2657475"/>
          <p14:tracePt t="6633" x="1652588" y="2647950"/>
          <p14:tracePt t="6649" x="1643063" y="2638425"/>
          <p14:tracePt t="6666" x="1638300" y="2633663"/>
          <p14:tracePt t="6683" x="1628775" y="2628900"/>
          <p14:tracePt t="6716" x="1628775" y="2624138"/>
          <p14:tracePt t="6733" x="1624013" y="2619375"/>
          <p14:tracePt t="6749" x="1619250" y="2614613"/>
          <p14:tracePt t="6766" x="1614488" y="2605088"/>
          <p14:tracePt t="6783" x="1614488" y="2600325"/>
          <p14:tracePt t="6800" x="1614488" y="2595563"/>
          <p14:tracePt t="6884" x="1609725" y="2609850"/>
          <p14:tracePt t="6891" x="1609725" y="2633663"/>
          <p14:tracePt t="6899" x="1604963" y="2657475"/>
          <p14:tracePt t="6917" x="1604963" y="2738438"/>
          <p14:tracePt t="6935" x="1590675" y="2852738"/>
          <p14:tracePt t="6950" x="1581150" y="3000375"/>
          <p14:tracePt t="6966" x="1571625" y="3148013"/>
          <p14:tracePt t="6983" x="1571625" y="3238500"/>
          <p14:tracePt t="7000" x="1562100" y="3328988"/>
          <p14:tracePt t="7016" x="1562100" y="3519488"/>
          <p14:tracePt t="7033" x="1562100" y="3629025"/>
          <p14:tracePt t="7049" x="1566863" y="3700463"/>
          <p14:tracePt t="7067" x="1566863" y="3743325"/>
          <p14:tracePt t="7083" x="1566863" y="3795713"/>
          <p14:tracePt t="7100" x="1571625" y="3824288"/>
          <p14:tracePt t="7116" x="1571625" y="3852863"/>
          <p14:tracePt t="7133" x="1571625" y="3890963"/>
          <p14:tracePt t="7149" x="1585913" y="3938588"/>
          <p14:tracePt t="7166" x="1590675" y="3967163"/>
          <p14:tracePt t="7183" x="1595438" y="4005263"/>
          <p14:tracePt t="7200" x="1609725" y="4057650"/>
          <p14:tracePt t="7216" x="1619250" y="4071938"/>
          <p14:tracePt t="7233" x="1624013" y="4090988"/>
          <p14:tracePt t="7249" x="1628775" y="4095750"/>
          <p14:tracePt t="7266" x="1638300" y="4100513"/>
          <p14:tracePt t="7283" x="1662113" y="4081463"/>
          <p14:tracePt t="7299" x="1714500" y="3995738"/>
          <p14:tracePt t="7317" x="1785938" y="3867150"/>
          <p14:tracePt t="7333" x="1833563" y="3767138"/>
          <p14:tracePt t="7349" x="1871663" y="3629025"/>
          <p14:tracePt t="7366" x="1876425" y="3529013"/>
          <p14:tracePt t="7383" x="1857375" y="3448050"/>
          <p14:tracePt t="7401" x="1833563" y="3419475"/>
          <p14:tracePt t="7416" x="1785938" y="3400425"/>
          <p14:tracePt t="7433" x="1724025" y="3386138"/>
          <p14:tracePt t="7449" x="1609725" y="3443288"/>
          <p14:tracePt t="7466" x="1547813" y="3524250"/>
          <p14:tracePt t="7483" x="1500188" y="3600450"/>
          <p14:tracePt t="7500" x="1462088" y="3686175"/>
          <p14:tracePt t="7516" x="1443038" y="3838575"/>
          <p14:tracePt t="7533" x="1447800" y="3938588"/>
          <p14:tracePt t="7549" x="1476375" y="4005263"/>
          <p14:tracePt t="7567" x="1514475" y="4052888"/>
          <p14:tracePt t="7583" x="1552575" y="4076700"/>
          <p14:tracePt t="7599" x="1590675" y="4090988"/>
          <p14:tracePt t="7616" x="1633538" y="4095750"/>
          <p14:tracePt t="7633" x="1714500" y="4062413"/>
          <p14:tracePt t="7649" x="1785938" y="3990975"/>
          <p14:tracePt t="7666" x="1843088" y="3890963"/>
          <p14:tracePt t="7683" x="1881188" y="3824288"/>
          <p14:tracePt t="7699" x="1890713" y="3695700"/>
          <p14:tracePt t="7716" x="1862138" y="3609975"/>
          <p14:tracePt t="7734" x="1828800" y="3571875"/>
          <p14:tracePt t="7750" x="1790700" y="3543300"/>
          <p14:tracePt t="7766" x="1728788" y="3538538"/>
          <p14:tracePt t="7783" x="1685925" y="3571875"/>
          <p14:tracePt t="7799" x="1652588" y="3595688"/>
          <p14:tracePt t="7816" x="1624013" y="3633788"/>
          <p14:tracePt t="7833" x="1604963" y="3648075"/>
          <p14:tracePt t="7849" x="1600200" y="3657600"/>
          <p14:tracePt t="7866" x="1595438" y="3662363"/>
          <p14:tracePt t="7883" x="1590675" y="3671888"/>
          <p14:tracePt t="8456" x="1652588" y="3629025"/>
          <p14:tracePt t="8464" x="1757363" y="3557588"/>
          <p14:tracePt t="8471" x="1890713" y="3481388"/>
          <p14:tracePt t="8483" x="1985963" y="3424238"/>
          <p14:tracePt t="8500" x="2366963" y="3167063"/>
          <p14:tracePt t="8516" x="2609850" y="3014663"/>
          <p14:tracePt t="8551" x="3048000" y="2824163"/>
          <p14:tracePt t="8583" x="3267075" y="2733675"/>
          <p14:tracePt t="8600" x="3343275" y="2686050"/>
          <p14:tracePt t="8618" x="3405188" y="2647950"/>
          <p14:tracePt t="8633" x="3438525" y="2624138"/>
          <p14:tracePt t="8649" x="3467100" y="2590800"/>
          <p14:tracePt t="8666" x="3490913" y="2566988"/>
          <p14:tracePt t="8683" x="3529013" y="2538413"/>
          <p14:tracePt t="8699" x="3552825" y="2519363"/>
          <p14:tracePt t="8716" x="3571875" y="2505075"/>
          <p14:tracePt t="8733" x="3595688" y="2490788"/>
          <p14:tracePt t="8749" x="3643313" y="2466975"/>
          <p14:tracePt t="8766" x="3676650" y="2447925"/>
          <p14:tracePt t="8783" x="3705225" y="2433638"/>
          <p14:tracePt t="8799" x="3743325" y="2405063"/>
          <p14:tracePt t="8816" x="3790950" y="2371725"/>
          <p14:tracePt t="8833" x="3814763" y="2352675"/>
          <p14:tracePt t="8849" x="3824288" y="2343150"/>
          <p14:tracePt t="8866" x="3833813" y="2338388"/>
          <p14:tracePt t="8883" x="3843338" y="2328863"/>
          <p14:tracePt t="8899" x="3848100" y="2328863"/>
          <p14:tracePt t="9021" x="3848100" y="2333625"/>
          <p14:tracePt t="9029" x="3838575" y="2338388"/>
          <p14:tracePt t="9036" x="3833813" y="2343150"/>
          <p14:tracePt t="9050" x="3824288" y="2352675"/>
          <p14:tracePt t="9066" x="3776663" y="2390775"/>
          <p14:tracePt t="9083" x="3729038" y="2409825"/>
          <p14:tracePt t="9099" x="3686175" y="2428875"/>
          <p14:tracePt t="9116" x="3600450" y="2443163"/>
          <p14:tracePt t="9133" x="3529013" y="2443163"/>
          <p14:tracePt t="9149" x="3471863" y="2443163"/>
          <p14:tracePt t="9166" x="3419475" y="2433638"/>
          <p14:tracePt t="9183" x="3348038" y="2395538"/>
          <p14:tracePt t="9199" x="3309938" y="2352675"/>
          <p14:tracePt t="9216" x="3281363" y="2300288"/>
          <p14:tracePt t="9233" x="3267075" y="2257425"/>
          <p14:tracePt t="9249" x="3271838" y="2195513"/>
          <p14:tracePt t="9266" x="3286125" y="2166938"/>
          <p14:tracePt t="9283" x="3314700" y="2133600"/>
          <p14:tracePt t="9300" x="3414713" y="2090738"/>
          <p14:tracePt t="9316" x="3509963" y="2057400"/>
          <p14:tracePt t="9332" x="3600450" y="2057400"/>
          <p14:tracePt t="9349" x="3681413" y="2062163"/>
          <p14:tracePt t="9366" x="3771900" y="2095500"/>
          <p14:tracePt t="9382" x="3810000" y="2119313"/>
          <p14:tracePt t="9399" x="3833813" y="2143125"/>
          <p14:tracePt t="9416" x="3857625" y="2181225"/>
          <p14:tracePt t="9432" x="3871913" y="2228850"/>
          <p14:tracePt t="9450" x="3871913" y="2257425"/>
          <p14:tracePt t="9466" x="3871913" y="2281238"/>
          <p14:tracePt t="9483" x="3852863" y="2305050"/>
          <p14:tracePt t="9499" x="3795713" y="2343150"/>
          <p14:tracePt t="9516" x="3709988" y="2362200"/>
          <p14:tracePt t="9533" x="3614738" y="2381250"/>
          <p14:tracePt t="9550" x="3533775" y="2381250"/>
          <p14:tracePt t="9566" x="3495675" y="2371725"/>
          <p14:tracePt t="9583" x="3471863" y="2347913"/>
          <p14:tracePt t="9599" x="3452813" y="2286000"/>
          <p14:tracePt t="9616" x="3443288" y="2190750"/>
          <p14:tracePt t="9632" x="3457575" y="2143125"/>
          <p14:tracePt t="9651" x="3490913" y="2114550"/>
          <p14:tracePt t="9666" x="3557588" y="2076450"/>
          <p14:tracePt t="9682" x="3676650" y="2047875"/>
          <p14:tracePt t="9699" x="3738563" y="2033588"/>
          <p14:tracePt t="9717" x="3790950" y="2043113"/>
          <p14:tracePt t="9733" x="3843338" y="2062163"/>
          <p14:tracePt t="9749" x="3867150" y="2076450"/>
          <p14:tracePt t="9766" x="3886200" y="2114550"/>
          <p14:tracePt t="9783" x="3895725" y="2166938"/>
          <p14:tracePt t="9799" x="3871913" y="2228850"/>
          <p14:tracePt t="9816" x="3843338" y="2257425"/>
          <p14:tracePt t="9833" x="3767138" y="2305050"/>
          <p14:tracePt t="9849" x="3638550" y="2347913"/>
          <p14:tracePt t="9866" x="3486150" y="2362200"/>
          <p14:tracePt t="9883" x="3429000" y="2362200"/>
          <p14:tracePt t="9899" x="3390900" y="2343150"/>
          <p14:tracePt t="9917" x="3348038" y="2295525"/>
          <p14:tracePt t="9933" x="3319463" y="2195513"/>
          <p14:tracePt t="9949" x="3319463" y="2152650"/>
          <p14:tracePt t="9966" x="3338513" y="2114550"/>
          <p14:tracePt t="9983" x="3381375" y="2081213"/>
          <p14:tracePt t="9999" x="3514725" y="2038350"/>
          <p14:tracePt t="10016" x="3595688" y="2028825"/>
          <p14:tracePt t="10033" x="3643313" y="2028825"/>
          <p14:tracePt t="10049" x="3690938" y="2043113"/>
          <p14:tracePt t="10066" x="3714750" y="2052638"/>
          <p14:tracePt t="10083" x="3729038" y="2076450"/>
          <p14:tracePt t="10099" x="3729038" y="2114550"/>
          <p14:tracePt t="10116" x="3700463" y="2190750"/>
          <p14:tracePt t="10133" x="3638550" y="2243138"/>
          <p14:tracePt t="10149" x="3543300" y="2286000"/>
          <p14:tracePt t="10166" x="3433763" y="2314575"/>
          <p14:tracePt t="10182" x="3338513" y="2333625"/>
          <p14:tracePt t="10199" x="3300413" y="2324100"/>
          <p14:tracePt t="10216" x="3276600" y="2300288"/>
          <p14:tracePt t="10233" x="3267075" y="2214563"/>
          <p14:tracePt t="10249" x="3271838" y="2162175"/>
          <p14:tracePt t="10266" x="3290888" y="2124075"/>
          <p14:tracePt t="10283" x="3338513" y="2090738"/>
          <p14:tracePt t="10299" x="3481388" y="2052638"/>
          <p14:tracePt t="10316" x="3562350" y="2052638"/>
          <p14:tracePt t="10333" x="3614738" y="2062163"/>
          <p14:tracePt t="10349" x="3643313" y="2066925"/>
          <p14:tracePt t="10366" x="3667125" y="2071688"/>
          <p14:tracePt t="10383" x="3676650" y="2071688"/>
          <p14:tracePt t="10399" x="3676650" y="2081213"/>
          <p14:tracePt t="10416" x="3662363" y="2105025"/>
          <p14:tracePt t="10432" x="3538538" y="2157413"/>
          <p14:tracePt t="10449" x="3433763" y="2181225"/>
          <p14:tracePt t="10466" x="3362325" y="2190750"/>
          <p14:tracePt t="10483" x="3300413" y="2176463"/>
          <p14:tracePt t="10499" x="3286125" y="2162175"/>
          <p14:tracePt t="10516" x="3286125" y="2133600"/>
          <p14:tracePt t="10533" x="3295650" y="2105025"/>
          <p14:tracePt t="10549" x="3367088" y="2043113"/>
          <p14:tracePt t="10566" x="3481388" y="2009775"/>
          <p14:tracePt t="10583" x="3576638" y="2000250"/>
          <p14:tracePt t="10599" x="3657600" y="2005013"/>
          <p14:tracePt t="10616" x="3690938" y="2014538"/>
          <p14:tracePt t="10632" x="3705225" y="2024063"/>
          <p14:tracePt t="10649" x="3709988" y="2043113"/>
          <p14:tracePt t="10666" x="3709988" y="2095500"/>
          <p14:tracePt t="10682" x="3705225" y="2128838"/>
          <p14:tracePt t="10699" x="3690938" y="2152650"/>
          <p14:tracePt t="10716" x="3681413" y="2171700"/>
          <p14:tracePt t="10732" x="3676650" y="2181225"/>
          <p14:tracePt t="10749" x="3676650" y="2185988"/>
          <p14:tracePt t="10814" x="3676650" y="2190750"/>
          <p14:tracePt t="11256" x="3676650" y="2195513"/>
          <p14:tracePt t="11261" x="3676650" y="2209800"/>
          <p14:tracePt t="11269" x="3681413" y="2228850"/>
          <p14:tracePt t="11284" x="3686175" y="2257425"/>
          <p14:tracePt t="11299" x="3700463" y="2286000"/>
          <p14:tracePt t="11316" x="3705225" y="2309813"/>
          <p14:tracePt t="11349" x="3709988" y="2386013"/>
          <p14:tracePt t="11382" x="3705225" y="2476500"/>
          <p14:tracePt t="11399" x="3695700" y="2514600"/>
          <p14:tracePt t="11416" x="3671888" y="2562225"/>
          <p14:tracePt t="11432" x="3657600" y="2586038"/>
          <p14:tracePt t="11449" x="3624263" y="2609850"/>
          <p14:tracePt t="11466" x="3562350" y="2628900"/>
          <p14:tracePt t="11482" x="3467100" y="2643188"/>
          <p14:tracePt t="11499" x="3405188" y="2643188"/>
          <p14:tracePt t="11516" x="3362325" y="2624138"/>
          <p14:tracePt t="11533" x="3290888" y="2547938"/>
          <p14:tracePt t="11549" x="3257550" y="2462213"/>
          <p14:tracePt t="11566" x="3257550" y="2400300"/>
          <p14:tracePt t="11582" x="3267075" y="2357438"/>
          <p14:tracePt t="11599" x="3305175" y="2300288"/>
          <p14:tracePt t="11616" x="3381375" y="2257425"/>
          <p14:tracePt t="11633" x="3476625" y="2233613"/>
          <p14:tracePt t="11649" x="3543300" y="2224088"/>
          <p14:tracePt t="11666" x="3624263" y="2233613"/>
          <p14:tracePt t="11683" x="3652838" y="2252663"/>
          <p14:tracePt t="11699" x="3671888" y="2266950"/>
          <p14:tracePt t="11716" x="3681413" y="2290763"/>
          <p14:tracePt t="11732" x="3695700" y="2366963"/>
          <p14:tracePt t="11749" x="3686175" y="2419350"/>
          <p14:tracePt t="11766" x="3671888" y="2452688"/>
          <p14:tracePt t="11782" x="3638550" y="2490788"/>
          <p14:tracePt t="11799" x="3600450" y="2514600"/>
          <p14:tracePt t="11816" x="3562350" y="2528888"/>
          <p14:tracePt t="11832" x="3533775" y="2538413"/>
          <p14:tracePt t="11849" x="3509963" y="2538413"/>
          <p14:tracePt t="11866" x="3500438" y="2538413"/>
          <p14:tracePt t="11882" x="3495675" y="2538413"/>
          <p14:tracePt t="11899" x="3490913" y="2538413"/>
          <p14:tracePt t="11916" x="3486150" y="2538413"/>
          <p14:tracePt t="11945" x="3481388" y="2538413"/>
          <p14:tracePt t="11989" x="3476625" y="2533650"/>
          <p14:tracePt t="11995" x="3471863" y="2528888"/>
          <p14:tracePt t="12003" x="3471863" y="2519363"/>
          <p14:tracePt t="12016" x="3471863" y="2500313"/>
          <p14:tracePt t="12032" x="3462338" y="2443163"/>
          <p14:tracePt t="12049" x="3467100" y="2409825"/>
          <p14:tracePt t="12066" x="3471863" y="2390775"/>
          <p14:tracePt t="12082" x="3476625" y="2371725"/>
          <p14:tracePt t="12099" x="3490913" y="2352675"/>
          <p14:tracePt t="12116" x="3514725" y="2347913"/>
          <p14:tracePt t="12132" x="3543300" y="2343150"/>
          <p14:tracePt t="12149" x="3571875" y="2343150"/>
          <p14:tracePt t="12166" x="3600450" y="2357438"/>
          <p14:tracePt t="12182" x="3614738" y="2366963"/>
          <p14:tracePt t="12199" x="3619500" y="2371725"/>
          <p14:tracePt t="12216" x="3629025" y="2381250"/>
          <p14:tracePt t="12232" x="3633788" y="2386013"/>
          <p14:tracePt t="12249" x="3633788" y="2395538"/>
          <p14:tracePt t="12266" x="3633788" y="2400300"/>
          <p14:tracePt t="12282" x="3633788" y="2409825"/>
          <p14:tracePt t="12299" x="3624263" y="2414588"/>
          <p14:tracePt t="12599" x="3629025" y="2424113"/>
          <p14:tracePt t="12605" x="3643313" y="2428875"/>
          <p14:tracePt t="12615" x="3652838" y="2438400"/>
          <p14:tracePt t="12632" x="3662363" y="2457450"/>
          <p14:tracePt t="12649" x="3681413" y="2466975"/>
          <p14:tracePt t="12666" x="3686175" y="2471738"/>
          <p14:tracePt t="12682" x="3695700" y="2481263"/>
          <p14:tracePt t="12699" x="3695700" y="2486025"/>
          <p14:tracePt t="12716" x="3695700" y="2495550"/>
          <p14:tracePt t="12732" x="3681413" y="2505075"/>
          <p14:tracePt t="12749" x="3629025" y="2524125"/>
          <p14:tracePt t="12766" x="3557588" y="2538413"/>
          <p14:tracePt t="12782" x="3471863" y="2528888"/>
          <p14:tracePt t="12799" x="3433763" y="2519363"/>
          <p14:tracePt t="12816" x="3409950" y="2500313"/>
          <p14:tracePt t="12833" x="3395663" y="2481263"/>
          <p14:tracePt t="12849" x="3390900" y="2466975"/>
          <p14:tracePt t="12865" x="3390900" y="2457450"/>
          <p14:tracePt t="12883" x="3400425" y="2443163"/>
          <p14:tracePt t="12888" x="3419475" y="2433638"/>
          <p14:tracePt t="12902" x="3471863" y="2414588"/>
          <p14:tracePt t="12916" x="3533775" y="2405063"/>
          <p14:tracePt t="12933" x="3581400" y="2405063"/>
          <p14:tracePt t="12949" x="3619500" y="2405063"/>
          <p14:tracePt t="12966" x="3657600" y="2409825"/>
          <p14:tracePt t="12983" x="3667125" y="2414588"/>
          <p14:tracePt t="13002" x="3676650" y="2414588"/>
          <p14:tracePt t="13016" x="3686175" y="2419350"/>
          <p14:tracePt t="13032" x="3686175" y="2433638"/>
          <p14:tracePt t="13049" x="3681413" y="2457450"/>
          <p14:tracePt t="13065" x="3667125" y="2466975"/>
          <p14:tracePt t="13082" x="3595688" y="2505075"/>
          <p14:tracePt t="13099" x="3543300" y="2519363"/>
          <p14:tracePt t="13116" x="3500438" y="2519363"/>
          <p14:tracePt t="13132" x="3471863" y="2509838"/>
          <p14:tracePt t="13149" x="3443288" y="2486025"/>
          <p14:tracePt t="13167" x="3438525" y="2471738"/>
          <p14:tracePt t="13185" x="3438525" y="2452688"/>
          <p14:tracePt t="13199" x="3448050" y="2433638"/>
          <p14:tracePt t="13216" x="3476625" y="2414588"/>
          <p14:tracePt t="13233" x="3519488" y="2400300"/>
          <p14:tracePt t="13250" x="3562350" y="2390775"/>
          <p14:tracePt t="13266" x="3605213" y="2390775"/>
          <p14:tracePt t="13283" x="3619500" y="2390775"/>
          <p14:tracePt t="13299" x="3629025" y="2390775"/>
          <p14:tracePt t="13315" x="3638550" y="2390775"/>
          <p14:tracePt t="13333" x="3643313" y="2390775"/>
          <p14:tracePt t="13349" x="3648075" y="2390775"/>
          <p14:tracePt t="13986" x="3662363" y="2390775"/>
          <p14:tracePt t="13994" x="3681413" y="2390775"/>
          <p14:tracePt t="14002" x="3705225" y="2395538"/>
          <p14:tracePt t="14015" x="3757613" y="2405063"/>
          <p14:tracePt t="14032" x="3810000" y="2409825"/>
          <p14:tracePt t="14049" x="3843338" y="2419350"/>
          <p14:tracePt t="14082" x="3933825" y="2466975"/>
          <p14:tracePt t="14115" x="3952875" y="2481263"/>
          <p14:tracePt t="14133" x="3962400" y="2490788"/>
          <p14:tracePt t="14149" x="3971925" y="2505075"/>
          <p14:tracePt t="14166" x="3995738" y="2543175"/>
          <p14:tracePt t="14182" x="4029075" y="2586038"/>
          <p14:tracePt t="14199" x="4067175" y="2638425"/>
          <p14:tracePt t="14216" x="4086225" y="2652713"/>
          <p14:tracePt t="14232" x="4110038" y="2676525"/>
          <p14:tracePt t="14249" x="4129088" y="2686050"/>
          <p14:tracePt t="14266" x="4152900" y="2709863"/>
          <p14:tracePt t="14282" x="4171950" y="2719388"/>
          <p14:tracePt t="14299" x="4181475" y="2728913"/>
          <p14:tracePt t="14316" x="4186238" y="2733675"/>
          <p14:tracePt t="14332" x="4195763" y="2738438"/>
          <p14:tracePt t="14349" x="4200525" y="2738438"/>
          <p14:tracePt t="14427" x="4195763" y="2738438"/>
          <p14:tracePt t="14434" x="4176713" y="2738438"/>
          <p14:tracePt t="14442" x="4157663" y="2738438"/>
          <p14:tracePt t="14449" x="4124325" y="2738438"/>
          <p14:tracePt t="14466" x="4024313" y="2738438"/>
          <p14:tracePt t="14482" x="3900488" y="2738438"/>
          <p14:tracePt t="14499" x="3819525" y="2738438"/>
          <p14:tracePt t="14515" x="3724275" y="2738438"/>
          <p14:tracePt t="14532" x="3690938" y="2738438"/>
          <p14:tracePt t="14549" x="3671888" y="2738438"/>
          <p14:tracePt t="14566" x="3652838" y="2738438"/>
          <p14:tracePt t="14582" x="3643313" y="2738438"/>
          <p14:tracePt t="14599" x="3638550" y="2738438"/>
          <p14:tracePt t="14616" x="3629025" y="2738438"/>
          <p14:tracePt t="14721" x="3633788" y="2738438"/>
          <p14:tracePt t="14728" x="3648075" y="2738438"/>
          <p14:tracePt t="14736" x="3662363" y="2738438"/>
          <p14:tracePt t="14749" x="3695700" y="2738438"/>
          <p14:tracePt t="14765" x="3867150" y="2728913"/>
          <p14:tracePt t="14782" x="3971925" y="2724150"/>
          <p14:tracePt t="14799" x="4071938" y="2714625"/>
          <p14:tracePt t="14815" x="4195763" y="2705100"/>
          <p14:tracePt t="14832" x="4357688" y="2690813"/>
          <p14:tracePt t="14849" x="4448175" y="2681288"/>
          <p14:tracePt t="14866" x="4510088" y="2676525"/>
          <p14:tracePt t="14882" x="4576763" y="2662238"/>
          <p14:tracePt t="14899" x="4614863" y="2657475"/>
          <p14:tracePt t="14916" x="4629150" y="2657475"/>
          <p14:tracePt t="14932" x="4638675" y="2657475"/>
          <p14:tracePt t="14949" x="4648200" y="2657475"/>
          <p14:tracePt t="14966" x="4652963" y="2657475"/>
          <p14:tracePt t="15184" x="4681538" y="2657475"/>
          <p14:tracePt t="15191" x="4719638" y="2667000"/>
          <p14:tracePt t="15199" x="4757738" y="2681288"/>
          <p14:tracePt t="15216" x="4800600" y="2700338"/>
          <p14:tracePt t="15232" x="4838700" y="2724150"/>
          <p14:tracePt t="15249" x="4862513" y="2747963"/>
          <p14:tracePt t="15265" x="4876800" y="2767013"/>
          <p14:tracePt t="15282" x="4881563" y="2781300"/>
          <p14:tracePt t="15299" x="4891088" y="2805113"/>
          <p14:tracePt t="15315" x="4891088" y="2838450"/>
          <p14:tracePt t="15332" x="4881563" y="2862263"/>
          <p14:tracePt t="15349" x="4867275" y="2876550"/>
          <p14:tracePt t="15366" x="4843463" y="2886075"/>
          <p14:tracePt t="15382" x="4805363" y="2909888"/>
          <p14:tracePt t="15399" x="4791075" y="2914650"/>
          <p14:tracePt t="15416" x="4781550" y="2919413"/>
          <p14:tracePt t="15432" x="4776788" y="2919413"/>
          <p14:tracePt t="15449" x="4772025" y="2919413"/>
          <p14:tracePt t="15515" x="4776788" y="2919413"/>
          <p14:tracePt t="15521" x="4786313" y="2924175"/>
          <p14:tracePt t="15532" x="4805363" y="2933700"/>
          <p14:tracePt t="15549" x="4857750" y="2933700"/>
          <p14:tracePt t="15565" x="4972050" y="2938463"/>
          <p14:tracePt t="15582" x="5062538" y="2938463"/>
          <p14:tracePt t="15599" x="5153025" y="2938463"/>
          <p14:tracePt t="15615" x="5243513" y="2938463"/>
          <p14:tracePt t="15632" x="5314950" y="2938463"/>
          <p14:tracePt t="15649" x="5367338" y="2938463"/>
          <p14:tracePt t="15665" x="5410200" y="2938463"/>
          <p14:tracePt t="15682" x="5453063" y="2938463"/>
          <p14:tracePt t="15699" x="5495925" y="2938463"/>
          <p14:tracePt t="15715" x="5534025" y="2938463"/>
          <p14:tracePt t="15732" x="5567363" y="2938463"/>
          <p14:tracePt t="15749" x="5624513" y="2943225"/>
          <p14:tracePt t="15765" x="5653088" y="2943225"/>
          <p14:tracePt t="15782" x="5672138" y="2943225"/>
          <p14:tracePt t="15799" x="5695950" y="2943225"/>
          <p14:tracePt t="15815" x="5719763" y="2943225"/>
          <p14:tracePt t="15832" x="5734050" y="2943225"/>
          <p14:tracePt t="15849" x="5757863" y="2938463"/>
          <p14:tracePt t="15865" x="5772150" y="2938463"/>
          <p14:tracePt t="15882" x="5791200" y="2928938"/>
          <p14:tracePt t="15899" x="5800725" y="2928938"/>
          <p14:tracePt t="15915" x="5810250" y="2928938"/>
          <p14:tracePt t="15932" x="5819775" y="2928938"/>
          <p14:tracePt t="15949" x="5824538" y="2928938"/>
          <p14:tracePt t="16330" x="5767388" y="2924175"/>
          <p14:tracePt t="16337" x="5700713" y="2914650"/>
          <p14:tracePt t="16349" x="5619750" y="2895600"/>
          <p14:tracePt t="16365" x="5395913" y="2871788"/>
          <p14:tracePt t="16399" x="5229225" y="2838450"/>
          <p14:tracePt t="16434" x="5153025" y="2828925"/>
          <p14:tracePt t="16449" x="5105400" y="2819400"/>
          <p14:tracePt t="16466" x="5067300" y="2814638"/>
          <p14:tracePt t="16482" x="5019675" y="2809875"/>
          <p14:tracePt t="16499" x="4943475" y="2800350"/>
          <p14:tracePt t="16516" x="4891088" y="2790825"/>
          <p14:tracePt t="16532" x="4838700" y="2781300"/>
          <p14:tracePt t="16549" x="4791075" y="2776538"/>
          <p14:tracePt t="16565" x="4695825" y="2762250"/>
          <p14:tracePt t="16582" x="4643438" y="2757488"/>
          <p14:tracePt t="16599" x="4581525" y="2747963"/>
          <p14:tracePt t="16615" x="4505325" y="2738438"/>
          <p14:tracePt t="16632" x="4457700" y="2738438"/>
          <p14:tracePt t="16649" x="4414838" y="2728913"/>
          <p14:tracePt t="16666" x="4362450" y="2728913"/>
          <p14:tracePt t="16682" x="4271963" y="2724150"/>
          <p14:tracePt t="16699" x="4219575" y="2724150"/>
          <p14:tracePt t="16715" x="4186238" y="2724150"/>
          <p14:tracePt t="16732" x="4148138" y="2724150"/>
          <p14:tracePt t="16749" x="4110038" y="2724150"/>
          <p14:tracePt t="16765" x="4095750" y="2724150"/>
          <p14:tracePt t="16782" x="4086225" y="2724150"/>
          <p14:tracePt t="16799" x="4076700" y="2724150"/>
          <p14:tracePt t="16815" x="4067175" y="2724150"/>
          <p14:tracePt t="16832" x="4067175" y="2719388"/>
          <p14:tracePt t="16849" x="4067175" y="2714625"/>
          <p14:tracePt t="16865" x="4071938" y="2700338"/>
          <p14:tracePt t="16882" x="4110038" y="2681288"/>
          <p14:tracePt t="16899" x="4176713" y="2667000"/>
          <p14:tracePt t="16915" x="4248150" y="2652713"/>
          <p14:tracePt t="16932" x="4414838" y="2619375"/>
          <p14:tracePt t="16949" x="4557713" y="2600325"/>
          <p14:tracePt t="16965" x="4686300" y="2586038"/>
          <p14:tracePt t="16982" x="4776788" y="2586038"/>
          <p14:tracePt t="16999" x="4862513" y="2576513"/>
          <p14:tracePt t="17015" x="4910138" y="2576513"/>
          <p14:tracePt t="17032" x="4962525" y="2576513"/>
          <p14:tracePt t="17049" x="5019675" y="2576513"/>
          <p14:tracePt t="17065" x="5062538" y="2576513"/>
          <p14:tracePt t="17082" x="5100638" y="2576513"/>
          <p14:tracePt t="17099" x="5129213" y="2576513"/>
          <p14:tracePt t="17115" x="5157788" y="2576513"/>
          <p14:tracePt t="17132" x="5176838" y="2576513"/>
          <p14:tracePt t="17149" x="5191125" y="2576513"/>
          <p14:tracePt t="17165" x="5195888" y="2576513"/>
          <p14:tracePt t="17182" x="5205413" y="2576513"/>
          <p14:tracePt t="17199" x="5214938" y="2576513"/>
          <p14:tracePt t="17653" x="5200650" y="2590800"/>
          <p14:tracePt t="17661" x="5162550" y="2624138"/>
          <p14:tracePt t="17668" x="5110163" y="2662238"/>
          <p14:tracePt t="17682" x="4957763" y="2752725"/>
          <p14:tracePt t="17699" x="4772025" y="2847975"/>
          <p14:tracePt t="17715" x="4519613" y="2938463"/>
          <p14:tracePt t="17749" x="3990975" y="3028950"/>
          <p14:tracePt t="17783" x="3657600" y="3048000"/>
          <p14:tracePt t="17799" x="3414713" y="3048000"/>
          <p14:tracePt t="17815" x="3286125" y="3038475"/>
          <p14:tracePt t="17832" x="3219450" y="3038475"/>
          <p14:tracePt t="17849" x="3128963" y="3038475"/>
          <p14:tracePt t="17865" x="2990850" y="3048000"/>
          <p14:tracePt t="17882" x="2900363" y="3048000"/>
          <p14:tracePt t="17899" x="2828925" y="3048000"/>
          <p14:tracePt t="17915" x="2738438" y="3048000"/>
          <p14:tracePt t="17932" x="2647950" y="3052763"/>
          <p14:tracePt t="17949" x="2557463" y="3062288"/>
          <p14:tracePt t="17965" x="2452688" y="3062288"/>
          <p14:tracePt t="17982" x="2338388" y="3071813"/>
          <p14:tracePt t="17999" x="2281238" y="3071813"/>
          <p14:tracePt t="18015" x="2219325" y="3071813"/>
          <p14:tracePt t="18032" x="2152650" y="3062288"/>
          <p14:tracePt t="18049" x="2071688" y="3043238"/>
          <p14:tracePt t="18065" x="2033588" y="3028950"/>
          <p14:tracePt t="18082" x="2005013" y="3014663"/>
          <p14:tracePt t="18099" x="1981200" y="3005138"/>
          <p14:tracePt t="18115" x="1976438" y="3000375"/>
          <p14:tracePt t="18132" x="1971675" y="2995613"/>
          <p14:tracePt t="18148" x="1962150" y="2990850"/>
          <p14:tracePt t="18165" x="1962150" y="2976563"/>
          <p14:tracePt t="18182" x="1985963" y="2952750"/>
          <p14:tracePt t="18198" x="2047875" y="2919413"/>
          <p14:tracePt t="18215" x="2133600" y="2886075"/>
          <p14:tracePt t="18232" x="2300288" y="2847975"/>
          <p14:tracePt t="18248" x="2433638" y="2828925"/>
          <p14:tracePt t="18265" x="2562225" y="2805113"/>
          <p14:tracePt t="18282" x="2676525" y="2790825"/>
          <p14:tracePt t="18299" x="2828925" y="2757488"/>
          <p14:tracePt t="18315" x="2933700" y="2738438"/>
          <p14:tracePt t="18332" x="3014663" y="2738438"/>
          <p14:tracePt t="18349" x="3086100" y="2738438"/>
          <p14:tracePt t="18365" x="3138488" y="2738438"/>
          <p14:tracePt t="18382" x="3186113" y="2738438"/>
          <p14:tracePt t="18399" x="3252788" y="2738438"/>
          <p14:tracePt t="18415" x="3328988" y="2738438"/>
          <p14:tracePt t="18432" x="3381375" y="2738438"/>
          <p14:tracePt t="18449" x="3414713" y="2738438"/>
          <p14:tracePt t="18465" x="3452813" y="2738438"/>
          <p14:tracePt t="18482" x="3495675" y="2738438"/>
          <p14:tracePt t="18499" x="3514725" y="2738438"/>
          <p14:tracePt t="18515" x="3529013" y="2738438"/>
          <p14:tracePt t="18532" x="3538538" y="2738438"/>
          <p14:tracePt t="18549" x="3548063" y="2738438"/>
          <p14:tracePt t="18565" x="3552825" y="2738438"/>
          <p14:tracePt t="18665" x="3557588" y="2738438"/>
          <p14:tracePt t="18679" x="3562350" y="2738438"/>
          <p14:tracePt t="18960" x="3571875" y="2743200"/>
          <p14:tracePt t="18968" x="3590925" y="2747963"/>
          <p14:tracePt t="18973" x="3609975" y="2757488"/>
          <p14:tracePt t="18998" x="3671888" y="2795588"/>
          <p14:tracePt t="19032" x="3781425" y="2905125"/>
          <p14:tracePt t="19048" x="3814763" y="2962275"/>
          <p14:tracePt t="19065" x="3848100" y="3009900"/>
          <p14:tracePt t="19082" x="3867150" y="3048000"/>
          <p14:tracePt t="19098" x="3881438" y="3100388"/>
          <p14:tracePt t="19115" x="3881438" y="3148013"/>
          <p14:tracePt t="19132" x="3857625" y="3190875"/>
          <p14:tracePt t="19149" x="3814763" y="3257550"/>
          <p14:tracePt t="19165" x="3733800" y="3348038"/>
          <p14:tracePt t="19182" x="3662363" y="3409950"/>
          <p14:tracePt t="19199" x="3576638" y="3457575"/>
          <p14:tracePt t="19215" x="3448050" y="3514725"/>
          <p14:tracePt t="19232" x="3376613" y="3533775"/>
          <p14:tracePt t="19248" x="3324225" y="3533775"/>
          <p14:tracePt t="19265" x="3290888" y="3533775"/>
          <p14:tracePt t="19282" x="3233738" y="3529013"/>
          <p14:tracePt t="19298" x="3205163" y="3524250"/>
          <p14:tracePt t="19315" x="3171825" y="3509963"/>
          <p14:tracePt t="19332" x="3133725" y="3495675"/>
          <p14:tracePt t="19348" x="3086100" y="3486150"/>
          <p14:tracePt t="19365" x="3057525" y="3481388"/>
          <p14:tracePt t="19382" x="3019425" y="3471863"/>
          <p14:tracePt t="19384" x="3009900" y="3471863"/>
          <p14:tracePt t="19399" x="2990850" y="3471863"/>
          <p14:tracePt t="19415" x="2952750" y="3471863"/>
          <p14:tracePt t="19432" x="2933700" y="3471863"/>
          <p14:tracePt t="19448" x="2909888" y="3476625"/>
          <p14:tracePt t="19465" x="2876550" y="3476625"/>
          <p14:tracePt t="19482" x="2852738" y="3486150"/>
          <p14:tracePt t="19498" x="2838450" y="3486150"/>
          <p14:tracePt t="19515" x="2828925" y="3486150"/>
          <p14:tracePt t="19532" x="2819400" y="3486150"/>
          <p14:tracePt t="19549" x="2814638" y="3486150"/>
          <p14:tracePt t="19565" x="2805113" y="3486150"/>
          <p14:tracePt t="19621" x="2800350" y="3486150"/>
          <p14:tracePt t="19672" x="2795588" y="3486150"/>
          <p14:tracePt t="19774" x="2795588" y="3481388"/>
          <p14:tracePt t="19782" x="2800350" y="3481388"/>
          <p14:tracePt t="19789" x="2805113" y="3476625"/>
          <p14:tracePt t="19800" x="2809875" y="3471863"/>
          <p14:tracePt t="19815" x="2833688" y="3462338"/>
          <p14:tracePt t="19832" x="2857500" y="3448050"/>
          <p14:tracePt t="19848" x="2905125" y="3438525"/>
          <p14:tracePt t="19865" x="2952750" y="3424238"/>
          <p14:tracePt t="19882" x="3024188" y="3419475"/>
          <p14:tracePt t="19884" x="3071813" y="3409950"/>
          <p14:tracePt t="19899" x="3143250" y="3400425"/>
          <p14:tracePt t="19915" x="3214688" y="3395663"/>
          <p14:tracePt t="19932" x="3257550" y="3381375"/>
          <p14:tracePt t="19949" x="3305175" y="3376613"/>
          <p14:tracePt t="19965" x="3352800" y="3362325"/>
          <p14:tracePt t="19982" x="3400425" y="3357563"/>
          <p14:tracePt t="19998" x="3443288" y="3343275"/>
          <p14:tracePt t="20015" x="3476625" y="3338513"/>
          <p14:tracePt t="20032" x="3538538" y="3328988"/>
          <p14:tracePt t="20048" x="3562350" y="3319463"/>
          <p14:tracePt t="20065" x="3600450" y="3309938"/>
          <p14:tracePt t="20082" x="3652838" y="3305175"/>
          <p14:tracePt t="20098" x="3695700" y="3295650"/>
          <p14:tracePt t="20115" x="3762375" y="3295650"/>
          <p14:tracePt t="20132" x="3838575" y="3290888"/>
          <p14:tracePt t="20148" x="3929063" y="3290888"/>
          <p14:tracePt t="20165" x="3971925" y="3281363"/>
          <p14:tracePt t="20182" x="4014788" y="3281363"/>
          <p14:tracePt t="20199" x="4048125" y="3281363"/>
          <p14:tracePt t="20215" x="4110038" y="3276600"/>
          <p14:tracePt t="20232" x="4148138" y="3271838"/>
          <p14:tracePt t="20248" x="4181475" y="3271838"/>
          <p14:tracePt t="20265" x="4219575" y="3271838"/>
          <p14:tracePt t="20282" x="4252913" y="3257550"/>
          <p14:tracePt t="20298" x="4271963" y="3257550"/>
          <p14:tracePt t="20315" x="4291013" y="3257550"/>
          <p14:tracePt t="20332" x="4305300" y="3257550"/>
          <p14:tracePt t="20348" x="4314825" y="3257550"/>
          <p14:tracePt t="20365" x="4319588" y="3257550"/>
          <p14:tracePt t="20382" x="4324350" y="3257550"/>
          <p14:tracePt t="20687" x="4338638" y="3257550"/>
          <p14:tracePt t="20693" x="4362450" y="3267075"/>
          <p14:tracePt t="20701" x="4391025" y="3281363"/>
          <p14:tracePt t="20715" x="4448175" y="3305175"/>
          <p14:tracePt t="20732" x="4491038" y="3333750"/>
          <p14:tracePt t="20749" x="4524375" y="3371850"/>
          <p14:tracePt t="20781" x="4581525" y="3429000"/>
          <p14:tracePt t="20815" x="4610100" y="3467100"/>
          <p14:tracePt t="20832" x="4633913" y="3490913"/>
          <p14:tracePt t="20848" x="4638675" y="3500438"/>
          <p14:tracePt t="20865" x="4643438" y="3514725"/>
          <p14:tracePt t="20882" x="4643438" y="3529013"/>
          <p14:tracePt t="20884" x="4643438" y="3533775"/>
          <p14:tracePt t="20898" x="4633913" y="3548063"/>
          <p14:tracePt t="20915" x="4595813" y="3571875"/>
          <p14:tracePt t="20932" x="4495800" y="3605213"/>
          <p14:tracePt t="20949" x="4305300" y="3624263"/>
          <p14:tracePt t="20965" x="4233863" y="3619500"/>
          <p14:tracePt t="20982" x="4162425" y="3605213"/>
          <p14:tracePt t="20998" x="4119563" y="3600450"/>
          <p14:tracePt t="21015" x="4086225" y="3590925"/>
          <p14:tracePt t="21032" x="4076700" y="3590925"/>
          <p14:tracePt t="21048" x="4071938" y="3590925"/>
          <p14:tracePt t="21065" x="4062413" y="3590925"/>
          <p14:tracePt t="21405" x="4067175" y="3590925"/>
          <p14:tracePt t="21413" x="4090988" y="3590925"/>
          <p14:tracePt t="21420" x="4124325" y="3590925"/>
          <p14:tracePt t="21432" x="4157663" y="3590925"/>
          <p14:tracePt t="21449" x="4295775" y="3590925"/>
          <p14:tracePt t="21465" x="4386263" y="3590925"/>
          <p14:tracePt t="21482" x="4495800" y="3590925"/>
          <p14:tracePt t="21498" x="4610100" y="3590925"/>
          <p14:tracePt t="21515" x="4724400" y="3590925"/>
          <p14:tracePt t="21531" x="4767263" y="3590925"/>
          <p14:tracePt t="21548" x="4800600" y="3590925"/>
          <p14:tracePt t="21566" x="4829175" y="3586163"/>
          <p14:tracePt t="21582" x="4833938" y="3586163"/>
          <p14:tracePt t="21598" x="4838700" y="3586163"/>
          <p14:tracePt t="21632" x="4829175" y="3581400"/>
          <p14:tracePt t="21648" x="4776788" y="3562350"/>
          <p14:tracePt t="21665" x="4648200" y="3524250"/>
          <p14:tracePt t="21682" x="4519613" y="3490913"/>
          <p14:tracePt t="21698" x="4357688" y="3452813"/>
          <p14:tracePt t="21715" x="4252913" y="3433763"/>
          <p14:tracePt t="21732" x="4181475" y="3419475"/>
          <p14:tracePt t="21748" x="4138613" y="3414713"/>
          <p14:tracePt t="21765" x="4090988" y="3405188"/>
          <p14:tracePt t="21782" x="4081463" y="3405188"/>
          <p14:tracePt t="21798" x="4071938" y="3405188"/>
          <p14:tracePt t="21815" x="4062413" y="3405188"/>
          <p14:tracePt t="21832" x="4057650" y="3405188"/>
          <p14:tracePt t="21848" x="4052888" y="3405188"/>
          <p14:tracePt t="22477" x="3981450" y="3405188"/>
          <p14:tracePt t="22484" x="3905250" y="3414713"/>
          <p14:tracePt t="22498" x="3833813" y="3429000"/>
          <p14:tracePt t="22515" x="3638550" y="3481388"/>
          <p14:tracePt t="22532" x="3529013" y="3533775"/>
          <p14:tracePt t="22548" x="3452813" y="3581400"/>
          <p14:tracePt t="22565" x="3386138" y="3619500"/>
          <p14:tracePt t="22598" x="3367088" y="3638550"/>
          <p14:tracePt t="22631" x="3362325" y="3638550"/>
          <p14:tracePt t="22665" x="3386138" y="3638550"/>
          <p14:tracePt t="22682" x="3429000" y="3629025"/>
          <p14:tracePt t="22698" x="3509963" y="3590925"/>
          <p14:tracePt t="22715" x="3567113" y="3548063"/>
          <p14:tracePt t="22732" x="3624263" y="3500438"/>
          <p14:tracePt t="22748" x="3700463" y="3414713"/>
          <p14:tracePt t="22765" x="3757613" y="3305175"/>
          <p14:tracePt t="22782" x="3781425" y="3200400"/>
          <p14:tracePt t="22798" x="3781425" y="3128963"/>
          <p14:tracePt t="22815" x="3762375" y="3067050"/>
          <p14:tracePt t="22832" x="3743325" y="3033713"/>
          <p14:tracePt t="22848" x="3738563" y="3024188"/>
          <p14:tracePt t="22865" x="3729038" y="3014663"/>
          <p14:tracePt t="22881" x="3729038" y="3009900"/>
          <p14:tracePt t="22919" x="3733800" y="3024188"/>
          <p14:tracePt t="22926" x="3748088" y="3067050"/>
          <p14:tracePt t="22932" x="3771900" y="3138488"/>
          <p14:tracePt t="22948" x="3814763" y="3252788"/>
          <p14:tracePt t="22965" x="3838575" y="3338513"/>
          <p14:tracePt t="22982" x="3862388" y="3452813"/>
          <p14:tracePt t="22998" x="3881438" y="3571875"/>
          <p14:tracePt t="23015" x="3881438" y="3643313"/>
          <p14:tracePt t="23032" x="3881438" y="3686175"/>
          <p14:tracePt t="23048" x="3881438" y="3714750"/>
          <p14:tracePt t="23065" x="3881438" y="3733800"/>
          <p14:tracePt t="23081" x="3881438" y="3743325"/>
          <p14:tracePt t="23098" x="3881438" y="3748088"/>
          <p14:tracePt t="23115" x="3881438" y="3752850"/>
          <p14:tracePt t="23131" x="3881438" y="3757613"/>
          <p14:tracePt t="23234" x="3876675" y="3757613"/>
          <p14:tracePt t="23241" x="3862388" y="3752850"/>
          <p14:tracePt t="23249" x="3838575" y="3733800"/>
          <p14:tracePt t="23265" x="3767138" y="3667125"/>
          <p14:tracePt t="23281" x="3643313" y="3562350"/>
          <p14:tracePt t="23299" x="3490913" y="3471863"/>
          <p14:tracePt t="23315" x="3309938" y="3367088"/>
          <p14:tracePt t="23332" x="3219450" y="3305175"/>
          <p14:tracePt t="23348" x="3138488" y="3257550"/>
          <p14:tracePt t="23366" x="3038475" y="3200400"/>
          <p14:tracePt t="23382" x="2928938" y="3152775"/>
          <p14:tracePt t="23398" x="2862263" y="3133725"/>
          <p14:tracePt t="23415" x="2828925" y="3114675"/>
          <p14:tracePt t="23432" x="2795588" y="3100388"/>
          <p14:tracePt t="23448" x="2771775" y="3095625"/>
          <p14:tracePt t="23465" x="2747963" y="3090863"/>
          <p14:tracePt t="23481" x="2728913" y="3076575"/>
          <p14:tracePt t="23498" x="2695575" y="3067050"/>
          <p14:tracePt t="23515" x="2686050" y="3057525"/>
          <p14:tracePt t="23531" x="2671763" y="3052763"/>
          <p14:tracePt t="23549" x="2662238" y="3048000"/>
          <p14:tracePt t="23565" x="2652713" y="3048000"/>
          <p14:tracePt t="23667" x="2657475" y="3048000"/>
          <p14:tracePt t="23675" x="2662238" y="3048000"/>
          <p14:tracePt t="23682" x="2667000" y="3048000"/>
          <p14:tracePt t="23698" x="2705100" y="3052763"/>
          <p14:tracePt t="23715" x="2747963" y="3062288"/>
          <p14:tracePt t="23731" x="2805113" y="3062288"/>
          <p14:tracePt t="23748" x="2895600" y="3062288"/>
          <p14:tracePt t="23765" x="2957513" y="3067050"/>
          <p14:tracePt t="23782" x="3005138" y="3067050"/>
          <p14:tracePt t="23799" x="3090863" y="3081338"/>
          <p14:tracePt t="23815" x="3181350" y="3086100"/>
          <p14:tracePt t="23831" x="3295650" y="3095625"/>
          <p14:tracePt t="23848" x="3386138" y="3095625"/>
          <p14:tracePt t="23865" x="3500438" y="3095625"/>
          <p14:tracePt t="23881" x="3581400" y="3090863"/>
          <p14:tracePt t="23899" x="3662363" y="3086100"/>
          <p14:tracePt t="23915" x="3738563" y="3071813"/>
          <p14:tracePt t="23931" x="3843338" y="3057525"/>
          <p14:tracePt t="23948" x="3905250" y="3052763"/>
          <p14:tracePt t="23965" x="3948113" y="3043238"/>
          <p14:tracePt t="23982" x="3995738" y="3038475"/>
          <p14:tracePt t="23998" x="4081463" y="3033713"/>
          <p14:tracePt t="24015" x="4129088" y="3033713"/>
          <p14:tracePt t="24032" x="4181475" y="3024188"/>
          <p14:tracePt t="24048" x="4243388" y="3019425"/>
          <p14:tracePt t="24065" x="4276725" y="3014663"/>
          <p14:tracePt t="24081" x="4300538" y="3014663"/>
          <p14:tracePt t="24098" x="4310063" y="3014663"/>
          <p14:tracePt t="24115" x="4329113" y="3014663"/>
          <p14:tracePt t="24131" x="4338638" y="3014663"/>
          <p14:tracePt t="24148" x="4343400" y="3014663"/>
          <p14:tracePt t="24165" x="4348163" y="3014663"/>
          <p14:tracePt t="24181" x="4357688" y="3014663"/>
          <p14:tracePt t="24218" x="4362450" y="3014663"/>
          <p14:tracePt t="24886" x="4324350" y="3014663"/>
          <p14:tracePt t="24893" x="4243388" y="3005138"/>
          <p14:tracePt t="24901" x="4152900" y="2995613"/>
          <p14:tracePt t="24915" x="3976688" y="2986088"/>
          <p14:tracePt t="24931" x="3843338" y="2976563"/>
          <p14:tracePt t="24948" x="3719513" y="2976563"/>
          <p14:tracePt t="24981" x="3438525" y="2967038"/>
          <p14:tracePt t="25015" x="3314700" y="2976563"/>
          <p14:tracePt t="25031" x="3257550" y="2986088"/>
          <p14:tracePt t="25048" x="3171825" y="2990850"/>
          <p14:tracePt t="25065" x="3109913" y="2995613"/>
          <p14:tracePt t="25081" x="3057525" y="3005138"/>
          <p14:tracePt t="25098" x="3014663" y="3009900"/>
          <p14:tracePt t="25115" x="2981325" y="3024188"/>
          <p14:tracePt t="25131" x="2962275" y="3024188"/>
          <p14:tracePt t="25148" x="2952750" y="3024188"/>
          <p14:tracePt t="25165" x="2943225" y="3024188"/>
          <p14:tracePt t="25182" x="2938463" y="3024188"/>
          <p14:tracePt t="25198" x="2933700" y="3024188"/>
          <p14:tracePt t="25304" x="2938463" y="3024188"/>
          <p14:tracePt t="25312" x="2952750" y="3028950"/>
          <p14:tracePt t="25319" x="2986088" y="3033713"/>
          <p14:tracePt t="25331" x="3024188" y="3043238"/>
          <p14:tracePt t="25348" x="3152775" y="3067050"/>
          <p14:tracePt t="25365" x="3248025" y="3081338"/>
          <p14:tracePt t="25382" x="3348038" y="3081338"/>
          <p14:tracePt t="25398" x="3448050" y="3081338"/>
          <p14:tracePt t="25415" x="3586163" y="3071813"/>
          <p14:tracePt t="25431" x="3657600" y="3071813"/>
          <p14:tracePt t="25448" x="3714750" y="3071813"/>
          <p14:tracePt t="25465" x="3776663" y="3071813"/>
          <p14:tracePt t="25481" x="3867150" y="3071813"/>
          <p14:tracePt t="25498" x="3938588" y="3071813"/>
          <p14:tracePt t="25515" x="3986213" y="3071813"/>
          <p14:tracePt t="25532" x="4038600" y="3071813"/>
          <p14:tracePt t="25548" x="4095750" y="3071813"/>
          <p14:tracePt t="25565" x="4148138" y="3081338"/>
          <p14:tracePt t="25581" x="4195763" y="3081338"/>
          <p14:tracePt t="25598" x="4257675" y="3086100"/>
          <p14:tracePt t="25615" x="4300538" y="3086100"/>
          <p14:tracePt t="25631" x="4329113" y="3086100"/>
          <p14:tracePt t="25648" x="4352925" y="3086100"/>
          <p14:tracePt t="25665" x="4371975" y="3086100"/>
          <p14:tracePt t="25681" x="4376738" y="3086100"/>
          <p14:tracePt t="25698" x="4381500" y="3086100"/>
          <p14:tracePt t="25715" x="4391025" y="3086100"/>
          <p14:tracePt t="25753" x="4371975" y="3090863"/>
          <p14:tracePt t="25765" x="4348163" y="3095625"/>
          <p14:tracePt t="25781" x="4162425" y="3128963"/>
          <p14:tracePt t="25798" x="3962400" y="3176588"/>
          <p14:tracePt t="25815" x="3748088" y="3233738"/>
          <p14:tracePt t="25831" x="3543300" y="3267075"/>
          <p14:tracePt t="25848" x="3233738" y="3314700"/>
          <p14:tracePt t="25865" x="3086100" y="3314700"/>
          <p14:tracePt t="25881" x="2943225" y="3314700"/>
          <p14:tracePt t="25899" x="2805113" y="3305175"/>
          <p14:tracePt t="25915" x="2676525" y="3271838"/>
          <p14:tracePt t="25931" x="2633663" y="3257550"/>
          <p14:tracePt t="25948" x="2600325" y="3252788"/>
          <p14:tracePt t="25965" x="2586038" y="3243263"/>
          <p14:tracePt t="25981" x="2581275" y="3243263"/>
          <p14:tracePt t="26015" x="2590800" y="3233738"/>
          <p14:tracePt t="26031" x="2690813" y="3205163"/>
          <p14:tracePt t="26048" x="2819400" y="3181350"/>
          <p14:tracePt t="26065" x="2952750" y="3171825"/>
          <p14:tracePt t="26082" x="3128963" y="3157538"/>
          <p14:tracePt t="26098" x="3386138" y="3148013"/>
          <p14:tracePt t="26115" x="3552825" y="3138488"/>
          <p14:tracePt t="26131" x="3733800" y="3138488"/>
          <p14:tracePt t="26148" x="3857625" y="3119438"/>
          <p14:tracePt t="26165" x="3995738" y="3105150"/>
          <p14:tracePt t="26181" x="4095750" y="3105150"/>
          <p14:tracePt t="26198" x="4176713" y="3105150"/>
          <p14:tracePt t="26215" x="4248150" y="3105150"/>
          <p14:tracePt t="26231" x="4314825" y="3105150"/>
          <p14:tracePt t="26248" x="4343400" y="3105150"/>
          <p14:tracePt t="26264" x="4362450" y="3105150"/>
          <p14:tracePt t="26281" x="4391025" y="3105150"/>
          <p14:tracePt t="26298" x="4405313" y="3105150"/>
          <p14:tracePt t="26315" x="4410075" y="3105150"/>
          <p14:tracePt t="26332" x="4414838" y="3105150"/>
          <p14:tracePt t="26348" x="4424363" y="3105150"/>
          <p14:tracePt t="26365" x="4429125" y="3105150"/>
          <p14:tracePt t="27626" x="4376738" y="3195638"/>
          <p14:tracePt t="27633" x="4324350" y="3290888"/>
          <p14:tracePt t="27648" x="4186238" y="3443288"/>
          <p14:tracePt t="27665" x="4000500" y="3619500"/>
          <p14:tracePt t="27681" x="3743325" y="3862388"/>
          <p14:tracePt t="27698" x="3290888" y="4148138"/>
          <p14:tracePt t="27731" x="2876550" y="4371975"/>
          <p14:tracePt t="27765" x="2481263" y="4552950"/>
          <p14:tracePt t="27782" x="2352675" y="4586288"/>
          <p14:tracePt t="27798" x="2228850" y="4614863"/>
          <p14:tracePt t="27815" x="2143125" y="4629150"/>
          <p14:tracePt t="27831" x="2038350" y="4643438"/>
          <p14:tracePt t="27848" x="1976438" y="4643438"/>
          <p14:tracePt t="27865" x="1928813" y="4638675"/>
          <p14:tracePt t="27882" x="1857375" y="4633913"/>
          <p14:tracePt t="27883" x="1833563" y="4629150"/>
          <p14:tracePt t="27898" x="1781175" y="4619625"/>
          <p14:tracePt t="27914" x="1728788" y="4614863"/>
          <p14:tracePt t="27931" x="1695450" y="4600575"/>
          <p14:tracePt t="27948" x="1662113" y="4591050"/>
          <p14:tracePt t="27964" x="1647825" y="4591050"/>
          <p14:tracePt t="28236" x="1628775" y="4576763"/>
          <p14:tracePt t="28243" x="1614488" y="4567238"/>
          <p14:tracePt t="28250" x="1585913" y="4538663"/>
          <p14:tracePt t="28266" x="1566863" y="4519613"/>
          <p14:tracePt t="28281" x="1490663" y="4419600"/>
          <p14:tracePt t="28298" x="1447800" y="4362450"/>
          <p14:tracePt t="28315" x="1414463" y="4324350"/>
          <p14:tracePt t="28331" x="1376363" y="4281488"/>
          <p14:tracePt t="28348" x="1357313" y="4262438"/>
          <p14:tracePt t="28364" x="1333500" y="4248150"/>
          <p14:tracePt t="28381" x="1290638" y="4224338"/>
          <p14:tracePt t="28398" x="1252538" y="4214813"/>
          <p14:tracePt t="28414" x="1209675" y="4210050"/>
          <p14:tracePt t="28431" x="1176338" y="4210050"/>
          <p14:tracePt t="28448" x="1123950" y="4210050"/>
          <p14:tracePt t="28464" x="1090613" y="4219575"/>
          <p14:tracePt t="28481" x="1066800" y="4248150"/>
          <p14:tracePt t="28498" x="1014413" y="4324350"/>
          <p14:tracePt t="28514" x="947738" y="4491038"/>
          <p14:tracePt t="28531" x="923925" y="4586288"/>
          <p14:tracePt t="28548" x="900113" y="4700588"/>
          <p14:tracePt t="28565" x="876300" y="4886325"/>
          <p14:tracePt t="28581" x="876300" y="4962525"/>
          <p14:tracePt t="28598" x="885825" y="5081588"/>
          <p14:tracePt t="28614" x="904875" y="5224463"/>
          <p14:tracePt t="28632" x="942975" y="5400675"/>
          <p14:tracePt t="28648" x="966788" y="5476875"/>
          <p14:tracePt t="28665" x="995363" y="5553075"/>
          <p14:tracePt t="28681" x="1047750" y="5681663"/>
          <p14:tracePt t="28698" x="1114425" y="5867400"/>
          <p14:tracePt t="28714" x="1147763" y="5934075"/>
          <p14:tracePt t="28731" x="1171575" y="5986463"/>
          <p14:tracePt t="28748" x="1200150" y="6024563"/>
          <p14:tracePt t="28764" x="1223963" y="6076950"/>
          <p14:tracePt t="28781" x="1233488" y="6110288"/>
          <p14:tracePt t="28798" x="1252538" y="6134100"/>
          <p14:tracePt t="28815" x="1276350" y="6167438"/>
          <p14:tracePt t="28831" x="1290638" y="6186488"/>
          <p14:tracePt t="28848" x="1314450" y="6196013"/>
          <p14:tracePt t="28864" x="1333500" y="6205538"/>
          <p14:tracePt t="28881" x="1390650" y="6210300"/>
          <p14:tracePt t="28898" x="1438275" y="6176963"/>
          <p14:tracePt t="28915" x="1495425" y="6143625"/>
          <p14:tracePt t="28931" x="1543050" y="6091238"/>
          <p14:tracePt t="28948" x="1676400" y="5876925"/>
          <p14:tracePt t="28964" x="1733550" y="5691188"/>
          <p14:tracePt t="28981" x="1785938" y="5534025"/>
          <p14:tracePt t="28999" x="1824038" y="5281613"/>
          <p14:tracePt t="29014" x="1824038" y="5033963"/>
          <p14:tracePt t="29031" x="1795463" y="4852988"/>
          <p14:tracePt t="29048" x="1747838" y="4705350"/>
          <p14:tracePt t="29065" x="1700213" y="4614863"/>
          <p14:tracePt t="29081" x="1590675" y="4524375"/>
          <p14:tracePt t="29098" x="1514475" y="4476750"/>
          <p14:tracePt t="29114" x="1438275" y="4452938"/>
          <p14:tracePt t="29131" x="1309688" y="4429125"/>
          <p14:tracePt t="29148" x="1195388" y="4433888"/>
          <p14:tracePt t="29164" x="1081088" y="4448175"/>
          <p14:tracePt t="29181" x="995363" y="4491038"/>
          <p14:tracePt t="29198" x="857250" y="4676775"/>
          <p14:tracePt t="29214" x="795338" y="4805363"/>
          <p14:tracePt t="29231" x="719138" y="4991100"/>
          <p14:tracePt t="29248" x="685800" y="5191125"/>
          <p14:tracePt t="29264" x="666750" y="5362575"/>
          <p14:tracePt t="29281" x="666750" y="5529263"/>
          <p14:tracePt t="29298" x="690563" y="5719763"/>
          <p14:tracePt t="29315" x="728663" y="5853113"/>
          <p14:tracePt t="29331" x="757238" y="5948363"/>
          <p14:tracePt t="29348" x="790575" y="6034088"/>
          <p14:tracePt t="29364" x="819150" y="6100763"/>
          <p14:tracePt t="29381" x="842963" y="6162675"/>
          <p14:tracePt t="29398" x="871538" y="6196013"/>
          <p14:tracePt t="29414" x="885825" y="6219825"/>
          <p14:tracePt t="29431" x="919163" y="6243638"/>
          <p14:tracePt t="29448" x="966788" y="6276975"/>
          <p14:tracePt t="29464" x="1004888" y="6305550"/>
          <p14:tracePt t="29481" x="1028700" y="6315075"/>
          <p14:tracePt t="29498" x="1062038" y="6329363"/>
          <p14:tracePt t="29514" x="1081088" y="6334125"/>
          <p14:tracePt t="29531" x="1109663" y="6338888"/>
          <p14:tracePt t="29548" x="1162050" y="6353175"/>
          <p14:tracePt t="29564" x="1262063" y="6353175"/>
          <p14:tracePt t="29581" x="1323975" y="6348413"/>
          <p14:tracePt t="29598" x="1385888" y="6343650"/>
          <p14:tracePt t="29615" x="1457325" y="6315075"/>
          <p14:tracePt t="29631" x="1576388" y="6215063"/>
          <p14:tracePt t="29648" x="1671638" y="6105525"/>
          <p14:tracePt t="29665" x="1747838" y="6010275"/>
          <p14:tracePt t="29681" x="1847850" y="5853113"/>
          <p14:tracePt t="29698" x="1895475" y="5648325"/>
          <p14:tracePt t="29714" x="1890713" y="5491163"/>
          <p14:tracePt t="29731" x="1833563" y="5300663"/>
          <p14:tracePt t="29748" x="1700213" y="4976813"/>
          <p14:tracePt t="29765" x="1600200" y="4833938"/>
          <p14:tracePt t="29781" x="1490663" y="4686300"/>
          <p14:tracePt t="29798" x="1400175" y="4595813"/>
          <p14:tracePt t="29814" x="1285875" y="4548188"/>
          <p14:tracePt t="29831" x="1214438" y="4557713"/>
          <p14:tracePt t="29848" x="1157288" y="4600575"/>
          <p14:tracePt t="29865" x="1100138" y="4652963"/>
          <p14:tracePt t="29881" x="985838" y="4953000"/>
          <p14:tracePt t="29898" x="947738" y="5124450"/>
          <p14:tracePt t="29914" x="952500" y="5291138"/>
          <p14:tracePt t="29931" x="971550" y="5448300"/>
          <p14:tracePt t="29948" x="1009650" y="5591175"/>
          <p14:tracePt t="29964" x="1033463" y="5624513"/>
          <p14:tracePt t="29981" x="1071563" y="5648325"/>
          <p14:tracePt t="29998" x="1257300" y="5691188"/>
          <p14:tracePt t="30014" x="1395413" y="5686425"/>
          <p14:tracePt t="30031" x="1543050" y="5643563"/>
          <p14:tracePt t="30049" x="1695450" y="5572125"/>
          <p14:tracePt t="30064" x="1847850" y="5472113"/>
          <p14:tracePt t="30081" x="1890713" y="5414963"/>
          <p14:tracePt t="30271" x="1990725" y="5324475"/>
          <p14:tracePt t="30277" x="2071688" y="5248275"/>
          <p14:tracePt t="30284" x="2166938" y="5186363"/>
          <p14:tracePt t="30298" x="2276475" y="5114925"/>
          <p14:tracePt t="30314" x="2528888" y="4995863"/>
          <p14:tracePt t="30331" x="2628900" y="4948238"/>
          <p14:tracePt t="30348" x="2705100" y="4914900"/>
          <p14:tracePt t="30364" x="2805113" y="4881563"/>
          <p14:tracePt t="30381" x="2843213" y="4862513"/>
          <p14:tracePt t="30398" x="2890838" y="4857750"/>
          <p14:tracePt t="30414" x="2933700" y="4848225"/>
          <p14:tracePt t="30431" x="2995613" y="4824413"/>
          <p14:tracePt t="30448" x="3028950" y="4814888"/>
          <p14:tracePt t="30464" x="3067050" y="4786313"/>
          <p14:tracePt t="30482" x="3095625" y="4762500"/>
          <p14:tracePt t="30498" x="3143250" y="4733925"/>
          <p14:tracePt t="30514" x="3176588" y="4714875"/>
          <p14:tracePt t="30531" x="3209925" y="4695825"/>
          <p14:tracePt t="30548" x="3243263" y="4686300"/>
          <p14:tracePt t="30564" x="3267075" y="4681538"/>
          <p14:tracePt t="30581" x="3276600" y="4676775"/>
          <p14:tracePt t="30598" x="3290888" y="4662488"/>
          <p14:tracePt t="30614" x="3300413" y="4662488"/>
          <p14:tracePt t="30631" x="3305175" y="4662488"/>
          <p14:tracePt t="30648" x="3309938" y="4662488"/>
          <p14:tracePt t="30681" x="3319463" y="4662488"/>
          <p14:tracePt t="30698" x="3324225" y="4662488"/>
          <p14:tracePt t="30714" x="3333750" y="4657725"/>
          <p14:tracePt t="30731" x="3338513" y="4657725"/>
          <p14:tracePt t="30748" x="3343275" y="4657725"/>
          <p14:tracePt t="30807" x="3338513" y="4652963"/>
          <p14:tracePt t="30813" x="3324225" y="4652963"/>
          <p14:tracePt t="30821" x="3305175" y="4652963"/>
          <p14:tracePt t="30831" x="3271838" y="4652963"/>
          <p14:tracePt t="30848" x="3190875" y="4652963"/>
          <p14:tracePt t="30864" x="3009900" y="4648200"/>
          <p14:tracePt t="30881" x="2909888" y="4638675"/>
          <p14:tracePt t="30898" x="2838450" y="4624388"/>
          <p14:tracePt t="30914" x="2790825" y="4605338"/>
          <p14:tracePt t="30931" x="2743200" y="4576763"/>
          <p14:tracePt t="30947" x="2714625" y="4519613"/>
          <p14:tracePt t="30964" x="2686050" y="4433888"/>
          <p14:tracePt t="30981" x="2686050" y="4329113"/>
          <p14:tracePt t="30998" x="2705100" y="4276725"/>
          <p14:tracePt t="31014" x="2728913" y="4243388"/>
          <p14:tracePt t="31031" x="2795588" y="4210050"/>
          <p14:tracePt t="31048" x="2914650" y="4176713"/>
          <p14:tracePt t="31064" x="2995613" y="4176713"/>
          <p14:tracePt t="31081" x="3067050" y="4191000"/>
          <p14:tracePt t="31098" x="3138488" y="4210050"/>
          <p14:tracePt t="31114" x="3228975" y="4276725"/>
          <p14:tracePt t="31131" x="3286125" y="4338638"/>
          <p14:tracePt t="31148" x="3324225" y="4405313"/>
          <p14:tracePt t="31167" x="3357563" y="4476750"/>
          <p14:tracePt t="31181" x="3367088" y="4500563"/>
          <p14:tracePt t="31197" x="3376613" y="4519613"/>
          <p14:tracePt t="31214" x="3381375" y="4529138"/>
          <p14:tracePt t="31231" x="3381375" y="4538663"/>
          <p14:tracePt t="31248" x="3381375" y="4543425"/>
          <p14:tracePt t="31264" x="3381375" y="4548188"/>
          <p14:tracePt t="31281" x="3371850" y="4557713"/>
          <p14:tracePt t="31298" x="3243263" y="4652963"/>
          <p14:tracePt t="31314" x="3009900" y="4810125"/>
          <p14:tracePt t="31331" x="2600325" y="4991100"/>
          <p14:tracePt t="31349" x="2019300" y="5195888"/>
          <p14:tracePt t="31365" x="1762125" y="5253038"/>
          <p14:tracePt t="31381" x="1604963" y="5310188"/>
          <p14:tracePt t="31398" x="1476375" y="5334000"/>
          <p14:tracePt t="31400" x="1438275" y="5338763"/>
          <p14:tracePt t="31415" x="1414463" y="5348288"/>
          <p14:tracePt t="31431" x="1381125" y="5353050"/>
          <p14:tracePt t="31448" x="1371600" y="5353050"/>
          <p14:tracePt t="31465" x="1366838" y="5353050"/>
          <p14:tracePt t="31481" x="1357313" y="5353050"/>
          <p14:tracePt t="31497" x="1347788" y="5353050"/>
          <p14:tracePt t="31531" x="1343025" y="5353050"/>
          <p14:tracePt t="31547" x="1338263" y="5353050"/>
          <p14:tracePt t="31564" x="1328738" y="5348288"/>
          <p14:tracePt t="31581" x="1328738" y="5343525"/>
          <p14:tracePt t="31598" x="1319213" y="5338763"/>
          <p14:tracePt t="31614" x="1309688" y="5314950"/>
          <p14:tracePt t="31631" x="1309688" y="5286375"/>
          <p14:tracePt t="31648" x="1309688" y="5233988"/>
          <p14:tracePt t="31664" x="1347788" y="5133975"/>
          <p14:tracePt t="31681" x="1371600" y="5086350"/>
          <p14:tracePt t="31697" x="1404938" y="5043488"/>
          <p14:tracePt t="31714" x="1428750" y="5010150"/>
          <p14:tracePt t="31731" x="1466850" y="4981575"/>
          <p14:tracePt t="31747" x="1481138" y="4962525"/>
          <p14:tracePt t="31764" x="1500188" y="4953000"/>
          <p14:tracePt t="31781" x="1514475" y="4948238"/>
          <p14:tracePt t="31798" x="1538288" y="4938713"/>
          <p14:tracePt t="31814" x="1552575" y="4933950"/>
          <p14:tracePt t="31831" x="1562100" y="4933950"/>
          <p14:tracePt t="31848" x="1576388" y="4933950"/>
          <p14:tracePt t="31864" x="1581150" y="4933950"/>
          <p14:tracePt t="31881" x="1590675" y="4933950"/>
          <p14:tracePt t="31959" x="1590675" y="4929188"/>
          <p14:tracePt t="31966" x="1590675" y="4924425"/>
          <p14:tracePt t="31981" x="1590675" y="4919663"/>
          <p14:tracePt t="31988" x="1590675" y="4914900"/>
          <p14:tracePt t="32202" x="1590675" y="4933950"/>
          <p14:tracePt t="32209" x="1590675" y="4943475"/>
          <p14:tracePt t="32217" x="1590675" y="4962525"/>
          <p14:tracePt t="32231" x="1590675" y="4991100"/>
          <p14:tracePt t="32248" x="1590675" y="5019675"/>
          <p14:tracePt t="32281" x="1600200" y="5129213"/>
          <p14:tracePt t="32314" x="1604963" y="5262563"/>
          <p14:tracePt t="32331" x="1604963" y="5305425"/>
          <p14:tracePt t="32347" x="1604963" y="5357813"/>
          <p14:tracePt t="32364" x="1609725" y="5376863"/>
          <p14:tracePt t="32381" x="1609725" y="5395913"/>
          <p14:tracePt t="32398" x="1609725" y="5410200"/>
          <p14:tracePt t="32414" x="1609725" y="5424488"/>
          <p14:tracePt t="32431" x="1609725" y="5429250"/>
          <p14:tracePt t="32447" x="1609725" y="5434013"/>
          <p14:tracePt t="32532" x="1609725" y="5429250"/>
          <p14:tracePt t="32539" x="1609725" y="5410200"/>
          <p14:tracePt t="32547" x="1609725" y="5376863"/>
          <p14:tracePt t="32564" x="1609725" y="5253038"/>
          <p14:tracePt t="32581" x="1609725" y="5153025"/>
          <p14:tracePt t="32598" x="1609725" y="5014913"/>
          <p14:tracePt t="32614" x="1609725" y="4957763"/>
          <p14:tracePt t="32631" x="1609725" y="4914900"/>
          <p14:tracePt t="32648" x="1609725" y="4886325"/>
          <p14:tracePt t="32664" x="1609725" y="4867275"/>
          <p14:tracePt t="32681" x="1609725" y="4862513"/>
          <p14:tracePt t="32697" x="1609725" y="4857750"/>
          <p14:tracePt t="32714" x="1609725" y="4852988"/>
          <p14:tracePt t="32752" x="1609725" y="4857750"/>
          <p14:tracePt t="32764" x="1604963" y="4867275"/>
          <p14:tracePt t="32781" x="1590675" y="4914900"/>
          <p14:tracePt t="32797" x="1581150" y="5005388"/>
          <p14:tracePt t="32814" x="1576388" y="5153025"/>
          <p14:tracePt t="32831" x="1566863" y="5253038"/>
          <p14:tracePt t="32847" x="1566863" y="5319713"/>
          <p14:tracePt t="32864" x="1566863" y="5343525"/>
          <p14:tracePt t="32881" x="1566863" y="5357813"/>
          <p14:tracePt t="32884" x="1566863" y="5367338"/>
          <p14:tracePt t="32898" x="1566863" y="5372100"/>
          <p14:tracePt t="32914" x="1566863" y="5386388"/>
          <p14:tracePt t="32931" x="1566863" y="5391150"/>
          <p14:tracePt t="32947" x="1566863" y="5400675"/>
          <p14:tracePt t="32964" x="1566863" y="5410200"/>
          <p14:tracePt t="33457" x="1671638" y="5357813"/>
          <p14:tracePt t="33465" x="1952625" y="5257800"/>
          <p14:tracePt t="33472" x="2219325" y="5186363"/>
          <p14:tracePt t="33481" x="2400300" y="5138738"/>
          <p14:tracePt t="33515" x="3105150" y="4948238"/>
          <p14:tracePt t="33548" x="3581400" y="4800600"/>
          <p14:tracePt t="33565" x="3686175" y="4767263"/>
          <p14:tracePt t="33581" x="3767138" y="4743450"/>
          <p14:tracePt t="33598" x="3795713" y="4738688"/>
          <p14:tracePt t="33614" x="3819525" y="4729163"/>
          <p14:tracePt t="33631" x="3833813" y="4719638"/>
          <p14:tracePt t="33647" x="3848100" y="4710113"/>
          <p14:tracePt t="33664" x="3857625" y="4710113"/>
          <p14:tracePt t="33681" x="3867150" y="4700588"/>
          <p14:tracePt t="33697" x="3881438" y="4695825"/>
          <p14:tracePt t="33714" x="3900488" y="4686300"/>
          <p14:tracePt t="33731" x="3910013" y="4681538"/>
          <p14:tracePt t="33747" x="3929063" y="4672013"/>
          <p14:tracePt t="33764" x="3948113" y="4657725"/>
          <p14:tracePt t="33781" x="3986213" y="4624388"/>
          <p14:tracePt t="33798" x="4010025" y="4610100"/>
          <p14:tracePt t="33814" x="4029075" y="4591050"/>
          <p14:tracePt t="33831" x="4052888" y="4581525"/>
          <p14:tracePt t="33847" x="4057650" y="4576763"/>
          <p14:tracePt t="33864" x="4067175" y="4576763"/>
          <p14:tracePt t="33881" x="4071938" y="4576763"/>
          <p14:tracePt t="34162" x="4152900" y="4572000"/>
          <p14:tracePt t="34169" x="4262438" y="4562475"/>
          <p14:tracePt t="34181" x="4376738" y="4543425"/>
          <p14:tracePt t="34198" x="4657725" y="4519613"/>
          <p14:tracePt t="34214" x="4995863" y="4495800"/>
          <p14:tracePt t="34248" x="5448300" y="4481513"/>
          <p14:tracePt t="34281" x="5862638" y="4486275"/>
          <p14:tracePt t="34298" x="5962650" y="4486275"/>
          <p14:tracePt t="34314" x="6076950" y="4486275"/>
          <p14:tracePt t="34331" x="6219825" y="4486275"/>
          <p14:tracePt t="34347" x="6310313" y="4486275"/>
          <p14:tracePt t="34364" x="6396038" y="4476750"/>
          <p14:tracePt t="34381" x="6453188" y="4476750"/>
          <p14:tracePt t="34383" x="6486525" y="4471988"/>
          <p14:tracePt t="34397" x="6548438" y="4462463"/>
          <p14:tracePt t="34414" x="6619875" y="4448175"/>
          <p14:tracePt t="34431" x="6696075" y="4429125"/>
          <p14:tracePt t="34447" x="6757988" y="4400550"/>
          <p14:tracePt t="34464" x="6834188" y="4362450"/>
          <p14:tracePt t="34481" x="6867525" y="4352925"/>
          <p14:tracePt t="34497" x="6905625" y="4338638"/>
          <p14:tracePt t="34514" x="6943725" y="4329113"/>
          <p14:tracePt t="34531" x="6967538" y="4314825"/>
          <p14:tracePt t="34547" x="6991350" y="4314825"/>
          <p14:tracePt t="34564" x="7010400" y="4310063"/>
          <p14:tracePt t="34581" x="7038975" y="4310063"/>
          <p14:tracePt t="34597" x="7053263" y="4310063"/>
          <p14:tracePt t="34614" x="7067550" y="4310063"/>
          <p14:tracePt t="34631" x="7077075" y="4310063"/>
          <p14:tracePt t="34647" x="7086600" y="4310063"/>
          <p14:tracePt t="34664" x="7091363" y="4310063"/>
          <p14:tracePt t="34680" x="7096125" y="4310063"/>
          <p14:tracePt t="34714" x="7100888" y="4310063"/>
          <p14:tracePt t="35917" x="7058025" y="4333875"/>
          <p14:tracePt t="35925" x="6977063" y="4367213"/>
          <p14:tracePt t="35933" x="6886575" y="4405313"/>
          <p14:tracePt t="35947" x="6705600" y="4452938"/>
          <p14:tracePt t="35964" x="6491288" y="4505325"/>
          <p14:tracePt t="35998" x="5895975" y="4586288"/>
          <p14:tracePt t="36031" x="5534025" y="4638675"/>
          <p14:tracePt t="36048" x="5310188" y="4657725"/>
          <p14:tracePt t="36064" x="5200650" y="4657725"/>
          <p14:tracePt t="36080" x="5124450" y="4638675"/>
          <p14:tracePt t="36097" x="5081588" y="4619625"/>
          <p14:tracePt t="36115" x="5043488" y="4605338"/>
          <p14:tracePt t="36131" x="4986338" y="4562475"/>
          <p14:tracePt t="36147" x="4929188" y="4510088"/>
          <p14:tracePt t="36164" x="4848225" y="4448175"/>
          <p14:tracePt t="36181" x="4686300" y="4348163"/>
          <p14:tracePt t="36197" x="4557713" y="4305300"/>
          <p14:tracePt t="36214" x="4367213" y="4300538"/>
          <p14:tracePt t="36230" x="4176713" y="4343400"/>
          <p14:tracePt t="36247" x="3919538" y="4471988"/>
          <p14:tracePt t="36264" x="3748088" y="4552950"/>
          <p14:tracePt t="36281" x="3590925" y="4672013"/>
          <p14:tracePt t="36297" x="3462338" y="4829175"/>
          <p14:tracePt t="36314" x="3300413" y="5072063"/>
          <p14:tracePt t="36331" x="3157538" y="5462588"/>
          <p14:tracePt t="36348" x="3119438" y="5657850"/>
          <p14:tracePt t="36364" x="3105150" y="6057900"/>
          <p14:tracePt t="36380" x="3128963" y="6186488"/>
          <p14:tracePt t="36397" x="3162300" y="6272213"/>
          <p14:tracePt t="36415" x="3205163" y="6329363"/>
          <p14:tracePt t="36431" x="3409950" y="6448425"/>
          <p14:tracePt t="36447" x="3609975" y="6477000"/>
          <p14:tracePt t="36464" x="3857625" y="6477000"/>
          <p14:tracePt t="36481" x="4081463" y="6434138"/>
          <p14:tracePt t="36497" x="4424363" y="6338888"/>
          <p14:tracePt t="36514" x="4691063" y="6186488"/>
          <p14:tracePt t="36531" x="4862513" y="6000750"/>
          <p14:tracePt t="36548" x="4981575" y="5848350"/>
          <p14:tracePt t="36564" x="5086350" y="5538788"/>
          <p14:tracePt t="36581" x="5062538" y="5414963"/>
          <p14:tracePt t="36597" x="5005388" y="5314950"/>
          <p14:tracePt t="36614" x="4838700" y="5181600"/>
          <p14:tracePt t="36630" x="4481513" y="4962525"/>
          <p14:tracePt t="36648" x="4157663" y="4857750"/>
          <p14:tracePt t="36664" x="3976688" y="4829175"/>
          <p14:tracePt t="36680" x="3790950" y="4876800"/>
          <p14:tracePt t="36697" x="3714750" y="4919663"/>
          <p14:tracePt t="36714" x="3667125" y="4953000"/>
          <p14:tracePt t="36731" x="3633788" y="4972050"/>
          <p14:tracePt t="36747" x="3624263" y="4986338"/>
          <p14:tracePt t="36764" x="3619500" y="4991100"/>
          <p14:tracePt t="36781" x="3619500" y="4995863"/>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71CB11B1-E454-481E-A235-9B4DEE922DDC}" type="slidenum">
              <a:rPr lang="ko-KR" altLang="en-US" sz="1000" smtClean="0">
                <a:latin typeface="Verdana" panose="020B0604030504040204" pitchFamily="34" charset="0"/>
                <a:ea typeface="굴림" panose="020B0600000101010101" pitchFamily="50" charset="-127"/>
              </a:rPr>
              <a:pPr>
                <a:spcBef>
                  <a:spcPct val="0"/>
                </a:spcBef>
                <a:buClrTx/>
                <a:buFontTx/>
                <a:buNone/>
              </a:pPr>
              <a:t>31</a:t>
            </a:fld>
            <a:endParaRPr lang="en-US" altLang="ko-KR" sz="1000">
              <a:latin typeface="Verdana" panose="020B0604030504040204" pitchFamily="34" charset="0"/>
              <a:ea typeface="굴림" panose="020B0600000101010101" pitchFamily="50" charset="-127"/>
            </a:endParaRPr>
          </a:p>
        </p:txBody>
      </p:sp>
      <p:sp>
        <p:nvSpPr>
          <p:cNvPr id="45059" name="Rectangle 2"/>
          <p:cNvSpPr>
            <a:spLocks noGrp="1" noChangeArrowheads="1"/>
          </p:cNvSpPr>
          <p:nvPr>
            <p:ph type="title"/>
          </p:nvPr>
        </p:nvSpPr>
        <p:spPr/>
        <p:txBody>
          <a:bodyPr/>
          <a:lstStyle/>
          <a:p>
            <a:pPr eaLnBrk="1" hangingPunct="1"/>
            <a:r>
              <a:rPr lang="th-TH" altLang="ko-KR"/>
              <a:t>Not Handling an Exception</a:t>
            </a:r>
          </a:p>
        </p:txBody>
      </p:sp>
      <p:sp>
        <p:nvSpPr>
          <p:cNvPr id="45060" name="Rectangle 3"/>
          <p:cNvSpPr>
            <a:spLocks noGrp="1" noChangeArrowheads="1"/>
          </p:cNvSpPr>
          <p:nvPr>
            <p:ph type="body" idx="1"/>
          </p:nvPr>
        </p:nvSpPr>
        <p:spPr>
          <a:xfrm>
            <a:off x="487363" y="1412875"/>
            <a:ext cx="8116887" cy="4371975"/>
          </a:xfrm>
        </p:spPr>
        <p:txBody>
          <a:bodyPr/>
          <a:lstStyle/>
          <a:p>
            <a:pPr eaLnBrk="1" hangingPunct="1"/>
            <a:r>
              <a:rPr lang="th-TH" altLang="ko-KR"/>
              <a:t>If a method raises an exception and it does </a:t>
            </a:r>
            <a:r>
              <a:rPr lang="th-TH" altLang="ko-KR" i="1"/>
              <a:t>not</a:t>
            </a:r>
            <a:r>
              <a:rPr lang="th-TH" altLang="ko-KR"/>
              <a:t> have a catch block or throws declaration then…</a:t>
            </a:r>
            <a:endParaRPr lang="en-US" altLang="ko-KR"/>
          </a:p>
          <a:p>
            <a:pPr eaLnBrk="1" hangingPunct="1"/>
            <a:endParaRPr lang="th-TH" altLang="ko-KR"/>
          </a:p>
          <a:p>
            <a:pPr lvl="1" eaLnBrk="1" hangingPunct="1"/>
            <a:r>
              <a:rPr lang="th-TH" altLang="ko-KR" sz="2200" b="1" i="1">
                <a:solidFill>
                  <a:srgbClr val="FF0000"/>
                </a:solidFill>
              </a:rPr>
              <a:t>checked exception</a:t>
            </a:r>
            <a:r>
              <a:rPr lang="en-US" altLang="ko-KR" sz="2200"/>
              <a:t>: </a:t>
            </a:r>
            <a:r>
              <a:rPr lang="th-TH" altLang="ko-KR" sz="2200"/>
              <a:t>the compiler will reject your code at compile time</a:t>
            </a:r>
            <a:r>
              <a:rPr lang="en-US" altLang="ko-KR" sz="2200"/>
              <a:t>: You should catch or rethrows it !</a:t>
            </a:r>
            <a:endParaRPr lang="th-TH" altLang="ko-KR" sz="2200"/>
          </a:p>
          <a:p>
            <a:pPr lvl="1" eaLnBrk="1" hangingPunct="1"/>
            <a:endParaRPr lang="en-US" altLang="ko-KR" sz="2200"/>
          </a:p>
          <a:p>
            <a:pPr lvl="1" eaLnBrk="1" hangingPunct="1"/>
            <a:r>
              <a:rPr lang="en-US" altLang="ko-KR" sz="2200" b="1" i="1">
                <a:solidFill>
                  <a:srgbClr val="FF0000"/>
                </a:solidFill>
              </a:rPr>
              <a:t>unchecked</a:t>
            </a:r>
            <a:r>
              <a:rPr lang="th-TH" altLang="ko-KR" sz="2200" b="1" i="1">
                <a:solidFill>
                  <a:srgbClr val="FF0000"/>
                </a:solidFill>
              </a:rPr>
              <a:t> exception</a:t>
            </a:r>
            <a:r>
              <a:rPr lang="en-US" altLang="ko-KR" sz="2200" b="1" i="1">
                <a:solidFill>
                  <a:srgbClr val="FF0000"/>
                </a:solidFill>
              </a:rPr>
              <a:t>: </a:t>
            </a:r>
            <a:r>
              <a:rPr lang="th-TH" altLang="ko-KR" sz="2200"/>
              <a:t>the program will terminate at runtime</a:t>
            </a:r>
          </a:p>
        </p:txBody>
      </p:sp>
    </p:spTree>
  </p:cSld>
  <p:clrMapOvr>
    <a:masterClrMapping/>
  </p:clrMapOvr>
  <mc:AlternateContent xmlns:mc="http://schemas.openxmlformats.org/markup-compatibility/2006" xmlns:p14="http://schemas.microsoft.com/office/powerpoint/2010/main">
    <mc:Choice Requires="p14">
      <p:transition spd="slow" p14:dur="2000" advTm="48926"/>
    </mc:Choice>
    <mc:Fallback xmlns="">
      <p:transition spd="slow" advTm="48926"/>
    </mc:Fallback>
  </mc:AlternateContent>
  <p:extLst>
    <p:ext uri="{3A86A75C-4F4B-4683-9AE1-C65F6400EC91}">
      <p14:laserTraceLst xmlns:p14="http://schemas.microsoft.com/office/powerpoint/2010/main">
        <p14:tracePtLst>
          <p14:tracePt t="839" x="3633788" y="4838700"/>
          <p14:tracePt t="846" x="3681413" y="4657725"/>
          <p14:tracePt t="855" x="3738563" y="4395788"/>
          <p14:tracePt t="869" x="3862388" y="4000500"/>
          <p14:tracePt t="886" x="4010025" y="3662363"/>
          <p14:tracePt t="903" x="4186238" y="3276600"/>
          <p14:tracePt t="936" x="4476750" y="2705100"/>
          <p14:tracePt t="970" x="4586288" y="2362200"/>
          <p14:tracePt t="986" x="4614863" y="2081213"/>
          <p14:tracePt t="1002" x="4614863" y="1957388"/>
          <p14:tracePt t="1019" x="4614863" y="1843088"/>
          <p14:tracePt t="1036" x="4614863" y="1752600"/>
          <p14:tracePt t="1052" x="4614863" y="1676400"/>
          <p14:tracePt t="1069" x="4614863" y="1647825"/>
          <p14:tracePt t="1086" x="4614863" y="1628775"/>
          <p14:tracePt t="1104" x="4614863" y="1614488"/>
          <p14:tracePt t="1119" x="4614863" y="1585913"/>
          <p14:tracePt t="1136" x="4605338" y="1571625"/>
          <p14:tracePt t="1152" x="4572000" y="1547813"/>
          <p14:tracePt t="1169" x="4495800" y="1504950"/>
          <p14:tracePt t="1171" x="4448175" y="1471613"/>
          <p14:tracePt t="1186" x="4324350" y="1400175"/>
          <p14:tracePt t="1202" x="4205288" y="1343025"/>
          <p14:tracePt t="1219" x="4086225" y="1290638"/>
          <p14:tracePt t="1236" x="3957638" y="1262063"/>
          <p14:tracePt t="1252" x="3819525" y="1247775"/>
          <p14:tracePt t="1269" x="3743325" y="1247775"/>
          <p14:tracePt t="1285" x="3671888" y="1257300"/>
          <p14:tracePt t="1302" x="3548063" y="1285875"/>
          <p14:tracePt t="1319" x="3476625" y="1300163"/>
          <p14:tracePt t="1336" x="3429000" y="1323975"/>
          <p14:tracePt t="1352" x="3386138" y="1333500"/>
          <p14:tracePt t="1370" x="3338513" y="1347788"/>
          <p14:tracePt t="1386" x="3319463" y="1352550"/>
          <p14:tracePt t="1402" x="3309938" y="1357313"/>
          <p14:tracePt t="1419" x="3286125" y="1357313"/>
          <p14:tracePt t="1435" x="3281363" y="1357313"/>
          <p14:tracePt t="2074" x="3295650" y="1357313"/>
          <p14:tracePt t="2081" x="3314700" y="1357313"/>
          <p14:tracePt t="2088" x="3338513" y="1347788"/>
          <p14:tracePt t="2103" x="3362325" y="1347788"/>
          <p14:tracePt t="2119" x="3438525" y="1338263"/>
          <p14:tracePt t="2137" x="3481388" y="1323975"/>
          <p14:tracePt t="2169" x="3562350" y="1304925"/>
          <p14:tracePt t="2202" x="3581400" y="1300163"/>
          <p14:tracePt t="2219" x="3590925" y="1295400"/>
          <p14:tracePt t="2235" x="3600450" y="1295400"/>
          <p14:tracePt t="3105" x="3590925" y="1295400"/>
          <p14:tracePt t="3117" x="3586163" y="1300163"/>
          <p14:tracePt t="3124" x="3581400" y="1304925"/>
          <p14:tracePt t="3135" x="3581400" y="1309688"/>
          <p14:tracePt t="3153" x="3571875" y="1314450"/>
          <p14:tracePt t="3175" x="3571875" y="1319213"/>
          <p14:tracePt t="3213" x="3567113" y="1319213"/>
          <p14:tracePt t="3235" x="3552825" y="1333500"/>
          <p14:tracePt t="3252" x="3543300" y="1366838"/>
          <p14:tracePt t="3269" x="3524250" y="1395413"/>
          <p14:tracePt t="3286" x="3500438" y="1443038"/>
          <p14:tracePt t="3302" x="3490913" y="1466850"/>
          <p14:tracePt t="3319" x="3486150" y="1476375"/>
          <p14:tracePt t="3335" x="3471863" y="1485900"/>
          <p14:tracePt t="3352" x="3471863" y="1495425"/>
          <p14:tracePt t="3369" x="3471863" y="1504950"/>
          <p14:tracePt t="6407" x="3471863" y="1509713"/>
          <p14:tracePt t="6422" x="3471863" y="1514475"/>
          <p14:tracePt t="6437" x="3471863" y="1519238"/>
          <p14:tracePt t="6443" x="3471863" y="1528763"/>
          <p14:tracePt t="6452" x="3467100" y="1538288"/>
          <p14:tracePt t="6469" x="3462338" y="1562100"/>
          <p14:tracePt t="6502" x="3448050" y="1590675"/>
          <p14:tracePt t="6535" x="3448050" y="1628775"/>
          <p14:tracePt t="6552" x="3448050" y="1647825"/>
          <p14:tracePt t="6569" x="3448050" y="1681163"/>
          <p14:tracePt t="6585" x="3443288" y="1709738"/>
          <p14:tracePt t="6602" x="3443288" y="1743075"/>
          <p14:tracePt t="6618" x="3443288" y="1766888"/>
          <p14:tracePt t="6635" x="3443288" y="1785938"/>
          <p14:tracePt t="6652" x="3443288" y="1790700"/>
          <p14:tracePt t="6668" x="3443288" y="1795463"/>
          <p14:tracePt t="6685" x="3443288" y="1804988"/>
          <p14:tracePt t="6702" x="3443288" y="1814513"/>
          <p14:tracePt t="6719" x="3429000" y="1828800"/>
          <p14:tracePt t="6735" x="3429000" y="1838325"/>
          <p14:tracePt t="6752" x="3419475" y="1857375"/>
          <p14:tracePt t="6768" x="3414713" y="1866900"/>
          <p14:tracePt t="6785" x="3409950" y="1871663"/>
          <p14:tracePt t="6802" x="3409950" y="1881188"/>
          <p14:tracePt t="6818" x="3409950" y="1890713"/>
          <p14:tracePt t="6870" x="3409950" y="1895475"/>
          <p14:tracePt t="6885" x="3405188" y="1895475"/>
          <p14:tracePt t="6892" x="3400425" y="1900238"/>
          <p14:tracePt t="6907" x="3395663" y="1905000"/>
          <p14:tracePt t="6918" x="3390900" y="1909763"/>
          <p14:tracePt t="6936" x="3381375" y="1909763"/>
          <p14:tracePt t="6952" x="3376613" y="1909763"/>
          <p14:tracePt t="7062" x="3371850" y="1909763"/>
          <p14:tracePt t="7747" x="3381375" y="1909763"/>
          <p14:tracePt t="7756" x="3390900" y="1909763"/>
          <p14:tracePt t="7769" x="3409950" y="1909763"/>
          <p14:tracePt t="7785" x="3448050" y="1905000"/>
          <p14:tracePt t="7802" x="3486150" y="1900238"/>
          <p14:tracePt t="7819" x="3562350" y="1885950"/>
          <p14:tracePt t="7835" x="3609975" y="1881188"/>
          <p14:tracePt t="7868" x="3700463" y="1857375"/>
          <p14:tracePt t="7902" x="3752850" y="1843088"/>
          <p14:tracePt t="7918" x="3762375" y="1843088"/>
          <p14:tracePt t="7935" x="3781425" y="1843088"/>
          <p14:tracePt t="7952" x="3795713" y="1843088"/>
          <p14:tracePt t="7968" x="3810000" y="1843088"/>
          <p14:tracePt t="7985" x="3833813" y="1843088"/>
          <p14:tracePt t="8002" x="3852863" y="1843088"/>
          <p14:tracePt t="8018" x="3876675" y="1838325"/>
          <p14:tracePt t="8035" x="3895725" y="1833563"/>
          <p14:tracePt t="8052" x="3910013" y="1833563"/>
          <p14:tracePt t="8068" x="3919538" y="1833563"/>
          <p14:tracePt t="8085" x="3924300" y="1833563"/>
          <p14:tracePt t="8362" x="3933825" y="1833563"/>
          <p14:tracePt t="8369" x="3948113" y="1828800"/>
          <p14:tracePt t="8376" x="3957638" y="1828800"/>
          <p14:tracePt t="8385" x="3967163" y="1828800"/>
          <p14:tracePt t="8402" x="4005263" y="1828800"/>
          <p14:tracePt t="8419" x="4024313" y="1828800"/>
          <p14:tracePt t="8435" x="4052888" y="1828800"/>
          <p14:tracePt t="8452" x="4067175" y="1828800"/>
          <p14:tracePt t="8468" x="4076700" y="1828800"/>
          <p14:tracePt t="8485" x="4086225" y="1828800"/>
          <p14:tracePt t="8502" x="4090988" y="1828800"/>
          <p14:tracePt t="8518" x="4095750" y="1828800"/>
          <p14:tracePt t="8551" x="4105275" y="1828800"/>
          <p14:tracePt t="8568" x="4114800" y="1828800"/>
          <p14:tracePt t="8585" x="4119563" y="1828800"/>
          <p14:tracePt t="8602" x="4124325" y="1828800"/>
          <p14:tracePt t="8618" x="4143375" y="1828800"/>
          <p14:tracePt t="8635" x="4152900" y="1828800"/>
          <p14:tracePt t="8652" x="4167188" y="1828800"/>
          <p14:tracePt t="8669" x="4186238" y="1828800"/>
          <p14:tracePt t="8685" x="4205288" y="1828800"/>
          <p14:tracePt t="8702" x="4224338" y="1828800"/>
          <p14:tracePt t="8718" x="4243388" y="1828800"/>
          <p14:tracePt t="8735" x="4276725" y="1828800"/>
          <p14:tracePt t="8752" x="4300538" y="1828800"/>
          <p14:tracePt t="8768" x="4329113" y="1828800"/>
          <p14:tracePt t="8785" x="4357688" y="1819275"/>
          <p14:tracePt t="8802" x="4395788" y="1819275"/>
          <p14:tracePt t="8818" x="4419600" y="1809750"/>
          <p14:tracePt t="8835" x="4438650" y="1809750"/>
          <p14:tracePt t="8852" x="4467225" y="1809750"/>
          <p14:tracePt t="8868" x="4486275" y="1809750"/>
          <p14:tracePt t="8885" x="4510088" y="1809750"/>
          <p14:tracePt t="8902" x="4529138" y="1809750"/>
          <p14:tracePt t="8919" x="4562475" y="1809750"/>
          <p14:tracePt t="8935" x="4581525" y="1809750"/>
          <p14:tracePt t="8952" x="4595813" y="1809750"/>
          <p14:tracePt t="8968" x="4614863" y="1809750"/>
          <p14:tracePt t="8985" x="4624388" y="1809750"/>
          <p14:tracePt t="9002" x="4633913" y="1809750"/>
          <p14:tracePt t="9019" x="4638675" y="1809750"/>
          <p14:tracePt t="9036" x="4643438" y="1809750"/>
          <p14:tracePt t="9324" x="4676775" y="1809750"/>
          <p14:tracePt t="9331" x="4714875" y="1804988"/>
          <p14:tracePt t="9339" x="4748213" y="1804988"/>
          <p14:tracePt t="9352" x="4819650" y="1790700"/>
          <p14:tracePt t="9369" x="4900613" y="1781175"/>
          <p14:tracePt t="9385" x="4981575" y="1781175"/>
          <p14:tracePt t="9418" x="5162550" y="1781175"/>
          <p14:tracePt t="9452" x="5248275" y="1781175"/>
          <p14:tracePt t="9468" x="5286375" y="1781175"/>
          <p14:tracePt t="9485" x="5338763" y="1781175"/>
          <p14:tracePt t="9501" x="5367338" y="1781175"/>
          <p14:tracePt t="9518" x="5391150" y="1776413"/>
          <p14:tracePt t="9536" x="5410200" y="1776413"/>
          <p14:tracePt t="9552" x="5443538" y="1776413"/>
          <p14:tracePt t="9568" x="5453063" y="1776413"/>
          <p14:tracePt t="9585" x="5467350" y="1776413"/>
          <p14:tracePt t="9602" x="5486400" y="1776413"/>
          <p14:tracePt t="9618" x="5500688" y="1776413"/>
          <p14:tracePt t="9635" x="5510213" y="1776413"/>
          <p14:tracePt t="9652" x="5519738" y="1776413"/>
          <p14:tracePt t="9668" x="5529263" y="1776413"/>
          <p14:tracePt t="9685" x="5534025" y="1776413"/>
          <p14:tracePt t="9742" x="5495925" y="1781175"/>
          <p14:tracePt t="9749" x="5414963" y="1809750"/>
          <p14:tracePt t="9756" x="5286375" y="1838325"/>
          <p14:tracePt t="9768" x="5038725" y="1924050"/>
          <p14:tracePt t="9785" x="4052888" y="2276475"/>
          <p14:tracePt t="9802" x="3438525" y="2471738"/>
          <p14:tracePt t="9819" x="2819400" y="2590800"/>
          <p14:tracePt t="9836" x="2481263" y="2624138"/>
          <p14:tracePt t="9852" x="2157413" y="2624138"/>
          <p14:tracePt t="9868" x="2062163" y="2614613"/>
          <p14:tracePt t="9885" x="2028825" y="2614613"/>
          <p14:tracePt t="9902" x="2019300" y="2614613"/>
          <p14:tracePt t="9918" x="2009775" y="2614613"/>
          <p14:tracePt t="9935" x="2009775" y="2609850"/>
          <p14:tracePt t="10190" x="2043113" y="2581275"/>
          <p14:tracePt t="10197" x="2090738" y="2547938"/>
          <p14:tracePt t="10204" x="2152650" y="2514600"/>
          <p14:tracePt t="10219" x="2243138" y="2457450"/>
          <p14:tracePt t="10235" x="2319338" y="2409825"/>
          <p14:tracePt t="10252" x="2376488" y="2381250"/>
          <p14:tracePt t="10268" x="2414588" y="2366963"/>
          <p14:tracePt t="10285" x="2447925" y="2352675"/>
          <p14:tracePt t="10301" x="2457450" y="2343150"/>
          <p14:tracePt t="10318" x="2462213" y="2343150"/>
          <p14:tracePt t="10335" x="2466975" y="2343150"/>
          <p14:tracePt t="10352" x="2476500" y="2343150"/>
          <p14:tracePt t="10395" x="2471738" y="2347913"/>
          <p14:tracePt t="10403" x="2457450" y="2357438"/>
          <p14:tracePt t="10418" x="2381250" y="2419350"/>
          <p14:tracePt t="10435" x="2209800" y="2495550"/>
          <p14:tracePt t="10452" x="2043113" y="2566988"/>
          <p14:tracePt t="10468" x="1885950" y="2600325"/>
          <p14:tracePt t="10485" x="1628775" y="2638425"/>
          <p14:tracePt t="10501" x="1495425" y="2638425"/>
          <p14:tracePt t="10518" x="1400175" y="2633663"/>
          <p14:tracePt t="10535" x="1290638" y="2590800"/>
          <p14:tracePt t="10551" x="1238250" y="2547938"/>
          <p14:tracePt t="10568" x="1185863" y="2486025"/>
          <p14:tracePt t="10585" x="1143000" y="2409825"/>
          <p14:tracePt t="10602" x="1104900" y="2295525"/>
          <p14:tracePt t="10618" x="1095375" y="2185988"/>
          <p14:tracePt t="10635" x="1109663" y="2081213"/>
          <p14:tracePt t="10653" x="1162050" y="1957388"/>
          <p14:tracePt t="10668" x="1195388" y="1919288"/>
          <p14:tracePt t="10685" x="1223963" y="1881188"/>
          <p14:tracePt t="10702" x="1281113" y="1843088"/>
          <p14:tracePt t="10718" x="1414463" y="1790700"/>
          <p14:tracePt t="10735" x="1519238" y="1771650"/>
          <p14:tracePt t="10751" x="1600200" y="1771650"/>
          <p14:tracePt t="10768" x="1657350" y="1771650"/>
          <p14:tracePt t="10787" x="1743075" y="1790700"/>
          <p14:tracePt t="10802" x="1800225" y="1814513"/>
          <p14:tracePt t="10818" x="1838325" y="1847850"/>
          <p14:tracePt t="10835" x="1885950" y="1895475"/>
          <p14:tracePt t="10851" x="1947863" y="2000250"/>
          <p14:tracePt t="10868" x="1976438" y="2057400"/>
          <p14:tracePt t="10885" x="2005013" y="2124075"/>
          <p14:tracePt t="10902" x="2019300" y="2238375"/>
          <p14:tracePt t="10918" x="2014538" y="2319338"/>
          <p14:tracePt t="10935" x="2009775" y="2371725"/>
          <p14:tracePt t="10952" x="1981200" y="2424113"/>
          <p14:tracePt t="10968" x="1943100" y="2476500"/>
          <p14:tracePt t="10985" x="1881188" y="2509838"/>
          <p14:tracePt t="11002" x="1781175" y="2543175"/>
          <p14:tracePt t="11018" x="1638300" y="2562225"/>
          <p14:tracePt t="11035" x="1423988" y="2557463"/>
          <p14:tracePt t="11051" x="1319213" y="2524125"/>
          <p14:tracePt t="11068" x="1219200" y="2457450"/>
          <p14:tracePt t="11085" x="1104900" y="2362200"/>
          <p14:tracePt t="11101" x="1057275" y="2286000"/>
          <p14:tracePt t="11118" x="1038225" y="2190750"/>
          <p14:tracePt t="11135" x="1066800" y="2033588"/>
          <p14:tracePt t="11153" x="1157288" y="1881188"/>
          <p14:tracePt t="11168" x="1228725" y="1819275"/>
          <p14:tracePt t="11185" x="1366838" y="1766888"/>
          <p14:tracePt t="11202" x="1514475" y="1752600"/>
          <p14:tracePt t="11218" x="1685925" y="1771650"/>
          <p14:tracePt t="11235" x="1785938" y="1819275"/>
          <p14:tracePt t="11251" x="1857375" y="1881188"/>
          <p14:tracePt t="11269" x="1928813" y="1943100"/>
          <p14:tracePt t="11285" x="1985963" y="2000250"/>
          <p14:tracePt t="11301" x="2009775" y="2047875"/>
          <p14:tracePt t="11318" x="2024063" y="2109788"/>
          <p14:tracePt t="11337" x="1981200" y="2233613"/>
          <p14:tracePt t="11352" x="1928813" y="2300288"/>
          <p14:tracePt t="11535" x="2014538" y="2295525"/>
          <p14:tracePt t="11541" x="2133600" y="2290763"/>
          <p14:tracePt t="11551" x="2305050" y="2276475"/>
          <p14:tracePt t="11569" x="2586038" y="2276475"/>
          <p14:tracePt t="11585" x="3005138" y="2290763"/>
          <p14:tracePt t="11601" x="3205163" y="2290763"/>
          <p14:tracePt t="11618" x="3381375" y="2290763"/>
          <p14:tracePt t="11635" x="3548063" y="2300288"/>
          <p14:tracePt t="11651" x="3709988" y="2319338"/>
          <p14:tracePt t="11668" x="3757613" y="2324100"/>
          <p14:tracePt t="11685" x="3800475" y="2328863"/>
          <p14:tracePt t="11702" x="3843338" y="2343150"/>
          <p14:tracePt t="11718" x="3867150" y="2352675"/>
          <p14:tracePt t="11735" x="3900488" y="2357438"/>
          <p14:tracePt t="11751" x="3938588" y="2366963"/>
          <p14:tracePt t="11768" x="3981450" y="2376488"/>
          <p14:tracePt t="11785" x="4057650" y="2376488"/>
          <p14:tracePt t="11801" x="4100513" y="2376488"/>
          <p14:tracePt t="11818" x="4133850" y="2376488"/>
          <p14:tracePt t="11835" x="4210050" y="2376488"/>
          <p14:tracePt t="11851" x="4252913" y="2376488"/>
          <p14:tracePt t="11868" x="4300538" y="2376488"/>
          <p14:tracePt t="11885" x="4352925" y="2376488"/>
          <p14:tracePt t="11901" x="4419600" y="2376488"/>
          <p14:tracePt t="11918" x="4457700" y="2371725"/>
          <p14:tracePt t="11935" x="4486275" y="2357438"/>
          <p14:tracePt t="11952" x="4505325" y="2352675"/>
          <p14:tracePt t="11968" x="4533900" y="2343150"/>
          <p14:tracePt t="11985" x="4548188" y="2338388"/>
          <p14:tracePt t="12001" x="4557713" y="2328863"/>
          <p14:tracePt t="12018" x="4572000" y="2319338"/>
          <p14:tracePt t="12035" x="4576763" y="2319338"/>
          <p14:tracePt t="12051" x="4586288" y="2309813"/>
          <p14:tracePt t="12068" x="4586288" y="2305050"/>
          <p14:tracePt t="12085" x="4581525" y="2286000"/>
          <p14:tracePt t="12101" x="4557713" y="2252663"/>
          <p14:tracePt t="12118" x="4486275" y="2190750"/>
          <p14:tracePt t="12136" x="4367213" y="2124075"/>
          <p14:tracePt t="12151" x="4210050" y="2038350"/>
          <p14:tracePt t="12168" x="4110038" y="2000250"/>
          <p14:tracePt t="12185" x="4014788" y="1976438"/>
          <p14:tracePt t="12202" x="3933825" y="1966913"/>
          <p14:tracePt t="12218" x="3838575" y="1966913"/>
          <p14:tracePt t="12235" x="3790950" y="1976438"/>
          <p14:tracePt t="12251" x="3757613" y="1981200"/>
          <p14:tracePt t="12268" x="3719513" y="2005013"/>
          <p14:tracePt t="12285" x="3695700" y="2028825"/>
          <p14:tracePt t="12301" x="3671888" y="2052638"/>
          <p14:tracePt t="12318" x="3648075" y="2090738"/>
          <p14:tracePt t="12335" x="3609975" y="2152650"/>
          <p14:tracePt t="12351" x="3576638" y="2224088"/>
          <p14:tracePt t="12368" x="3567113" y="2276475"/>
          <p14:tracePt t="12385" x="3557588" y="2352675"/>
          <p14:tracePt t="12401" x="3562350" y="2390775"/>
          <p14:tracePt t="12418" x="3576638" y="2419350"/>
          <p14:tracePt t="12435" x="3609975" y="2443163"/>
          <p14:tracePt t="12452" x="3709988" y="2486025"/>
          <p14:tracePt t="12468" x="3829050" y="2519363"/>
          <p14:tracePt t="12485" x="3943350" y="2533650"/>
          <p14:tracePt t="12501" x="4043363" y="2533650"/>
          <p14:tracePt t="12518" x="4205288" y="2533650"/>
          <p14:tracePt t="12535" x="4295775" y="2524125"/>
          <p14:tracePt t="12551" x="4367213" y="2505075"/>
          <p14:tracePt t="12568" x="4414838" y="2486025"/>
          <p14:tracePt t="12585" x="4462463" y="2447925"/>
          <p14:tracePt t="12601" x="4486275" y="2414588"/>
          <p14:tracePt t="12618" x="4510088" y="2376488"/>
          <p14:tracePt t="12637" x="4543425" y="2300288"/>
          <p14:tracePt t="12651" x="4557713" y="2247900"/>
          <p14:tracePt t="12669" x="4557713" y="2157413"/>
          <p14:tracePt t="12685" x="4548188" y="2043113"/>
          <p14:tracePt t="12701" x="4510088" y="1919288"/>
          <p14:tracePt t="12718" x="4486275" y="1881188"/>
          <p14:tracePt t="12735" x="4438650" y="1847850"/>
          <p14:tracePt t="12751" x="4352925" y="1819275"/>
          <p14:tracePt t="12768" x="4224338" y="1804988"/>
          <p14:tracePt t="12785" x="4143375" y="1804988"/>
          <p14:tracePt t="12801" x="4029075" y="1828800"/>
          <p14:tracePt t="12818" x="3933825" y="1847850"/>
          <p14:tracePt t="12835" x="3833813" y="1881188"/>
          <p14:tracePt t="12851" x="3786188" y="1900238"/>
          <p14:tracePt t="12868" x="3757613" y="1919288"/>
          <p14:tracePt t="12885" x="3705225" y="1957388"/>
          <p14:tracePt t="12901" x="3681413" y="1985963"/>
          <p14:tracePt t="12918" x="3657600" y="2019300"/>
          <p14:tracePt t="12935" x="3633788" y="2057400"/>
          <p14:tracePt t="12951" x="3595688" y="2124075"/>
          <p14:tracePt t="12968" x="3581400" y="2185988"/>
          <p14:tracePt t="12985" x="3571875" y="2228850"/>
          <p14:tracePt t="13001" x="3576638" y="2276475"/>
          <p14:tracePt t="13018" x="3605213" y="2333625"/>
          <p14:tracePt t="13035" x="3638550" y="2357438"/>
          <p14:tracePt t="13051" x="3690938" y="2386013"/>
          <p14:tracePt t="13068" x="3776663" y="2419350"/>
          <p14:tracePt t="13085" x="3948113" y="2433638"/>
          <p14:tracePt t="13101" x="4038600" y="2443163"/>
          <p14:tracePt t="13118" x="4133850" y="2438400"/>
          <p14:tracePt t="13135" x="4281488" y="2424113"/>
          <p14:tracePt t="13151" x="4352925" y="2409825"/>
          <p14:tracePt t="13168" x="4414838" y="2386013"/>
          <p14:tracePt t="13185" x="4462463" y="2362200"/>
          <p14:tracePt t="13201" x="4505325" y="2319338"/>
          <p14:tracePt t="13218" x="4529138" y="2286000"/>
          <p14:tracePt t="13235" x="4552950" y="2257425"/>
          <p14:tracePt t="13252" x="4576763" y="2200275"/>
          <p14:tracePt t="13268" x="4586288" y="2128838"/>
          <p14:tracePt t="13285" x="4586288" y="2019300"/>
          <p14:tracePt t="13301" x="4557713" y="1924050"/>
          <p14:tracePt t="13318" x="4529138" y="1847850"/>
          <p14:tracePt t="13335" x="4419600" y="1762125"/>
          <p14:tracePt t="13351" x="4319588" y="1709738"/>
          <p14:tracePt t="13368" x="4233863" y="1681163"/>
          <p14:tracePt t="13385" x="4119563" y="1666875"/>
          <p14:tracePt t="13401" x="4029075" y="1666875"/>
          <p14:tracePt t="13418" x="3933825" y="1666875"/>
          <p14:tracePt t="13435" x="3871913" y="1676400"/>
          <p14:tracePt t="13451" x="3814763" y="1690688"/>
          <p14:tracePt t="13468" x="3781425" y="1700213"/>
          <p14:tracePt t="13485" x="3767138" y="1704975"/>
          <p14:tracePt t="13502" x="3752850" y="1719263"/>
          <p14:tracePt t="13518" x="3719513" y="1785938"/>
          <p14:tracePt t="13535" x="3705225" y="1847850"/>
          <p14:tracePt t="13551" x="3700463" y="1895475"/>
          <p14:tracePt t="13568" x="3714750" y="1957388"/>
          <p14:tracePt t="13585" x="3738563" y="1981200"/>
          <p14:tracePt t="13601" x="3786188" y="2024063"/>
          <p14:tracePt t="13618" x="3862388" y="2071688"/>
          <p14:tracePt t="13635" x="4019550" y="2119313"/>
          <p14:tracePt t="13651" x="4124325" y="2143125"/>
          <p14:tracePt t="13668" x="4238625" y="2152650"/>
          <p14:tracePt t="13685" x="4338638" y="2152650"/>
          <p14:tracePt t="13701" x="4457700" y="2138363"/>
          <p14:tracePt t="13718" x="4510088" y="2119313"/>
          <p14:tracePt t="13735" x="4533900" y="2114550"/>
          <p14:tracePt t="13751" x="4557713" y="2105025"/>
          <p14:tracePt t="13768" x="4562475" y="2095500"/>
          <p14:tracePt t="13786" x="4576763" y="2071688"/>
          <p14:tracePt t="13802" x="4576763" y="2019300"/>
          <p14:tracePt t="13818" x="4543425" y="1900238"/>
          <p14:tracePt t="13835" x="4495800" y="1843088"/>
          <p14:tracePt t="13851" x="4405313" y="1766888"/>
          <p14:tracePt t="13868" x="4305300" y="1709738"/>
          <p14:tracePt t="13885" x="4186238" y="1662113"/>
          <p14:tracePt t="13901" x="4100513" y="1652588"/>
          <p14:tracePt t="13918" x="4010025" y="1652588"/>
          <p14:tracePt t="13935" x="3910013" y="1695450"/>
          <p14:tracePt t="13951" x="3852863" y="1738313"/>
          <p14:tracePt t="13968" x="3790950" y="1809750"/>
          <p14:tracePt t="13985" x="3743325" y="1885950"/>
          <p14:tracePt t="14002" x="3714750" y="1966913"/>
          <p14:tracePt t="14018" x="3709988" y="2009775"/>
          <p14:tracePt t="14035" x="3709988" y="2043113"/>
          <p14:tracePt t="14051" x="3729038" y="2081213"/>
          <p14:tracePt t="14068" x="3786188" y="2119313"/>
          <p14:tracePt t="14084" x="3871913" y="2143125"/>
          <p14:tracePt t="14101" x="3952875" y="2157413"/>
          <p14:tracePt t="14118" x="4010025" y="2157413"/>
          <p14:tracePt t="14135" x="4081463" y="2147888"/>
          <p14:tracePt t="14151" x="4119563" y="2138363"/>
          <p14:tracePt t="14168" x="4133850" y="2138363"/>
          <p14:tracePt t="14170" x="4143375" y="2138363"/>
          <p14:tracePt t="14185" x="4148138" y="2138363"/>
          <p14:tracePt t="14201" x="4152900" y="2138363"/>
          <p14:tracePt t="14218" x="4157663" y="2138363"/>
          <p14:tracePt t="14235" x="4162425" y="2138363"/>
          <p14:tracePt t="14597" x="4162425" y="2143125"/>
          <p14:tracePt t="14604" x="4162425" y="2152650"/>
          <p14:tracePt t="14612" x="4162425" y="2162175"/>
          <p14:tracePt t="14620" x="4162425" y="2181225"/>
          <p14:tracePt t="14635" x="4162425" y="2224088"/>
          <p14:tracePt t="14651" x="4162425" y="2314575"/>
          <p14:tracePt t="14684" x="4119563" y="2514600"/>
          <p14:tracePt t="14718" x="4090988" y="2581275"/>
          <p14:tracePt t="14735" x="4062413" y="2605088"/>
          <p14:tracePt t="14751" x="3995738" y="2647950"/>
          <p14:tracePt t="14768" x="3919538" y="2667000"/>
          <p14:tracePt t="14785" x="3857625" y="2681288"/>
          <p14:tracePt t="14802" x="3729038" y="2695575"/>
          <p14:tracePt t="14818" x="3638550" y="2695575"/>
          <p14:tracePt t="14835" x="3548063" y="2695575"/>
          <p14:tracePt t="14851" x="3481388" y="2695575"/>
          <p14:tracePt t="14868" x="3409950" y="2695575"/>
          <p14:tracePt t="14884" x="3314700" y="2709863"/>
          <p14:tracePt t="14901" x="3252788" y="2724150"/>
          <p14:tracePt t="14918" x="3190875" y="2752725"/>
          <p14:tracePt t="14935" x="3105150" y="2809875"/>
          <p14:tracePt t="14951" x="3062288" y="2862263"/>
          <p14:tracePt t="14968" x="3009900" y="2919413"/>
          <p14:tracePt t="14985" x="2981325" y="2957513"/>
          <p14:tracePt t="15001" x="2943225" y="3000375"/>
          <p14:tracePt t="15018" x="2928938" y="3014663"/>
          <p14:tracePt t="15035" x="2909888" y="3033713"/>
          <p14:tracePt t="15052" x="2895600" y="3043238"/>
          <p14:tracePt t="15068" x="2881313" y="3052763"/>
          <p14:tracePt t="15085" x="2862263" y="3067050"/>
          <p14:tracePt t="15101" x="2833688" y="3086100"/>
          <p14:tracePt t="15118" x="2767013" y="3114675"/>
          <p14:tracePt t="15134" x="2714625" y="3138488"/>
          <p14:tracePt t="15151" x="2657475" y="3167063"/>
          <p14:tracePt t="15168" x="2605088" y="3195638"/>
          <p14:tracePt t="15185" x="2524125" y="3224213"/>
          <p14:tracePt t="15201" x="2462213" y="3233738"/>
          <p14:tracePt t="15218" x="2400300" y="3257550"/>
          <p14:tracePt t="15235" x="2305050" y="3271838"/>
          <p14:tracePt t="15251" x="2243138" y="3276600"/>
          <p14:tracePt t="15268" x="2176463" y="3276600"/>
          <p14:tracePt t="15285" x="2114550" y="3276600"/>
          <p14:tracePt t="15301" x="2014538" y="3276600"/>
          <p14:tracePt t="15318" x="1957388" y="3276600"/>
          <p14:tracePt t="15335" x="1914525" y="3271838"/>
          <p14:tracePt t="15351" x="1876425" y="3262313"/>
          <p14:tracePt t="15368" x="1847850" y="3257550"/>
          <p14:tracePt t="15385" x="1843088" y="3257550"/>
          <p14:tracePt t="15401" x="1833563" y="3257550"/>
          <p14:tracePt t="15418" x="1833563" y="3252788"/>
          <p14:tracePt t="15434" x="1833563" y="3248025"/>
          <p14:tracePt t="15451" x="1847850" y="3248025"/>
          <p14:tracePt t="15468" x="1976438" y="3228975"/>
          <p14:tracePt t="15485" x="2128838" y="3219450"/>
          <p14:tracePt t="15501" x="2438400" y="3219450"/>
          <p14:tracePt t="15518" x="2619375" y="3233738"/>
          <p14:tracePt t="15535" x="2809875" y="3243263"/>
          <p14:tracePt t="15551" x="3076575" y="3257550"/>
          <p14:tracePt t="15568" x="3252788" y="3257550"/>
          <p14:tracePt t="15584" x="3419475" y="3257550"/>
          <p14:tracePt t="15601" x="3562350" y="3257550"/>
          <p14:tracePt t="15618" x="3719513" y="3267075"/>
          <p14:tracePt t="15635" x="3838575" y="3281363"/>
          <p14:tracePt t="15651" x="3938588" y="3281363"/>
          <p14:tracePt t="15669" x="4038600" y="3281363"/>
          <p14:tracePt t="15684" x="4157663" y="3257550"/>
          <p14:tracePt t="15701" x="4214813" y="3228975"/>
          <p14:tracePt t="15718" x="4262438" y="3205163"/>
          <p14:tracePt t="15735" x="4295775" y="3176588"/>
          <p14:tracePt t="15751" x="4310063" y="3162300"/>
          <p14:tracePt t="15768" x="4310063" y="3133725"/>
          <p14:tracePt t="15785" x="4286250" y="3048000"/>
          <p14:tracePt t="15801" x="4162425" y="2852738"/>
          <p14:tracePt t="15818" x="3986213" y="2724150"/>
          <p14:tracePt t="15835" x="3800475" y="2633663"/>
          <p14:tracePt t="15851" x="3524250" y="2547938"/>
          <p14:tracePt t="15868" x="3195638" y="2509838"/>
          <p14:tracePt t="15885" x="3019425" y="2514600"/>
          <p14:tracePt t="15901" x="2862263" y="2524125"/>
          <p14:tracePt t="15918" x="2700338" y="2557463"/>
          <p14:tracePt t="15934" x="2624138" y="2586038"/>
          <p14:tracePt t="15951" x="2581275" y="2600325"/>
          <p14:tracePt t="15968" x="2547938" y="2614613"/>
          <p14:tracePt t="15985" x="2514600" y="2647950"/>
          <p14:tracePt t="16001" x="2490788" y="2686050"/>
          <p14:tracePt t="16018" x="2466975" y="2738438"/>
          <p14:tracePt t="16035" x="2457450" y="2790825"/>
          <p14:tracePt t="16051" x="2457450" y="2852738"/>
          <p14:tracePt t="16068" x="2476500" y="2886075"/>
          <p14:tracePt t="16084" x="2500313" y="2933700"/>
          <p14:tracePt t="16102" x="2566988" y="2976563"/>
          <p14:tracePt t="16118" x="2752725" y="3038475"/>
          <p14:tracePt t="16135" x="2890838" y="3052763"/>
          <p14:tracePt t="16151" x="3024188" y="3052763"/>
          <p14:tracePt t="16153" x="3090863" y="3052763"/>
          <p14:tracePt t="16168" x="3248025" y="3052763"/>
          <p14:tracePt t="16184" x="3381375" y="3048000"/>
          <p14:tracePt t="16201" x="3486150" y="3024188"/>
          <p14:tracePt t="16218" x="3581400" y="3009900"/>
          <p14:tracePt t="16234" x="3709988" y="2995613"/>
          <p14:tracePt t="16251" x="3762375" y="2976563"/>
          <p14:tracePt t="16268" x="3814763" y="2967038"/>
          <p14:tracePt t="16286" x="3833813" y="2957513"/>
          <p14:tracePt t="16301" x="3852863" y="2947988"/>
          <p14:tracePt t="16318" x="3857625" y="2943225"/>
          <p14:tracePt t="16334" x="3857625" y="2914650"/>
          <p14:tracePt t="16351" x="3814763" y="2838450"/>
          <p14:tracePt t="16368" x="3690938" y="2686050"/>
          <p14:tracePt t="16384" x="3576638" y="2590800"/>
          <p14:tracePt t="16401" x="3390900" y="2509838"/>
          <p14:tracePt t="16418" x="3143250" y="2462213"/>
          <p14:tracePt t="16435" x="3019425" y="2466975"/>
          <p14:tracePt t="16451" x="2895600" y="2476500"/>
          <p14:tracePt t="16468" x="2800350" y="2500313"/>
          <p14:tracePt t="16484" x="2695575" y="2543175"/>
          <p14:tracePt t="16501" x="2643188" y="2576513"/>
          <p14:tracePt t="16518" x="2609850" y="2609850"/>
          <p14:tracePt t="16537" x="2576513" y="2638425"/>
          <p14:tracePt t="16551" x="2557463" y="2652713"/>
          <p14:tracePt t="16568" x="2552700" y="2657475"/>
          <p14:tracePt t="16584" x="2547938" y="2662238"/>
          <p14:tracePt t="16601" x="2538413" y="2662238"/>
          <p14:tracePt t="17660" x="2528888" y="2638425"/>
          <p14:tracePt t="17667" x="2505075" y="2586038"/>
          <p14:tracePt t="17674" x="2476500" y="2528888"/>
          <p14:tracePt t="17687" x="2452688" y="2466975"/>
          <p14:tracePt t="17701" x="2409825" y="2352675"/>
          <p14:tracePt t="17718" x="2357438" y="2238375"/>
          <p14:tracePt t="17751" x="2314575" y="2166938"/>
          <p14:tracePt t="17784" x="2281238" y="2124075"/>
          <p14:tracePt t="17801" x="2276475" y="2119313"/>
          <p14:tracePt t="17818" x="2271713" y="2114550"/>
          <p14:tracePt t="17835" x="2271713" y="2105025"/>
          <p14:tracePt t="17851" x="2276475" y="2100263"/>
          <p14:tracePt t="17868" x="2290763" y="2100263"/>
          <p14:tracePt t="17884" x="2305050" y="2100263"/>
          <p14:tracePt t="17901" x="2338388" y="2105025"/>
          <p14:tracePt t="17918" x="2362200" y="2109788"/>
          <p14:tracePt t="17934" x="2376488" y="2114550"/>
          <p14:tracePt t="17951" x="2386013" y="2124075"/>
          <p14:tracePt t="17968" x="2395538" y="2133600"/>
          <p14:tracePt t="17984" x="2395538" y="2162175"/>
          <p14:tracePt t="18001" x="2376488" y="2200275"/>
          <p14:tracePt t="18018" x="2333625" y="2262188"/>
          <p14:tracePt t="18034" x="2171700" y="2371725"/>
          <p14:tracePt t="18051" x="2019300" y="2438400"/>
          <p14:tracePt t="18068" x="1905000" y="2471738"/>
          <p14:tracePt t="18085" x="1776413" y="2486025"/>
          <p14:tracePt t="18101" x="1619250" y="2481263"/>
          <p14:tracePt t="18118" x="1533525" y="2466975"/>
          <p14:tracePt t="18134" x="1490663" y="2447925"/>
          <p14:tracePt t="18151" x="1433513" y="2362200"/>
          <p14:tracePt t="18168" x="1404938" y="2266950"/>
          <p14:tracePt t="18184" x="1404938" y="2166938"/>
          <p14:tracePt t="18201" x="1433513" y="2019300"/>
          <p14:tracePt t="18217" x="1500188" y="1828800"/>
          <p14:tracePt t="18234" x="1543050" y="1771650"/>
          <p14:tracePt t="18251" x="1600200" y="1728788"/>
          <p14:tracePt t="18268" x="1676400" y="1690688"/>
          <p14:tracePt t="18284" x="1814513" y="1681163"/>
          <p14:tracePt t="18301" x="1924050" y="1709738"/>
          <p14:tracePt t="18317" x="2024063" y="1776413"/>
          <p14:tracePt t="18334" x="2090738" y="1838325"/>
          <p14:tracePt t="18351" x="2152650" y="1905000"/>
          <p14:tracePt t="18367" x="2185988" y="1943100"/>
          <p14:tracePt t="18384" x="2214563" y="2009775"/>
          <p14:tracePt t="18401" x="2228850" y="2124075"/>
          <p14:tracePt t="18417" x="2219325" y="2195513"/>
          <p14:tracePt t="18434" x="2205038" y="2243138"/>
          <p14:tracePt t="18451" x="2181225" y="2286000"/>
          <p14:tracePt t="18468" x="2143125" y="2324100"/>
          <p14:tracePt t="18484" x="2114550" y="2338388"/>
          <p14:tracePt t="18501" x="2095500" y="2352675"/>
          <p14:tracePt t="18518" x="2085975" y="2362200"/>
          <p14:tracePt t="18534" x="2076450" y="2362200"/>
          <p14:tracePt t="18813" x="2152650" y="2338388"/>
          <p14:tracePt t="18820" x="2262188" y="2309813"/>
          <p14:tracePt t="18828" x="2390775" y="2281238"/>
          <p14:tracePt t="18835" x="2490788" y="2262188"/>
          <p14:tracePt t="18851" x="2681288" y="2243138"/>
          <p14:tracePt t="18868" x="2914650" y="2224088"/>
          <p14:tracePt t="18884" x="3100388" y="2224088"/>
          <p14:tracePt t="18901" x="3290888" y="2224088"/>
          <p14:tracePt t="18917" x="3381375" y="2224088"/>
          <p14:tracePt t="18934" x="3448050" y="2224088"/>
          <p14:tracePt t="18951" x="3476625" y="2224088"/>
          <p14:tracePt t="18967" x="3490913" y="2224088"/>
          <p14:tracePt t="18984" x="3495675" y="2224088"/>
          <p14:tracePt t="19001" x="3500438" y="2224088"/>
          <p14:tracePt t="19209" x="3557588" y="2224088"/>
          <p14:tracePt t="19216" x="3624263" y="2224088"/>
          <p14:tracePt t="19223" x="3690938" y="2224088"/>
          <p14:tracePt t="19234" x="3757613" y="2224088"/>
          <p14:tracePt t="19251" x="3914775" y="2209800"/>
          <p14:tracePt t="19268" x="4152900" y="2200275"/>
          <p14:tracePt t="19284" x="4262438" y="2200275"/>
          <p14:tracePt t="19301" x="4362450" y="2200275"/>
          <p14:tracePt t="19317" x="4443413" y="2200275"/>
          <p14:tracePt t="19334" x="4529138" y="2200275"/>
          <p14:tracePt t="19351" x="4572000" y="2195513"/>
          <p14:tracePt t="19367" x="4610100" y="2181225"/>
          <p14:tracePt t="19384" x="4648200" y="2181225"/>
          <p14:tracePt t="19401" x="4672013" y="2171700"/>
          <p14:tracePt t="19417" x="4676775" y="2166938"/>
          <p14:tracePt t="19434" x="4695825" y="2162175"/>
          <p14:tracePt t="19451" x="4705350" y="2152650"/>
          <p14:tracePt t="19467" x="4710113" y="2128838"/>
          <p14:tracePt t="19484" x="4714875" y="2076450"/>
          <p14:tracePt t="19501" x="4705350" y="2014538"/>
          <p14:tracePt t="19519" x="4662488" y="1914525"/>
          <p14:tracePt t="19534" x="4610100" y="1852613"/>
          <p14:tracePt t="19551" x="4529138" y="1771650"/>
          <p14:tracePt t="19568" x="4429125" y="1704975"/>
          <p14:tracePt t="19584" x="4257675" y="1638300"/>
          <p14:tracePt t="19601" x="4143375" y="1614488"/>
          <p14:tracePt t="19618" x="4033838" y="1614488"/>
          <p14:tracePt t="19634" x="3914775" y="1628775"/>
          <p14:tracePt t="19651" x="3838575" y="1652588"/>
          <p14:tracePt t="19668" x="3767138" y="1676400"/>
          <p14:tracePt t="19684" x="3714750" y="1685925"/>
          <p14:tracePt t="19701" x="3648075" y="1714500"/>
          <p14:tracePt t="19717" x="3619500" y="1733550"/>
          <p14:tracePt t="19734" x="3605213" y="1747838"/>
          <p14:tracePt t="19751" x="3590925" y="1776413"/>
          <p14:tracePt t="19767" x="3586163" y="1838325"/>
          <p14:tracePt t="19784" x="3605213" y="1890713"/>
          <p14:tracePt t="19801" x="3643313" y="1928813"/>
          <p14:tracePt t="19818" x="3752850" y="2000250"/>
          <p14:tracePt t="19834" x="3881438" y="2033588"/>
          <p14:tracePt t="19851" x="4038600" y="2057400"/>
          <p14:tracePt t="19868" x="4176713" y="2076450"/>
          <p14:tracePt t="19884" x="4343400" y="2062163"/>
          <p14:tracePt t="19901" x="4452938" y="2033588"/>
          <p14:tracePt t="19917" x="4538663" y="2000250"/>
          <p14:tracePt t="19934" x="4605338" y="1957388"/>
          <p14:tracePt t="19951" x="4657725" y="1895475"/>
          <p14:tracePt t="19967" x="4681538" y="1857375"/>
          <p14:tracePt t="19984" x="4695825" y="1819275"/>
          <p14:tracePt t="20001" x="4695825" y="1781175"/>
          <p14:tracePt t="20018" x="4662488" y="1690688"/>
          <p14:tracePt t="20034" x="4610100" y="1628775"/>
          <p14:tracePt t="20051" x="4538663" y="1566863"/>
          <p14:tracePt t="20068" x="4476750" y="1538288"/>
          <p14:tracePt t="20084" x="4338638" y="1533525"/>
          <p14:tracePt t="20101" x="4267200" y="1547813"/>
          <p14:tracePt t="20117" x="4210050" y="1566863"/>
          <p14:tracePt t="20134" x="4162425" y="1585913"/>
          <p14:tracePt t="20151" x="4148138" y="1590675"/>
          <p14:tracePt t="20168" x="4143375" y="1590675"/>
          <p14:tracePt t="20184" x="4133850" y="1590675"/>
          <p14:tracePt t="20583" x="4129088" y="1609725"/>
          <p14:tracePt t="20590" x="4119563" y="1638300"/>
          <p14:tracePt t="20601" x="4105275" y="1695450"/>
          <p14:tracePt t="20618" x="4052888" y="1824038"/>
          <p14:tracePt t="20634" x="3986213" y="1995488"/>
          <p14:tracePt t="20651" x="3943350" y="2062163"/>
          <p14:tracePt t="20685" x="3833813" y="2266950"/>
          <p14:tracePt t="20717" x="3743325" y="2447925"/>
          <p14:tracePt t="20734" x="3724275" y="2486025"/>
          <p14:tracePt t="20751" x="3700463" y="2533650"/>
          <p14:tracePt t="20768" x="3671888" y="2590800"/>
          <p14:tracePt t="20784" x="3643313" y="2676525"/>
          <p14:tracePt t="20801" x="3609975" y="2771775"/>
          <p14:tracePt t="20818" x="3581400" y="2871788"/>
          <p14:tracePt t="20834" x="3562350" y="2909888"/>
          <p14:tracePt t="20851" x="3543300" y="2943225"/>
          <p14:tracePt t="20868" x="3519488" y="2981325"/>
          <p14:tracePt t="20884" x="3467100" y="3086100"/>
          <p14:tracePt t="20901" x="3438525" y="3171825"/>
          <p14:tracePt t="20918" x="3405188" y="3248025"/>
          <p14:tracePt t="20934" x="3381375" y="3300413"/>
          <p14:tracePt t="20951" x="3352800" y="3357563"/>
          <p14:tracePt t="20967" x="3333750" y="3400425"/>
          <p14:tracePt t="20984" x="3314700" y="3452813"/>
          <p14:tracePt t="21001" x="3290888" y="3524250"/>
          <p14:tracePt t="21017" x="3267075" y="3576638"/>
          <p14:tracePt t="21034" x="3262313" y="3624263"/>
          <p14:tracePt t="21051" x="3257550" y="3667125"/>
          <p14:tracePt t="21067" x="3243263" y="3705225"/>
          <p14:tracePt t="21084" x="3233738" y="3729038"/>
          <p14:tracePt t="21101" x="3228975" y="3743325"/>
          <p14:tracePt t="21118" x="3228975" y="3752850"/>
          <p14:tracePt t="21134" x="3228975" y="3762375"/>
          <p14:tracePt t="21151" x="3228975" y="3767138"/>
          <p14:tracePt t="21167" x="3228975" y="3771900"/>
          <p14:tracePt t="21266" x="3228975" y="3776663"/>
          <p14:tracePt t="21456" x="3295650" y="3724275"/>
          <p14:tracePt t="21463" x="3395663" y="3643313"/>
          <p14:tracePt t="21471" x="3533775" y="3552825"/>
          <p14:tracePt t="21484" x="3681413" y="3486150"/>
          <p14:tracePt t="21501" x="4019550" y="3333750"/>
          <p14:tracePt t="21518" x="4262438" y="3233738"/>
          <p14:tracePt t="21534" x="4471988" y="3167063"/>
          <p14:tracePt t="21551" x="4610100" y="3124200"/>
          <p14:tracePt t="21567" x="4786313" y="3090863"/>
          <p14:tracePt t="21584" x="4867275" y="3067050"/>
          <p14:tracePt t="21601" x="4943475" y="3052763"/>
          <p14:tracePt t="21617" x="5014913" y="3024188"/>
          <p14:tracePt t="21634" x="5048250" y="3005138"/>
          <p14:tracePt t="21651" x="5081588" y="2995613"/>
          <p14:tracePt t="21667" x="5105400" y="2981325"/>
          <p14:tracePt t="21670" x="5114925" y="2981325"/>
          <p14:tracePt t="21684" x="5124450" y="2971800"/>
          <p14:tracePt t="21701" x="5133975" y="2967038"/>
          <p14:tracePt t="21717" x="5138738" y="2967038"/>
          <p14:tracePt t="21734" x="5143500" y="2967038"/>
          <p14:tracePt t="21767" x="5138738" y="2967038"/>
          <p14:tracePt t="21784" x="5086350" y="2971800"/>
          <p14:tracePt t="21801" x="4938713" y="2990850"/>
          <p14:tracePt t="21817" x="4719638" y="3038475"/>
          <p14:tracePt t="21834" x="4581525" y="3076575"/>
          <p14:tracePt t="21851" x="4467225" y="3109913"/>
          <p14:tracePt t="21868" x="4400550" y="3119438"/>
          <p14:tracePt t="21884" x="4386263" y="3133725"/>
          <p14:tracePt t="21901" x="4381500" y="3133725"/>
          <p14:tracePt t="21934" x="4429125" y="3128963"/>
          <p14:tracePt t="21951" x="4562475" y="3105150"/>
          <p14:tracePt t="21967" x="4776788" y="3086100"/>
          <p14:tracePt t="21984" x="5076825" y="3048000"/>
          <p14:tracePt t="22001" x="5300663" y="3019425"/>
          <p14:tracePt t="22017" x="5510213" y="2995613"/>
          <p14:tracePt t="22034" x="5681663" y="2976563"/>
          <p14:tracePt t="22051" x="5924550" y="2957513"/>
          <p14:tracePt t="22067" x="6038850" y="2957513"/>
          <p14:tracePt t="22084" x="6119813" y="2957513"/>
          <p14:tracePt t="22101" x="6176963" y="2957513"/>
          <p14:tracePt t="22117" x="6229350" y="2957513"/>
          <p14:tracePt t="22134" x="6257925" y="2957513"/>
          <p14:tracePt t="22151" x="6281738" y="2957513"/>
          <p14:tracePt t="22167" x="6300788" y="2957513"/>
          <p14:tracePt t="22169" x="6315075" y="2957513"/>
          <p14:tracePt t="22184" x="6334125" y="2957513"/>
          <p14:tracePt t="22201" x="6343650" y="2957513"/>
          <p14:tracePt t="22217" x="6353175" y="2957513"/>
          <p14:tracePt t="22234" x="6362700" y="2957513"/>
          <p14:tracePt t="22267" x="6362700" y="2962275"/>
          <p14:tracePt t="22284" x="6319838" y="2976563"/>
          <p14:tracePt t="22301" x="5838825" y="3043238"/>
          <p14:tracePt t="22317" x="5348288" y="3081338"/>
          <p14:tracePt t="22334" x="4786313" y="3138488"/>
          <p14:tracePt t="22351" x="4205288" y="3181350"/>
          <p14:tracePt t="22368" x="3595688" y="3228975"/>
          <p14:tracePt t="22385" x="3319463" y="3252788"/>
          <p14:tracePt t="22401" x="3138488" y="3276600"/>
          <p14:tracePt t="22418" x="2990850" y="3305175"/>
          <p14:tracePt t="22434" x="2838450" y="3328988"/>
          <p14:tracePt t="22451" x="2781300" y="3333750"/>
          <p14:tracePt t="22467" x="2728913" y="3348038"/>
          <p14:tracePt t="22484" x="2686050" y="3348038"/>
          <p14:tracePt t="22501" x="2624138" y="3357563"/>
          <p14:tracePt t="22517" x="2571750" y="3371850"/>
          <p14:tracePt t="22534" x="2514600" y="3381375"/>
          <p14:tracePt t="22551" x="2433638" y="3390900"/>
          <p14:tracePt t="22567" x="2386013" y="3395663"/>
          <p14:tracePt t="22584" x="2333625" y="3395663"/>
          <p14:tracePt t="22601" x="2300288" y="3405188"/>
          <p14:tracePt t="22617" x="2238375" y="3409950"/>
          <p14:tracePt t="22634" x="2200275" y="3409950"/>
          <p14:tracePt t="22650" x="2181225" y="3409950"/>
          <p14:tracePt t="22670" x="2152650" y="3409950"/>
          <p14:tracePt t="22701" x="2143125" y="3409950"/>
          <p14:tracePt t="22735" x="2147888" y="3409950"/>
          <p14:tracePt t="22750" x="2195513" y="3414713"/>
          <p14:tracePt t="22767" x="2362200" y="3414713"/>
          <p14:tracePt t="22784" x="2571750" y="3414713"/>
          <p14:tracePt t="22800" x="2838450" y="3409950"/>
          <p14:tracePt t="22817" x="3038475" y="3405188"/>
          <p14:tracePt t="22834" x="3186113" y="3395663"/>
          <p14:tracePt t="22851" x="3319463" y="3376613"/>
          <p14:tracePt t="22867" x="3524250" y="3362325"/>
          <p14:tracePt t="22884" x="3624263" y="3362325"/>
          <p14:tracePt t="22901" x="3686175" y="3362325"/>
          <p14:tracePt t="22918" x="3719513" y="3362325"/>
          <p14:tracePt t="22934" x="3752850" y="3362325"/>
          <p14:tracePt t="22951" x="3757613" y="3362325"/>
          <p14:tracePt t="22967" x="3762375" y="3362325"/>
          <p14:tracePt t="22984" x="3752850" y="3362325"/>
          <p14:tracePt t="23001" x="3619500" y="3376613"/>
          <p14:tracePt t="23017" x="3429000" y="3395663"/>
          <p14:tracePt t="23034" x="3171825" y="3405188"/>
          <p14:tracePt t="23051" x="2890838" y="3424238"/>
          <p14:tracePt t="23067" x="2781300" y="3424238"/>
          <p14:tracePt t="23084" x="2709863" y="3424238"/>
          <p14:tracePt t="23101" x="2686050" y="3424238"/>
          <p14:tracePt t="23147" x="2700338" y="3424238"/>
          <p14:tracePt t="23154" x="2743200" y="3409950"/>
          <p14:tracePt t="23168" x="2914650" y="3381375"/>
          <p14:tracePt t="23184" x="3086100" y="3348038"/>
          <p14:tracePt t="23201" x="3252788" y="3319463"/>
          <p14:tracePt t="23217" x="3452813" y="3281363"/>
          <p14:tracePt t="23234" x="3695700" y="3238500"/>
          <p14:tracePt t="23251" x="3795713" y="3224213"/>
          <p14:tracePt t="23267" x="3881438" y="3200400"/>
          <p14:tracePt t="23284" x="3924300" y="3186113"/>
          <p14:tracePt t="23300" x="3957638" y="3176588"/>
          <p14:tracePt t="23317" x="3967163" y="3176588"/>
          <p14:tracePt t="23334" x="3971925" y="3176588"/>
          <p14:tracePt t="23350" x="3976688" y="3176588"/>
          <p14:tracePt t="23410" x="3981450" y="3176588"/>
          <p14:tracePt t="23418" x="3986213" y="3176588"/>
          <p14:tracePt t="23822" x="4005263" y="3209925"/>
          <p14:tracePt t="23828" x="4033838" y="3257550"/>
          <p14:tracePt t="23837" x="4062413" y="3300413"/>
          <p14:tracePt t="23851" x="4100513" y="3367088"/>
          <p14:tracePt t="23867" x="4148138" y="3471863"/>
          <p14:tracePt t="23884" x="4191000" y="3600450"/>
          <p14:tracePt t="23917" x="4238625" y="3814763"/>
          <p14:tracePt t="23951" x="4252913" y="3895725"/>
          <p14:tracePt t="23967" x="4252913" y="3948113"/>
          <p14:tracePt t="23984" x="4252913" y="4005263"/>
          <p14:tracePt t="24000" x="4252913" y="4043363"/>
          <p14:tracePt t="24017" x="4243388" y="4086225"/>
          <p14:tracePt t="24034" x="4229100" y="4129088"/>
          <p14:tracePt t="24050" x="4162425" y="4186238"/>
          <p14:tracePt t="24067" x="4019550" y="4248150"/>
          <p14:tracePt t="24084" x="3862388" y="4291013"/>
          <p14:tracePt t="24101" x="3524250" y="4329113"/>
          <p14:tracePt t="24117" x="3348038" y="4338638"/>
          <p14:tracePt t="24134" x="3181350" y="4338638"/>
          <p14:tracePt t="24150" x="3038475" y="4343400"/>
          <p14:tracePt t="24153" x="2981325" y="4343400"/>
          <p14:tracePt t="24167" x="2890838" y="4343400"/>
          <p14:tracePt t="24184" x="2819400" y="4343400"/>
          <p14:tracePt t="24200" x="2771775" y="4343400"/>
          <p14:tracePt t="24218" x="2695575" y="4343400"/>
          <p14:tracePt t="24234" x="2647950" y="4343400"/>
          <p14:tracePt t="24250" x="2595563" y="4343400"/>
          <p14:tracePt t="24267" x="2547938" y="4352925"/>
          <p14:tracePt t="24284" x="2471738" y="4357688"/>
          <p14:tracePt t="24300" x="2433638" y="4362450"/>
          <p14:tracePt t="24317" x="2400300" y="4362450"/>
          <p14:tracePt t="24334" x="2362200" y="4362450"/>
          <p14:tracePt t="24350" x="2305050" y="4362450"/>
          <p14:tracePt t="24367" x="2252663" y="4362450"/>
          <p14:tracePt t="24384" x="2185988" y="4362450"/>
          <p14:tracePt t="24401" x="2133600" y="4362450"/>
          <p14:tracePt t="24417" x="2057400" y="4348163"/>
          <p14:tracePt t="24434" x="2024063" y="4338638"/>
          <p14:tracePt t="24451" x="1985963" y="4329113"/>
          <p14:tracePt t="24468" x="1938338" y="4319588"/>
          <p14:tracePt t="24484" x="1909763" y="4314825"/>
          <p14:tracePt t="24500" x="1881188" y="4300538"/>
          <p14:tracePt t="24517" x="1843088" y="4295775"/>
          <p14:tracePt t="24534" x="1795463" y="4286250"/>
          <p14:tracePt t="24550" x="1762125" y="4286250"/>
          <p14:tracePt t="24567" x="1733550" y="4276725"/>
          <p14:tracePt t="24584" x="1709738" y="4276725"/>
          <p14:tracePt t="24600" x="1676400" y="4276725"/>
          <p14:tracePt t="24617" x="1662113" y="4276725"/>
          <p14:tracePt t="24634" x="1652588" y="4276725"/>
          <p14:tracePt t="24650" x="1643063" y="4276725"/>
          <p14:tracePt t="24667" x="1633538" y="4276725"/>
          <p14:tracePt t="24684" x="1628775" y="4276725"/>
          <p14:tracePt t="24701" x="1624013" y="4276725"/>
          <p14:tracePt t="24717" x="1614488" y="4276725"/>
          <p14:tracePt t="24776" x="1619250" y="4276725"/>
          <p14:tracePt t="24783" x="1633538" y="4276725"/>
          <p14:tracePt t="24791" x="1647825" y="4276725"/>
          <p14:tracePt t="24800" x="1681163" y="4276725"/>
          <p14:tracePt t="24817" x="1762125" y="4281488"/>
          <p14:tracePt t="24834" x="1847850" y="4286250"/>
          <p14:tracePt t="24850" x="1938338" y="4295775"/>
          <p14:tracePt t="24867" x="2043113" y="4300538"/>
          <p14:tracePt t="24884" x="2166938" y="4310063"/>
          <p14:tracePt t="24901" x="2300288" y="4319588"/>
          <p14:tracePt t="24917" x="2438400" y="4333875"/>
          <p14:tracePt t="24934" x="2528888" y="4333875"/>
          <p14:tracePt t="24950" x="2652713" y="4333875"/>
          <p14:tracePt t="24967" x="2800350" y="4333875"/>
          <p14:tracePt t="24984" x="2867025" y="4333875"/>
          <p14:tracePt t="25001" x="2943225" y="4324350"/>
          <p14:tracePt t="25017" x="3024188" y="4314825"/>
          <p14:tracePt t="25034" x="3190875" y="4314825"/>
          <p14:tracePt t="25050" x="3305175" y="4319588"/>
          <p14:tracePt t="25067" x="3395663" y="4319588"/>
          <p14:tracePt t="25084" x="3486150" y="4319588"/>
          <p14:tracePt t="25100" x="3633788" y="4319588"/>
          <p14:tracePt t="25117" x="3714750" y="4310063"/>
          <p14:tracePt t="25133" x="3786188" y="4295775"/>
          <p14:tracePt t="25151" x="3862388" y="4286250"/>
          <p14:tracePt t="25167" x="3895725" y="4286250"/>
          <p14:tracePt t="25184" x="3924300" y="4286250"/>
          <p14:tracePt t="25200" x="3933825" y="4286250"/>
          <p14:tracePt t="25217" x="3948113" y="4286250"/>
          <p14:tracePt t="25234" x="3952875" y="4286250"/>
          <p14:tracePt t="25250" x="3957638" y="4286250"/>
          <p14:tracePt t="25284" x="3976688" y="4286250"/>
          <p14:tracePt t="26517" x="3971925" y="4291013"/>
          <p14:tracePt t="26531" x="3967163" y="4295775"/>
          <p14:tracePt t="26539" x="3962400" y="4300538"/>
          <p14:tracePt t="26554" x="3957638" y="4305300"/>
          <p14:tracePt t="26568" x="3948113" y="4314825"/>
          <p14:tracePt t="26584" x="3929063" y="4333875"/>
          <p14:tracePt t="26617" x="3910013" y="4352925"/>
          <p14:tracePt t="26650" x="3895725" y="4362450"/>
          <p14:tracePt t="26761" x="3910013" y="4362450"/>
          <p14:tracePt t="26767" x="3914775" y="4357688"/>
          <p14:tracePt t="26774" x="3919538" y="4357688"/>
          <p14:tracePt t="26783" x="3929063" y="4343400"/>
          <p14:tracePt t="26801" x="3948113" y="4338638"/>
          <p14:tracePt t="26818" x="3971925" y="4329113"/>
          <p14:tracePt t="26833" x="3981450" y="4324350"/>
          <p14:tracePt t="26867" x="3990975" y="4324350"/>
          <p14:tracePt t="26884" x="3995738" y="4324350"/>
          <p14:tracePt t="26951" x="4000500" y="4324350"/>
          <p14:tracePt t="27384" x="4005263" y="4324350"/>
          <p14:tracePt t="28560" x="4005263" y="4319588"/>
          <p14:tracePt t="28603" x="4005263" y="4314825"/>
          <p14:tracePt t="35060" x="3948113" y="4310063"/>
          <p14:tracePt t="35066" x="3867150" y="4281488"/>
          <p14:tracePt t="35073" x="3776663" y="4252913"/>
          <p14:tracePt t="35083" x="3686175" y="4233863"/>
          <p14:tracePt t="35100" x="3505200" y="4171950"/>
          <p14:tracePt t="35117" x="3362325" y="4129088"/>
          <p14:tracePt t="35150" x="3167063" y="4052888"/>
          <p14:tracePt t="35183" x="3076575" y="4014788"/>
          <p14:tracePt t="35199" x="3067050" y="4010025"/>
          <p14:tracePt t="35470" x="3043238" y="3986213"/>
          <p14:tracePt t="35478" x="3009900" y="3933825"/>
          <p14:tracePt t="35485" x="2981325" y="3905250"/>
          <p14:tracePt t="35500" x="2914650" y="3814763"/>
          <p14:tracePt t="35516" x="2843213" y="3671888"/>
          <p14:tracePt t="35533" x="2809875" y="3533775"/>
          <p14:tracePt t="35550" x="2790825" y="3433763"/>
          <p14:tracePt t="35566" x="2786063" y="3305175"/>
          <p14:tracePt t="35583" x="2795588" y="3190875"/>
          <p14:tracePt t="35601" x="2838450" y="3048000"/>
          <p14:tracePt t="35616" x="2867025" y="2981325"/>
          <p14:tracePt t="35633" x="2890838" y="2928938"/>
          <p14:tracePt t="35650" x="2919413" y="2881313"/>
          <p14:tracePt t="35666" x="2947988" y="2828925"/>
          <p14:tracePt t="35669" x="2962275" y="2800350"/>
          <p14:tracePt t="35683" x="2986088" y="2752725"/>
          <p14:tracePt t="35700" x="3009900" y="2714625"/>
          <p14:tracePt t="35716" x="3028950" y="2681288"/>
          <p14:tracePt t="35734" x="3048000" y="2643188"/>
          <p14:tracePt t="35749" x="3086100" y="2605088"/>
          <p14:tracePt t="35766" x="3109913" y="2581275"/>
          <p14:tracePt t="35783" x="3138488" y="2557463"/>
          <p14:tracePt t="35800" x="3186113" y="2514600"/>
          <p14:tracePt t="35816" x="3219450" y="2490788"/>
          <p14:tracePt t="35833" x="3243263" y="2466975"/>
          <p14:tracePt t="35850" x="3281363" y="2443163"/>
          <p14:tracePt t="35866" x="3348038" y="2395538"/>
          <p14:tracePt t="35883" x="3400425" y="2362200"/>
          <p14:tracePt t="35900" x="3500438" y="2328863"/>
          <p14:tracePt t="35917" x="3614738" y="2295525"/>
          <p14:tracePt t="35933" x="3781425" y="2252663"/>
          <p14:tracePt t="35950" x="3914775" y="2238375"/>
          <p14:tracePt t="35966" x="4062413" y="2238375"/>
          <p14:tracePt t="35983" x="4195763" y="2238375"/>
          <p14:tracePt t="36000" x="4319588" y="2238375"/>
          <p14:tracePt t="36016" x="4371975" y="2238375"/>
          <p14:tracePt t="36033" x="4400550" y="2238375"/>
          <p14:tracePt t="36049" x="4410075" y="2238375"/>
          <p14:tracePt t="36241" x="4533900" y="2205038"/>
          <p14:tracePt t="36248" x="4714875" y="2157413"/>
          <p14:tracePt t="36255" x="4872038" y="2124075"/>
          <p14:tracePt t="36266" x="5024438" y="2090738"/>
          <p14:tracePt t="36283" x="5329238" y="2033588"/>
          <p14:tracePt t="36300" x="5619750" y="2000250"/>
          <p14:tracePt t="36316" x="5800725" y="1971675"/>
          <p14:tracePt t="36333" x="5934075" y="1962150"/>
          <p14:tracePt t="36350" x="6024563" y="1962150"/>
          <p14:tracePt t="36366" x="6110288" y="1976438"/>
          <p14:tracePt t="36383" x="6153150" y="1995488"/>
          <p14:tracePt t="36400" x="6186488" y="2009775"/>
          <p14:tracePt t="36417" x="6205538" y="2019300"/>
          <p14:tracePt t="36433" x="6229350" y="2028825"/>
          <p14:tracePt t="36450" x="6238875" y="2028825"/>
          <p14:tracePt t="36466" x="6243638" y="2028825"/>
          <p14:tracePt t="36483" x="6253163" y="2028825"/>
          <p14:tracePt t="36594" x="6257925" y="2028825"/>
          <p14:tracePt t="36609" x="6257925" y="2033588"/>
          <p14:tracePt t="36616" x="6257925" y="2038350"/>
          <p14:tracePt t="36631" x="6257925" y="2043113"/>
          <p14:tracePt t="36638" x="6257925" y="2047875"/>
          <p14:tracePt t="36653" x="6253163" y="2057400"/>
          <p14:tracePt t="36669" x="6243638" y="2066925"/>
          <p14:tracePt t="36683" x="6229350" y="2090738"/>
          <p14:tracePt t="36699" x="6205538" y="2109788"/>
          <p14:tracePt t="36716" x="6172200" y="2138363"/>
          <p14:tracePt t="36733" x="6105525" y="2209800"/>
          <p14:tracePt t="36749" x="6048375" y="2262188"/>
          <p14:tracePt t="36766" x="5986463" y="2328863"/>
          <p14:tracePt t="36783" x="5919788" y="2409825"/>
          <p14:tracePt t="36801" x="5805488" y="2524125"/>
          <p14:tracePt t="36816" x="5710238" y="2647950"/>
          <p14:tracePt t="36833" x="5576888" y="2838450"/>
          <p14:tracePt t="36850" x="5438775" y="2986088"/>
          <p14:tracePt t="36866" x="5214938" y="3228975"/>
          <p14:tracePt t="36883" x="4972050" y="3519488"/>
          <p14:tracePt t="36900" x="4805363" y="3676650"/>
          <p14:tracePt t="36917" x="4595813" y="3867150"/>
          <p14:tracePt t="36933" x="4491038" y="3981450"/>
          <p14:tracePt t="36950" x="4410075" y="4076700"/>
          <p14:tracePt t="36966" x="4314825" y="4148138"/>
          <p14:tracePt t="36983" x="4229100" y="4205288"/>
          <p14:tracePt t="36999" x="4176713" y="4243388"/>
          <p14:tracePt t="37016" x="4129088" y="4267200"/>
          <p14:tracePt t="37033" x="4071938" y="4305300"/>
          <p14:tracePt t="37049" x="4019550" y="4338638"/>
          <p14:tracePt t="37066" x="3948113" y="4386263"/>
          <p14:tracePt t="37083" x="3881438" y="4429125"/>
          <p14:tracePt t="37099" x="3795713" y="4486275"/>
          <p14:tracePt t="37116" x="3771900" y="4510088"/>
          <p14:tracePt t="37133" x="3752850" y="4524375"/>
          <p14:tracePt t="37151" x="3743325" y="4529138"/>
          <p14:tracePt t="37157" x="3743325" y="4533900"/>
          <p14:tracePt t="37166" x="3738563" y="4533900"/>
          <p14:tracePt t="37183" x="3738563" y="4538663"/>
          <p14:tracePt t="37975" x="3709988" y="4495800"/>
          <p14:tracePt t="37982" x="3657600" y="4424363"/>
          <p14:tracePt t="37989" x="3609975" y="4362450"/>
          <p14:tracePt t="37999" x="3557588" y="4300538"/>
          <p14:tracePt t="38016" x="3438525" y="4129088"/>
          <p14:tracePt t="38033" x="3243263" y="3800475"/>
          <p14:tracePt t="38066" x="3057525" y="3533775"/>
          <p14:tracePt t="38100" x="2786063" y="3186113"/>
          <p14:tracePt t="38117" x="2709863" y="3090863"/>
          <p14:tracePt t="38133" x="2633663" y="2981325"/>
          <p14:tracePt t="38150" x="2566988" y="2881313"/>
          <p14:tracePt t="38166" x="2490788" y="2762250"/>
          <p14:tracePt t="38184" x="2447925" y="2714625"/>
          <p14:tracePt t="38200" x="2400300" y="2667000"/>
          <p14:tracePt t="38216" x="2319338" y="2600325"/>
          <p14:tracePt t="38233" x="2266950" y="2557463"/>
          <p14:tracePt t="38249" x="2205038" y="2514600"/>
          <p14:tracePt t="38266" x="2147888" y="2471738"/>
          <p14:tracePt t="38283" x="2033588" y="2395538"/>
          <p14:tracePt t="38299" x="1952625" y="2357438"/>
          <p14:tracePt t="38316" x="1885950" y="2319338"/>
          <p14:tracePt t="38333" x="1824038" y="2290763"/>
          <p14:tracePt t="38349" x="1747838" y="2257425"/>
          <p14:tracePt t="38366" x="1704975" y="2238375"/>
          <p14:tracePt t="38383" x="1662113" y="2228850"/>
          <p14:tracePt t="38400" x="1600200" y="2214563"/>
          <p14:tracePt t="38416" x="1557338" y="2205038"/>
          <p14:tracePt t="38433" x="1514475" y="2200275"/>
          <p14:tracePt t="38449" x="1476375" y="2185988"/>
          <p14:tracePt t="38466" x="1428750" y="2181225"/>
          <p14:tracePt t="38483" x="1414463" y="2181225"/>
          <p14:tracePt t="38500" x="1400175" y="2181225"/>
          <p14:tracePt t="38516" x="1395413" y="2181225"/>
          <p14:tracePt t="38533" x="1385888" y="2181225"/>
          <p14:tracePt t="38549" x="1376363" y="2181225"/>
          <p14:tracePt t="38566" x="1371600" y="2181225"/>
          <p14:tracePt t="38614" x="1366838" y="2181225"/>
          <p14:tracePt t="38981" x="1371600" y="2181225"/>
          <p14:tracePt t="38988" x="1381125" y="2181225"/>
          <p14:tracePt t="38999" x="1385888" y="2181225"/>
          <p14:tracePt t="39017" x="1404938" y="2181225"/>
          <p14:tracePt t="39033" x="1438275" y="2181225"/>
          <p14:tracePt t="39049" x="1466850" y="2181225"/>
          <p14:tracePt t="39066" x="1509713" y="2195513"/>
          <p14:tracePt t="39099" x="1614488" y="2195513"/>
          <p14:tracePt t="39133" x="1714500" y="2200275"/>
          <p14:tracePt t="39149" x="1852613" y="2219325"/>
          <p14:tracePt t="39166" x="1947863" y="2243138"/>
          <p14:tracePt t="39183" x="2043113" y="2266950"/>
          <p14:tracePt t="39200" x="2162175" y="2305050"/>
          <p14:tracePt t="39217" x="2352675" y="2395538"/>
          <p14:tracePt t="39233" x="2462213" y="2452688"/>
          <p14:tracePt t="39249" x="2571750" y="2509838"/>
          <p14:tracePt t="39266" x="2705100" y="2581275"/>
          <p14:tracePt t="39283" x="2867025" y="2719388"/>
          <p14:tracePt t="39299" x="2986088" y="2852738"/>
          <p14:tracePt t="39316" x="3071813" y="2967038"/>
          <p14:tracePt t="39333" x="3167063" y="3095625"/>
          <p14:tracePt t="39349" x="3257550" y="3252788"/>
          <p14:tracePt t="39366" x="3328988" y="3390900"/>
          <p14:tracePt t="39383" x="3386138" y="3500438"/>
          <p14:tracePt t="39399" x="3471863" y="3671888"/>
          <p14:tracePt t="39416" x="3524250" y="3810000"/>
          <p14:tracePt t="39432" x="3567113" y="3919538"/>
          <p14:tracePt t="39450" x="3609975" y="4010025"/>
          <p14:tracePt t="39466" x="3629025" y="4067175"/>
          <p14:tracePt t="39483" x="3648075" y="4110038"/>
          <p14:tracePt t="39499" x="3662363" y="4162425"/>
          <p14:tracePt t="39516" x="3686175" y="4210050"/>
          <p14:tracePt t="39533" x="3690938" y="4233863"/>
          <p14:tracePt t="39549" x="3695700" y="4243388"/>
          <p14:tracePt t="39566" x="3695700" y="4248150"/>
          <p14:tracePt t="39583" x="3700463" y="4262438"/>
          <p14:tracePt t="39599" x="3709988" y="4291013"/>
          <p14:tracePt t="39616" x="3719513" y="4319588"/>
          <p14:tracePt t="39633" x="3724275" y="4329113"/>
          <p14:tracePt t="39649" x="3724275" y="4343400"/>
          <p14:tracePt t="39666" x="3724275" y="4352925"/>
          <p14:tracePt t="39683" x="3724275" y="4357688"/>
          <p14:tracePt t="39701" x="3724275" y="4362450"/>
          <p14:tracePt t="40238" x="3705225" y="4362450"/>
          <p14:tracePt t="40243" x="3667125" y="4362450"/>
          <p14:tracePt t="40252" x="3605213" y="4362450"/>
          <p14:tracePt t="40266" x="3471863" y="4333875"/>
          <p14:tracePt t="40283" x="3328988" y="4281488"/>
          <p14:tracePt t="40299" x="3181350" y="4229100"/>
          <p14:tracePt t="40332" x="2871788" y="4119563"/>
          <p14:tracePt t="40366" x="2695575" y="4081463"/>
          <p14:tracePt t="40383" x="2533650" y="4057650"/>
          <p14:tracePt t="40399" x="2428875" y="4038600"/>
          <p14:tracePt t="40416" x="2357438" y="4024313"/>
          <p14:tracePt t="40433" x="2276475" y="4019550"/>
          <p14:tracePt t="40449" x="2185988" y="4010025"/>
          <p14:tracePt t="40466" x="2066925" y="3995738"/>
          <p14:tracePt t="40483" x="2009775" y="3986213"/>
          <p14:tracePt t="40499" x="1971675" y="3986213"/>
          <p14:tracePt t="40516" x="1947863" y="3986213"/>
          <p14:tracePt t="40533" x="1938338" y="3986213"/>
          <p14:tracePt t="40549" x="1933575" y="3986213"/>
          <p14:tracePt t="40566" x="1924050" y="3986213"/>
          <p14:tracePt t="40612" x="1933575" y="3986213"/>
          <p14:tracePt t="40618" x="1957388" y="3986213"/>
          <p14:tracePt t="40633" x="2057400" y="3986213"/>
          <p14:tracePt t="40649" x="2181225" y="3990975"/>
          <p14:tracePt t="40666" x="2366963" y="4000500"/>
          <p14:tracePt t="40683" x="2557463" y="4010025"/>
          <p14:tracePt t="40699" x="2781300" y="4010025"/>
          <p14:tracePt t="40716" x="2938463" y="4029075"/>
          <p14:tracePt t="40733" x="3081338" y="4029075"/>
          <p14:tracePt t="40749" x="3176588" y="4043363"/>
          <p14:tracePt t="40766" x="3348038" y="4057650"/>
          <p14:tracePt t="40783" x="3462338" y="4086225"/>
          <p14:tracePt t="40799" x="3567113" y="4110038"/>
          <p14:tracePt t="40816" x="3662363" y="4124325"/>
          <p14:tracePt t="40833" x="3714750" y="4129088"/>
          <p14:tracePt t="40849" x="3743325" y="4133850"/>
          <p14:tracePt t="40866" x="3771900" y="4133850"/>
          <p14:tracePt t="40883" x="3790950" y="4133850"/>
          <p14:tracePt t="40899" x="3814763" y="4148138"/>
          <p14:tracePt t="40916" x="3824288" y="4152900"/>
          <p14:tracePt t="40933" x="3838575" y="4157663"/>
          <p14:tracePt t="42559" x="3905250" y="4157663"/>
          <p14:tracePt t="42565" x="4019550" y="4152900"/>
          <p14:tracePt t="42573" x="4171950" y="4143375"/>
          <p14:tracePt t="42582" x="4295775" y="4143375"/>
          <p14:tracePt t="42599" x="4514850" y="4124325"/>
          <p14:tracePt t="42616" x="4905375" y="4105275"/>
          <p14:tracePt t="42649" x="5324475" y="4095750"/>
          <p14:tracePt t="42682" x="5757863" y="4076700"/>
          <p14:tracePt t="42700" x="5905500" y="4076700"/>
          <p14:tracePt t="42716" x="6005513" y="4076700"/>
          <p14:tracePt t="42734" x="6091238" y="4076700"/>
          <p14:tracePt t="42749" x="6124575" y="4076700"/>
          <p14:tracePt t="42766" x="6153150" y="4076700"/>
          <p14:tracePt t="42782" x="6176963" y="4076700"/>
          <p14:tracePt t="42799" x="6191250" y="4076700"/>
          <p14:tracePt t="42816" x="6200775" y="4076700"/>
          <p14:tracePt t="42832" x="6205538" y="4076700"/>
          <p14:tracePt t="42849" x="6210300" y="4076700"/>
          <p14:tracePt t="42866" x="6215063" y="4076700"/>
          <p14:tracePt t="42931" x="6210300" y="4081463"/>
          <p14:tracePt t="42939" x="6191250" y="4090988"/>
          <p14:tracePt t="42949" x="6157913" y="4114800"/>
          <p14:tracePt t="42966" x="6015038" y="4167188"/>
          <p14:tracePt t="42983" x="5786438" y="4257675"/>
          <p14:tracePt t="42999" x="5591175" y="4291013"/>
          <p14:tracePt t="43016" x="5414963" y="4310063"/>
          <p14:tracePt t="43032" x="5267325" y="4305300"/>
          <p14:tracePt t="43049" x="5110163" y="4291013"/>
          <p14:tracePt t="43065" x="5024438" y="4281488"/>
          <p14:tracePt t="43082" x="4991100" y="4276725"/>
          <p14:tracePt t="43099" x="4967288" y="4276725"/>
          <p14:tracePt t="43116" x="4957763" y="4276725"/>
          <p14:tracePt t="43189" x="4967288" y="4276725"/>
          <p14:tracePt t="43196" x="4976813" y="4276725"/>
          <p14:tracePt t="43204" x="5000625" y="4276725"/>
          <p14:tracePt t="43216" x="5029200" y="4286250"/>
          <p14:tracePt t="43232" x="5210175" y="4300538"/>
          <p14:tracePt t="43249" x="5362575" y="4300538"/>
          <p14:tracePt t="43265" x="5519738" y="4295775"/>
          <p14:tracePt t="43282" x="5676900" y="4286250"/>
          <p14:tracePt t="43299" x="5957888" y="4243388"/>
          <p14:tracePt t="43316" x="6105525" y="4214813"/>
          <p14:tracePt t="43332" x="6234113" y="4191000"/>
          <p14:tracePt t="43350" x="6357938" y="4176713"/>
          <p14:tracePt t="43365" x="6415088" y="4162425"/>
          <p14:tracePt t="43383" x="6438900" y="4162425"/>
          <p14:tracePt t="43399" x="6448425" y="4162425"/>
          <p14:tracePt t="43608" x="6515100" y="4152900"/>
          <p14:tracePt t="43616" x="6605588" y="4148138"/>
          <p14:tracePt t="43622" x="6715125" y="4129088"/>
          <p14:tracePt t="43632" x="6805613" y="4119563"/>
          <p14:tracePt t="43649" x="6981825" y="4110038"/>
          <p14:tracePt t="43666" x="7129463" y="4100513"/>
          <p14:tracePt t="43668" x="7205663" y="4100513"/>
          <p14:tracePt t="43682" x="7353300" y="4100513"/>
          <p14:tracePt t="43699" x="7453313" y="4105275"/>
          <p14:tracePt t="43716" x="7539038" y="4119563"/>
          <p14:tracePt t="43732" x="7620000" y="4124325"/>
          <p14:tracePt t="43749" x="7672388" y="4133850"/>
          <p14:tracePt t="43766" x="7700963" y="4133850"/>
          <p14:tracePt t="43782" x="7729538" y="4133850"/>
          <p14:tracePt t="43799" x="7762875" y="4133850"/>
          <p14:tracePt t="43816" x="7777163" y="4133850"/>
          <p14:tracePt t="43832" x="7781925" y="4133850"/>
          <p14:tracePt t="43849" x="7791450" y="4133850"/>
          <p14:tracePt t="43866" x="7796213" y="4133850"/>
          <p14:tracePt t="43882" x="7800975" y="4133850"/>
          <p14:tracePt t="44219" x="7700963" y="4133850"/>
          <p14:tracePt t="44225" x="7581900" y="4143375"/>
          <p14:tracePt t="44233" x="7424738" y="4152900"/>
          <p14:tracePt t="44249" x="7015163" y="4152900"/>
          <p14:tracePt t="44266" x="6653213" y="4152900"/>
          <p14:tracePt t="44283" x="6191250" y="4152900"/>
          <p14:tracePt t="44316" x="5791200" y="4152900"/>
          <p14:tracePt t="44349" x="5629275" y="4152900"/>
          <p14:tracePt t="44366" x="5614988" y="4152900"/>
          <p14:tracePt t="44382" x="5605463" y="4152900"/>
          <p14:tracePt t="44399" x="5600700" y="4152900"/>
          <p14:tracePt t="44416" x="5591175" y="4152900"/>
          <p14:tracePt t="44432" x="5586413" y="4152900"/>
          <p14:tracePt t="44466" x="5581650" y="4152900"/>
          <p14:tracePt t="44482" x="5572125" y="4152900"/>
          <p14:tracePt t="44499" x="5529263" y="4162425"/>
          <p14:tracePt t="44515" x="5438775" y="4171950"/>
          <p14:tracePt t="44533" x="5291138" y="4186238"/>
          <p14:tracePt t="44549" x="5195888" y="4195763"/>
          <p14:tracePt t="44565" x="5129213" y="4195763"/>
          <p14:tracePt t="44583" x="5076825" y="4195763"/>
          <p14:tracePt t="44599" x="5033963" y="4195763"/>
          <p14:tracePt t="44616" x="5014913" y="4195763"/>
          <p14:tracePt t="44632" x="5010150" y="4195763"/>
          <p14:tracePt t="44649" x="5005388" y="4195763"/>
          <p14:tracePt t="44682" x="5019675" y="4191000"/>
          <p14:tracePt t="44699" x="5110163" y="4176713"/>
          <p14:tracePt t="44716" x="5319713" y="4167188"/>
          <p14:tracePt t="44732" x="5653088" y="4157663"/>
          <p14:tracePt t="44749" x="5929313" y="4148138"/>
          <p14:tracePt t="44766" x="6138863" y="4138613"/>
          <p14:tracePt t="44782" x="6491288" y="4138613"/>
          <p14:tracePt t="44799" x="6672263" y="4138613"/>
          <p14:tracePt t="44816" x="6867525" y="4138613"/>
          <p14:tracePt t="44832" x="7067550" y="4138613"/>
          <p14:tracePt t="44849" x="7291388" y="4143375"/>
          <p14:tracePt t="44865" x="7405688" y="4148138"/>
          <p14:tracePt t="44882" x="7496175" y="4157663"/>
          <p14:tracePt t="44899" x="7567613" y="4157663"/>
          <p14:tracePt t="44916" x="7648575" y="4157663"/>
          <p14:tracePt t="44932" x="7686675" y="4157663"/>
          <p14:tracePt t="44949" x="7715250" y="4157663"/>
          <p14:tracePt t="44965" x="7743825" y="4157663"/>
          <p14:tracePt t="44982" x="7753350" y="4157663"/>
          <p14:tracePt t="44999" x="7762875" y="4157663"/>
          <p14:tracePt t="45016" x="7767638" y="4157663"/>
          <p14:tracePt t="45032" x="7777163" y="4157663"/>
          <p14:tracePt t="45049" x="7781925" y="4157663"/>
          <p14:tracePt t="47031" x="7758113" y="4162425"/>
          <p14:tracePt t="47038" x="7734300" y="4171950"/>
          <p14:tracePt t="47049" x="7705725" y="4176713"/>
          <p14:tracePt t="47066" x="7639050" y="4186238"/>
          <p14:tracePt t="47082" x="7600950" y="4186238"/>
          <p14:tracePt t="47099" x="7572375" y="4186238"/>
          <p14:tracePt t="47133" x="7462838" y="4186238"/>
          <p14:tracePt t="47165" x="7291388" y="4186238"/>
          <p14:tracePt t="47184" x="7200900" y="4176713"/>
          <p14:tracePt t="47199" x="6972300" y="4152900"/>
          <p14:tracePt t="47215" x="6781800" y="4124325"/>
          <p14:tracePt t="47232" x="6591300" y="4105275"/>
          <p14:tracePt t="47249" x="6381750" y="4086225"/>
          <p14:tracePt t="47265" x="6115050" y="4071938"/>
          <p14:tracePt t="47282" x="5991225" y="4062413"/>
          <p14:tracePt t="47299" x="5900738" y="4062413"/>
          <p14:tracePt t="47316" x="5824538" y="4062413"/>
          <p14:tracePt t="47332" x="5800725" y="4062413"/>
          <p14:tracePt t="47349" x="5791200" y="4062413"/>
          <p14:tracePt t="47365" x="5786438" y="4062413"/>
          <p14:tracePt t="47412" x="5791200" y="4062413"/>
          <p14:tracePt t="47419" x="5810250" y="4071938"/>
          <p14:tracePt t="47432" x="5834063" y="4071938"/>
          <p14:tracePt t="47449" x="6038850" y="4124325"/>
          <p14:tracePt t="47465" x="6248400" y="4148138"/>
          <p14:tracePt t="47482" x="6438900" y="4176713"/>
          <p14:tracePt t="47499" x="6638925" y="4186238"/>
          <p14:tracePt t="47515" x="6905625" y="4205288"/>
          <p14:tracePt t="47532" x="7072313" y="4205288"/>
          <p14:tracePt t="47549" x="7229475" y="4214813"/>
          <p14:tracePt t="47565" x="7362825" y="4214813"/>
          <p14:tracePt t="47582" x="7467600" y="4219575"/>
          <p14:tracePt t="47599" x="7510463" y="4219575"/>
          <p14:tracePt t="47615" x="7534275" y="4224338"/>
          <p14:tracePt t="47632" x="7548563" y="4224338"/>
          <p14:tracePt t="47649" x="7553325" y="4224338"/>
          <p14:tracePt t="47682" x="7543800" y="4233863"/>
          <p14:tracePt t="47699" x="7286625" y="4286250"/>
          <p14:tracePt t="47715" x="7038975" y="4314825"/>
          <p14:tracePt t="47732" x="6738938" y="4314825"/>
          <p14:tracePt t="47749" x="6486525" y="4291013"/>
          <p14:tracePt t="47765" x="6038850" y="4229100"/>
          <p14:tracePt t="47782" x="5815013" y="4191000"/>
          <p14:tracePt t="47799" x="5624513" y="4152900"/>
          <p14:tracePt t="47816" x="5448300" y="4114800"/>
          <p14:tracePt t="47832" x="5395913" y="4090988"/>
          <p14:tracePt t="47849" x="5376863" y="4086225"/>
          <p14:tracePt t="47865" x="5362575" y="4081463"/>
          <p14:tracePt t="47882" x="5357813" y="4081463"/>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제목 1"/>
          <p:cNvSpPr>
            <a:spLocks noGrp="1"/>
          </p:cNvSpPr>
          <p:nvPr>
            <p:ph type="title"/>
          </p:nvPr>
        </p:nvSpPr>
        <p:spPr/>
        <p:txBody>
          <a:bodyPr/>
          <a:lstStyle/>
          <a:p>
            <a:r>
              <a:rPr lang="th-TH" altLang="ko-KR"/>
              <a:t>Not Handling an </a:t>
            </a:r>
            <a:r>
              <a:rPr lang="en-US" altLang="ko-KR">
                <a:ea typeface="굴림" panose="020B0600000101010101" pitchFamily="50" charset="-127"/>
              </a:rPr>
              <a:t>Unchecked </a:t>
            </a:r>
            <a:r>
              <a:rPr lang="th-TH" altLang="ko-KR"/>
              <a:t>Exception</a:t>
            </a:r>
            <a:endParaRPr lang="ko-KR" altLang="en-US">
              <a:ea typeface="굴림" panose="020B0600000101010101" pitchFamily="50" charset="-127"/>
            </a:endParaRPr>
          </a:p>
        </p:txBody>
      </p:sp>
      <p:sp>
        <p:nvSpPr>
          <p:cNvPr id="46083" name="내용 개체 틀 2"/>
          <p:cNvSpPr>
            <a:spLocks noGrp="1"/>
          </p:cNvSpPr>
          <p:nvPr>
            <p:ph idx="1"/>
          </p:nvPr>
        </p:nvSpPr>
        <p:spPr>
          <a:xfrm>
            <a:off x="457200" y="1268413"/>
            <a:ext cx="8229600" cy="552450"/>
          </a:xfrm>
        </p:spPr>
        <p:txBody>
          <a:bodyPr/>
          <a:lstStyle/>
          <a:p>
            <a:r>
              <a:rPr lang="en-US" altLang="ko-KR">
                <a:ea typeface="굴림" panose="020B0600000101010101" pitchFamily="50" charset="-127"/>
              </a:rPr>
              <a:t>Unhandled unchecked exceptions</a:t>
            </a:r>
            <a:endParaRPr lang="ko-KR" altLang="en-US">
              <a:ea typeface="굴림" panose="020B0600000101010101" pitchFamily="50" charset="-127"/>
            </a:endParaRPr>
          </a:p>
        </p:txBody>
      </p:sp>
      <p:sp>
        <p:nvSpPr>
          <p:cNvPr id="46084"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0520ADF1-8DCE-4152-A73C-42190522603E}" type="slidenum">
              <a:rPr lang="en-US" altLang="ko-KR" sz="1000" smtClean="0">
                <a:latin typeface="Verdana" panose="020B0604030504040204" pitchFamily="34" charset="0"/>
                <a:ea typeface="굴림" panose="020B0600000101010101" pitchFamily="50" charset="-127"/>
              </a:rPr>
              <a:pPr>
                <a:spcBef>
                  <a:spcPct val="0"/>
                </a:spcBef>
                <a:buClrTx/>
                <a:buFontTx/>
                <a:buNone/>
              </a:pPr>
              <a:t>32</a:t>
            </a:fld>
            <a:endParaRPr lang="en-US" altLang="ko-KR" sz="1000">
              <a:latin typeface="Verdana" panose="020B0604030504040204" pitchFamily="34" charset="0"/>
              <a:ea typeface="굴림" panose="020B0600000101010101" pitchFamily="50" charset="-127"/>
            </a:endParaRPr>
          </a:p>
        </p:txBody>
      </p:sp>
      <p:sp>
        <p:nvSpPr>
          <p:cNvPr id="46085" name="Rectangle 3"/>
          <p:cNvSpPr txBox="1">
            <a:spLocks noChangeArrowheads="1"/>
          </p:cNvSpPr>
          <p:nvPr/>
        </p:nvSpPr>
        <p:spPr bwMode="auto">
          <a:xfrm>
            <a:off x="928688" y="1749425"/>
            <a:ext cx="6429375" cy="30464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hlink"/>
              </a:buClr>
              <a:buFont typeface="Wingdings" panose="05000000000000000000" pitchFamily="2" charset="2"/>
              <a:buChar char="v"/>
              <a:tabLst>
                <a:tab pos="273050" algn="l"/>
                <a:tab pos="627063" algn="l"/>
                <a:tab pos="900113"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273050" algn="l"/>
                <a:tab pos="627063" algn="l"/>
                <a:tab pos="900113"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1: class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extends </a:t>
            </a:r>
            <a:r>
              <a:rPr lang="en-US" altLang="ko-KR" sz="1800" dirty="0" err="1">
                <a:latin typeface="Arial" panose="020B0604020202020204" pitchFamily="34" charset="0"/>
                <a:ea typeface="굴림" panose="020B0600000101010101" pitchFamily="50" charset="-127"/>
              </a:rPr>
              <a:t>RuntimeException</a:t>
            </a:r>
            <a:r>
              <a:rPr lang="en-US" altLang="ko-KR" sz="1800" dirty="0">
                <a:latin typeface="Arial" panose="020B0604020202020204" pitchFamily="34" charset="0"/>
                <a:ea typeface="굴림" panose="020B0600000101010101" pitchFamily="50" charset="-127"/>
              </a:rPr>
              <a:t>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2:  	public String </a:t>
            </a:r>
            <a:r>
              <a:rPr lang="en-US" altLang="ko-KR" sz="1800" dirty="0" err="1">
                <a:latin typeface="Arial" panose="020B0604020202020204" pitchFamily="34" charset="0"/>
                <a:ea typeface="굴림" panose="020B0600000101010101" pitchFamily="50" charset="-127"/>
              </a:rPr>
              <a:t>toString</a:t>
            </a:r>
            <a:r>
              <a:rPr lang="en-US" altLang="ko-KR" sz="1800" dirty="0">
                <a:latin typeface="Arial" panose="020B0604020202020204" pitchFamily="34" charset="0"/>
                <a:ea typeface="굴림" panose="020B0600000101010101" pitchFamily="50" charset="-127"/>
              </a:rPr>
              <a:t>() { return "</a:t>
            </a:r>
            <a:r>
              <a:rPr lang="en-US" altLang="ko-KR" sz="1800" dirty="0" err="1">
                <a:latin typeface="Arial" panose="020B0604020202020204" pitchFamily="34" charset="0"/>
                <a:ea typeface="굴림" panose="020B0600000101010101" pitchFamily="50" charset="-127"/>
              </a:rPr>
              <a:t>MyNumberException</a:t>
            </a:r>
            <a:r>
              <a:rPr lang="en-US" altLang="ko-KR" sz="1800" dirty="0">
                <a:latin typeface="Arial" panose="020B0604020202020204" pitchFamily="34" charset="0"/>
                <a:ea typeface="굴림" panose="020B0600000101010101" pitchFamily="50" charset="-127"/>
              </a:rPr>
              <a:t>" ;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3: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4: public class </a:t>
            </a:r>
            <a:r>
              <a:rPr lang="en-US" altLang="ko-KR" sz="1800" dirty="0" err="1">
                <a:latin typeface="Arial" panose="020B0604020202020204" pitchFamily="34" charset="0"/>
                <a:ea typeface="굴림" panose="020B0600000101010101" pitchFamily="50" charset="-127"/>
              </a:rPr>
              <a:t>UncheckedException</a:t>
            </a:r>
            <a:r>
              <a:rPr lang="en-US" altLang="ko-KR" sz="1800" dirty="0">
                <a:latin typeface="Arial" panose="020B0604020202020204" pitchFamily="34" charset="0"/>
                <a:ea typeface="굴림" panose="020B0600000101010101" pitchFamily="50" charset="-127"/>
              </a:rPr>
              <a:t> {</a:t>
            </a:r>
            <a:endParaRPr lang="ko-KR" altLang="en-US" sz="1800" dirty="0">
              <a:latin typeface="Arial" panose="020B0604020202020204" pitchFamily="34" charset="0"/>
              <a:ea typeface="굴림" panose="020B0600000101010101" pitchFamily="50" charset="-127"/>
            </a:endParaRP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5:  	public static void main(String[] args) {</a:t>
            </a:r>
          </a:p>
          <a:p>
            <a:pPr eaLnBrk="1" hangingPunct="1">
              <a:spcBef>
                <a:spcPct val="0"/>
              </a:spcBef>
              <a:buClrTx/>
              <a:buFontTx/>
              <a:buNone/>
            </a:pPr>
            <a:r>
              <a:rPr lang="en-US" altLang="ko-KR" sz="1800" b="1" dirty="0">
                <a:latin typeface="Arial" panose="020B0604020202020204" pitchFamily="34" charset="0"/>
                <a:ea typeface="굴림" panose="020B0600000101010101" pitchFamily="50" charset="-127"/>
              </a:rPr>
              <a:t>6:  		write() ; // not handle </a:t>
            </a:r>
            <a:r>
              <a:rPr lang="en-US" altLang="ko-KR" sz="1800" b="1" dirty="0" err="1">
                <a:latin typeface="Arial" panose="020B0604020202020204" pitchFamily="34" charset="0"/>
                <a:ea typeface="굴림" panose="020B0600000101010101" pitchFamily="50" charset="-127"/>
              </a:rPr>
              <a:t>MyNumberException</a:t>
            </a:r>
            <a:endParaRPr lang="en-US" altLang="ko-KR" sz="1800" b="1" dirty="0">
              <a:latin typeface="Arial" panose="020B0604020202020204" pitchFamily="34" charset="0"/>
              <a:ea typeface="굴림" panose="020B0600000101010101" pitchFamily="50" charset="-127"/>
            </a:endParaRP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7: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8:  	public static void write()  {</a:t>
            </a:r>
          </a:p>
          <a:p>
            <a:pPr eaLnBrk="1" hangingPunct="1">
              <a:spcBef>
                <a:spcPct val="0"/>
              </a:spcBef>
              <a:buClrTx/>
              <a:buFontTx/>
              <a:buNone/>
            </a:pPr>
            <a:r>
              <a:rPr lang="en-US" altLang="ko-KR" sz="1800" b="1" dirty="0">
                <a:latin typeface="Arial" panose="020B0604020202020204" pitchFamily="34" charset="0"/>
                <a:ea typeface="굴림" panose="020B0600000101010101" pitchFamily="50" charset="-127"/>
              </a:rPr>
              <a:t>9:  		throw new </a:t>
            </a:r>
            <a:r>
              <a:rPr lang="en-US" altLang="ko-KR" sz="1800" b="1" dirty="0" err="1">
                <a:latin typeface="Arial" panose="020B0604020202020204" pitchFamily="34" charset="0"/>
                <a:ea typeface="굴림" panose="020B0600000101010101" pitchFamily="50" charset="-127"/>
              </a:rPr>
              <a:t>MyNumberException</a:t>
            </a:r>
            <a:r>
              <a:rPr lang="en-US" altLang="ko-KR" sz="1800" b="1" dirty="0">
                <a:latin typeface="Arial" panose="020B0604020202020204" pitchFamily="34" charset="0"/>
                <a:ea typeface="굴림" panose="020B0600000101010101" pitchFamily="50" charset="-127"/>
              </a:rPr>
              <a:t>()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10:	}</a:t>
            </a:r>
          </a:p>
          <a:p>
            <a:pPr eaLnBrk="1" hangingPunct="1">
              <a:spcBef>
                <a:spcPct val="0"/>
              </a:spcBef>
              <a:buClrTx/>
              <a:buFontTx/>
              <a:buNone/>
            </a:pPr>
            <a:r>
              <a:rPr lang="en-US" altLang="ko-KR" sz="1800" dirty="0">
                <a:latin typeface="Arial" panose="020B0604020202020204" pitchFamily="34" charset="0"/>
                <a:ea typeface="굴림" panose="020B0600000101010101" pitchFamily="50" charset="-127"/>
              </a:rPr>
              <a:t>   }</a:t>
            </a:r>
          </a:p>
        </p:txBody>
      </p:sp>
      <p:sp>
        <p:nvSpPr>
          <p:cNvPr id="46086" name="직사각형 5"/>
          <p:cNvSpPr>
            <a:spLocks noChangeArrowheads="1"/>
          </p:cNvSpPr>
          <p:nvPr/>
        </p:nvSpPr>
        <p:spPr bwMode="auto">
          <a:xfrm>
            <a:off x="928688" y="5254625"/>
            <a:ext cx="7572375"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a:latin typeface="Arial" panose="020B0604020202020204" pitchFamily="34" charset="0"/>
                <a:ea typeface="굴림" panose="020B0600000101010101" pitchFamily="50" charset="-127"/>
              </a:rPr>
              <a:t>Exception in thread "main" MyNumberException</a:t>
            </a:r>
          </a:p>
          <a:p>
            <a:pPr eaLnBrk="1" hangingPunct="1">
              <a:spcBef>
                <a:spcPct val="0"/>
              </a:spcBef>
              <a:buClrTx/>
              <a:buFontTx/>
              <a:buNone/>
            </a:pPr>
            <a:r>
              <a:rPr lang="en-US" altLang="ko-KR" sz="1800">
                <a:latin typeface="Arial" panose="020B0604020202020204" pitchFamily="34" charset="0"/>
                <a:ea typeface="굴림" panose="020B0600000101010101" pitchFamily="50" charset="-127"/>
              </a:rPr>
              <a:t>	at UncheckedException.write(UncheckedException.java:</a:t>
            </a:r>
            <a:r>
              <a:rPr lang="en-US" altLang="ko-KR" sz="1800" b="1">
                <a:solidFill>
                  <a:srgbClr val="FF0000"/>
                </a:solidFill>
                <a:latin typeface="Arial" panose="020B0604020202020204" pitchFamily="34" charset="0"/>
                <a:ea typeface="굴림" panose="020B0600000101010101" pitchFamily="50" charset="-127"/>
              </a:rPr>
              <a:t>9</a:t>
            </a:r>
            <a:r>
              <a:rPr lang="en-US" altLang="ko-KR" sz="1800">
                <a:latin typeface="Arial" panose="020B0604020202020204" pitchFamily="34" charset="0"/>
                <a:ea typeface="굴림" panose="020B0600000101010101" pitchFamily="50" charset="-127"/>
              </a:rPr>
              <a:t>)</a:t>
            </a:r>
          </a:p>
          <a:p>
            <a:pPr eaLnBrk="1" hangingPunct="1">
              <a:spcBef>
                <a:spcPct val="0"/>
              </a:spcBef>
              <a:buClrTx/>
              <a:buFontTx/>
              <a:buNone/>
            </a:pPr>
            <a:r>
              <a:rPr lang="en-US" altLang="ko-KR" sz="1800">
                <a:latin typeface="Arial" panose="020B0604020202020204" pitchFamily="34" charset="0"/>
                <a:ea typeface="굴림" panose="020B0600000101010101" pitchFamily="50" charset="-127"/>
              </a:rPr>
              <a:t>	at UncheckedException.main(UncheckedException.java:</a:t>
            </a:r>
            <a:r>
              <a:rPr lang="en-US" altLang="ko-KR" sz="1800" b="1">
                <a:solidFill>
                  <a:srgbClr val="FF0000"/>
                </a:solidFill>
                <a:latin typeface="Arial" panose="020B0604020202020204" pitchFamily="34" charset="0"/>
                <a:ea typeface="굴림" panose="020B0600000101010101" pitchFamily="50" charset="-127"/>
              </a:rPr>
              <a:t>6</a:t>
            </a:r>
            <a:r>
              <a:rPr lang="en-US" altLang="ko-KR" sz="1800">
                <a:latin typeface="Arial" panose="020B0604020202020204" pitchFamily="34" charset="0"/>
                <a:ea typeface="굴림" panose="020B0600000101010101" pitchFamily="50" charset="-127"/>
              </a:rPr>
              <a:t>)</a:t>
            </a:r>
          </a:p>
        </p:txBody>
      </p:sp>
    </p:spTree>
  </p:cSld>
  <p:clrMapOvr>
    <a:masterClrMapping/>
  </p:clrMapOvr>
  <mc:AlternateContent xmlns:mc="http://schemas.openxmlformats.org/markup-compatibility/2006" xmlns:p14="http://schemas.microsoft.com/office/powerpoint/2010/main">
    <mc:Choice Requires="p14">
      <p:transition spd="slow" p14:dur="2000" advTm="47574"/>
    </mc:Choice>
    <mc:Fallback xmlns="">
      <p:transition spd="slow" advTm="47574"/>
    </mc:Fallback>
  </mc:AlternateContent>
  <p:extLst>
    <p:ext uri="{3A86A75C-4F4B-4683-9AE1-C65F6400EC91}">
      <p14:laserTraceLst xmlns:p14="http://schemas.microsoft.com/office/powerpoint/2010/main">
        <p14:tracePtLst>
          <p14:tracePt t="807" x="5343525" y="3995738"/>
          <p14:tracePt t="814" x="5300663" y="3848100"/>
          <p14:tracePt t="822" x="5257800" y="3690938"/>
          <p14:tracePt t="856" x="5091113" y="3143250"/>
          <p14:tracePt t="890" x="4876800" y="2771775"/>
          <p14:tracePt t="907" x="4781550" y="2671763"/>
          <p14:tracePt t="924" x="4691063" y="2586038"/>
          <p14:tracePt t="939" x="4567238" y="2490788"/>
          <p14:tracePt t="956" x="4481513" y="2452688"/>
          <p14:tracePt t="972" x="4386263" y="2428875"/>
          <p14:tracePt t="990" x="4329113" y="2419350"/>
          <p14:tracePt t="1006" x="4271963" y="2419350"/>
          <p14:tracePt t="1022" x="4252913" y="2419350"/>
          <p14:tracePt t="1039" x="4229100" y="2419350"/>
          <p14:tracePt t="1056" x="4214813" y="2419350"/>
          <p14:tracePt t="2468" x="4224338" y="2347913"/>
          <p14:tracePt t="2476" x="4243388" y="2266950"/>
          <p14:tracePt t="2489" x="4276725" y="2143125"/>
          <p14:tracePt t="2506" x="4319588" y="2014538"/>
          <p14:tracePt t="2522" x="4362450" y="1885950"/>
          <p14:tracePt t="2539" x="4424363" y="1757363"/>
          <p14:tracePt t="2572" x="4476750" y="1681163"/>
          <p14:tracePt t="2607" x="4533900" y="1624013"/>
          <p14:tracePt t="2622" x="4557713" y="1600200"/>
          <p14:tracePt t="2639" x="4581525" y="1581150"/>
          <p14:tracePt t="2656" x="4605338" y="1562100"/>
          <p14:tracePt t="2672" x="4633913" y="1528763"/>
          <p14:tracePt t="2689" x="4667250" y="1495425"/>
          <p14:tracePt t="2706" x="4691063" y="1466850"/>
          <p14:tracePt t="2723" x="4729163" y="1428750"/>
          <p14:tracePt t="2739" x="4786313" y="1376363"/>
          <p14:tracePt t="2756" x="4833938" y="1343025"/>
          <p14:tracePt t="2773" x="4872038" y="1314450"/>
          <p14:tracePt t="2789" x="4919663" y="1276350"/>
          <p14:tracePt t="2805" x="4957763" y="1252538"/>
          <p14:tracePt t="2822" x="4981575" y="1233488"/>
          <p14:tracePt t="2839" x="5005388" y="1214438"/>
          <p14:tracePt t="2856" x="5038725" y="1190625"/>
          <p14:tracePt t="2872" x="5062538" y="1181100"/>
          <p14:tracePt t="2889" x="5081588" y="1176338"/>
          <p14:tracePt t="2906" x="5091113" y="1171575"/>
          <p14:tracePt t="2922" x="5114925" y="1162050"/>
          <p14:tracePt t="2939" x="5119688" y="1152525"/>
          <p14:tracePt t="2956" x="5124450" y="1152525"/>
          <p14:tracePt t="3025" x="5124450" y="1147763"/>
          <p14:tracePt t="3033" x="5114925" y="1138238"/>
          <p14:tracePt t="3039" x="5105400" y="1138238"/>
          <p14:tracePt t="3056" x="5038725" y="1138238"/>
          <p14:tracePt t="3072" x="4924425" y="1143000"/>
          <p14:tracePt t="3089" x="4791075" y="1152525"/>
          <p14:tracePt t="3106" x="4629150" y="1166813"/>
          <p14:tracePt t="3122" x="4538663" y="1176338"/>
          <p14:tracePt t="3139" x="4467225" y="1181100"/>
          <p14:tracePt t="3156" x="4410075" y="1181100"/>
          <p14:tracePt t="3172" x="4338638" y="1176338"/>
          <p14:tracePt t="3189" x="4305300" y="1171575"/>
          <p14:tracePt t="3206" x="4267200" y="1162050"/>
          <p14:tracePt t="3223" x="4219575" y="1152525"/>
          <p14:tracePt t="3239" x="4191000" y="1138238"/>
          <p14:tracePt t="3256" x="4162425" y="1138238"/>
          <p14:tracePt t="3272" x="4133850" y="1138238"/>
          <p14:tracePt t="3289" x="4110038" y="1138238"/>
          <p14:tracePt t="3306" x="4090988" y="1138238"/>
          <p14:tracePt t="3322" x="4086225" y="1138238"/>
          <p14:tracePt t="3339" x="4076700" y="1138238"/>
          <p14:tracePt t="3436" x="4081463" y="1138238"/>
          <p14:tracePt t="3444" x="4095750" y="1147763"/>
          <p14:tracePt t="3455" x="4114800" y="1147763"/>
          <p14:tracePt t="3472" x="4176713" y="1157288"/>
          <p14:tracePt t="3489" x="4243388" y="1157288"/>
          <p14:tracePt t="3506" x="4333875" y="1166813"/>
          <p14:tracePt t="3522" x="4424363" y="1166813"/>
          <p14:tracePt t="3539" x="4529138" y="1171575"/>
          <p14:tracePt t="3555" x="4581525" y="1181100"/>
          <p14:tracePt t="3572" x="4624388" y="1181100"/>
          <p14:tracePt t="3589" x="4667250" y="1185863"/>
          <p14:tracePt t="3605" x="4729163" y="1185863"/>
          <p14:tracePt t="3622" x="4762500" y="1185863"/>
          <p14:tracePt t="3639" x="4786313" y="1185863"/>
          <p14:tracePt t="3656" x="4810125" y="1185863"/>
          <p14:tracePt t="3672" x="4819650" y="1185863"/>
          <p14:tracePt t="3689" x="4824413" y="1185863"/>
          <p14:tracePt t="3705" x="4833938" y="1185863"/>
          <p14:tracePt t="3995" x="4862513" y="1185863"/>
          <p14:tracePt t="4002" x="4900613" y="1185863"/>
          <p14:tracePt t="4009" x="4948238" y="1176338"/>
          <p14:tracePt t="4022" x="4981575" y="1176338"/>
          <p14:tracePt t="4039" x="5129213" y="1176338"/>
          <p14:tracePt t="4056" x="5229225" y="1176338"/>
          <p14:tracePt t="4072" x="5295900" y="1176338"/>
          <p14:tracePt t="4089" x="5348288" y="1176338"/>
          <p14:tracePt t="4106" x="5410200" y="1176338"/>
          <p14:tracePt t="4122" x="5438775" y="1176338"/>
          <p14:tracePt t="4139" x="5472113" y="1176338"/>
          <p14:tracePt t="4156" x="5519738" y="1176338"/>
          <p14:tracePt t="4172" x="5557838" y="1176338"/>
          <p14:tracePt t="4189" x="5591175" y="1176338"/>
          <p14:tracePt t="4206" x="5634038" y="1176338"/>
          <p14:tracePt t="4222" x="5681663" y="1176338"/>
          <p14:tracePt t="4239" x="5710238" y="1176338"/>
          <p14:tracePt t="4256" x="5743575" y="1176338"/>
          <p14:tracePt t="4272" x="5767388" y="1176338"/>
          <p14:tracePt t="4289" x="5805488" y="1176338"/>
          <p14:tracePt t="4306" x="5834063" y="1176338"/>
          <p14:tracePt t="4322" x="5857875" y="1176338"/>
          <p14:tracePt t="4339" x="5886450" y="1176338"/>
          <p14:tracePt t="4355" x="5910263" y="1176338"/>
          <p14:tracePt t="4373" x="5924550" y="1176338"/>
          <p14:tracePt t="4389" x="5938838" y="1176338"/>
          <p14:tracePt t="4405" x="5948363" y="1176338"/>
          <p14:tracePt t="4422" x="5957888" y="1176338"/>
          <p14:tracePt t="4439" x="5962650" y="1176338"/>
          <p14:tracePt t="4456" x="5967413" y="1176338"/>
          <p14:tracePt t="4765" x="5962650" y="1185863"/>
          <p14:tracePt t="4774" x="5948363" y="1204913"/>
          <p14:tracePt t="4780" x="5938838" y="1223963"/>
          <p14:tracePt t="4789" x="5919788" y="1238250"/>
          <p14:tracePt t="4806" x="5886450" y="1276350"/>
          <p14:tracePt t="4822" x="5853113" y="1304925"/>
          <p14:tracePt t="4839" x="5753100" y="1366838"/>
          <p14:tracePt t="4856" x="5653088" y="1400175"/>
          <p14:tracePt t="4872" x="5538788" y="1433513"/>
          <p14:tracePt t="4889" x="5419725" y="1466850"/>
          <p14:tracePt t="4906" x="5186363" y="1490663"/>
          <p14:tracePt t="4922" x="5029200" y="1490663"/>
          <p14:tracePt t="4939" x="4838700" y="1485900"/>
          <p14:tracePt t="4956" x="4529138" y="1466850"/>
          <p14:tracePt t="4972" x="4395788" y="1462088"/>
          <p14:tracePt t="4989" x="4291013" y="1452563"/>
          <p14:tracePt t="5006" x="4210050" y="1438275"/>
          <p14:tracePt t="5022" x="4129088" y="1419225"/>
          <p14:tracePt t="5039" x="4090988" y="1400175"/>
          <p14:tracePt t="5056" x="4067175" y="1376363"/>
          <p14:tracePt t="5072" x="4043363" y="1328738"/>
          <p14:tracePt t="5089" x="4029075" y="1214438"/>
          <p14:tracePt t="5105" x="4038600" y="1119188"/>
          <p14:tracePt t="5122" x="4095750" y="947738"/>
          <p14:tracePt t="5139" x="4157663" y="795338"/>
          <p14:tracePt t="5156" x="4233863" y="690563"/>
          <p14:tracePt t="5172" x="4305300" y="623888"/>
          <p14:tracePt t="5189" x="4438650" y="557213"/>
          <p14:tracePt t="5206" x="4676775" y="485775"/>
          <p14:tracePt t="5222" x="4814888" y="466725"/>
          <p14:tracePt t="5239" x="4948238" y="466725"/>
          <p14:tracePt t="5256" x="5081588" y="471488"/>
          <p14:tracePt t="5258" x="5138738" y="471488"/>
          <p14:tracePt t="5272" x="5224463" y="495300"/>
          <p14:tracePt t="5289" x="5305425" y="519113"/>
          <p14:tracePt t="5306" x="5381625" y="547688"/>
          <p14:tracePt t="5323" x="5491163" y="633413"/>
          <p14:tracePt t="5339" x="5553075" y="704850"/>
          <p14:tracePt t="5355" x="5595938" y="762000"/>
          <p14:tracePt t="5372" x="5624513" y="804863"/>
          <p14:tracePt t="5389" x="5638800" y="838200"/>
          <p14:tracePt t="5406" x="5648325" y="876300"/>
          <p14:tracePt t="5422" x="5643563" y="919163"/>
          <p14:tracePt t="5439" x="5610225" y="985838"/>
          <p14:tracePt t="5455" x="5491163" y="1119188"/>
          <p14:tracePt t="5472" x="5338763" y="1228725"/>
          <p14:tracePt t="5489" x="5129213" y="1314450"/>
          <p14:tracePt t="5505" x="4948238" y="1347788"/>
          <p14:tracePt t="5522" x="4648200" y="1385888"/>
          <p14:tracePt t="5540" x="4481513" y="1385888"/>
          <p14:tracePt t="5556" x="4376738" y="1376363"/>
          <p14:tracePt t="5574" x="4291013" y="1319213"/>
          <p14:tracePt t="5589" x="4233863" y="1238250"/>
          <p14:tracePt t="5606" x="4210050" y="1133475"/>
          <p14:tracePt t="5622" x="4214813" y="976313"/>
          <p14:tracePt t="5639" x="4286250" y="685800"/>
          <p14:tracePt t="5655" x="4352925" y="581025"/>
          <p14:tracePt t="5672" x="4438650" y="500063"/>
          <p14:tracePt t="5689" x="4557713" y="423863"/>
          <p14:tracePt t="5706" x="4738688" y="352425"/>
          <p14:tracePt t="5722" x="4886325" y="338138"/>
          <p14:tracePt t="5739" x="5019675" y="342900"/>
          <p14:tracePt t="5756" x="5133975" y="357188"/>
          <p14:tracePt t="5758" x="5181600" y="366713"/>
          <p14:tracePt t="5772" x="5276850" y="395288"/>
          <p14:tracePt t="5789" x="5376863" y="447675"/>
          <p14:tracePt t="5805" x="5467350" y="509588"/>
          <p14:tracePt t="5823" x="5581650" y="652463"/>
          <p14:tracePt t="5839" x="5638800" y="733425"/>
          <p14:tracePt t="5856" x="5667375" y="819150"/>
          <p14:tracePt t="5873" x="5681663" y="900113"/>
          <p14:tracePt t="5889" x="5672138" y="1038225"/>
          <p14:tracePt t="5905" x="5624513" y="1138238"/>
          <p14:tracePt t="5922" x="5519738" y="1214438"/>
          <p14:tracePt t="5939" x="5367338" y="1304925"/>
          <p14:tracePt t="5955" x="5010150" y="1381125"/>
          <p14:tracePt t="5972" x="4819650" y="1400175"/>
          <p14:tracePt t="5989" x="4600575" y="1400175"/>
          <p14:tracePt t="6006" x="4419600" y="1376363"/>
          <p14:tracePt t="6022" x="4271963" y="1304925"/>
          <p14:tracePt t="6039" x="4205288" y="1195388"/>
          <p14:tracePt t="6055" x="4162425" y="1066800"/>
          <p14:tracePt t="6072" x="4214813" y="638175"/>
          <p14:tracePt t="6089" x="4276725" y="476250"/>
          <p14:tracePt t="6106" x="4381500" y="352425"/>
          <p14:tracePt t="6122" x="4505325" y="233363"/>
          <p14:tracePt t="6139" x="4705350" y="138113"/>
          <p14:tracePt t="6155" x="4876800" y="128588"/>
          <p14:tracePt t="6172" x="5010150" y="152400"/>
          <p14:tracePt t="6189" x="5119688" y="190500"/>
          <p14:tracePt t="6205" x="5276850" y="257175"/>
          <p14:tracePt t="6222" x="5357813" y="323850"/>
          <p14:tracePt t="6239" x="5429250" y="404813"/>
          <p14:tracePt t="6256" x="5519738" y="561975"/>
          <p14:tracePt t="6272" x="5553075" y="661988"/>
          <p14:tracePt t="6289" x="5572125" y="762000"/>
          <p14:tracePt t="6305" x="5567363" y="900113"/>
          <p14:tracePt t="6322" x="5510213" y="1066800"/>
          <p14:tracePt t="6339" x="5443538" y="1133475"/>
          <p14:tracePt t="6355" x="5353050" y="1219200"/>
          <p14:tracePt t="6372" x="5176838" y="1309688"/>
          <p14:tracePt t="6389" x="4872038" y="1376363"/>
          <p14:tracePt t="6406" x="4681538" y="1362075"/>
          <p14:tracePt t="6422" x="4481513" y="1314450"/>
          <p14:tracePt t="6439" x="4310063" y="1204913"/>
          <p14:tracePt t="6455" x="4219575" y="1052513"/>
          <p14:tracePt t="6472" x="4181475" y="933450"/>
          <p14:tracePt t="6489" x="4195763" y="800100"/>
          <p14:tracePt t="6506" x="4310063" y="576263"/>
          <p14:tracePt t="6522" x="4405313" y="481013"/>
          <p14:tracePt t="6539" x="4481513" y="433388"/>
          <p14:tracePt t="6555" x="4576763" y="419100"/>
          <p14:tracePt t="6572" x="4700588" y="461963"/>
          <p14:tracePt t="6589" x="4757738" y="500063"/>
          <p14:tracePt t="6605" x="4819650" y="571500"/>
          <p14:tracePt t="6622" x="4852988" y="657225"/>
          <p14:tracePt t="6639" x="4848225" y="904875"/>
          <p14:tracePt t="6655" x="4805363" y="1052513"/>
          <p14:tracePt t="6672" x="4748213" y="1247775"/>
          <p14:tracePt t="6689" x="4657725" y="1524000"/>
          <p14:tracePt t="6705" x="4614863" y="1628775"/>
          <p14:tracePt t="6722" x="4586288" y="1704975"/>
          <p14:tracePt t="6739" x="4562475" y="1762125"/>
          <p14:tracePt t="6755" x="4548188" y="1795463"/>
          <p14:tracePt t="6772" x="4543425" y="1800225"/>
          <p14:tracePt t="6789" x="4543425" y="1804988"/>
          <p14:tracePt t="6805" x="4543425" y="1809750"/>
          <p14:tracePt t="7042" x="4543425" y="1828800"/>
          <p14:tracePt t="7050" x="4543425" y="1862138"/>
          <p14:tracePt t="7057" x="4543425" y="1909763"/>
          <p14:tracePt t="7072" x="4543425" y="1976438"/>
          <p14:tracePt t="7089" x="4543425" y="2047875"/>
          <p14:tracePt t="7105" x="4543425" y="2095500"/>
          <p14:tracePt t="7122" x="4543425" y="2147888"/>
          <p14:tracePt t="7139" x="4543425" y="2205038"/>
          <p14:tracePt t="7155" x="4543425" y="2257425"/>
          <p14:tracePt t="7172" x="4543425" y="2290763"/>
          <p14:tracePt t="7189" x="4529138" y="2376488"/>
          <p14:tracePt t="7205" x="4514850" y="2424113"/>
          <p14:tracePt t="7222" x="4514850" y="2457450"/>
          <p14:tracePt t="7239" x="4510088" y="2495550"/>
          <p14:tracePt t="7255" x="4505325" y="2528888"/>
          <p14:tracePt t="7272" x="4491038" y="2547938"/>
          <p14:tracePt t="7289" x="4486275" y="2586038"/>
          <p14:tracePt t="7305" x="4476750" y="2624138"/>
          <p14:tracePt t="7322" x="4438650" y="2719388"/>
          <p14:tracePt t="7339" x="4410075" y="2805113"/>
          <p14:tracePt t="7355" x="4381500" y="2862263"/>
          <p14:tracePt t="7372" x="4343400" y="2919413"/>
          <p14:tracePt t="7389" x="4324350" y="2943225"/>
          <p14:tracePt t="7405" x="4310063" y="2952750"/>
          <p14:tracePt t="7422" x="4300538" y="2967038"/>
          <p14:tracePt t="7438" x="4271963" y="2990850"/>
          <p14:tracePt t="7455" x="4248150" y="3009900"/>
          <p14:tracePt t="7472" x="4224338" y="3024188"/>
          <p14:tracePt t="7489" x="4195763" y="3048000"/>
          <p14:tracePt t="7505" x="4124325" y="3119438"/>
          <p14:tracePt t="7522" x="4067175" y="3176588"/>
          <p14:tracePt t="7539" x="4005263" y="3238500"/>
          <p14:tracePt t="7556" x="3919538" y="3305175"/>
          <p14:tracePt t="7572" x="3871913" y="3338513"/>
          <p14:tracePt t="7589" x="3833813" y="3362325"/>
          <p14:tracePt t="7605" x="3805238" y="3371850"/>
          <p14:tracePt t="7622" x="3776663" y="3390900"/>
          <p14:tracePt t="7638" x="3767138" y="3395663"/>
          <p14:tracePt t="7655" x="3762375" y="3400425"/>
          <p14:tracePt t="7672" x="3757613" y="3400425"/>
          <p14:tracePt t="7961" x="3748088" y="3405188"/>
          <p14:tracePt t="7967" x="3733800" y="3409950"/>
          <p14:tracePt t="7976" x="3729038" y="3424238"/>
          <p14:tracePt t="7991" x="3714750" y="3429000"/>
          <p14:tracePt t="8005" x="3705225" y="3433763"/>
          <p14:tracePt t="8022" x="3695700" y="3443288"/>
          <p14:tracePt t="8039" x="3690938" y="3443288"/>
          <p14:tracePt t="8072" x="3676650" y="3443288"/>
          <p14:tracePt t="8105" x="3671888" y="3443288"/>
          <p14:tracePt t="8122" x="3667125" y="3443288"/>
          <p14:tracePt t="8155" x="3662363" y="3443288"/>
          <p14:tracePt t="8172" x="3652838" y="3443288"/>
          <p14:tracePt t="8188" x="3629025" y="3448050"/>
          <p14:tracePt t="8205" x="3605213" y="3448050"/>
          <p14:tracePt t="8222" x="3571875" y="3448050"/>
          <p14:tracePt t="8239" x="3524250" y="3452813"/>
          <p14:tracePt t="8255" x="3500438" y="3452813"/>
          <p14:tracePt t="8272" x="3481388" y="3452813"/>
          <p14:tracePt t="8288" x="3457575" y="3452813"/>
          <p14:tracePt t="8305" x="3424238" y="3457575"/>
          <p14:tracePt t="8322" x="3405188" y="3457575"/>
          <p14:tracePt t="8339" x="3381375" y="3462338"/>
          <p14:tracePt t="8356" x="3338513" y="3471863"/>
          <p14:tracePt t="8372" x="3290888" y="3476625"/>
          <p14:tracePt t="8389" x="3257550" y="3476625"/>
          <p14:tracePt t="8405" x="3219450" y="3476625"/>
          <p14:tracePt t="8422" x="3186113" y="3476625"/>
          <p14:tracePt t="8439" x="3124200" y="3476625"/>
          <p14:tracePt t="8455" x="3076575" y="3476625"/>
          <p14:tracePt t="8472" x="3005138" y="3476625"/>
          <p14:tracePt t="8489" x="2881313" y="3476625"/>
          <p14:tracePt t="8505" x="2824163" y="3476625"/>
          <p14:tracePt t="8522" x="2781300" y="3476625"/>
          <p14:tracePt t="8539" x="2757488" y="3481388"/>
          <p14:tracePt t="8555" x="2733675" y="3481388"/>
          <p14:tracePt t="8572" x="2728913" y="3481388"/>
          <p14:tracePt t="8588" x="2719388" y="3481388"/>
          <p14:tracePt t="8606" x="2714625" y="3486150"/>
          <p14:tracePt t="8622" x="2714625" y="3524250"/>
          <p14:tracePt t="8639" x="2724150" y="3614738"/>
          <p14:tracePt t="8655" x="2747963" y="3686175"/>
          <p14:tracePt t="8672" x="2771775" y="3743325"/>
          <p14:tracePt t="8688" x="2809875" y="3790950"/>
          <p14:tracePt t="8705" x="2843213" y="3824288"/>
          <p14:tracePt t="8722" x="2871788" y="3848100"/>
          <p14:tracePt t="8739" x="2914650" y="3881438"/>
          <p14:tracePt t="8755" x="2928938" y="3895725"/>
          <p14:tracePt t="8772" x="2938463" y="3905250"/>
          <p14:tracePt t="8788" x="2947988" y="3910013"/>
          <p14:tracePt t="8805" x="2957513" y="3914775"/>
          <p14:tracePt t="8878" x="2962275" y="3919538"/>
          <p14:tracePt t="8886" x="2967038" y="3924300"/>
          <p14:tracePt t="8893" x="2971800" y="3929063"/>
          <p14:tracePt t="8905" x="2976563" y="3938588"/>
          <p14:tracePt t="8922" x="3028950" y="4005263"/>
          <p14:tracePt t="8939" x="3062288" y="4043363"/>
          <p14:tracePt t="8955" x="3119438" y="4086225"/>
          <p14:tracePt t="8972" x="3186113" y="4119563"/>
          <p14:tracePt t="8988" x="3300413" y="4157663"/>
          <p14:tracePt t="9005" x="3348038" y="4167188"/>
          <p14:tracePt t="9022" x="3395663" y="4176713"/>
          <p14:tracePt t="9038" x="3443288" y="4186238"/>
          <p14:tracePt t="9055" x="3529013" y="4186238"/>
          <p14:tracePt t="9072" x="3576638" y="4186238"/>
          <p14:tracePt t="9089" x="3619500" y="4186238"/>
          <p14:tracePt t="9105" x="3676650" y="4181475"/>
          <p14:tracePt t="9122" x="3705225" y="4176713"/>
          <p14:tracePt t="9138" x="3733800" y="4171950"/>
          <p14:tracePt t="9155" x="3762375" y="4157663"/>
          <p14:tracePt t="9172" x="3810000" y="4133850"/>
          <p14:tracePt t="9188" x="3843338" y="4110038"/>
          <p14:tracePt t="9205" x="3871913" y="4086225"/>
          <p14:tracePt t="9222" x="3905250" y="4048125"/>
          <p14:tracePt t="9239" x="3948113" y="4000500"/>
          <p14:tracePt t="9255" x="3971925" y="3976688"/>
          <p14:tracePt t="9272" x="3981450" y="3952875"/>
          <p14:tracePt t="9289" x="3995738" y="3929063"/>
          <p14:tracePt t="9305" x="4005263" y="3905250"/>
          <p14:tracePt t="9322" x="4005263" y="3881438"/>
          <p14:tracePt t="9339" x="4005263" y="3862388"/>
          <p14:tracePt t="9355" x="3976688" y="3810000"/>
          <p14:tracePt t="9372" x="3943350" y="3748088"/>
          <p14:tracePt t="9389" x="3900488" y="3700463"/>
          <p14:tracePt t="9405" x="3862388" y="3657600"/>
          <p14:tracePt t="9422" x="3781425" y="3633788"/>
          <p14:tracePt t="9439" x="3709988" y="3619500"/>
          <p14:tracePt t="9455" x="3638550" y="3619500"/>
          <p14:tracePt t="9472" x="3581400" y="3619500"/>
          <p14:tracePt t="9488" x="3514725" y="3633788"/>
          <p14:tracePt t="9505" x="3476625" y="3638550"/>
          <p14:tracePt t="9522" x="3452813" y="3652838"/>
          <p14:tracePt t="9539" x="3429000" y="3662363"/>
          <p14:tracePt t="9555" x="3409950" y="3667125"/>
          <p14:tracePt t="9572" x="3405188" y="3671888"/>
          <p14:tracePt t="9589" x="3400425" y="3671888"/>
          <p14:tracePt t="9605" x="3390900" y="3676650"/>
          <p14:tracePt t="9622" x="3381375" y="3695700"/>
          <p14:tracePt t="9638" x="3367088" y="3729038"/>
          <p14:tracePt t="9655" x="3357563" y="3762375"/>
          <p14:tracePt t="9672" x="3338513" y="3852863"/>
          <p14:tracePt t="9689" x="3328988" y="3943350"/>
          <p14:tracePt t="9705" x="3328988" y="4024313"/>
          <p14:tracePt t="9722" x="3328988" y="4081463"/>
          <p14:tracePt t="9739" x="3348038" y="4129088"/>
          <p14:tracePt t="9755" x="3367088" y="4152900"/>
          <p14:tracePt t="9772" x="3390900" y="4176713"/>
          <p14:tracePt t="9789" x="3448050" y="4229100"/>
          <p14:tracePt t="9805" x="3490913" y="4252913"/>
          <p14:tracePt t="9822" x="3538538" y="4281488"/>
          <p14:tracePt t="9839" x="3590925" y="4300538"/>
          <p14:tracePt t="9855" x="3667125" y="4319588"/>
          <p14:tracePt t="9872" x="3709988" y="4324350"/>
          <p14:tracePt t="9888" x="3762375" y="4324350"/>
          <p14:tracePt t="9905" x="3829050" y="4319588"/>
          <p14:tracePt t="9922" x="3876675" y="4300538"/>
          <p14:tracePt t="9938" x="3919538" y="4271963"/>
          <p14:tracePt t="9955" x="3952875" y="4248150"/>
          <p14:tracePt t="9972" x="3995738" y="4200525"/>
          <p14:tracePt t="9988" x="4024313" y="4110038"/>
          <p14:tracePt t="10005" x="4024313" y="4019550"/>
          <p14:tracePt t="10022" x="4014788" y="3933825"/>
          <p14:tracePt t="10038" x="3971925" y="3843338"/>
          <p14:tracePt t="10055" x="3952875" y="3819525"/>
          <p14:tracePt t="10072" x="3938588" y="3805238"/>
          <p14:tracePt t="10089" x="3914775" y="3790950"/>
          <p14:tracePt t="10105" x="3881438" y="3790950"/>
          <p14:tracePt t="10122" x="3862388" y="3800475"/>
          <p14:tracePt t="10139" x="3838575" y="3810000"/>
          <p14:tracePt t="10156" x="3829050" y="3814763"/>
          <p14:tracePt t="10172" x="3819525" y="3824288"/>
          <p14:tracePt t="10188" x="3810000" y="3824288"/>
          <p14:tracePt t="10245" x="3805238" y="3819525"/>
          <p14:tracePt t="10252" x="3800475" y="3814763"/>
          <p14:tracePt t="10259" x="3795713" y="3805238"/>
          <p14:tracePt t="10272" x="3790950" y="3776663"/>
          <p14:tracePt t="10288" x="3738563" y="3633788"/>
          <p14:tracePt t="10305" x="3695700" y="3557588"/>
          <p14:tracePt t="10322" x="3667125" y="3490913"/>
          <p14:tracePt t="10339" x="3624263" y="3424238"/>
          <p14:tracePt t="10355" x="3600450" y="3395663"/>
          <p14:tracePt t="10372" x="3576638" y="3371850"/>
          <p14:tracePt t="10388" x="3552825" y="3343275"/>
          <p14:tracePt t="10406" x="3529013" y="3305175"/>
          <p14:tracePt t="10422" x="3514725" y="3281363"/>
          <p14:tracePt t="10439" x="3495675" y="3262313"/>
          <p14:tracePt t="10455" x="3486150" y="3238500"/>
          <p14:tracePt t="10472" x="3462338" y="3214688"/>
          <p14:tracePt t="10488" x="3452813" y="3200400"/>
          <p14:tracePt t="10505" x="3443288" y="3195638"/>
          <p14:tracePt t="10522" x="3438525" y="3186113"/>
          <p14:tracePt t="10538" x="3438525" y="3181350"/>
          <p14:tracePt t="10597" x="3438525" y="3176588"/>
          <p14:tracePt t="10611" x="3448050" y="3171825"/>
          <p14:tracePt t="10618" x="3452813" y="3167063"/>
          <p14:tracePt t="10626" x="3457575" y="3167063"/>
          <p14:tracePt t="10638" x="3467100" y="3167063"/>
          <p14:tracePt t="10655" x="3476625" y="3167063"/>
          <p14:tracePt t="10672" x="3486150" y="3167063"/>
          <p14:tracePt t="10689" x="3490913" y="3167063"/>
          <p14:tracePt t="10723" x="3486150" y="3171825"/>
          <p14:tracePt t="10738" x="3424238" y="3200400"/>
          <p14:tracePt t="10755" x="3295650" y="3262313"/>
          <p14:tracePt t="10772" x="3143250" y="3324225"/>
          <p14:tracePt t="10788" x="2909888" y="3400425"/>
          <p14:tracePt t="10805" x="2752725" y="3448050"/>
          <p14:tracePt t="10823" x="2614613" y="3481388"/>
          <p14:tracePt t="10839" x="2519363" y="3505200"/>
          <p14:tracePt t="10855" x="2395538" y="3533775"/>
          <p14:tracePt t="10872" x="2305050" y="3552825"/>
          <p14:tracePt t="10888" x="2228850" y="3571875"/>
          <p14:tracePt t="10905" x="2152650" y="3590925"/>
          <p14:tracePt t="10922" x="2109788" y="3600450"/>
          <p14:tracePt t="10938" x="2071688" y="3605213"/>
          <p14:tracePt t="10955" x="2043113" y="3609975"/>
          <p14:tracePt t="10972" x="2024063" y="3609975"/>
          <p14:tracePt t="10988" x="2014538" y="3609975"/>
          <p14:tracePt t="11005" x="2005013" y="3609975"/>
          <p14:tracePt t="11022" x="2000250" y="3609975"/>
          <p14:tracePt t="11038" x="1995488" y="3609975"/>
          <p14:tracePt t="11669" x="2019300" y="3624263"/>
          <p14:tracePt t="11677" x="2100263" y="3657600"/>
          <p14:tracePt t="11689" x="2185988" y="3705225"/>
          <p14:tracePt t="11706" x="2414588" y="3805238"/>
          <p14:tracePt t="11722" x="2533650" y="3852863"/>
          <p14:tracePt t="11739" x="2609850" y="3876675"/>
          <p14:tracePt t="11772" x="2733675" y="3924300"/>
          <p14:tracePt t="11805" x="2819400" y="3976688"/>
          <p14:tracePt t="11822" x="2862263" y="4005263"/>
          <p14:tracePt t="11838" x="2928938" y="4052888"/>
          <p14:tracePt t="11855" x="2976563" y="4076700"/>
          <p14:tracePt t="11872" x="3009900" y="4105275"/>
          <p14:tracePt t="11889" x="3105150" y="4148138"/>
          <p14:tracePt t="11905" x="3190875" y="4186238"/>
          <p14:tracePt t="11922" x="3305175" y="4219575"/>
          <p14:tracePt t="11938" x="3390900" y="4243388"/>
          <p14:tracePt t="11955" x="3519488" y="4267200"/>
          <p14:tracePt t="11972" x="3590925" y="4267200"/>
          <p14:tracePt t="11988" x="3648075" y="4267200"/>
          <p14:tracePt t="12005" x="3690938" y="4267200"/>
          <p14:tracePt t="12022" x="3714750" y="4257675"/>
          <p14:tracePt t="12242" x="3776663" y="4243388"/>
          <p14:tracePt t="12250" x="3843338" y="4224338"/>
          <p14:tracePt t="12257" x="3914775" y="4210050"/>
          <p14:tracePt t="12272" x="4062413" y="4157663"/>
          <p14:tracePt t="12288" x="4171950" y="4095750"/>
          <p14:tracePt t="12305" x="4252913" y="4048125"/>
          <p14:tracePt t="12322" x="4291013" y="4024313"/>
          <p14:tracePt t="12338" x="4310063" y="3995738"/>
          <p14:tracePt t="12355" x="4319588" y="3986213"/>
          <p14:tracePt t="12372" x="4319588" y="3971925"/>
          <p14:tracePt t="12388" x="4295775" y="3924300"/>
          <p14:tracePt t="12405" x="4224338" y="3862388"/>
          <p14:tracePt t="12422" x="4105275" y="3805238"/>
          <p14:tracePt t="12438" x="4005263" y="3743325"/>
          <p14:tracePt t="12455" x="3838575" y="3662363"/>
          <p14:tracePt t="12472" x="3752850" y="3629025"/>
          <p14:tracePt t="12488" x="3695700" y="3609975"/>
          <p14:tracePt t="12508" x="3629025" y="3600450"/>
          <p14:tracePt t="12522" x="3590925" y="3600450"/>
          <p14:tracePt t="12538" x="3557588" y="3605213"/>
          <p14:tracePt t="12555" x="3533775" y="3609975"/>
          <p14:tracePt t="12572" x="3490913" y="3633788"/>
          <p14:tracePt t="12588" x="3462338" y="3652838"/>
          <p14:tracePt t="12605" x="3424238" y="3676650"/>
          <p14:tracePt t="12622" x="3395663" y="3700463"/>
          <p14:tracePt t="12638" x="3343275" y="3743325"/>
          <p14:tracePt t="12655" x="3295650" y="3800475"/>
          <p14:tracePt t="12672" x="3257550" y="3857625"/>
          <p14:tracePt t="12688" x="3219450" y="3933825"/>
          <p14:tracePt t="12705" x="3195638" y="4005263"/>
          <p14:tracePt t="12721" x="3181350" y="4033838"/>
          <p14:tracePt t="12738" x="3176588" y="4057650"/>
          <p14:tracePt t="12755" x="3176588" y="4081463"/>
          <p14:tracePt t="12756" x="3176588" y="4090988"/>
          <p14:tracePt t="12771" x="3176588" y="4119563"/>
          <p14:tracePt t="12788" x="3200400" y="4162425"/>
          <p14:tracePt t="12805" x="3238500" y="4219575"/>
          <p14:tracePt t="12822" x="3319463" y="4319588"/>
          <p14:tracePt t="12838" x="3390900" y="4362450"/>
          <p14:tracePt t="12855" x="3457575" y="4410075"/>
          <p14:tracePt t="12872" x="3514725" y="4443413"/>
          <p14:tracePt t="12888" x="3638550" y="4491038"/>
          <p14:tracePt t="12905" x="3733800" y="4524375"/>
          <p14:tracePt t="12922" x="3805238" y="4543425"/>
          <p14:tracePt t="12938" x="3881438" y="4557713"/>
          <p14:tracePt t="12955" x="3971925" y="4557713"/>
          <p14:tracePt t="12971" x="4029075" y="4557713"/>
          <p14:tracePt t="12988" x="4081463" y="4552950"/>
          <p14:tracePt t="13005" x="4133850" y="4529138"/>
          <p14:tracePt t="13021" x="4210050" y="4486275"/>
          <p14:tracePt t="13038" x="4252913" y="4429125"/>
          <p14:tracePt t="13055" x="4291013" y="4371975"/>
          <p14:tracePt t="13071" x="4314825" y="4291013"/>
          <p14:tracePt t="13088" x="4324350" y="4248150"/>
          <p14:tracePt t="13105" x="4314825" y="4205288"/>
          <p14:tracePt t="13122" x="4310063" y="4181475"/>
          <p14:tracePt t="13138" x="4295775" y="4167188"/>
          <p14:tracePt t="13155" x="4276725" y="4157663"/>
          <p14:tracePt t="13172" x="4248150" y="4157663"/>
          <p14:tracePt t="13189" x="4219575" y="4162425"/>
          <p14:tracePt t="13205" x="4171950" y="4181475"/>
          <p14:tracePt t="13222" x="4148138" y="4200525"/>
          <p14:tracePt t="13239" x="4119563" y="4229100"/>
          <p14:tracePt t="13255" x="4071938" y="4295775"/>
          <p14:tracePt t="13257" x="4057650" y="4333875"/>
          <p14:tracePt t="13272" x="4024313" y="4381500"/>
          <p14:tracePt t="13288" x="4000500" y="4414838"/>
          <p14:tracePt t="13305" x="3971925" y="4438650"/>
          <p14:tracePt t="13322" x="3905250" y="4462463"/>
          <p14:tracePt t="13338" x="3871913" y="4476750"/>
          <p14:tracePt t="13355" x="3833813" y="4481513"/>
          <p14:tracePt t="13371" x="3790950" y="4481513"/>
          <p14:tracePt t="13388" x="3729038" y="4467225"/>
          <p14:tracePt t="13405" x="3686175" y="4443413"/>
          <p14:tracePt t="13421" x="3648075" y="4410075"/>
          <p14:tracePt t="13439" x="3581400" y="4371975"/>
          <p14:tracePt t="13455" x="3557588" y="4352925"/>
          <p14:tracePt t="13472" x="3548063" y="4343400"/>
          <p14:tracePt t="13488" x="3538538" y="4338638"/>
          <p14:tracePt t="13505" x="3529013" y="4329113"/>
          <p14:tracePt t="13521" x="3524250" y="4324350"/>
          <p14:tracePt t="13538" x="3509963" y="4314825"/>
          <p14:tracePt t="13555" x="3486150" y="4310063"/>
          <p14:tracePt t="13571" x="3438525" y="4295775"/>
          <p14:tracePt t="13588" x="3405188" y="4291013"/>
          <p14:tracePt t="13605" x="3376613" y="4286250"/>
          <p14:tracePt t="13622" x="3352800" y="4286250"/>
          <p14:tracePt t="13638" x="3328988" y="4286250"/>
          <p14:tracePt t="13655" x="3319463" y="4286250"/>
          <p14:tracePt t="13672" x="3309938" y="4286250"/>
          <p14:tracePt t="13688" x="3300413" y="4286250"/>
          <p14:tracePt t="13799" x="3305175" y="4286250"/>
          <p14:tracePt t="13807" x="3328988" y="4281488"/>
          <p14:tracePt t="13814" x="3352800" y="4281488"/>
          <p14:tracePt t="13821" x="3386138" y="4281488"/>
          <p14:tracePt t="13838" x="3490913" y="4281488"/>
          <p14:tracePt t="13855" x="3581400" y="4281488"/>
          <p14:tracePt t="13872" x="3695700" y="4281488"/>
          <p14:tracePt t="13888" x="3771900" y="4281488"/>
          <p14:tracePt t="13905" x="3852863" y="4281488"/>
          <p14:tracePt t="13921" x="3910013" y="4281488"/>
          <p14:tracePt t="13938" x="3981450" y="4291013"/>
          <p14:tracePt t="13955" x="4024313" y="4295775"/>
          <p14:tracePt t="13972" x="4076700" y="4300538"/>
          <p14:tracePt t="13988" x="4138613" y="4314825"/>
          <p14:tracePt t="14005" x="4233863" y="4329113"/>
          <p14:tracePt t="14021" x="4291013" y="4333875"/>
          <p14:tracePt t="14038" x="4352925" y="4343400"/>
          <p14:tracePt t="14056" x="4419600" y="4343400"/>
          <p14:tracePt t="14072" x="4457700" y="4343400"/>
          <p14:tracePt t="14088" x="4500563" y="4343400"/>
          <p14:tracePt t="14105" x="4533900" y="4343400"/>
          <p14:tracePt t="14122" x="4610100" y="4348163"/>
          <p14:tracePt t="14138" x="4652963" y="4348163"/>
          <p14:tracePt t="14155" x="4681538" y="4348163"/>
          <p14:tracePt t="14171" x="4719638" y="4348163"/>
          <p14:tracePt t="14188" x="4752975" y="4338638"/>
          <p14:tracePt t="14205" x="4776788" y="4324350"/>
          <p14:tracePt t="14221" x="4795838" y="4319588"/>
          <p14:tracePt t="14239" x="4819650" y="4314825"/>
          <p14:tracePt t="14255" x="4848225" y="4291013"/>
          <p14:tracePt t="14272" x="4862513" y="4276725"/>
          <p14:tracePt t="14288" x="4872038" y="4262438"/>
          <p14:tracePt t="14305" x="4876800" y="4238625"/>
          <p14:tracePt t="14322" x="4876800" y="4210050"/>
          <p14:tracePt t="14338" x="4876800" y="4167188"/>
          <p14:tracePt t="14355" x="4848225" y="4105275"/>
          <p14:tracePt t="14372" x="4791075" y="4019550"/>
          <p14:tracePt t="14388" x="4733925" y="3976688"/>
          <p14:tracePt t="14405" x="4648200" y="3929063"/>
          <p14:tracePt t="14422" x="4562475" y="3895725"/>
          <p14:tracePt t="14438" x="4452938" y="3867150"/>
          <p14:tracePt t="14455" x="4343400" y="3843338"/>
          <p14:tracePt t="14471" x="4252913" y="3829050"/>
          <p14:tracePt t="14489" x="4148138" y="3819525"/>
          <p14:tracePt t="14505" x="4033838" y="3810000"/>
          <p14:tracePt t="14521" x="3952875" y="3805238"/>
          <p14:tracePt t="14538" x="3862388" y="3805238"/>
          <p14:tracePt t="14555" x="3757613" y="3805238"/>
          <p14:tracePt t="14571" x="3690938" y="3805238"/>
          <p14:tracePt t="14588" x="3629025" y="3805238"/>
          <p14:tracePt t="14605" x="3586163" y="3810000"/>
          <p14:tracePt t="14621" x="3519488" y="3829050"/>
          <p14:tracePt t="14638" x="3481388" y="3848100"/>
          <p14:tracePt t="14655" x="3443288" y="3876675"/>
          <p14:tracePt t="14672" x="3419475" y="3905250"/>
          <p14:tracePt t="14688" x="3362325" y="4000500"/>
          <p14:tracePt t="14705" x="3343275" y="4081463"/>
          <p14:tracePt t="14721" x="3348038" y="4176713"/>
          <p14:tracePt t="14739" x="3390900" y="4338638"/>
          <p14:tracePt t="14755" x="3438525" y="4438650"/>
          <p14:tracePt t="14771" x="3481388" y="4495800"/>
          <p14:tracePt t="14788" x="3543300" y="4538663"/>
          <p14:tracePt t="14805" x="3676650" y="4600575"/>
          <p14:tracePt t="14821" x="3781425" y="4633913"/>
          <p14:tracePt t="14838" x="3871913" y="4633913"/>
          <p14:tracePt t="14855" x="3962400" y="4633913"/>
          <p14:tracePt t="14871" x="4148138" y="4605338"/>
          <p14:tracePt t="14888" x="4252913" y="4581525"/>
          <p14:tracePt t="14905" x="4338638" y="4552950"/>
          <p14:tracePt t="14922" x="4386263" y="4514850"/>
          <p14:tracePt t="14938" x="4429125" y="4481513"/>
          <p14:tracePt t="14955" x="4448175" y="4443413"/>
          <p14:tracePt t="14971" x="4462463" y="4405313"/>
          <p14:tracePt t="14988" x="4443413" y="4329113"/>
          <p14:tracePt t="15006" x="4391025" y="4248150"/>
          <p14:tracePt t="15022" x="4314825" y="4138613"/>
          <p14:tracePt t="15038" x="4229100" y="4048125"/>
          <p14:tracePt t="15055" x="4119563" y="3962400"/>
          <p14:tracePt t="15072" x="4067175" y="3938588"/>
          <p14:tracePt t="15088" x="4014788" y="3933825"/>
          <p14:tracePt t="15105" x="3967163" y="3933825"/>
          <p14:tracePt t="15121" x="3900488" y="3962400"/>
          <p14:tracePt t="15138" x="3881438" y="3976688"/>
          <p14:tracePt t="15155" x="3862388" y="3990975"/>
          <p14:tracePt t="15172" x="3848100" y="3995738"/>
          <p14:tracePt t="15188" x="3843338" y="4005263"/>
          <p14:tracePt t="15205" x="3838575" y="4005263"/>
          <p14:tracePt t="15221" x="3833813" y="4005263"/>
          <p14:tracePt t="15283" x="3833813" y="4019550"/>
          <p14:tracePt t="15474" x="3790950" y="3905250"/>
          <p14:tracePt t="15481" x="3719513" y="3657600"/>
          <p14:tracePt t="15496" x="3676650" y="3519488"/>
          <p14:tracePt t="15507" x="3595688" y="3238500"/>
          <p14:tracePt t="15521" x="3533775" y="2957513"/>
          <p14:tracePt t="15539" x="3490913" y="2819400"/>
          <p14:tracePt t="15555" x="3409950" y="2566988"/>
          <p14:tracePt t="15572" x="3338513" y="2438400"/>
          <p14:tracePt t="15588" x="3271838" y="2347913"/>
          <p14:tracePt t="15605" x="3162300" y="2252663"/>
          <p14:tracePt t="15621" x="3095625" y="2200275"/>
          <p14:tracePt t="15638" x="3005138" y="2143125"/>
          <p14:tracePt t="15655" x="2928938" y="2095500"/>
          <p14:tracePt t="15671" x="2800350" y="2024063"/>
          <p14:tracePt t="15688" x="2733675" y="1995488"/>
          <p14:tracePt t="15705" x="2681288" y="1976438"/>
          <p14:tracePt t="15721" x="2628900" y="1952625"/>
          <p14:tracePt t="15738" x="2562225" y="1943100"/>
          <p14:tracePt t="15755" x="2500313" y="1933575"/>
          <p14:tracePt t="15771" x="2438400" y="1928813"/>
          <p14:tracePt t="15789" x="2338388" y="1928813"/>
          <p14:tracePt t="15805" x="2286000" y="1938338"/>
          <p14:tracePt t="15822" x="2247900" y="1943100"/>
          <p14:tracePt t="15840" x="2219325" y="1947863"/>
          <p14:tracePt t="15858" x="2195513" y="1957388"/>
          <p14:tracePt t="15871" x="2185988" y="1957388"/>
          <p14:tracePt t="15888" x="2181225" y="1957388"/>
          <p14:tracePt t="15905" x="2176463" y="1957388"/>
          <p14:tracePt t="15921" x="2166938" y="1957388"/>
          <p14:tracePt t="15938" x="2157413" y="1957388"/>
          <p14:tracePt t="15972" x="2200275" y="1957388"/>
          <p14:tracePt t="15988" x="2314575" y="1976438"/>
          <p14:tracePt t="16005" x="2424113" y="1976438"/>
          <p14:tracePt t="16021" x="2557463" y="1976438"/>
          <p14:tracePt t="16038" x="2762250" y="1976438"/>
          <p14:tracePt t="16055" x="2871788" y="1971675"/>
          <p14:tracePt t="16071" x="2967038" y="1966913"/>
          <p14:tracePt t="16088" x="3028950" y="1952625"/>
          <p14:tracePt t="16105" x="3109913" y="1952625"/>
          <p14:tracePt t="16121" x="3162300" y="1952625"/>
          <p14:tracePt t="16138" x="3209925" y="1952625"/>
          <p14:tracePt t="16154" x="3262313" y="1952625"/>
          <p14:tracePt t="16171" x="3328988" y="1957388"/>
          <p14:tracePt t="16188" x="3367088" y="1966913"/>
          <p14:tracePt t="16204" x="3409950" y="1971675"/>
          <p14:tracePt t="16221" x="3443288" y="1971675"/>
          <p14:tracePt t="16238" x="3481388" y="1971675"/>
          <p14:tracePt t="16255" x="3490913" y="1971675"/>
          <p14:tracePt t="16271" x="3500438" y="1971675"/>
          <p14:tracePt t="16288" x="3509963" y="1971675"/>
          <p14:tracePt t="16305" x="3519488" y="1971675"/>
          <p14:tracePt t="16399" x="3524250" y="1971675"/>
          <p14:tracePt t="16407" x="3529013" y="1971675"/>
          <p14:tracePt t="16413" x="3533775" y="1971675"/>
          <p14:tracePt t="16789" x="3533775" y="2038350"/>
          <p14:tracePt t="16796" x="3524250" y="2128838"/>
          <p14:tracePt t="16804" x="3505200" y="2271713"/>
          <p14:tracePt t="16821" x="3433763" y="2790825"/>
          <p14:tracePt t="16855" x="3367088" y="3433763"/>
          <p14:tracePt t="16888" x="3328988" y="3833813"/>
          <p14:tracePt t="16905" x="3314700" y="4014788"/>
          <p14:tracePt t="16921" x="3314700" y="4095750"/>
          <p14:tracePt t="16938" x="3314700" y="4181475"/>
          <p14:tracePt t="16955" x="3314700" y="4295775"/>
          <p14:tracePt t="16971" x="3314700" y="4433888"/>
          <p14:tracePt t="16988" x="3314700" y="4471988"/>
          <p14:tracePt t="17004" x="3314700" y="4500563"/>
          <p14:tracePt t="17021" x="3314700" y="4510088"/>
          <p14:tracePt t="17038" x="3314700" y="4519613"/>
          <p14:tracePt t="17258" x="3295650" y="4519613"/>
          <p14:tracePt t="17266" x="3281363" y="4519613"/>
          <p14:tracePt t="17273" x="3252788" y="4519613"/>
          <p14:tracePt t="17288" x="3205163" y="4514850"/>
          <p14:tracePt t="17305" x="3152775" y="4500563"/>
          <p14:tracePt t="17321" x="3109913" y="4486275"/>
          <p14:tracePt t="17338" x="3052763" y="4476750"/>
          <p14:tracePt t="17354" x="3024188" y="4471988"/>
          <p14:tracePt t="17371" x="3009900" y="4462463"/>
          <p14:tracePt t="17388" x="3000375" y="4452938"/>
          <p14:tracePt t="17405" x="2990850" y="4448175"/>
          <p14:tracePt t="17421" x="2986088" y="4448175"/>
          <p14:tracePt t="17438" x="2976563" y="4448175"/>
          <p14:tracePt t="17508" x="2971800" y="4448175"/>
          <p14:tracePt t="17545" x="2971800" y="4443413"/>
          <p14:tracePt t="17552" x="2976563" y="4443413"/>
          <p14:tracePt t="17559" x="2990850" y="4438650"/>
          <p14:tracePt t="17571" x="3033713" y="4433888"/>
          <p14:tracePt t="17588" x="3205163" y="4414838"/>
          <p14:tracePt t="17605" x="3352800" y="4400550"/>
          <p14:tracePt t="17621" x="3529013" y="4400550"/>
          <p14:tracePt t="17638" x="3686175" y="4400550"/>
          <p14:tracePt t="17654" x="3971925" y="4400550"/>
          <p14:tracePt t="17671" x="4171950" y="4400550"/>
          <p14:tracePt t="17688" x="4314825" y="4400550"/>
          <p14:tracePt t="17704" x="4448175" y="4391025"/>
          <p14:tracePt t="17721" x="4652963" y="4381500"/>
          <p14:tracePt t="17738" x="4762500" y="4381500"/>
          <p14:tracePt t="17754" x="4852988" y="4381500"/>
          <p14:tracePt t="17757" x="4900613" y="4381500"/>
          <p14:tracePt t="17772" x="4943475" y="4381500"/>
          <p14:tracePt t="17788" x="5048250" y="4376738"/>
          <p14:tracePt t="17805" x="5110163" y="4376738"/>
          <p14:tracePt t="17821" x="5157788" y="4376738"/>
          <p14:tracePt t="17838" x="5195888" y="4376738"/>
          <p14:tracePt t="17854" x="5219700" y="4376738"/>
          <p14:tracePt t="17871" x="5233988" y="4376738"/>
          <p14:tracePt t="17888" x="5243513" y="4376738"/>
          <p14:tracePt t="17904" x="5262563" y="4376738"/>
          <p14:tracePt t="17921" x="5272088" y="4376738"/>
          <p14:tracePt t="17938" x="5276850" y="4376738"/>
          <p14:tracePt t="17955" x="5281613" y="4376738"/>
          <p14:tracePt t="17971" x="5286375" y="4376738"/>
          <p14:tracePt t="18316" x="5224463" y="4300538"/>
          <p14:tracePt t="18323" x="5076825" y="4114800"/>
          <p14:tracePt t="18330" x="4953000" y="3948113"/>
          <p14:tracePt t="18339" x="4781550" y="3638550"/>
          <p14:tracePt t="18355" x="4476750" y="3024188"/>
          <p14:tracePt t="18372" x="4214813" y="2400300"/>
          <p14:tracePt t="18405" x="3786188" y="1604963"/>
          <p14:tracePt t="18439" x="3648075" y="1433513"/>
          <p14:tracePt t="18455" x="3548063" y="1352550"/>
          <p14:tracePt t="18471" x="3481388" y="1323975"/>
          <p14:tracePt t="18488" x="3405188" y="1290638"/>
          <p14:tracePt t="18505" x="3357563" y="1290638"/>
          <p14:tracePt t="18521" x="3290888" y="1295400"/>
          <p14:tracePt t="18538" x="3248025" y="1300163"/>
          <p14:tracePt t="18555" x="3209925" y="1319213"/>
          <p14:tracePt t="18571" x="3157538" y="1338263"/>
          <p14:tracePt t="18588" x="3062288" y="1381125"/>
          <p14:tracePt t="18604" x="2995613" y="1409700"/>
          <p14:tracePt t="18621" x="2924175" y="1438275"/>
          <p14:tracePt t="18638" x="2828925" y="1490663"/>
          <p14:tracePt t="18655" x="2752725" y="1538288"/>
          <p14:tracePt t="18671" x="2647950" y="1614488"/>
          <p14:tracePt t="18688" x="2538413" y="1681163"/>
          <p14:tracePt t="18704" x="2390775" y="1762125"/>
          <p14:tracePt t="18721" x="2328863" y="1785938"/>
          <p14:tracePt t="18738" x="2281238" y="1795463"/>
          <p14:tracePt t="18757" x="2228850" y="1819275"/>
          <p14:tracePt t="18760" x="2205038" y="1824038"/>
          <p14:tracePt t="18771" x="2166938" y="1843088"/>
          <p14:tracePt t="18788" x="2124075" y="1862138"/>
          <p14:tracePt t="18804" x="2076450" y="1881188"/>
          <p14:tracePt t="18822" x="2028825" y="1919288"/>
          <p14:tracePt t="18838" x="2005013" y="1943100"/>
          <p14:tracePt t="18855" x="1981200" y="1966913"/>
          <p14:tracePt t="18871" x="1957388" y="1981200"/>
          <p14:tracePt t="18888" x="1938338" y="2005013"/>
          <p14:tracePt t="18904" x="1928813" y="2014538"/>
          <p14:tracePt t="18921" x="1924050" y="2019300"/>
          <p14:tracePt t="18938" x="1919288" y="2024063"/>
          <p14:tracePt t="18954" x="1909763" y="2028825"/>
          <p14:tracePt t="18971" x="1900238" y="2028825"/>
          <p14:tracePt t="18988" x="1900238" y="2033588"/>
          <p14:tracePt t="19005" x="1900238" y="2038350"/>
          <p14:tracePt t="19021" x="1943100" y="2052638"/>
          <p14:tracePt t="19038" x="2038350" y="2076450"/>
          <p14:tracePt t="19054" x="2128838" y="2085975"/>
          <p14:tracePt t="19072" x="2224088" y="2100263"/>
          <p14:tracePt t="19088" x="2381250" y="2119313"/>
          <p14:tracePt t="19105" x="2495550" y="2119313"/>
          <p14:tracePt t="19121" x="2586038" y="2105025"/>
          <p14:tracePt t="19138" x="2671763" y="2095500"/>
          <p14:tracePt t="19154" x="2714625" y="2085975"/>
          <p14:tracePt t="19171" x="2752725" y="2081213"/>
          <p14:tracePt t="19188" x="2781300" y="2076450"/>
          <p14:tracePt t="19204" x="2833688" y="2071688"/>
          <p14:tracePt t="19221" x="2881313" y="2062163"/>
          <p14:tracePt t="19238" x="2928938" y="2057400"/>
          <p14:tracePt t="19255" x="3005138" y="2043113"/>
          <p14:tracePt t="19271" x="3057525" y="2038350"/>
          <p14:tracePt t="19288" x="3109913" y="2019300"/>
          <p14:tracePt t="19304" x="3152775" y="2005013"/>
          <p14:tracePt t="19321" x="3190875" y="1985963"/>
          <p14:tracePt t="19338" x="3238500" y="1976438"/>
          <p14:tracePt t="19354" x="3267075" y="1966913"/>
          <p14:tracePt t="19371" x="3290888" y="1957388"/>
          <p14:tracePt t="19388" x="3305175" y="1957388"/>
          <p14:tracePt t="19404" x="3309938" y="1957388"/>
          <p14:tracePt t="19421" x="3314700" y="1957388"/>
          <p14:tracePt t="19454" x="3324225" y="1957388"/>
          <p14:tracePt t="19645" x="3405188" y="1943100"/>
          <p14:tracePt t="19653" x="3557588" y="1943100"/>
          <p14:tracePt t="19659" x="3700463" y="1933575"/>
          <p14:tracePt t="19671" x="3824288" y="1924050"/>
          <p14:tracePt t="19688" x="4081463" y="1914525"/>
          <p14:tracePt t="19704" x="4429125" y="1905000"/>
          <p14:tracePt t="19721" x="4643438" y="1885950"/>
          <p14:tracePt t="19738" x="4819650" y="1885950"/>
          <p14:tracePt t="19755" x="4953000" y="1885950"/>
          <p14:tracePt t="19756" x="5010150" y="1885950"/>
          <p14:tracePt t="19771" x="5100638" y="1895475"/>
          <p14:tracePt t="19788" x="5172075" y="1905000"/>
          <p14:tracePt t="19804" x="5233988" y="1909763"/>
          <p14:tracePt t="19821" x="5295900" y="1924050"/>
          <p14:tracePt t="19838" x="5334000" y="1933575"/>
          <p14:tracePt t="19854" x="5367338" y="1933575"/>
          <p14:tracePt t="19874" x="5400675" y="1943100"/>
          <p14:tracePt t="19888" x="5419725" y="1947863"/>
          <p14:tracePt t="19904" x="5429250" y="1947863"/>
          <p14:tracePt t="19921" x="5434013" y="1947863"/>
          <p14:tracePt t="19938" x="5443538" y="1947863"/>
          <p14:tracePt t="20137" x="5486400" y="1952625"/>
          <p14:tracePt t="20144" x="5543550" y="1962150"/>
          <p14:tracePt t="20154" x="5591175" y="1962150"/>
          <p14:tracePt t="20171" x="5691188" y="1957388"/>
          <p14:tracePt t="20188" x="5843588" y="1933575"/>
          <p14:tracePt t="20204" x="5938838" y="1909763"/>
          <p14:tracePt t="20221" x="5991225" y="1890713"/>
          <p14:tracePt t="20238" x="6024563" y="1890713"/>
          <p14:tracePt t="20254" x="6057900" y="1881188"/>
          <p14:tracePt t="20272" x="6067425" y="1881188"/>
          <p14:tracePt t="20288" x="6072188" y="1881188"/>
          <p14:tracePt t="20304" x="6076950" y="1881188"/>
          <p14:tracePt t="20321" x="6086475" y="1881188"/>
          <p14:tracePt t="20739" x="5957888" y="1900238"/>
          <p14:tracePt t="20747" x="5762625" y="1924050"/>
          <p14:tracePt t="20756" x="5591175" y="1947863"/>
          <p14:tracePt t="20771" x="5167313" y="1985963"/>
          <p14:tracePt t="20788" x="4857750" y="2005013"/>
          <p14:tracePt t="20805" x="4476750" y="2005013"/>
          <p14:tracePt t="20838" x="4119563" y="1985963"/>
          <p14:tracePt t="20871" x="3819525" y="1933575"/>
          <p14:tracePt t="20888" x="3748088" y="1909763"/>
          <p14:tracePt t="20905" x="3686175" y="1905000"/>
          <p14:tracePt t="20921" x="3629025" y="1905000"/>
          <p14:tracePt t="20938" x="3533775" y="1905000"/>
          <p14:tracePt t="20954" x="3476625" y="1905000"/>
          <p14:tracePt t="20971" x="3443288" y="1905000"/>
          <p14:tracePt t="20988" x="3414713" y="1905000"/>
          <p14:tracePt t="21004" x="3390900" y="1905000"/>
          <p14:tracePt t="21021" x="3386138" y="1905000"/>
          <p14:tracePt t="21038" x="3376613" y="1905000"/>
          <p14:tracePt t="21054" x="3371850" y="1905000"/>
          <p14:tracePt t="21747" x="3400425" y="1905000"/>
          <p14:tracePt t="21752" x="3443288" y="1905000"/>
          <p14:tracePt t="21761" x="3500438" y="1895475"/>
          <p14:tracePt t="21771" x="3557588" y="1895475"/>
          <p14:tracePt t="21788" x="3671888" y="1881188"/>
          <p14:tracePt t="21804" x="3810000" y="1866900"/>
          <p14:tracePt t="21821" x="3881438" y="1866900"/>
          <p14:tracePt t="21855" x="4024313" y="1843088"/>
          <p14:tracePt t="21887" x="4090988" y="1828800"/>
          <p14:tracePt t="21904" x="4114800" y="1814513"/>
          <p14:tracePt t="21921" x="4124325" y="1809750"/>
          <p14:tracePt t="21938" x="4138613" y="1800225"/>
          <p14:tracePt t="21954" x="4143375" y="1795463"/>
          <p14:tracePt t="21971" x="4152900" y="1785938"/>
          <p14:tracePt t="21988" x="4152900" y="1781175"/>
          <p14:tracePt t="22004" x="4152900" y="1776413"/>
          <p14:tracePt t="22021" x="4148138" y="1762125"/>
          <p14:tracePt t="22038" x="4129088" y="1738313"/>
          <p14:tracePt t="22054" x="4043363" y="1681163"/>
          <p14:tracePt t="22071" x="3981450" y="1647825"/>
          <p14:tracePt t="22088" x="3929063" y="1633538"/>
          <p14:tracePt t="22105" x="3867150" y="1628775"/>
          <p14:tracePt t="22121" x="3781425" y="1633538"/>
          <p14:tracePt t="22137" x="3729038" y="1652588"/>
          <p14:tracePt t="22154" x="3681413" y="1685925"/>
          <p14:tracePt t="22171" x="3629025" y="1738313"/>
          <p14:tracePt t="22188" x="3600450" y="1776413"/>
          <p14:tracePt t="22204" x="3576638" y="1804988"/>
          <p14:tracePt t="22221" x="3562350" y="1828800"/>
          <p14:tracePt t="22238" x="3538538" y="1890713"/>
          <p14:tracePt t="22254" x="3514725" y="1966913"/>
          <p14:tracePt t="22271" x="3509963" y="2057400"/>
          <p14:tracePt t="22288" x="3500438" y="2138363"/>
          <p14:tracePt t="22304" x="3500438" y="2205038"/>
          <p14:tracePt t="22321" x="3514725" y="2228850"/>
          <p14:tracePt t="22337" x="3524250" y="2257425"/>
          <p14:tracePt t="22354" x="3576638" y="2295525"/>
          <p14:tracePt t="22371" x="3614738" y="2319338"/>
          <p14:tracePt t="22387" x="3667125" y="2347913"/>
          <p14:tracePt t="22404" x="3729038" y="2352675"/>
          <p14:tracePt t="22421" x="3814763" y="2362200"/>
          <p14:tracePt t="22437" x="3900488" y="2362200"/>
          <p14:tracePt t="22454" x="3990975" y="2362200"/>
          <p14:tracePt t="22471" x="4071938" y="2352675"/>
          <p14:tracePt t="22488" x="4181475" y="2338388"/>
          <p14:tracePt t="22504" x="4224338" y="2324100"/>
          <p14:tracePt t="22521" x="4267200" y="2305050"/>
          <p14:tracePt t="22538" x="4319588" y="2276475"/>
          <p14:tracePt t="22554" x="4343400" y="2252663"/>
          <p14:tracePt t="22571" x="4362450" y="2228850"/>
          <p14:tracePt t="22587" x="4376738" y="2176463"/>
          <p14:tracePt t="22604" x="4381500" y="2100263"/>
          <p14:tracePt t="22621" x="4367213" y="2047875"/>
          <p14:tracePt t="22639" x="4343400" y="2005013"/>
          <p14:tracePt t="22654" x="4300538" y="1952625"/>
          <p14:tracePt t="22671" x="4162425" y="1857375"/>
          <p14:tracePt t="22688" x="4052888" y="1814513"/>
          <p14:tracePt t="22704" x="3962400" y="1800225"/>
          <p14:tracePt t="22721" x="3890963" y="1800225"/>
          <p14:tracePt t="22737" x="3767138" y="1838325"/>
          <p14:tracePt t="22754" x="3695700" y="1871663"/>
          <p14:tracePt t="22771" x="3657600" y="1900238"/>
          <p14:tracePt t="22788" x="3576638" y="2052638"/>
          <p14:tracePt t="22804" x="3533775" y="2190750"/>
          <p14:tracePt t="22821" x="3519488" y="2262188"/>
          <p14:tracePt t="22837" x="3519488" y="2333625"/>
          <p14:tracePt t="22854" x="3543300" y="2433638"/>
          <p14:tracePt t="22871" x="3567113" y="2471738"/>
          <p14:tracePt t="22888" x="3595688" y="2495550"/>
          <p14:tracePt t="22904" x="3643313" y="2514600"/>
          <p14:tracePt t="22921" x="3781425" y="2509838"/>
          <p14:tracePt t="22938" x="3919538" y="2466975"/>
          <p14:tracePt t="22954" x="4071938" y="2419350"/>
          <p14:tracePt t="22972" x="4262438" y="2333625"/>
          <p14:tracePt t="22987" x="4371975" y="2257425"/>
          <p14:tracePt t="23004" x="4471988" y="2171700"/>
          <p14:tracePt t="23021" x="4533900" y="2114550"/>
          <p14:tracePt t="23038" x="4576763" y="2062163"/>
          <p14:tracePt t="23054" x="4586288" y="2047875"/>
          <p14:tracePt t="23071" x="4586288" y="2019300"/>
          <p14:tracePt t="23087" x="4567238" y="1976438"/>
          <p14:tracePt t="23104" x="4452938" y="1871663"/>
          <p14:tracePt t="23121" x="4310063" y="1762125"/>
          <p14:tracePt t="23138" x="4148138" y="1690688"/>
          <p14:tracePt t="23154" x="4010025" y="1652588"/>
          <p14:tracePt t="23171" x="3867150" y="1671638"/>
          <p14:tracePt t="23187" x="3781425" y="1728788"/>
          <p14:tracePt t="23204" x="3690938" y="1795463"/>
          <p14:tracePt t="23223" x="3581400" y="1938338"/>
          <p14:tracePt t="23238" x="3524250" y="2066925"/>
          <p14:tracePt t="23254" x="3481388" y="2152650"/>
          <p14:tracePt t="23271" x="3467100" y="2209800"/>
          <p14:tracePt t="23288" x="3462338" y="2247900"/>
          <p14:tracePt t="23304" x="3462338" y="2262188"/>
          <p14:tracePt t="23321" x="3471863" y="2266950"/>
          <p14:tracePt t="23338" x="3495675" y="2271713"/>
          <p14:tracePt t="23354" x="3543300" y="2286000"/>
          <p14:tracePt t="23371" x="3571875" y="2286000"/>
          <p14:tracePt t="23388" x="3586163" y="2286000"/>
          <p14:tracePt t="23404" x="3600450" y="2286000"/>
          <p14:tracePt t="23421" x="3605213" y="2286000"/>
          <p14:tracePt t="23438" x="3609975" y="2286000"/>
          <p14:tracePt t="23890" x="3605213" y="2338388"/>
          <p14:tracePt t="23897" x="3600450" y="2395538"/>
          <p14:tracePt t="23906" x="3581400" y="2443163"/>
          <p14:tracePt t="23922" x="3567113" y="2538413"/>
          <p14:tracePt t="23938" x="3552825" y="2628900"/>
          <p14:tracePt t="23954" x="3529013" y="2747963"/>
          <p14:tracePt t="23987" x="3495675" y="2938463"/>
          <p14:tracePt t="24021" x="3476625" y="3038475"/>
          <p14:tracePt t="24037" x="3462338" y="3167063"/>
          <p14:tracePt t="24054" x="3462338" y="3248025"/>
          <p14:tracePt t="24071" x="3457575" y="3314700"/>
          <p14:tracePt t="24088" x="3448050" y="3390900"/>
          <p14:tracePt t="24104" x="3448050" y="3443288"/>
          <p14:tracePt t="24121" x="3443288" y="3524250"/>
          <p14:tracePt t="24137" x="3433763" y="3590925"/>
          <p14:tracePt t="24154" x="3419475" y="3690938"/>
          <p14:tracePt t="24171" x="3419475" y="3724275"/>
          <p14:tracePt t="24187" x="3419475" y="3767138"/>
          <p14:tracePt t="24204" x="3414713" y="3795713"/>
          <p14:tracePt t="24222" x="3409950" y="3843338"/>
          <p14:tracePt t="24238" x="3400425" y="3867150"/>
          <p14:tracePt t="24254" x="3400425" y="3886200"/>
          <p14:tracePt t="24271" x="3400425" y="3900488"/>
          <p14:tracePt t="24287" x="3400425" y="3905250"/>
          <p14:tracePt t="24304" x="3400425" y="3914775"/>
          <p14:tracePt t="24321" x="3400425" y="3919538"/>
          <p14:tracePt t="24338" x="3400425" y="3952875"/>
          <p14:tracePt t="24354" x="3400425" y="3986213"/>
          <p14:tracePt t="24371" x="3400425" y="4024313"/>
          <p14:tracePt t="24387" x="3400425" y="4052888"/>
          <p14:tracePt t="24404" x="3400425" y="4081463"/>
          <p14:tracePt t="24421" x="3400425" y="4090988"/>
          <p14:tracePt t="24438" x="3400425" y="4095750"/>
          <p14:tracePt t="24454" x="3400425" y="4100513"/>
          <p14:tracePt t="24471" x="3400425" y="4124325"/>
          <p14:tracePt t="24487" x="3400425" y="4133850"/>
          <p14:tracePt t="24504" x="3400425" y="4143375"/>
          <p14:tracePt t="24521" x="3400425" y="4152900"/>
          <p14:tracePt t="24537" x="3400425" y="4157663"/>
          <p14:tracePt t="24588" x="3414713" y="4152900"/>
          <p14:tracePt t="24595" x="3424238" y="4152900"/>
          <p14:tracePt t="24604" x="3443288" y="4143375"/>
          <p14:tracePt t="24621" x="3486150" y="4114800"/>
          <p14:tracePt t="24637" x="3543300" y="4081463"/>
          <p14:tracePt t="24654" x="3614738" y="4024313"/>
          <p14:tracePt t="24671" x="3671888" y="3986213"/>
          <p14:tracePt t="24687" x="3709988" y="3952875"/>
          <p14:tracePt t="24707" x="3748088" y="3929063"/>
          <p14:tracePt t="24721" x="3767138" y="3924300"/>
          <p14:tracePt t="24738" x="3776663" y="3919538"/>
          <p14:tracePt t="24754" x="3786188" y="3910013"/>
          <p14:tracePt t="24756" x="3795713" y="3910013"/>
          <p14:tracePt t="24771" x="3805238" y="3900488"/>
          <p14:tracePt t="24787" x="3824288" y="3895725"/>
          <p14:tracePt t="24804" x="3848100" y="3886200"/>
          <p14:tracePt t="24821" x="3871913" y="3876675"/>
          <p14:tracePt t="24837" x="3905250" y="3867150"/>
          <p14:tracePt t="24854" x="3924300" y="3867150"/>
          <p14:tracePt t="24871" x="3933825" y="3867150"/>
          <p14:tracePt t="24888" x="3943350" y="3867150"/>
          <p14:tracePt t="24948" x="3938588" y="3871913"/>
          <p14:tracePt t="24955" x="3910013" y="3890963"/>
          <p14:tracePt t="24962" x="3881438" y="3914775"/>
          <p14:tracePt t="24971" x="3843338" y="3929063"/>
          <p14:tracePt t="24987" x="3738563" y="3962400"/>
          <p14:tracePt t="25004" x="3600450" y="3976688"/>
          <p14:tracePt t="25021" x="3419475" y="3948113"/>
          <p14:tracePt t="25037" x="3319463" y="3900488"/>
          <p14:tracePt t="25054" x="3262313" y="3867150"/>
          <p14:tracePt t="25070" x="3209925" y="3814763"/>
          <p14:tracePt t="25087" x="3157538" y="3667125"/>
          <p14:tracePt t="25104" x="3157538" y="3576638"/>
          <p14:tracePt t="25120" x="3181350" y="3514725"/>
          <p14:tracePt t="25137" x="3205163" y="3467100"/>
          <p14:tracePt t="25154" x="3271838" y="3414713"/>
          <p14:tracePt t="25171" x="3348038" y="3390900"/>
          <p14:tracePt t="25187" x="3419475" y="3376613"/>
          <p14:tracePt t="25204" x="3486150" y="3376613"/>
          <p14:tracePt t="25221" x="3524250" y="3405188"/>
          <p14:tracePt t="25237" x="3557588" y="3448050"/>
          <p14:tracePt t="25254" x="3590925" y="3524250"/>
          <p14:tracePt t="25257" x="3590925" y="3557588"/>
          <p14:tracePt t="25271" x="3595688" y="3609975"/>
          <p14:tracePt t="25287" x="3595688" y="3648075"/>
          <p14:tracePt t="25304" x="3586163" y="3690938"/>
          <p14:tracePt t="25321" x="3567113" y="3743325"/>
          <p14:tracePt t="25337" x="3557588" y="3767138"/>
          <p14:tracePt t="25354" x="3548063" y="3786188"/>
          <p14:tracePt t="25371" x="3548063" y="3795713"/>
          <p14:tracePt t="25387" x="3548063" y="3800475"/>
          <p14:tracePt t="25404" x="3548063" y="3805238"/>
          <p14:tracePt t="25712" x="3548063" y="3810000"/>
          <p14:tracePt t="25718" x="3548063" y="3814763"/>
          <p14:tracePt t="25726" x="3548063" y="3819525"/>
          <p14:tracePt t="25737" x="3548063" y="3824288"/>
          <p14:tracePt t="25754" x="3548063" y="3829050"/>
          <p14:tracePt t="25770" x="3548063" y="3838575"/>
          <p14:tracePt t="25844" x="3548063" y="3843338"/>
          <p14:tracePt t="25859" x="3543300" y="3857625"/>
          <p14:tracePt t="25865" x="3538538" y="3867150"/>
          <p14:tracePt t="25873" x="3524250" y="3881438"/>
          <p14:tracePt t="25887" x="3457575" y="3924300"/>
          <p14:tracePt t="25904" x="3348038" y="4000500"/>
          <p14:tracePt t="25920" x="3162300" y="4086225"/>
          <p14:tracePt t="25937" x="2981325" y="4138613"/>
          <p14:tracePt t="25954" x="2795588" y="4191000"/>
          <p14:tracePt t="25971" x="2724150" y="4191000"/>
          <p14:tracePt t="25987" x="2671763" y="4191000"/>
          <p14:tracePt t="26004" x="2643188" y="4191000"/>
          <p14:tracePt t="26021" x="2619375" y="4186238"/>
          <p14:tracePt t="26037" x="2595563" y="4171950"/>
          <p14:tracePt t="26054" x="2562225" y="4167188"/>
          <p14:tracePt t="26071" x="2490788" y="4162425"/>
          <p14:tracePt t="26087" x="2443163" y="4162425"/>
          <p14:tracePt t="26104" x="2386013" y="4162425"/>
          <p14:tracePt t="26121" x="2333625" y="4162425"/>
          <p14:tracePt t="26137" x="2257425" y="4162425"/>
          <p14:tracePt t="26154" x="2209800" y="4152900"/>
          <p14:tracePt t="26171" x="2166938" y="4148138"/>
          <p14:tracePt t="26187" x="2128838" y="4143375"/>
          <p14:tracePt t="26204" x="2090738" y="4129088"/>
          <p14:tracePt t="26221" x="2066925" y="4124325"/>
          <p14:tracePt t="26237" x="2043113" y="4114800"/>
          <p14:tracePt t="26254" x="2009775" y="4100513"/>
          <p14:tracePt t="26271" x="1985963" y="4090988"/>
          <p14:tracePt t="26287" x="1966913" y="4081463"/>
          <p14:tracePt t="26304" x="1943100" y="4076700"/>
          <p14:tracePt t="26321" x="1919288" y="4076700"/>
          <p14:tracePt t="26337" x="1909763" y="4076700"/>
          <p14:tracePt t="26354" x="1905000" y="4076700"/>
          <p14:tracePt t="26371" x="1900238" y="4076700"/>
          <p14:tracePt t="26387" x="1890713" y="4076700"/>
          <p14:tracePt t="26425" x="1895475" y="4081463"/>
          <p14:tracePt t="26437" x="1924050" y="4095750"/>
          <p14:tracePt t="26454" x="1976438" y="4119563"/>
          <p14:tracePt t="26470" x="2081213" y="4152900"/>
          <p14:tracePt t="26487" x="2190750" y="4176713"/>
          <p14:tracePt t="26504" x="2305050" y="4191000"/>
          <p14:tracePt t="26520" x="2386013" y="4200525"/>
          <p14:tracePt t="26538" x="2486025" y="4200525"/>
          <p14:tracePt t="26554" x="2590800" y="4210050"/>
          <p14:tracePt t="26570" x="2738438" y="4224338"/>
          <p14:tracePt t="26587" x="2809875" y="4233863"/>
          <p14:tracePt t="26604" x="2905125" y="4248150"/>
          <p14:tracePt t="26621" x="2995613" y="4257675"/>
          <p14:tracePt t="26637" x="3148013" y="4271963"/>
          <p14:tracePt t="26654" x="3228975" y="4276725"/>
          <p14:tracePt t="26671" x="3295650" y="4286250"/>
          <p14:tracePt t="26687" x="3376613" y="4286250"/>
          <p14:tracePt t="26704" x="3505200" y="4291013"/>
          <p14:tracePt t="26721" x="3576638" y="4300538"/>
          <p14:tracePt t="26737" x="3643313" y="4300538"/>
          <p14:tracePt t="26754" x="3719513" y="4300538"/>
          <p14:tracePt t="26771" x="3767138" y="4300538"/>
          <p14:tracePt t="26787" x="3819525" y="4300538"/>
          <p14:tracePt t="26804" x="3867150" y="4300538"/>
          <p14:tracePt t="26820" x="3914775" y="4300538"/>
          <p14:tracePt t="26837" x="3938588" y="4300538"/>
          <p14:tracePt t="26854" x="3952875" y="4300538"/>
          <p14:tracePt t="26871" x="3967163" y="4300538"/>
          <p14:tracePt t="26887" x="3976688" y="4300538"/>
          <p14:tracePt t="26904" x="3981450" y="4300538"/>
          <p14:tracePt t="26921" x="3986213" y="4300538"/>
          <p14:tracePt t="27269" x="3914775" y="4300538"/>
          <p14:tracePt t="27276" x="3814763" y="4310063"/>
          <p14:tracePt t="27287" x="3724275" y="4310063"/>
          <p14:tracePt t="27305" x="3414713" y="4310063"/>
          <p14:tracePt t="27321" x="3238500" y="4310063"/>
          <p14:tracePt t="27354" x="2981325" y="4310063"/>
          <p14:tracePt t="27387" x="2733675" y="4310063"/>
          <p14:tracePt t="27404" x="2676525" y="4310063"/>
          <p14:tracePt t="27420" x="2624138" y="4310063"/>
          <p14:tracePt t="27437" x="2552700" y="4310063"/>
          <p14:tracePt t="27454" x="2486025" y="4310063"/>
          <p14:tracePt t="27470" x="2433638" y="4310063"/>
          <p14:tracePt t="27487" x="2386013" y="4310063"/>
          <p14:tracePt t="27504" x="2338388" y="4310063"/>
          <p14:tracePt t="27520" x="2314575" y="4300538"/>
          <p14:tracePt t="27537" x="2290763" y="4291013"/>
          <p14:tracePt t="27554" x="2271713" y="4281488"/>
          <p14:tracePt t="27570" x="2247900" y="4271963"/>
          <p14:tracePt t="27587" x="2228850" y="4252913"/>
          <p14:tracePt t="27604" x="2205038" y="4233863"/>
          <p14:tracePt t="27620" x="2171700" y="4224338"/>
          <p14:tracePt t="27637" x="2147888" y="4210050"/>
          <p14:tracePt t="27654" x="2124075" y="4205288"/>
          <p14:tracePt t="27671" x="2105025" y="4200525"/>
          <p14:tracePt t="27687" x="2062163" y="4195763"/>
          <p14:tracePt t="27704" x="2043113" y="4195763"/>
          <p14:tracePt t="27720" x="2019300" y="4195763"/>
          <p14:tracePt t="27737" x="1990725" y="4195763"/>
          <p14:tracePt t="27754" x="1971675" y="4195763"/>
          <p14:tracePt t="27770" x="1962150" y="4195763"/>
          <p14:tracePt t="27787" x="1957388" y="4195763"/>
          <p14:tracePt t="27804" x="1947863" y="4195763"/>
          <p14:tracePt t="28069" x="1947863" y="4191000"/>
          <p14:tracePt t="28076" x="1952625" y="4186238"/>
          <p14:tracePt t="28087" x="1966913" y="4176713"/>
          <p14:tracePt t="28104" x="1981200" y="4162425"/>
          <p14:tracePt t="28120" x="2000250" y="4157663"/>
          <p14:tracePt t="28154" x="2014538" y="4171950"/>
          <p14:tracePt t="28187" x="2024063" y="4271963"/>
          <p14:tracePt t="28204" x="2019300" y="4333875"/>
          <p14:tracePt t="28220" x="2005013" y="4433888"/>
          <p14:tracePt t="28237" x="1995488" y="4595813"/>
          <p14:tracePt t="28253" x="1985963" y="4657725"/>
          <p14:tracePt t="28271" x="1985963" y="4691063"/>
          <p14:tracePt t="28287" x="1985963" y="4719638"/>
          <p14:tracePt t="28304" x="1985963" y="4752975"/>
          <p14:tracePt t="28320" x="1995488" y="4781550"/>
          <p14:tracePt t="28337" x="2005013" y="4819650"/>
          <p14:tracePt t="28354" x="2024063" y="4862513"/>
          <p14:tracePt t="28370" x="2047875" y="4910138"/>
          <p14:tracePt t="28387" x="2062163" y="4933950"/>
          <p14:tracePt t="28404" x="2071688" y="4957763"/>
          <p14:tracePt t="28421" x="2076450" y="4972050"/>
          <p14:tracePt t="28437" x="2085975" y="4981575"/>
          <p14:tracePt t="28454" x="2095500" y="4986338"/>
          <p14:tracePt t="28470" x="2105025" y="4986338"/>
          <p14:tracePt t="28487" x="2128838" y="4972050"/>
          <p14:tracePt t="28504" x="2152650" y="4933950"/>
          <p14:tracePt t="28520" x="2176463" y="4905375"/>
          <p14:tracePt t="28537" x="2200275" y="4881563"/>
          <p14:tracePt t="28554" x="2228850" y="4838700"/>
          <p14:tracePt t="28570" x="2247900" y="4814888"/>
          <p14:tracePt t="28587" x="2257425" y="4776788"/>
          <p14:tracePt t="28604" x="2286000" y="4729163"/>
          <p14:tracePt t="28620" x="2290763" y="4691063"/>
          <p14:tracePt t="28637" x="2295525" y="4657725"/>
          <p14:tracePt t="28653" x="2295525" y="4619625"/>
          <p14:tracePt t="28670" x="2295525" y="4576763"/>
          <p14:tracePt t="28687" x="2295525" y="4543425"/>
          <p14:tracePt t="28704" x="2290763" y="4524375"/>
          <p14:tracePt t="28720" x="2276475" y="4500563"/>
          <p14:tracePt t="28737" x="2266950" y="4481513"/>
          <p14:tracePt t="28754" x="2262188" y="4467225"/>
          <p14:tracePt t="28770" x="2257425" y="4457700"/>
          <p14:tracePt t="28788" x="2247900" y="4443413"/>
          <p14:tracePt t="28804" x="2238375" y="4429125"/>
          <p14:tracePt t="28820" x="2228850" y="4419600"/>
          <p14:tracePt t="28837" x="2214563" y="4395788"/>
          <p14:tracePt t="28854" x="2190750" y="4371975"/>
          <p14:tracePt t="28870" x="2176463" y="4362450"/>
          <p14:tracePt t="28887" x="2152650" y="4338638"/>
          <p14:tracePt t="28904" x="2128838" y="4329113"/>
          <p14:tracePt t="28920" x="2095500" y="4305300"/>
          <p14:tracePt t="28937" x="2071688" y="4300538"/>
          <p14:tracePt t="28954" x="2052638" y="4295775"/>
          <p14:tracePt t="28971" x="2033588" y="4295775"/>
          <p14:tracePt t="28987" x="2014538" y="4295775"/>
          <p14:tracePt t="29004" x="2000250" y="4295775"/>
          <p14:tracePt t="29020" x="1990725" y="4305300"/>
          <p14:tracePt t="29037" x="1966913" y="4333875"/>
          <p14:tracePt t="29054" x="1957388" y="4348163"/>
          <p14:tracePt t="29070" x="1947863" y="4367213"/>
          <p14:tracePt t="29087" x="1933575" y="4386263"/>
          <p14:tracePt t="29104" x="1924050" y="4414838"/>
          <p14:tracePt t="29120" x="1919288" y="4443413"/>
          <p14:tracePt t="29137" x="1914525" y="4476750"/>
          <p14:tracePt t="29154" x="1914525" y="4514850"/>
          <p14:tracePt t="29170" x="1914525" y="4567238"/>
          <p14:tracePt t="29187" x="1914525" y="4610100"/>
          <p14:tracePt t="29204" x="1914525" y="4648200"/>
          <p14:tracePt t="29221" x="1919288" y="4681538"/>
          <p14:tracePt t="29237" x="1933575" y="4724400"/>
          <p14:tracePt t="29254" x="1943100" y="4743450"/>
          <p14:tracePt t="29270" x="1947863" y="4767263"/>
          <p14:tracePt t="29287" x="1966913" y="4800600"/>
          <p14:tracePt t="29304" x="1971675" y="4824413"/>
          <p14:tracePt t="29320" x="1981200" y="4838700"/>
          <p14:tracePt t="29337" x="1990725" y="4852988"/>
          <p14:tracePt t="29353" x="2009775" y="4876800"/>
          <p14:tracePt t="29370" x="2019300" y="4891088"/>
          <p14:tracePt t="29387" x="2024063" y="4900613"/>
          <p14:tracePt t="29406" x="2038350" y="4910138"/>
          <p14:tracePt t="29421" x="2057400" y="4919663"/>
          <p14:tracePt t="29437" x="2085975" y="4919663"/>
          <p14:tracePt t="29454" x="2114550" y="4919663"/>
          <p14:tracePt t="29471" x="2138363" y="4919663"/>
          <p14:tracePt t="29487" x="2171700" y="4900613"/>
          <p14:tracePt t="29504" x="2195513" y="4891088"/>
          <p14:tracePt t="29520" x="2219325" y="4872038"/>
          <p14:tracePt t="29537" x="2262188" y="4848225"/>
          <p14:tracePt t="29554" x="2281238" y="4829175"/>
          <p14:tracePt t="29570" x="2305050" y="4814888"/>
          <p14:tracePt t="29587" x="2324100" y="4795838"/>
          <p14:tracePt t="29603" x="2343150" y="4762500"/>
          <p14:tracePt t="29620" x="2352675" y="4729163"/>
          <p14:tracePt t="29637" x="2352675" y="4686300"/>
          <p14:tracePt t="29654" x="2347913" y="4643438"/>
          <p14:tracePt t="29670" x="2328863" y="4581525"/>
          <p14:tracePt t="29687" x="2314575" y="4548188"/>
          <p14:tracePt t="29704" x="2300288" y="4524375"/>
          <p14:tracePt t="29721" x="2276475" y="4491038"/>
          <p14:tracePt t="29737" x="2262188" y="4467225"/>
          <p14:tracePt t="29754" x="2243138" y="4452938"/>
          <p14:tracePt t="29770" x="2219325" y="4429125"/>
          <p14:tracePt t="29787" x="2185988" y="4391025"/>
          <p14:tracePt t="29804" x="2152650" y="4367213"/>
          <p14:tracePt t="29820" x="2124075" y="4343400"/>
          <p14:tracePt t="29837" x="2085975" y="4324350"/>
          <p14:tracePt t="29854" x="2038350" y="4300538"/>
          <p14:tracePt t="29870" x="2014538" y="4291013"/>
          <p14:tracePt t="29887" x="1990725" y="4281488"/>
          <p14:tracePt t="29904" x="1981200" y="4276725"/>
          <p14:tracePt t="29920" x="1966913" y="4276725"/>
          <p14:tracePt t="29937" x="1962150" y="4276725"/>
          <p14:tracePt t="29953" x="1957388" y="4276725"/>
          <p14:tracePt t="29970" x="1943100" y="4300538"/>
          <p14:tracePt t="29987" x="1928813" y="4324350"/>
          <p14:tracePt t="30004" x="1919288" y="4343400"/>
          <p14:tracePt t="30020" x="1909763" y="4376738"/>
          <p14:tracePt t="30037" x="1895475" y="4429125"/>
          <p14:tracePt t="30054" x="1890713" y="4481513"/>
          <p14:tracePt t="30070" x="1881188" y="4514850"/>
          <p14:tracePt t="30087" x="1881188" y="4552950"/>
          <p14:tracePt t="30103" x="1890713" y="4600575"/>
          <p14:tracePt t="30120" x="1895475" y="4633913"/>
          <p14:tracePt t="30137" x="1900238" y="4662488"/>
          <p14:tracePt t="30154" x="1914525" y="4686300"/>
          <p14:tracePt t="30170" x="1924050" y="4719638"/>
          <p14:tracePt t="30187" x="1928813" y="4733925"/>
          <p14:tracePt t="30204" x="1933575" y="4752975"/>
          <p14:tracePt t="30220" x="1943100" y="4776788"/>
          <p14:tracePt t="30237" x="1952625" y="4786313"/>
          <p14:tracePt t="30254" x="1971675" y="4810125"/>
          <p14:tracePt t="30270" x="1981200" y="4829175"/>
          <p14:tracePt t="30287" x="2005013" y="4867275"/>
          <p14:tracePt t="30304" x="2019300" y="4876800"/>
          <p14:tracePt t="30320" x="2028825" y="4891088"/>
          <p14:tracePt t="30337" x="2052638" y="4910138"/>
          <p14:tracePt t="30353" x="2066925" y="4919663"/>
          <p14:tracePt t="30370" x="2081213" y="4919663"/>
          <p14:tracePt t="30387" x="2100263" y="4924425"/>
          <p14:tracePt t="30404" x="2124075" y="4924425"/>
          <p14:tracePt t="30420" x="2147888" y="4914900"/>
          <p14:tracePt t="30437" x="2157413" y="4905375"/>
          <p14:tracePt t="30454" x="2171700" y="4891088"/>
          <p14:tracePt t="30470" x="2190750" y="4872038"/>
          <p14:tracePt t="30487" x="2209800" y="4857750"/>
          <p14:tracePt t="30504" x="2219325" y="4838700"/>
          <p14:tracePt t="30521" x="2238375" y="4814888"/>
          <p14:tracePt t="30537" x="2266950" y="4762500"/>
          <p14:tracePt t="30554" x="2286000" y="4719638"/>
          <p14:tracePt t="30570" x="2300288" y="4676775"/>
          <p14:tracePt t="30587" x="2309813" y="4614863"/>
          <p14:tracePt t="30603" x="2309813" y="4576763"/>
          <p14:tracePt t="30620" x="2309813" y="4543425"/>
          <p14:tracePt t="30637" x="2309813" y="4519613"/>
          <p14:tracePt t="30653" x="2300288" y="4486275"/>
          <p14:tracePt t="30670" x="2295525" y="4471988"/>
          <p14:tracePt t="30687" x="2290763" y="4457700"/>
          <p14:tracePt t="30704" x="2281238" y="4448175"/>
          <p14:tracePt t="30720" x="2262188" y="4429125"/>
          <p14:tracePt t="30737" x="2247900" y="4410075"/>
          <p14:tracePt t="30754" x="2233613" y="4395788"/>
          <p14:tracePt t="30756" x="2228850" y="4391025"/>
          <p14:tracePt t="30771" x="2219325" y="4386263"/>
          <p14:tracePt t="30787" x="2195513" y="4362450"/>
          <p14:tracePt t="30803" x="2185988" y="4348163"/>
          <p14:tracePt t="30820" x="2171700" y="4329113"/>
          <p14:tracePt t="30837" x="2138363" y="4305300"/>
          <p14:tracePt t="30853" x="2114550" y="4300538"/>
          <p14:tracePt t="30870" x="2090738" y="4291013"/>
          <p14:tracePt t="30887" x="2071688" y="4286250"/>
          <p14:tracePt t="30903" x="2028825" y="4276725"/>
          <p14:tracePt t="30920" x="2014538" y="4276725"/>
          <p14:tracePt t="30937" x="2000250" y="4276725"/>
          <p14:tracePt t="30954" x="1990725" y="4276725"/>
          <p14:tracePt t="30970" x="1981200" y="4276725"/>
          <p14:tracePt t="31021" x="1976438" y="4281488"/>
          <p14:tracePt t="31028" x="1971675" y="4286250"/>
          <p14:tracePt t="31037" x="1971675" y="4291013"/>
          <p14:tracePt t="31053" x="1962150" y="4314825"/>
          <p14:tracePt t="31070" x="1952625" y="4338638"/>
          <p14:tracePt t="31087" x="1947863" y="4376738"/>
          <p14:tracePt t="31103" x="1947863" y="4410075"/>
          <p14:tracePt t="31120" x="1952625" y="4481513"/>
          <p14:tracePt t="31137" x="1957388" y="4538663"/>
          <p14:tracePt t="31153" x="1971675" y="4629150"/>
          <p14:tracePt t="31170" x="1985963" y="4672013"/>
          <p14:tracePt t="31187" x="1995488" y="4700588"/>
          <p14:tracePt t="31203" x="2005013" y="4724400"/>
          <p14:tracePt t="31220" x="2028825" y="4757738"/>
          <p14:tracePt t="31237" x="2038350" y="4781550"/>
          <p14:tracePt t="31253" x="2047875" y="4805363"/>
          <p14:tracePt t="31271" x="2062163" y="4824413"/>
          <p14:tracePt t="31287" x="2071688" y="4838700"/>
          <p14:tracePt t="31303" x="2076450" y="4852988"/>
          <p14:tracePt t="31320" x="2090738" y="4857750"/>
          <p14:tracePt t="31337" x="2114550" y="4867275"/>
          <p14:tracePt t="31354" x="2128838" y="4867275"/>
          <p14:tracePt t="31370" x="2143125" y="4867275"/>
          <p14:tracePt t="31387" x="2166938" y="4862513"/>
          <p14:tracePt t="31403" x="2200275" y="4838700"/>
          <p14:tracePt t="31420" x="2238375" y="4814888"/>
          <p14:tracePt t="31437" x="2271713" y="4767263"/>
          <p14:tracePt t="31454" x="2324100" y="4652963"/>
          <p14:tracePt t="31470" x="2338388" y="4572000"/>
          <p14:tracePt t="31487" x="2343150" y="4519613"/>
          <p14:tracePt t="31503" x="2343150" y="4471988"/>
          <p14:tracePt t="31520" x="2319338" y="4419600"/>
          <p14:tracePt t="31537" x="2295525" y="4386263"/>
          <p14:tracePt t="31554" x="2266950" y="4348163"/>
          <p14:tracePt t="31571" x="2243138" y="4314825"/>
          <p14:tracePt t="31587" x="2219325" y="4286250"/>
          <p14:tracePt t="31604" x="2200275" y="4271963"/>
          <p14:tracePt t="31620" x="2176463" y="4252913"/>
          <p14:tracePt t="31637" x="2128838" y="4243388"/>
          <p14:tracePt t="31653" x="2105025" y="4233863"/>
          <p14:tracePt t="31670" x="2085975" y="4233863"/>
          <p14:tracePt t="31687" x="2071688" y="4233863"/>
          <p14:tracePt t="31703" x="2052638" y="4233863"/>
          <p14:tracePt t="31720" x="2033588" y="4238625"/>
          <p14:tracePt t="31737" x="2024063" y="4248150"/>
          <p14:tracePt t="31753" x="2009775" y="4267200"/>
          <p14:tracePt t="31755" x="2005013" y="4271963"/>
          <p14:tracePt t="31770" x="1990725" y="4281488"/>
          <p14:tracePt t="31787" x="1976438" y="4291013"/>
          <p14:tracePt t="31803" x="1962150" y="4305300"/>
          <p14:tracePt t="31820" x="1957388" y="4329113"/>
          <p14:tracePt t="31837" x="1947863" y="4376738"/>
          <p14:tracePt t="31854" x="1938338" y="4414838"/>
          <p14:tracePt t="31870" x="1938338" y="4448175"/>
          <p14:tracePt t="31887" x="1938338" y="4476750"/>
          <p14:tracePt t="31903" x="1943100" y="4491038"/>
          <p14:tracePt t="31920" x="1966913" y="4500563"/>
          <p14:tracePt t="31937" x="2019300" y="4519613"/>
          <p14:tracePt t="31953" x="2181225" y="4524375"/>
          <p14:tracePt t="31970" x="2371725" y="4476750"/>
          <p14:tracePt t="31987" x="2686050" y="4367213"/>
          <p14:tracePt t="32004" x="3100388" y="4238625"/>
          <p14:tracePt t="32020" x="3724275" y="4014788"/>
          <p14:tracePt t="32037" x="4152900" y="3829050"/>
          <p14:tracePt t="32054" x="4414838" y="3733800"/>
          <p14:tracePt t="32071" x="4700588" y="3652838"/>
          <p14:tracePt t="32087" x="4814888" y="3629025"/>
          <p14:tracePt t="32103" x="4857750" y="3619500"/>
          <p14:tracePt t="32120" x="4881563" y="3609975"/>
          <p14:tracePt t="32137" x="4886325" y="3609975"/>
          <p14:tracePt t="32394" x="4886325" y="3614738"/>
          <p14:tracePt t="32402" x="4886325" y="3629025"/>
          <p14:tracePt t="32409" x="4872038" y="3648075"/>
          <p14:tracePt t="32420" x="4852988" y="3676650"/>
          <p14:tracePt t="32437" x="4729163" y="3790950"/>
          <p14:tracePt t="32453" x="4605338" y="3876675"/>
          <p14:tracePt t="32470" x="4486275" y="3938588"/>
          <p14:tracePt t="32487" x="4367213" y="3981450"/>
          <p14:tracePt t="32504" x="4267200" y="3995738"/>
          <p14:tracePt t="32520" x="4167188" y="4000500"/>
          <p14:tracePt t="32537" x="4124325" y="4000500"/>
          <p14:tracePt t="32553" x="4090988" y="3976688"/>
          <p14:tracePt t="32570" x="4048125" y="3910013"/>
          <p14:tracePt t="32587" x="4019550" y="3843338"/>
          <p14:tracePt t="32604" x="4019550" y="3800475"/>
          <p14:tracePt t="32620" x="4019550" y="3757613"/>
          <p14:tracePt t="32637" x="4057650" y="3686175"/>
          <p14:tracePt t="32653" x="4114800" y="3629025"/>
          <p14:tracePt t="32670" x="4195763" y="3562350"/>
          <p14:tracePt t="32687" x="4291013" y="3524250"/>
          <p14:tracePt t="32703" x="4424363" y="3509963"/>
          <p14:tracePt t="32720" x="4505325" y="3529013"/>
          <p14:tracePt t="32737" x="4576763" y="3543300"/>
          <p14:tracePt t="32753" x="4633913" y="3567113"/>
          <p14:tracePt t="32770" x="4648200" y="3581400"/>
          <p14:tracePt t="32787" x="4657725" y="3590925"/>
          <p14:tracePt t="32803" x="4662488" y="3605213"/>
          <p14:tracePt t="32820" x="4657725" y="3648075"/>
          <p14:tracePt t="32837" x="4624388" y="3695700"/>
          <p14:tracePt t="32853" x="4562475" y="3752850"/>
          <p14:tracePt t="32870" x="4452938" y="3824288"/>
          <p14:tracePt t="32887" x="4252913" y="3900488"/>
          <p14:tracePt t="32903" x="4162425" y="3910013"/>
          <p14:tracePt t="32920" x="4100513" y="3900488"/>
          <p14:tracePt t="32937" x="4052888" y="3876675"/>
          <p14:tracePt t="32953" x="4033838" y="3838575"/>
          <p14:tracePt t="32970" x="4019550" y="3786188"/>
          <p14:tracePt t="32987" x="4029075" y="3733800"/>
          <p14:tracePt t="33003" x="4100513" y="3648075"/>
          <p14:tracePt t="33020" x="4181475" y="3576638"/>
          <p14:tracePt t="33037" x="4281488" y="3524250"/>
          <p14:tracePt t="33054" x="4376738" y="3500438"/>
          <p14:tracePt t="33070" x="4471988" y="3505200"/>
          <p14:tracePt t="33087" x="4510088" y="3514725"/>
          <p14:tracePt t="33103" x="4529138" y="3533775"/>
          <p14:tracePt t="33120" x="4543425" y="3548063"/>
          <p14:tracePt t="33137" x="4548188" y="3590925"/>
          <p14:tracePt t="33153" x="4529138" y="3624263"/>
          <p14:tracePt t="33170" x="4495800" y="3681413"/>
          <p14:tracePt t="33187" x="4405313" y="3771900"/>
          <p14:tracePt t="33203" x="4314825" y="3819525"/>
          <p14:tracePt t="33220" x="4248150" y="3848100"/>
          <p14:tracePt t="33237" x="4200525" y="3857625"/>
          <p14:tracePt t="33253" x="4167188" y="3857625"/>
          <p14:tracePt t="33270" x="4162425" y="3857625"/>
          <p14:tracePt t="33287" x="4157663" y="3829050"/>
          <p14:tracePt t="33304" x="4167188" y="3781425"/>
          <p14:tracePt t="33321" x="4210050" y="3733800"/>
          <p14:tracePt t="33337" x="4267200" y="3690938"/>
          <p14:tracePt t="33353" x="4333875" y="3652838"/>
          <p14:tracePt t="33370" x="4405313" y="3633788"/>
          <p14:tracePt t="33387" x="4486275" y="3619500"/>
          <p14:tracePt t="33403" x="4505325" y="3619500"/>
          <p14:tracePt t="33420" x="4529138" y="3624263"/>
          <p14:tracePt t="33437" x="4538663" y="3648075"/>
          <p14:tracePt t="33453" x="4538663" y="3681413"/>
          <p14:tracePt t="33470" x="4510088" y="3738563"/>
          <p14:tracePt t="33486" x="4471988" y="3805238"/>
          <p14:tracePt t="33503" x="4424363" y="3852863"/>
          <p14:tracePt t="33520" x="4400550" y="3871913"/>
          <p14:tracePt t="33537" x="4381500" y="3886200"/>
          <p14:tracePt t="33554" x="4376738" y="3895725"/>
          <p14:tracePt t="33570" x="4371975" y="3895725"/>
          <p14:tracePt t="33587" x="4367213" y="3895725"/>
          <p14:tracePt t="33701" x="4362450" y="3895725"/>
          <p14:tracePt t="34194" x="4319588" y="3914775"/>
          <p14:tracePt t="34201" x="4262438" y="3938588"/>
          <p14:tracePt t="34207" x="4205288" y="3957638"/>
          <p14:tracePt t="34220" x="4152900" y="3971925"/>
          <p14:tracePt t="34237" x="4033838" y="4019550"/>
          <p14:tracePt t="34253" x="3995738" y="4024313"/>
          <p14:tracePt t="34287" x="3952875" y="4029075"/>
          <p14:tracePt t="34320" x="3938588" y="4029075"/>
          <p14:tracePt t="34525" x="3900488" y="4038600"/>
          <p14:tracePt t="34531" x="3852863" y="4038600"/>
          <p14:tracePt t="34539" x="3819525" y="4043363"/>
          <p14:tracePt t="34553" x="3752850" y="4062413"/>
          <p14:tracePt t="34570" x="3676650" y="4110038"/>
          <p14:tracePt t="34587" x="3614738" y="4171950"/>
          <p14:tracePt t="34604" x="3552825" y="4252913"/>
          <p14:tracePt t="34620" x="3490913" y="4329113"/>
          <p14:tracePt t="34637" x="3452813" y="4386263"/>
          <p14:tracePt t="34653" x="3424238" y="4481513"/>
          <p14:tracePt t="34670" x="3390900" y="4643438"/>
          <p14:tracePt t="34686" x="3390900" y="4714875"/>
          <p14:tracePt t="34703" x="3390900" y="4748213"/>
          <p14:tracePt t="34720" x="3390900" y="4772025"/>
          <p14:tracePt t="34736" x="3405188" y="4791075"/>
          <p14:tracePt t="34753" x="3433763" y="4814888"/>
          <p14:tracePt t="34770" x="3490913" y="4843463"/>
          <p14:tracePt t="34787" x="3552825" y="4857750"/>
          <p14:tracePt t="34803" x="3667125" y="4862513"/>
          <p14:tracePt t="34820" x="3762375" y="4852988"/>
          <p14:tracePt t="34836" x="3890963" y="4810125"/>
          <p14:tracePt t="34853" x="4000500" y="4743450"/>
          <p14:tracePt t="34870" x="4133850" y="4610100"/>
          <p14:tracePt t="34886" x="4195763" y="4538663"/>
          <p14:tracePt t="34903" x="4257675" y="4486275"/>
          <p14:tracePt t="34920" x="4310063" y="4410075"/>
          <p14:tracePt t="34936" x="4324350" y="4357688"/>
          <p14:tracePt t="34953" x="4324350" y="4300538"/>
          <p14:tracePt t="34970" x="4300538" y="4224338"/>
          <p14:tracePt t="34987" x="4252913" y="4148138"/>
          <p14:tracePt t="35003" x="4195763" y="4110038"/>
          <p14:tracePt t="35020" x="4090988" y="4067175"/>
          <p14:tracePt t="35037" x="3971925" y="4043363"/>
          <p14:tracePt t="35053" x="3833813" y="4024313"/>
          <p14:tracePt t="35070" x="3786188" y="4029075"/>
          <p14:tracePt t="35086" x="3733800" y="4048125"/>
          <p14:tracePt t="35103" x="3662363" y="4100513"/>
          <p14:tracePt t="35120" x="3624263" y="4138613"/>
          <p14:tracePt t="35137" x="3609975" y="4157663"/>
          <p14:tracePt t="35153" x="3595688" y="4171950"/>
          <p14:tracePt t="35170" x="3586163" y="4181475"/>
          <p14:tracePt t="35187" x="3581400" y="4181475"/>
          <p14:tracePt t="35203" x="3576638" y="4181475"/>
          <p14:tracePt t="35287" x="3576638" y="4186238"/>
          <p14:tracePt t="36023" x="3571875" y="4186238"/>
          <p14:tracePt t="36588" x="3562350" y="4143375"/>
          <p14:tracePt t="36595" x="3552825" y="4043363"/>
          <p14:tracePt t="36603" x="3538538" y="3943350"/>
          <p14:tracePt t="36620" x="3529013" y="3810000"/>
          <p14:tracePt t="36637" x="3519488" y="3738563"/>
          <p14:tracePt t="36653" x="3519488" y="3671888"/>
          <p14:tracePt t="36687" x="3529013" y="3581400"/>
          <p14:tracePt t="36720" x="3567113" y="3443288"/>
          <p14:tracePt t="36736" x="3586163" y="3395663"/>
          <p14:tracePt t="36753" x="3605213" y="3367088"/>
          <p14:tracePt t="36755" x="3619500" y="3352800"/>
          <p14:tracePt t="36770" x="3629025" y="3343275"/>
          <p14:tracePt t="36786" x="3667125" y="3305175"/>
          <p14:tracePt t="36803" x="3690938" y="3281363"/>
          <p14:tracePt t="36820" x="3719513" y="3257550"/>
          <p14:tracePt t="36836" x="3767138" y="3224213"/>
          <p14:tracePt t="36853" x="3800475" y="3195638"/>
          <p14:tracePt t="36870" x="3838575" y="3171825"/>
          <p14:tracePt t="36886" x="3867150" y="3148013"/>
          <p14:tracePt t="36903" x="3919538" y="3100388"/>
          <p14:tracePt t="36920" x="3943350" y="3067050"/>
          <p14:tracePt t="36936" x="3962400" y="3043238"/>
          <p14:tracePt t="36953" x="3976688" y="3028950"/>
          <p14:tracePt t="36970" x="3990975" y="3014663"/>
          <p14:tracePt t="36987" x="3995738" y="3009900"/>
          <p14:tracePt t="37003" x="4000500" y="3005138"/>
          <p14:tracePt t="37020" x="4005263" y="2995613"/>
          <p14:tracePt t="37079" x="4000500" y="3000375"/>
          <p14:tracePt t="37087" x="3981450" y="3014663"/>
          <p14:tracePt t="37095" x="3952875" y="3024188"/>
          <p14:tracePt t="37103" x="3914775" y="3048000"/>
          <p14:tracePt t="37120" x="3805238" y="3109913"/>
          <p14:tracePt t="37136" x="3719513" y="3138488"/>
          <p14:tracePt t="37153" x="3600450" y="3176588"/>
          <p14:tracePt t="37170" x="3519488" y="3186113"/>
          <p14:tracePt t="37186" x="3448050" y="3181350"/>
          <p14:tracePt t="37204" x="3400425" y="3171825"/>
          <p14:tracePt t="37220" x="3352800" y="3138488"/>
          <p14:tracePt t="37236" x="3328988" y="3100388"/>
          <p14:tracePt t="37253" x="3309938" y="3048000"/>
          <p14:tracePt t="37270" x="3305175" y="2971800"/>
          <p14:tracePt t="37286" x="3319463" y="2876550"/>
          <p14:tracePt t="37304" x="3348038" y="2814638"/>
          <p14:tracePt t="37320" x="3381375" y="2757488"/>
          <p14:tracePt t="37336" x="3443288" y="2705100"/>
          <p14:tracePt t="37353" x="3481388" y="2686050"/>
          <p14:tracePt t="37370" x="3514725" y="2671763"/>
          <p14:tracePt t="37387" x="3557588" y="2667000"/>
          <p14:tracePt t="37403" x="3619500" y="2681288"/>
          <p14:tracePt t="37420" x="3652838" y="2700338"/>
          <p14:tracePt t="37436" x="3676650" y="2728913"/>
          <p14:tracePt t="37453" x="3700463" y="2776538"/>
          <p14:tracePt t="37470" x="3714750" y="2814638"/>
          <p14:tracePt t="37486" x="3714750" y="2852738"/>
          <p14:tracePt t="37503" x="3714750" y="2886075"/>
          <p14:tracePt t="37520" x="3705225" y="2919413"/>
          <p14:tracePt t="37536" x="3705225" y="2928938"/>
          <p14:tracePt t="37553" x="3705225" y="2938463"/>
          <p14:tracePt t="37570" x="3705225" y="2943225"/>
          <p14:tracePt t="38174" x="3705225" y="2971800"/>
          <p14:tracePt t="38181" x="3705225" y="3019425"/>
          <p14:tracePt t="38189" x="3709988" y="3109913"/>
          <p14:tracePt t="38203" x="3709988" y="3328988"/>
          <p14:tracePt t="38220" x="3719513" y="3476625"/>
          <p14:tracePt t="38237" x="3719513" y="3576638"/>
          <p14:tracePt t="38270" x="3733800" y="3881438"/>
          <p14:tracePt t="38303" x="3757613" y="4024313"/>
          <p14:tracePt t="38320" x="3771900" y="4100513"/>
          <p14:tracePt t="38336" x="3776663" y="4152900"/>
          <p14:tracePt t="38353" x="3790950" y="4195763"/>
          <p14:tracePt t="38369" x="3790950" y="4219575"/>
          <p14:tracePt t="38386" x="3790950" y="4262438"/>
          <p14:tracePt t="38403" x="3790950" y="4291013"/>
          <p14:tracePt t="38420" x="3790950" y="4305300"/>
          <p14:tracePt t="38436" x="3786188" y="4324350"/>
          <p14:tracePt t="38453" x="3776663" y="4343400"/>
          <p14:tracePt t="38469" x="3767138" y="4352925"/>
          <p14:tracePt t="38486" x="3762375" y="4367213"/>
          <p14:tracePt t="38503" x="3752850" y="4381500"/>
          <p14:tracePt t="38519" x="3729038" y="4400550"/>
          <p14:tracePt t="38536" x="3719513" y="4410075"/>
          <p14:tracePt t="38553" x="3714750" y="4414838"/>
          <p14:tracePt t="38570" x="3705225" y="4424363"/>
          <p14:tracePt t="38586" x="3700463" y="4429125"/>
          <p14:tracePt t="38917" x="3667125" y="4395788"/>
          <p14:tracePt t="38922" x="3614738" y="4324350"/>
          <p14:tracePt t="38937" x="3581400" y="4262438"/>
          <p14:tracePt t="38953" x="3476625" y="4133850"/>
          <p14:tracePt t="38969" x="3419475" y="4043363"/>
          <p14:tracePt t="38986" x="3357563" y="3943350"/>
          <p14:tracePt t="39020" x="3276600" y="3752850"/>
          <p14:tracePt t="39053" x="3238500" y="3686175"/>
          <p14:tracePt t="39069" x="3205163" y="3643313"/>
          <p14:tracePt t="39086" x="3176588" y="3600450"/>
          <p14:tracePt t="39103" x="3152775" y="3543300"/>
          <p14:tracePt t="39120" x="3124200" y="3500438"/>
          <p14:tracePt t="39136" x="3081338" y="3419475"/>
          <p14:tracePt t="39153" x="3057525" y="3381375"/>
          <p14:tracePt t="39170" x="3033713" y="3348038"/>
          <p14:tracePt t="39187" x="3000375" y="3314700"/>
          <p14:tracePt t="39203" x="2976563" y="3290888"/>
          <p14:tracePt t="39219" x="2952750" y="3271838"/>
          <p14:tracePt t="39236" x="2943225" y="3257550"/>
          <p14:tracePt t="39253" x="2919413" y="3238500"/>
          <p14:tracePt t="39269" x="2914650" y="3228975"/>
          <p14:tracePt t="39286" x="2909888" y="3224213"/>
          <p14:tracePt t="39303" x="2900363" y="3219450"/>
          <p14:tracePt t="39319" x="2895600" y="3219450"/>
          <p14:tracePt t="40298" x="2924175" y="3209925"/>
          <p14:tracePt t="40305" x="2962275" y="3190875"/>
          <p14:tracePt t="40320" x="3043238" y="3171825"/>
          <p14:tracePt t="40336" x="3109913" y="3148013"/>
          <p14:tracePt t="40353" x="3181350" y="3133725"/>
          <p14:tracePt t="40369" x="3276600" y="3119438"/>
          <p14:tracePt t="40386" x="3348038" y="3105150"/>
          <p14:tracePt t="40420" x="3467100" y="3105150"/>
          <p14:tracePt t="40453" x="3609975" y="3105150"/>
          <p14:tracePt t="40470" x="3667125" y="3105150"/>
          <p14:tracePt t="40486" x="3743325" y="3105150"/>
          <p14:tracePt t="40503" x="3786188" y="3105150"/>
          <p14:tracePt t="40519" x="3805238" y="3114675"/>
          <p14:tracePt t="40536" x="3829050" y="3114675"/>
          <p14:tracePt t="40553" x="3838575" y="3114675"/>
          <p14:tracePt t="40569" x="3848100" y="3114675"/>
          <p14:tracePt t="40586" x="3848100" y="3119438"/>
          <p14:tracePt t="40603" x="3848100" y="3124200"/>
          <p14:tracePt t="40620" x="3762375" y="3148013"/>
          <p14:tracePt t="40636" x="3638550" y="3162300"/>
          <p14:tracePt t="40653" x="3514725" y="3157538"/>
          <p14:tracePt t="40670" x="3328988" y="3124200"/>
          <p14:tracePt t="40686" x="3257550" y="3095625"/>
          <p14:tracePt t="40703" x="3219450" y="3062288"/>
          <p14:tracePt t="40719" x="3195638" y="3019425"/>
          <p14:tracePt t="40736" x="3186113" y="2947988"/>
          <p14:tracePt t="40753" x="3205163" y="2905125"/>
          <p14:tracePt t="40771" x="3228975" y="2867025"/>
          <p14:tracePt t="40786" x="3267075" y="2843213"/>
          <p14:tracePt t="40803" x="3333750" y="2805113"/>
          <p14:tracePt t="40819" x="3376613" y="2790825"/>
          <p14:tracePt t="40836" x="3409950" y="2790825"/>
          <p14:tracePt t="40853" x="3443288" y="2800350"/>
          <p14:tracePt t="40869" x="3462338" y="2824163"/>
          <p14:tracePt t="40886" x="3476625" y="2852738"/>
          <p14:tracePt t="40903" x="3481388" y="2900363"/>
          <p14:tracePt t="40919" x="3471863" y="2947988"/>
          <p14:tracePt t="40936" x="3429000" y="2995613"/>
          <p14:tracePt t="40953" x="3352800" y="3052763"/>
          <p14:tracePt t="40969" x="3233738" y="3100388"/>
          <p14:tracePt t="40986" x="3067050" y="3162300"/>
          <p14:tracePt t="41003" x="2928938" y="3186113"/>
          <p14:tracePt t="41019" x="2747963" y="3214688"/>
          <p14:tracePt t="41037" x="2590800" y="3228975"/>
          <p14:tracePt t="41053" x="2419350" y="3228975"/>
          <p14:tracePt t="41069" x="2328863" y="3219450"/>
          <p14:tracePt t="41086" x="2257425" y="3214688"/>
          <p14:tracePt t="41103" x="2190750" y="3200400"/>
          <p14:tracePt t="41119" x="2166938" y="3200400"/>
          <p14:tracePt t="41136" x="2157413" y="3200400"/>
          <p14:tracePt t="41153" x="2147888" y="3200400"/>
          <p14:tracePt t="41413" x="2133600" y="3200400"/>
          <p14:tracePt t="41420" x="2114550" y="3200400"/>
          <p14:tracePt t="41427" x="2105025" y="3200400"/>
          <p14:tracePt t="41436" x="2095500" y="3200400"/>
          <p14:tracePt t="41453" x="2085975" y="3200400"/>
          <p14:tracePt t="41469" x="2076450" y="3200400"/>
          <p14:tracePt t="41486" x="2066925" y="3200400"/>
          <p14:tracePt t="41503" x="2062163" y="3200400"/>
          <p14:tracePt t="41519" x="2057400" y="3190875"/>
          <p14:tracePt t="41536" x="2047875" y="3181350"/>
          <p14:tracePt t="41553" x="2038350" y="3176588"/>
          <p14:tracePt t="41586" x="2038350" y="3171825"/>
          <p14:tracePt t="41839" x="2033588" y="3171825"/>
          <p14:tracePt t="41853" x="2028825" y="3176588"/>
          <p14:tracePt t="41861" x="2024063" y="3186113"/>
          <p14:tracePt t="41869" x="2014538" y="3205163"/>
          <p14:tracePt t="41886" x="1985963" y="3300413"/>
          <p14:tracePt t="41903" x="1962150" y="3424238"/>
          <p14:tracePt t="41919" x="1928813" y="3557588"/>
          <p14:tracePt t="41936" x="1919288" y="3648075"/>
          <p14:tracePt t="41953" x="1914525" y="3752850"/>
          <p14:tracePt t="41970" x="1914525" y="3886200"/>
          <p14:tracePt t="41986" x="1924050" y="3933825"/>
          <p14:tracePt t="42003" x="1933575" y="3967163"/>
          <p14:tracePt t="42019" x="1938338" y="3990975"/>
          <p14:tracePt t="42036" x="1952625" y="4010025"/>
          <p14:tracePt t="42053" x="1957388" y="4014788"/>
          <p14:tracePt t="42069" x="1957388" y="4019550"/>
          <p14:tracePt t="42086" x="1962150" y="4024313"/>
          <p14:tracePt t="42103" x="1976438" y="4024313"/>
          <p14:tracePt t="42119" x="2005013" y="4000500"/>
          <p14:tracePt t="42136" x="2062163" y="3900488"/>
          <p14:tracePt t="42153" x="2152650" y="3752850"/>
          <p14:tracePt t="42169" x="2195513" y="3633788"/>
          <p14:tracePt t="42186" x="2228850" y="3505200"/>
          <p14:tracePt t="42203" x="2228850" y="3381375"/>
          <p14:tracePt t="42220" x="2219325" y="3295650"/>
          <p14:tracePt t="42236" x="2209800" y="3271838"/>
          <p14:tracePt t="42253" x="2190750" y="3248025"/>
          <p14:tracePt t="42269" x="2166938" y="3238500"/>
          <p14:tracePt t="42286" x="2133600" y="3228975"/>
          <p14:tracePt t="42303" x="2114550" y="3228975"/>
          <p14:tracePt t="42319" x="2081213" y="3257550"/>
          <p14:tracePt t="42338" x="2033588" y="3357563"/>
          <p14:tracePt t="42353" x="1976438" y="3481388"/>
          <p14:tracePt t="42369" x="1957388" y="3548063"/>
          <p14:tracePt t="42386" x="1947863" y="3614738"/>
          <p14:tracePt t="42403" x="1947863" y="3652838"/>
          <p14:tracePt t="42419" x="1947863" y="3686175"/>
          <p14:tracePt t="42436" x="1952625" y="3695700"/>
          <p14:tracePt t="42453" x="1957388" y="3695700"/>
          <p14:tracePt t="42471" x="1976438" y="3695700"/>
          <p14:tracePt t="42486" x="1985963" y="3690938"/>
          <p14:tracePt t="42503" x="2000250" y="3686175"/>
          <p14:tracePt t="42519" x="2009775" y="3681413"/>
          <p14:tracePt t="42536" x="2014538" y="3681413"/>
          <p14:tracePt t="43249" x="2043113" y="3643313"/>
          <p14:tracePt t="43255" x="2076450" y="3600450"/>
          <p14:tracePt t="43270" x="2124075" y="3552825"/>
          <p14:tracePt t="43286" x="2162175" y="3519488"/>
          <p14:tracePt t="43303" x="2195513" y="3495675"/>
          <p14:tracePt t="43319" x="2214563" y="3476625"/>
          <p14:tracePt t="43336" x="2238375" y="3467100"/>
          <p14:tracePt t="43369" x="2257425" y="3452813"/>
          <p14:tracePt t="43402" x="2271713" y="3448050"/>
          <p14:tracePt t="43419" x="2276475" y="3448050"/>
          <p14:tracePt t="43436" x="2281238" y="3448050"/>
          <p14:tracePt t="43453" x="2286000" y="3448050"/>
          <p14:tracePt t="43902" x="2305050" y="3519488"/>
          <p14:tracePt t="43910" x="2333625" y="3600450"/>
          <p14:tracePt t="43919" x="2366963" y="3705225"/>
          <p14:tracePt t="43936" x="2452688" y="4129088"/>
          <p14:tracePt t="43953" x="2528888" y="4619625"/>
          <p14:tracePt t="43970" x="2538413" y="4957763"/>
          <p14:tracePt t="44002" x="2543175" y="5324475"/>
          <p14:tracePt t="44036" x="2524125" y="5500688"/>
          <p14:tracePt t="44053" x="2509838" y="5524500"/>
          <p14:tracePt t="44070" x="2500313" y="5534025"/>
          <p14:tracePt t="44086" x="2486025" y="5557838"/>
          <p14:tracePt t="44102" x="2452688" y="5567363"/>
          <p14:tracePt t="44119" x="2409825" y="5581650"/>
          <p14:tracePt t="44136" x="2324100" y="5591175"/>
          <p14:tracePt t="44153" x="2262188" y="5605463"/>
          <p14:tracePt t="44169" x="2219325" y="5605463"/>
          <p14:tracePt t="44186" x="2185988" y="5605463"/>
          <p14:tracePt t="44203" x="2138363" y="5600700"/>
          <p14:tracePt t="44219" x="2100263" y="5586413"/>
          <p14:tracePt t="44236" x="2062163" y="5567363"/>
          <p14:tracePt t="44252" x="2000250" y="5538788"/>
          <p14:tracePt t="44254" x="1962150" y="5514975"/>
          <p14:tracePt t="44269" x="1871663" y="5476875"/>
          <p14:tracePt t="44286" x="1795463" y="5438775"/>
          <p14:tracePt t="44302" x="1728788" y="5410200"/>
          <p14:tracePt t="44319" x="1619250" y="5381625"/>
          <p14:tracePt t="44336" x="1528763" y="5372100"/>
          <p14:tracePt t="44353" x="1447800" y="5372100"/>
          <p14:tracePt t="44369" x="1390650" y="5376863"/>
          <p14:tracePt t="44386" x="1314450" y="5386388"/>
          <p14:tracePt t="44402" x="1281113" y="5400675"/>
          <p14:tracePt t="44419" x="1262063" y="5400675"/>
          <p14:tracePt t="44436" x="1247775" y="5400675"/>
          <p14:tracePt t="44452" x="1243013" y="5400675"/>
          <p14:tracePt t="44739" x="1243013" y="5453063"/>
          <p14:tracePt t="44747" x="1243013" y="5538788"/>
          <p14:tracePt t="44753" x="1243013" y="5662613"/>
          <p14:tracePt t="44769" x="1243013" y="5829300"/>
          <p14:tracePt t="44786" x="1243013" y="5919788"/>
          <p14:tracePt t="44802" x="1243013" y="6029325"/>
          <p14:tracePt t="44819" x="1252538" y="6200775"/>
          <p14:tracePt t="44836" x="1252538" y="6272213"/>
          <p14:tracePt t="44853" x="1252538" y="6319838"/>
          <p14:tracePt t="44869" x="1252538" y="6343650"/>
          <p14:tracePt t="44886" x="1252538" y="6357938"/>
          <p14:tracePt t="44902" x="1252538" y="6362700"/>
          <p14:tracePt t="44919" x="1252538" y="6372225"/>
          <p14:tracePt t="45298" x="1338263" y="6315075"/>
          <p14:tracePt t="45305" x="1452563" y="6243638"/>
          <p14:tracePt t="45312" x="1557338" y="6181725"/>
          <p14:tracePt t="45319" x="1671638" y="6110288"/>
          <p14:tracePt t="45336" x="2000250" y="5929313"/>
          <p14:tracePt t="45353" x="2266950" y="5772150"/>
          <p14:tracePt t="45386" x="2714625" y="5605463"/>
          <p14:tracePt t="45420" x="2928938" y="5591175"/>
          <p14:tracePt t="45436" x="3052763" y="5591175"/>
          <p14:tracePt t="45452" x="3128963" y="5605463"/>
          <p14:tracePt t="45469" x="3195638" y="5614988"/>
          <p14:tracePt t="45486" x="3248025" y="5619750"/>
          <p14:tracePt t="45502" x="3295650" y="5619750"/>
          <p14:tracePt t="45519" x="3314700" y="5619750"/>
          <p14:tracePt t="45536" x="3333750" y="5619750"/>
          <p14:tracePt t="45553" x="3348038" y="5619750"/>
          <p14:tracePt t="46547" x="3395663" y="5481638"/>
          <p14:tracePt t="46553" x="3448050" y="5338763"/>
          <p14:tracePt t="46560" x="3509963" y="5229225"/>
          <p14:tracePt t="46569" x="3605213" y="5072063"/>
          <p14:tracePt t="46586" x="3805238" y="4719638"/>
          <p14:tracePt t="46603" x="3919538" y="4533900"/>
          <p14:tracePt t="46619" x="4105275" y="4205288"/>
          <p14:tracePt t="46653" x="4219575" y="4029075"/>
          <p14:tracePt t="46686" x="4257675" y="3971925"/>
          <p14:tracePt t="46702" x="4262438" y="3952875"/>
          <p14:tracePt t="46719" x="4271963" y="3943350"/>
          <p14:tracePt t="46736" x="4286250" y="3910013"/>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9E71D21E-CA27-4FBC-8517-52DF6F431045}" type="slidenum">
              <a:rPr lang="ko-KR" altLang="en-US" sz="1000" smtClean="0">
                <a:latin typeface="Verdana" panose="020B0604030504040204" pitchFamily="34" charset="0"/>
                <a:ea typeface="굴림" panose="020B0600000101010101" pitchFamily="50" charset="-127"/>
              </a:rPr>
              <a:pPr>
                <a:spcBef>
                  <a:spcPct val="0"/>
                </a:spcBef>
                <a:buClrTx/>
                <a:buFontTx/>
                <a:buNone/>
              </a:pPr>
              <a:t>33</a:t>
            </a:fld>
            <a:endParaRPr lang="en-US" altLang="ko-KR" sz="1000">
              <a:latin typeface="Verdana" panose="020B0604030504040204" pitchFamily="34" charset="0"/>
              <a:ea typeface="굴림" panose="020B0600000101010101" pitchFamily="50" charset="-127"/>
            </a:endParaRPr>
          </a:p>
        </p:txBody>
      </p:sp>
      <p:sp>
        <p:nvSpPr>
          <p:cNvPr id="47107" name="Rectangle 2"/>
          <p:cNvSpPr>
            <a:spLocks noGrp="1" noChangeArrowheads="1"/>
          </p:cNvSpPr>
          <p:nvPr>
            <p:ph type="title"/>
          </p:nvPr>
        </p:nvSpPr>
        <p:spPr>
          <a:noFill/>
        </p:spPr>
        <p:txBody>
          <a:bodyPr lIns="90488" tIns="44450" rIns="90488" bIns="44450"/>
          <a:lstStyle/>
          <a:p>
            <a:pPr eaLnBrk="1" hangingPunct="1"/>
            <a:r>
              <a:rPr lang="th-TH" altLang="ko-KR"/>
              <a:t>Stack Trace Information</a:t>
            </a:r>
          </a:p>
        </p:txBody>
      </p:sp>
      <p:sp>
        <p:nvSpPr>
          <p:cNvPr id="47108" name="Rectangle 3"/>
          <p:cNvSpPr>
            <a:spLocks noGrp="1" noChangeArrowheads="1"/>
          </p:cNvSpPr>
          <p:nvPr>
            <p:ph type="body" idx="1"/>
          </p:nvPr>
        </p:nvSpPr>
        <p:spPr>
          <a:xfrm>
            <a:off x="468313" y="1341438"/>
            <a:ext cx="8142287" cy="4559300"/>
          </a:xfrm>
          <a:noFill/>
        </p:spPr>
        <p:txBody>
          <a:bodyPr lIns="90488" tIns="44450" rIns="90488" bIns="44450"/>
          <a:lstStyle/>
          <a:p>
            <a:pPr eaLnBrk="1" hangingPunct="1"/>
            <a:r>
              <a:rPr lang="th-TH" altLang="ko-KR" dirty="0"/>
              <a:t>If no handler is called, then the system prints a </a:t>
            </a:r>
            <a:r>
              <a:rPr lang="th-TH" altLang="ko-KR" dirty="0">
                <a:solidFill>
                  <a:schemeClr val="accent1"/>
                </a:solidFill>
              </a:rPr>
              <a:t>stack trace</a:t>
            </a:r>
            <a:r>
              <a:rPr lang="th-TH" altLang="ko-KR" dirty="0"/>
              <a:t> as the program terminates</a:t>
            </a:r>
          </a:p>
          <a:p>
            <a:pPr lvl="1" eaLnBrk="1" hangingPunct="1"/>
            <a:r>
              <a:rPr lang="th-TH" altLang="ko-KR" dirty="0"/>
              <a:t>it is a list of the called methods that are waiting to return when the exception occurred</a:t>
            </a:r>
          </a:p>
          <a:p>
            <a:pPr lvl="1" eaLnBrk="1" hangingPunct="1"/>
            <a:r>
              <a:rPr lang="th-TH" altLang="ko-KR" dirty="0">
                <a:solidFill>
                  <a:schemeClr val="tx2"/>
                </a:solidFill>
              </a:rPr>
              <a:t>very useful </a:t>
            </a:r>
            <a:r>
              <a:rPr lang="th-TH" altLang="ko-KR" dirty="0"/>
              <a:t>for debugging/testing</a:t>
            </a:r>
            <a:br>
              <a:rPr lang="th-TH" altLang="ko-KR" dirty="0"/>
            </a:br>
            <a:endParaRPr lang="th-TH" altLang="ko-KR" dirty="0"/>
          </a:p>
          <a:p>
            <a:pPr eaLnBrk="1" hangingPunct="1"/>
            <a:r>
              <a:rPr lang="th-TH" altLang="ko-KR" dirty="0"/>
              <a:t>The stack trace can also be printed by calling </a:t>
            </a:r>
            <a:r>
              <a:rPr lang="en-US" altLang="ko-KR" dirty="0"/>
              <a:t>exception.</a:t>
            </a:r>
            <a:r>
              <a:rPr lang="th-TH" altLang="ko-KR" dirty="0"/>
              <a:t>printStackTrace()</a:t>
            </a:r>
          </a:p>
        </p:txBody>
      </p:sp>
    </p:spTree>
  </p:cSld>
  <p:clrMapOvr>
    <a:masterClrMapping/>
  </p:clrMapOvr>
  <p:transition advTm="36500"/>
  <p:extLst>
    <p:ext uri="{3A86A75C-4F4B-4683-9AE1-C65F6400EC91}">
      <p14:laserTraceLst xmlns:p14="http://schemas.microsoft.com/office/powerpoint/2010/main">
        <p14:tracePtLst>
          <p14:tracePt t="1616" x="4310063" y="3752850"/>
          <p14:tracePt t="1622" x="4362450" y="3505200"/>
          <p14:tracePt t="1631" x="4424363" y="3176588"/>
          <p14:tracePt t="1645" x="4529138" y="2705100"/>
          <p14:tracePt t="1662" x="4614863" y="2181225"/>
          <p14:tracePt t="1679" x="4662488" y="1795463"/>
          <p14:tracePt t="1682" x="4686300" y="1581150"/>
          <p14:tracePt t="1696" x="4686300" y="1414463"/>
          <p14:tracePt t="1728" x="4638675" y="1109663"/>
          <p14:tracePt t="1762" x="4543425" y="904875"/>
          <p14:tracePt t="1778" x="4486275" y="819150"/>
          <p14:tracePt t="1795" x="4438650" y="762000"/>
          <p14:tracePt t="1811" x="4386263" y="681038"/>
          <p14:tracePt t="1828" x="4319588" y="595313"/>
          <p14:tracePt t="1846" x="4286250" y="557213"/>
          <p14:tracePt t="1862" x="4252913" y="514350"/>
          <p14:tracePt t="1879" x="4205288" y="466725"/>
          <p14:tracePt t="1896" x="4167188" y="433388"/>
          <p14:tracePt t="1911" x="4129088" y="409575"/>
          <p14:tracePt t="1928" x="4090988" y="381000"/>
          <p14:tracePt t="1945" x="4029075" y="361950"/>
          <p14:tracePt t="1962" x="3876675" y="347663"/>
          <p14:tracePt t="1978" x="3767138" y="347663"/>
          <p14:tracePt t="1995" x="3648075" y="357188"/>
          <p14:tracePt t="2011" x="3443288" y="409575"/>
          <p14:tracePt t="2028" x="3324225" y="461963"/>
          <p14:tracePt t="2045" x="3233738" y="509588"/>
          <p14:tracePt t="2061" x="3176588" y="561975"/>
          <p14:tracePt t="2078" x="3119438" y="614363"/>
          <p14:tracePt t="2095" x="3086100" y="642938"/>
          <p14:tracePt t="2111" x="3057525" y="666750"/>
          <p14:tracePt t="2129" x="3028950" y="690563"/>
          <p14:tracePt t="2145" x="2990850" y="728663"/>
          <p14:tracePt t="2161" x="2967038" y="747713"/>
          <p14:tracePt t="2178" x="2952750" y="752475"/>
          <p14:tracePt t="2180" x="2947988" y="762000"/>
          <p14:tracePt t="2195" x="2933700" y="766763"/>
          <p14:tracePt t="2454" x="2967038" y="790575"/>
          <p14:tracePt t="2459" x="3014663" y="814388"/>
          <p14:tracePt t="2467" x="3076575" y="847725"/>
          <p14:tracePt t="2478" x="3133725" y="866775"/>
          <p14:tracePt t="2495" x="3243263" y="914400"/>
          <p14:tracePt t="2511" x="3386138" y="962025"/>
          <p14:tracePt t="2528" x="3548063" y="1000125"/>
          <p14:tracePt t="2545" x="3714750" y="1033463"/>
          <p14:tracePt t="2562" x="3852863" y="1062038"/>
          <p14:tracePt t="2578" x="3986213" y="1100138"/>
          <p14:tracePt t="2595" x="4081463" y="1114425"/>
          <p14:tracePt t="2611" x="4162425" y="1138238"/>
          <p14:tracePt t="2628" x="4281488" y="1157288"/>
          <p14:tracePt t="2645" x="4343400" y="1171575"/>
          <p14:tracePt t="2661" x="4405313" y="1185863"/>
          <p14:tracePt t="2678" x="4448175" y="1195388"/>
          <p14:tracePt t="2680" x="4467225" y="1200150"/>
          <p14:tracePt t="2695" x="4495800" y="1200150"/>
          <p14:tracePt t="2711" x="4524375" y="1200150"/>
          <p14:tracePt t="2728" x="4548188" y="1200150"/>
          <p14:tracePt t="2745" x="4562475" y="1204913"/>
          <p14:tracePt t="2761" x="4586288" y="1209675"/>
          <p14:tracePt t="5751" x="4576763" y="1214438"/>
          <p14:tracePt t="5757" x="4567238" y="1228725"/>
          <p14:tracePt t="5765" x="4552950" y="1238250"/>
          <p14:tracePt t="5780" x="4533900" y="1252538"/>
          <p14:tracePt t="5795" x="4476750" y="1290638"/>
          <p14:tracePt t="5811" x="4433888" y="1309688"/>
          <p14:tracePt t="5845" x="4352925" y="1338263"/>
          <p14:tracePt t="5878" x="4233863" y="1376363"/>
          <p14:tracePt t="5895" x="4171950" y="1390650"/>
          <p14:tracePt t="5911" x="4071938" y="1404938"/>
          <p14:tracePt t="5928" x="4010025" y="1419225"/>
          <p14:tracePt t="5945" x="3962400" y="1433513"/>
          <p14:tracePt t="5961" x="3910013" y="1438275"/>
          <p14:tracePt t="5978" x="3790950" y="1462088"/>
          <p14:tracePt t="5994" x="3676650" y="1485900"/>
          <p14:tracePt t="6011" x="3571875" y="1509713"/>
          <p14:tracePt t="6028" x="3414713" y="1547813"/>
          <p14:tracePt t="6044" x="3319463" y="1581150"/>
          <p14:tracePt t="6061" x="3238500" y="1604963"/>
          <p14:tracePt t="6078" x="3171825" y="1628775"/>
          <p14:tracePt t="6094" x="3086100" y="1652588"/>
          <p14:tracePt t="6111" x="3033713" y="1666875"/>
          <p14:tracePt t="6129" x="2971800" y="1681163"/>
          <p14:tracePt t="6145" x="2900363" y="1685925"/>
          <p14:tracePt t="6161" x="2800350" y="1700213"/>
          <p14:tracePt t="6178" x="2733675" y="1714500"/>
          <p14:tracePt t="6195" x="2671763" y="1724025"/>
          <p14:tracePt t="6211" x="2609850" y="1728788"/>
          <p14:tracePt t="6228" x="2519363" y="1738313"/>
          <p14:tracePt t="6244" x="2443163" y="1738313"/>
          <p14:tracePt t="6261" x="2381250" y="1738313"/>
          <p14:tracePt t="6278" x="2300288" y="1733550"/>
          <p14:tracePt t="6295" x="2247900" y="1733550"/>
          <p14:tracePt t="6311" x="2200275" y="1733550"/>
          <p14:tracePt t="6328" x="2147888" y="1733550"/>
          <p14:tracePt t="6345" x="2066925" y="1733550"/>
          <p14:tracePt t="6361" x="2014538" y="1733550"/>
          <p14:tracePt t="6378" x="1966913" y="1733550"/>
          <p14:tracePt t="6394" x="1928813" y="1728788"/>
          <p14:tracePt t="6411" x="1895475" y="1719263"/>
          <p14:tracePt t="6428" x="1876425" y="1714500"/>
          <p14:tracePt t="6444" x="1838325" y="1700213"/>
          <p14:tracePt t="6461" x="1814513" y="1695450"/>
          <p14:tracePt t="6478" x="1781175" y="1681163"/>
          <p14:tracePt t="6494" x="1762125" y="1676400"/>
          <p14:tracePt t="6511" x="1743075" y="1666875"/>
          <p14:tracePt t="6528" x="1728788" y="1657350"/>
          <p14:tracePt t="6545" x="1719263" y="1657350"/>
          <p14:tracePt t="6561" x="1714500" y="1657350"/>
          <p14:tracePt t="6578" x="1709738" y="1657350"/>
          <p14:tracePt t="6639" x="1714500" y="1652588"/>
          <p14:tracePt t="6646" x="1743075" y="1643063"/>
          <p14:tracePt t="6654" x="1776413" y="1638300"/>
          <p14:tracePt t="6661" x="1833563" y="1628775"/>
          <p14:tracePt t="6678" x="1990725" y="1614488"/>
          <p14:tracePt t="6695" x="2114550" y="1604963"/>
          <p14:tracePt t="6712" x="2243138" y="1585913"/>
          <p14:tracePt t="6728" x="2443163" y="1581150"/>
          <p14:tracePt t="6744" x="2533650" y="1581150"/>
          <p14:tracePt t="6761" x="2605088" y="1590675"/>
          <p14:tracePt t="6778" x="2681288" y="1600200"/>
          <p14:tracePt t="6794" x="2705100" y="1609725"/>
          <p14:tracePt t="6811" x="2728913" y="1614488"/>
          <p14:tracePt t="6828" x="2743200" y="1619250"/>
          <p14:tracePt t="6844" x="2781300" y="1628775"/>
          <p14:tracePt t="6861" x="2814638" y="1643063"/>
          <p14:tracePt t="6878" x="2857500" y="1662113"/>
          <p14:tracePt t="6895" x="2895600" y="1671638"/>
          <p14:tracePt t="6911" x="2938463" y="1695450"/>
          <p14:tracePt t="6928" x="2957513" y="1714500"/>
          <p14:tracePt t="6944" x="2976563" y="1724025"/>
          <p14:tracePt t="6962" x="2995613" y="1743075"/>
          <p14:tracePt t="6978" x="3009900" y="1752600"/>
          <p14:tracePt t="6994" x="3019425" y="1757363"/>
          <p14:tracePt t="7011" x="3024188" y="1762125"/>
          <p14:tracePt t="7028" x="3033713" y="1771650"/>
          <p14:tracePt t="7044" x="3038475" y="1771650"/>
          <p14:tracePt t="7079" x="3043238" y="1776413"/>
          <p14:tracePt t="8093" x="3028950" y="1776413"/>
          <p14:tracePt t="8100" x="3000375" y="1776413"/>
          <p14:tracePt t="8111" x="2986088" y="1776413"/>
          <p14:tracePt t="8128" x="2947988" y="1776413"/>
          <p14:tracePt t="8144" x="2924175" y="1776413"/>
          <p14:tracePt t="8161" x="2909888" y="1776413"/>
          <p14:tracePt t="8178" x="2905125" y="1776413"/>
          <p14:tracePt t="8211" x="2890838" y="1771650"/>
          <p14:tracePt t="8244" x="2890838" y="1766888"/>
          <p14:tracePt t="8350" x="2895600" y="1766888"/>
          <p14:tracePt t="8357" x="2905125" y="1766888"/>
          <p14:tracePt t="8365" x="2928938" y="1766888"/>
          <p14:tracePt t="8378" x="2976563" y="1766888"/>
          <p14:tracePt t="8394" x="3209925" y="1785938"/>
          <p14:tracePt t="8411" x="3390900" y="1800225"/>
          <p14:tracePt t="8428" x="3581400" y="1809750"/>
          <p14:tracePt t="8445" x="3781425" y="1838325"/>
          <p14:tracePt t="8461" x="3876675" y="1852613"/>
          <p14:tracePt t="8478" x="3948113" y="1862138"/>
          <p14:tracePt t="8494" x="3990975" y="1866900"/>
          <p14:tracePt t="8511" x="4014788" y="1866900"/>
          <p14:tracePt t="8527" x="4024313" y="1866900"/>
          <p14:tracePt t="8544" x="4029075" y="1866900"/>
          <p14:tracePt t="8561" x="4033838" y="1866900"/>
          <p14:tracePt t="8577" x="4043363" y="1866900"/>
          <p14:tracePt t="8630" x="4038600" y="1871663"/>
          <p14:tracePt t="8637" x="4024313" y="1876425"/>
          <p14:tracePt t="8644" x="3986213" y="1890713"/>
          <p14:tracePt t="8661" x="3848100" y="1924050"/>
          <p14:tracePt t="8678" x="3648075" y="1943100"/>
          <p14:tracePt t="8694" x="3371850" y="1943100"/>
          <p14:tracePt t="8711" x="3162300" y="1928813"/>
          <p14:tracePt t="8728" x="3005138" y="1919288"/>
          <p14:tracePt t="8744" x="2900363" y="1905000"/>
          <p14:tracePt t="8761" x="2747963" y="1866900"/>
          <p14:tracePt t="8778" x="2652713" y="1833563"/>
          <p14:tracePt t="8794" x="2576513" y="1804988"/>
          <p14:tracePt t="8811" x="2519363" y="1776413"/>
          <p14:tracePt t="8827" x="2486025" y="1752600"/>
          <p14:tracePt t="8844" x="2471738" y="1743075"/>
          <p14:tracePt t="8861" x="2462213" y="1738313"/>
          <p14:tracePt t="8878" x="2452688" y="1733550"/>
          <p14:tracePt t="8894" x="2447925" y="1733550"/>
          <p14:tracePt t="9349" x="2443163" y="1728788"/>
          <p14:tracePt t="9613" x="2462213" y="1724025"/>
          <p14:tracePt t="9624" x="2500313" y="1714500"/>
          <p14:tracePt t="9628" x="2557463" y="1714500"/>
          <p14:tracePt t="9644" x="2681288" y="1700213"/>
          <p14:tracePt t="9661" x="2847975" y="1700213"/>
          <p14:tracePt t="9678" x="3067050" y="1700213"/>
          <p14:tracePt t="9711" x="3619500" y="1728788"/>
          <p14:tracePt t="9744" x="4167188" y="1800225"/>
          <p14:tracePt t="9761" x="4567238" y="1852613"/>
          <p14:tracePt t="9778" x="4852988" y="1871663"/>
          <p14:tracePt t="9794" x="5043488" y="1890713"/>
          <p14:tracePt t="9811" x="5324475" y="1919288"/>
          <p14:tracePt t="9828" x="5438775" y="1924050"/>
          <p14:tracePt t="9844" x="5472113" y="1924050"/>
          <p14:tracePt t="9861" x="5495925" y="1924050"/>
          <p14:tracePt t="10039" x="5562600" y="1924050"/>
          <p14:tracePt t="10046" x="5638800" y="1924050"/>
          <p14:tracePt t="10054" x="5719763" y="1924050"/>
          <p14:tracePt t="10061" x="5772150" y="1924050"/>
          <p14:tracePt t="10077" x="5895975" y="1924050"/>
          <p14:tracePt t="10094" x="6019800" y="1924050"/>
          <p14:tracePt t="10111" x="6119813" y="1924050"/>
          <p14:tracePt t="10128" x="6181725" y="1924050"/>
          <p14:tracePt t="10144" x="6205538" y="1924050"/>
          <p14:tracePt t="10162" x="6215063" y="1924050"/>
          <p14:tracePt t="10178" x="6219825" y="1924050"/>
          <p14:tracePt t="10211" x="6157913" y="1952625"/>
          <p14:tracePt t="10227" x="5995988" y="1985963"/>
          <p14:tracePt t="10244" x="5667375" y="2005013"/>
          <p14:tracePt t="10261" x="5476875" y="2005013"/>
          <p14:tracePt t="10278" x="5319713" y="1985963"/>
          <p14:tracePt t="10294" x="5200650" y="1952625"/>
          <p14:tracePt t="10311" x="5119688" y="1871663"/>
          <p14:tracePt t="10328" x="5095875" y="1762125"/>
          <p14:tracePt t="10344" x="5124450" y="1657350"/>
          <p14:tracePt t="10362" x="5219700" y="1547813"/>
          <p14:tracePt t="10378" x="5329238" y="1504950"/>
          <p14:tracePt t="10394" x="5486400" y="1485900"/>
          <p14:tracePt t="10411" x="5634038" y="1500188"/>
          <p14:tracePt t="10428" x="5738813" y="1533525"/>
          <p14:tracePt t="10444" x="5824538" y="1590675"/>
          <p14:tracePt t="10461" x="5857875" y="1638300"/>
          <p14:tracePt t="10477" x="5881688" y="1676400"/>
          <p14:tracePt t="10494" x="5900738" y="1714500"/>
          <p14:tracePt t="10511" x="5905500" y="1724025"/>
          <p14:tracePt t="10527" x="5910263" y="1728788"/>
          <p14:tracePt t="10544" x="5910263" y="1733550"/>
          <p14:tracePt t="10561" x="5910263" y="1738313"/>
          <p14:tracePt t="10621" x="5910263" y="1743075"/>
          <p14:tracePt t="10671" x="5910263" y="1747838"/>
          <p14:tracePt t="10687" x="5910263" y="1752600"/>
          <p14:tracePt t="10692" x="5905500" y="1752600"/>
          <p14:tracePt t="10700" x="5891213" y="1766888"/>
          <p14:tracePt t="10711" x="5848350" y="1785938"/>
          <p14:tracePt t="10727" x="5643563" y="1843088"/>
          <p14:tracePt t="10744" x="5167313" y="1933575"/>
          <p14:tracePt t="10761" x="4795838" y="2005013"/>
          <p14:tracePt t="10778" x="4314825" y="2081213"/>
          <p14:tracePt t="10795" x="3690938" y="2157413"/>
          <p14:tracePt t="10811" x="3367088" y="2166938"/>
          <p14:tracePt t="10828" x="3143250" y="2162175"/>
          <p14:tracePt t="10844" x="2952750" y="2128838"/>
          <p14:tracePt t="10861" x="2757488" y="2095500"/>
          <p14:tracePt t="10878" x="2705100" y="2071688"/>
          <p14:tracePt t="10894" x="2671763" y="2066925"/>
          <p14:tracePt t="10911" x="2647950" y="2057400"/>
          <p14:tracePt t="10927" x="2633663" y="2057400"/>
          <p14:tracePt t="10944" x="2628900" y="2057400"/>
          <p14:tracePt t="11163" x="2524125" y="2057400"/>
          <p14:tracePt t="11170" x="2343150" y="2057400"/>
          <p14:tracePt t="11177" x="2205038" y="2057400"/>
          <p14:tracePt t="11194" x="1985963" y="2057400"/>
          <p14:tracePt t="11211" x="1785938" y="2057400"/>
          <p14:tracePt t="11228" x="1628775" y="2057400"/>
          <p14:tracePt t="11244" x="1495425" y="2057400"/>
          <p14:tracePt t="11261" x="1414463" y="2057400"/>
          <p14:tracePt t="11278" x="1333500" y="2057400"/>
          <p14:tracePt t="11295" x="1219200" y="2057400"/>
          <p14:tracePt t="11311" x="1162050" y="2057400"/>
          <p14:tracePt t="11327" x="1104900" y="2057400"/>
          <p14:tracePt t="11344" x="1052513" y="2057400"/>
          <p14:tracePt t="11361" x="981075" y="2057400"/>
          <p14:tracePt t="11377" x="942975" y="2043113"/>
          <p14:tracePt t="11394" x="919163" y="2043113"/>
          <p14:tracePt t="11411" x="904875" y="2043113"/>
          <p14:tracePt t="11428" x="895350" y="2043113"/>
          <p14:tracePt t="11507" x="900113" y="2043113"/>
          <p14:tracePt t="11515" x="909638" y="2043113"/>
          <p14:tracePt t="11527" x="928688" y="2043113"/>
          <p14:tracePt t="11544" x="1000125" y="2043113"/>
          <p14:tracePt t="11561" x="1081088" y="2052638"/>
          <p14:tracePt t="11577" x="1162050" y="2052638"/>
          <p14:tracePt t="11594" x="1252538" y="2052638"/>
          <p14:tracePt t="11611" x="1366838" y="2052638"/>
          <p14:tracePt t="11627" x="1443038" y="2052638"/>
          <p14:tracePt t="11644" x="1557338" y="2071688"/>
          <p14:tracePt t="11661" x="1671638" y="2085975"/>
          <p14:tracePt t="11677" x="1800225" y="2100263"/>
          <p14:tracePt t="11694" x="1885950" y="2119313"/>
          <p14:tracePt t="11711" x="1995488" y="2124075"/>
          <p14:tracePt t="11728" x="2114550" y="2143125"/>
          <p14:tracePt t="11744" x="2262188" y="2166938"/>
          <p14:tracePt t="11761" x="2333625" y="2181225"/>
          <p14:tracePt t="11778" x="2395538" y="2185988"/>
          <p14:tracePt t="11794" x="2481263" y="2200275"/>
          <p14:tracePt t="11811" x="2524125" y="2205038"/>
          <p14:tracePt t="11827" x="2562225" y="2205038"/>
          <p14:tracePt t="11844" x="2581275" y="2205038"/>
          <p14:tracePt t="11861" x="2590800" y="2205038"/>
          <p14:tracePt t="11877" x="2600325" y="2205038"/>
          <p14:tracePt t="11894" x="2605088" y="2205038"/>
          <p14:tracePt t="12448" x="2657475" y="2205038"/>
          <p14:tracePt t="12455" x="2724150" y="2205038"/>
          <p14:tracePt t="12463" x="2790825" y="2205038"/>
          <p14:tracePt t="12477" x="2928938" y="2195513"/>
          <p14:tracePt t="12494" x="3062288" y="2185988"/>
          <p14:tracePt t="12511" x="3195638" y="2185988"/>
          <p14:tracePt t="12544" x="3552825" y="2176463"/>
          <p14:tracePt t="12577" x="3800475" y="2176463"/>
          <p14:tracePt t="12594" x="3962400" y="2162175"/>
          <p14:tracePt t="12611" x="4029075" y="2152650"/>
          <p14:tracePt t="12627" x="4090988" y="2147888"/>
          <p14:tracePt t="12644" x="4162425" y="2138363"/>
          <p14:tracePt t="12660" x="4300538" y="2133600"/>
          <p14:tracePt t="12677" x="4391025" y="2133600"/>
          <p14:tracePt t="12694" x="4457700" y="2124075"/>
          <p14:tracePt t="12711" x="4510088" y="2119313"/>
          <p14:tracePt t="12727" x="4586288" y="2105025"/>
          <p14:tracePt t="12744" x="4624388" y="2090738"/>
          <p14:tracePt t="12761" x="4657725" y="2085975"/>
          <p14:tracePt t="12778" x="4695825" y="2076450"/>
          <p14:tracePt t="12794" x="4710113" y="2071688"/>
          <p14:tracePt t="12811" x="4714875" y="2062163"/>
          <p14:tracePt t="12827" x="4724400" y="2062163"/>
          <p14:tracePt t="12844" x="4724400" y="2043113"/>
          <p14:tracePt t="12861" x="4700588" y="1995488"/>
          <p14:tracePt t="12877" x="4667250" y="1947863"/>
          <p14:tracePt t="12894" x="4576763" y="1876425"/>
          <p14:tracePt t="12910" x="4262438" y="1743075"/>
          <p14:tracePt t="12927" x="4071938" y="1695450"/>
          <p14:tracePt t="12944" x="3833813" y="1666875"/>
          <p14:tracePt t="12961" x="3624263" y="1647825"/>
          <p14:tracePt t="12977" x="3348038" y="1652588"/>
          <p14:tracePt t="12994" x="3176588" y="1671638"/>
          <p14:tracePt t="13011" x="3062288" y="1695450"/>
          <p14:tracePt t="13028" x="2990850" y="1719263"/>
          <p14:tracePt t="13044" x="2914650" y="1757363"/>
          <p14:tracePt t="13061" x="2886075" y="1781175"/>
          <p14:tracePt t="13077" x="2867025" y="1814513"/>
          <p14:tracePt t="13094" x="2847975" y="1862138"/>
          <p14:tracePt t="13111" x="2847975" y="1909763"/>
          <p14:tracePt t="13127" x="2876550" y="1947863"/>
          <p14:tracePt t="13144" x="2933700" y="2000250"/>
          <p14:tracePt t="13161" x="3190875" y="2100263"/>
          <p14:tracePt t="13177" x="3357563" y="2124075"/>
          <p14:tracePt t="13194" x="3567113" y="2143125"/>
          <p14:tracePt t="13197" x="3681413" y="2143125"/>
          <p14:tracePt t="13211" x="3776663" y="2143125"/>
          <p14:tracePt t="13227" x="4081463" y="2124075"/>
          <p14:tracePt t="13244" x="4257675" y="2095500"/>
          <p14:tracePt t="13260" x="4386263" y="2076450"/>
          <p14:tracePt t="13277" x="4524375" y="2047875"/>
          <p14:tracePt t="13294" x="4562475" y="2043113"/>
          <p14:tracePt t="13311" x="4586288" y="2038350"/>
          <p14:tracePt t="13327" x="4591050" y="2038350"/>
          <p14:tracePt t="13344" x="4595813" y="2038350"/>
          <p14:tracePt t="13366" x="4591050" y="2038350"/>
          <p14:tracePt t="13377" x="4572000" y="2038350"/>
          <p14:tracePt t="13394" x="4471988" y="2038350"/>
          <p14:tracePt t="13410" x="4452938" y="2038350"/>
          <p14:tracePt t="14909" x="4391025" y="2047875"/>
          <p14:tracePt t="14916" x="4291013" y="2076450"/>
          <p14:tracePt t="14927" x="4162425" y="2105025"/>
          <p14:tracePt t="14945" x="3938588" y="2143125"/>
          <p14:tracePt t="14961" x="3490913" y="2214563"/>
          <p14:tracePt t="14978" x="3224213" y="2257425"/>
          <p14:tracePt t="15011" x="2533650" y="2319338"/>
          <p14:tracePt t="15044" x="2176463" y="2338388"/>
          <p14:tracePt t="15061" x="2062163" y="2352675"/>
          <p14:tracePt t="15077" x="1914525" y="2352675"/>
          <p14:tracePt t="15094" x="1847850" y="2352675"/>
          <p14:tracePt t="15110" x="1804988" y="2352675"/>
          <p14:tracePt t="15127" x="1776413" y="2352675"/>
          <p14:tracePt t="15143" x="1752600" y="2352675"/>
          <p14:tracePt t="15160" x="1743075" y="2352675"/>
          <p14:tracePt t="15177" x="1738313" y="2352675"/>
          <p14:tracePt t="15407" x="1657350" y="2357438"/>
          <p14:tracePt t="15416" x="1533525" y="2366963"/>
          <p14:tracePt t="15428" x="1423988" y="2376488"/>
          <p14:tracePt t="15444" x="1081088" y="2395538"/>
          <p14:tracePt t="15460" x="881063" y="2405063"/>
          <p14:tracePt t="15477" x="757238" y="2400300"/>
          <p14:tracePt t="15494" x="685800" y="2395538"/>
          <p14:tracePt t="15510" x="623888" y="2371725"/>
          <p14:tracePt t="15527" x="585788" y="2266950"/>
          <p14:tracePt t="15544" x="566738" y="2128838"/>
          <p14:tracePt t="15560" x="600075" y="1947863"/>
          <p14:tracePt t="15578" x="709613" y="1685925"/>
          <p14:tracePt t="15594" x="771525" y="1595438"/>
          <p14:tracePt t="15610" x="904875" y="1524000"/>
          <p14:tracePt t="15627" x="1047750" y="1476375"/>
          <p14:tracePt t="15644" x="1109663" y="1476375"/>
          <p14:tracePt t="15660" x="1147763" y="1500188"/>
          <p14:tracePt t="15677" x="1190625" y="1562100"/>
          <p14:tracePt t="15694" x="1238250" y="1695450"/>
          <p14:tracePt t="15710" x="1243013" y="1752600"/>
          <p14:tracePt t="15727" x="1243013" y="1833563"/>
          <p14:tracePt t="15744" x="1219200" y="1909763"/>
          <p14:tracePt t="15760" x="1190625" y="1981200"/>
          <p14:tracePt t="15777" x="1185863" y="1995488"/>
          <p14:tracePt t="15794" x="1181100" y="2005013"/>
          <p14:tracePt t="15811" x="1181100" y="2009775"/>
          <p14:tracePt t="16392" x="1266825" y="2019300"/>
          <p14:tracePt t="16400" x="1395413" y="2038350"/>
          <p14:tracePt t="16410" x="1585913" y="2062163"/>
          <p14:tracePt t="16428" x="2000250" y="2138363"/>
          <p14:tracePt t="16444" x="2471738" y="2205038"/>
          <p14:tracePt t="16461" x="2724150" y="2224088"/>
          <p14:tracePt t="16494" x="3224213" y="2281238"/>
          <p14:tracePt t="16527" x="3681413" y="2447925"/>
          <p14:tracePt t="16544" x="3824288" y="2500313"/>
          <p14:tracePt t="16561" x="3924300" y="2543175"/>
          <p14:tracePt t="16577" x="3948113" y="2557463"/>
          <p14:tracePt t="16594" x="3957638" y="2557463"/>
          <p14:tracePt t="16610" x="3962400" y="2557463"/>
          <p14:tracePt t="16811" x="4019550" y="2547938"/>
          <p14:tracePt t="16818" x="4086225" y="2528888"/>
          <p14:tracePt t="16827" x="4157663" y="2509838"/>
          <p14:tracePt t="16844" x="4271963" y="2476500"/>
          <p14:tracePt t="16861" x="4433888" y="2471738"/>
          <p14:tracePt t="16877" x="4505325" y="2471738"/>
          <p14:tracePt t="16894" x="4552950" y="2486025"/>
          <p14:tracePt t="16910" x="4576763" y="2490788"/>
          <p14:tracePt t="16927" x="4600575" y="2500313"/>
          <p14:tracePt t="16944" x="4619625" y="2505075"/>
          <p14:tracePt t="16960" x="4624388" y="2505075"/>
          <p14:tracePt t="16977" x="4629150" y="2505075"/>
          <p14:tracePt t="16994" x="4633913" y="2505075"/>
          <p14:tracePt t="17027" x="4633913" y="2509838"/>
          <p14:tracePt t="17044" x="4557713" y="2514600"/>
          <p14:tracePt t="17060" x="4291013" y="2533650"/>
          <p14:tracePt t="17077" x="4048125" y="2543175"/>
          <p14:tracePt t="17094" x="3838575" y="2552700"/>
          <p14:tracePt t="17111" x="3662363" y="2562225"/>
          <p14:tracePt t="17127" x="3419475" y="2562225"/>
          <p14:tracePt t="17144" x="3338513" y="2562225"/>
          <p14:tracePt t="17160" x="3300413" y="2562225"/>
          <p14:tracePt t="17177" x="3286125" y="2562225"/>
          <p14:tracePt t="17194" x="3276600" y="2562225"/>
          <p14:tracePt t="17222" x="3281363" y="2562225"/>
          <p14:tracePt t="17229" x="3295650" y="2552700"/>
          <p14:tracePt t="17243" x="3376613" y="2547938"/>
          <p14:tracePt t="17260" x="3476625" y="2538413"/>
          <p14:tracePt t="17277" x="3609975" y="2538413"/>
          <p14:tracePt t="17294" x="3767138" y="2538413"/>
          <p14:tracePt t="17310" x="3981450" y="2543175"/>
          <p14:tracePt t="17327" x="4081463" y="2543175"/>
          <p14:tracePt t="17344" x="4171950" y="2543175"/>
          <p14:tracePt t="17361" x="4262438" y="2543175"/>
          <p14:tracePt t="17377" x="4305300" y="2543175"/>
          <p14:tracePt t="17394" x="4348163" y="2543175"/>
          <p14:tracePt t="17410" x="4376738" y="2543175"/>
          <p14:tracePt t="17427" x="4419600" y="2547938"/>
          <p14:tracePt t="17444" x="4438650" y="2547938"/>
          <p14:tracePt t="17460" x="4462463" y="2547938"/>
          <p14:tracePt t="17477" x="4481513" y="2547938"/>
          <p14:tracePt t="17494" x="4514850" y="2547938"/>
          <p14:tracePt t="17510" x="4533900" y="2547938"/>
          <p14:tracePt t="17527" x="4572000" y="2547938"/>
          <p14:tracePt t="17544" x="4605338" y="2547938"/>
          <p14:tracePt t="17560" x="4638675" y="2547938"/>
          <p14:tracePt t="17577" x="4652963" y="2547938"/>
          <p14:tracePt t="17594" x="4657725" y="2547938"/>
          <p14:tracePt t="17610" x="4667250" y="2547938"/>
          <p14:tracePt t="17627" x="4672013" y="2547938"/>
          <p14:tracePt t="17678" x="4662488" y="2547938"/>
          <p14:tracePt t="17685" x="4643438" y="2562225"/>
          <p14:tracePt t="17693" x="4619625" y="2566988"/>
          <p14:tracePt t="17710" x="4543425" y="2590800"/>
          <p14:tracePt t="17728" x="4419600" y="2605088"/>
          <p14:tracePt t="17744" x="4238625" y="2624138"/>
          <p14:tracePt t="17760" x="4148138" y="2628900"/>
          <p14:tracePt t="17777" x="4076700" y="2628900"/>
          <p14:tracePt t="17794" x="4024313" y="2628900"/>
          <p14:tracePt t="17810" x="4000500" y="2628900"/>
          <p14:tracePt t="17827" x="3986213" y="2628900"/>
          <p14:tracePt t="17843" x="3981450" y="2628900"/>
          <p14:tracePt t="17860" x="3971925" y="2628900"/>
          <p14:tracePt t="17877" x="3967163" y="2628900"/>
          <p14:tracePt t="17893" x="3957638" y="2628900"/>
          <p14:tracePt t="17910" x="3938588" y="2628900"/>
          <p14:tracePt t="17927" x="3843338" y="2628900"/>
          <p14:tracePt t="17944" x="3771900" y="2628900"/>
          <p14:tracePt t="17960" x="3700463" y="2633663"/>
          <p14:tracePt t="17977" x="3633788" y="2633663"/>
          <p14:tracePt t="17993" x="3548063" y="2638425"/>
          <p14:tracePt t="18010" x="3505200" y="2652713"/>
          <p14:tracePt t="18027" x="3476625" y="2652713"/>
          <p14:tracePt t="18044" x="3452813" y="2657475"/>
          <p14:tracePt t="18060" x="3443288" y="2662238"/>
          <p14:tracePt t="18077" x="3419475" y="2671763"/>
          <p14:tracePt t="18094" x="3395663" y="2681288"/>
          <p14:tracePt t="18110" x="3348038" y="2695575"/>
          <p14:tracePt t="18127" x="3314700" y="2714625"/>
          <p14:tracePt t="18143" x="3276600" y="2733675"/>
          <p14:tracePt t="18160" x="3243263" y="2752725"/>
          <p14:tracePt t="18177" x="3190875" y="2781300"/>
          <p14:tracePt t="18193" x="3157538" y="2800350"/>
          <p14:tracePt t="18210" x="3128963" y="2819400"/>
          <p14:tracePt t="18227" x="3086100" y="2843213"/>
          <p14:tracePt t="18244" x="3062288" y="2852738"/>
          <p14:tracePt t="18260" x="3043238" y="2862263"/>
          <p14:tracePt t="18277" x="3019425" y="2867025"/>
          <p14:tracePt t="18294" x="2990850" y="2876550"/>
          <p14:tracePt t="18310" x="2971800" y="2876550"/>
          <p14:tracePt t="18327" x="2962275" y="2881313"/>
          <p14:tracePt t="18343" x="2943225" y="2886075"/>
          <p14:tracePt t="18360" x="2909888" y="2900363"/>
          <p14:tracePt t="18377" x="2886075" y="2905125"/>
          <p14:tracePt t="18393" x="2857500" y="2909888"/>
          <p14:tracePt t="18410" x="2833688" y="2919413"/>
          <p14:tracePt t="18427" x="2800350" y="2919413"/>
          <p14:tracePt t="18443" x="2781300" y="2919413"/>
          <p14:tracePt t="18460" x="2771775" y="2919413"/>
          <p14:tracePt t="18477" x="2762250" y="2919413"/>
          <p14:tracePt t="18493" x="2752725" y="2919413"/>
          <p14:tracePt t="18614" x="2757488" y="2919413"/>
          <p14:tracePt t="18625" x="2795588" y="2933700"/>
          <p14:tracePt t="18632" x="2819400" y="2933700"/>
          <p14:tracePt t="18643" x="2852738" y="2938463"/>
          <p14:tracePt t="18661" x="3000375" y="2938463"/>
          <p14:tracePt t="18677" x="3124200" y="2928938"/>
          <p14:tracePt t="18694" x="3243263" y="2905125"/>
          <p14:tracePt t="18710" x="3333750" y="2895600"/>
          <p14:tracePt t="18727" x="3481388" y="2886075"/>
          <p14:tracePt t="18743" x="3571875" y="2886075"/>
          <p14:tracePt t="18760" x="3652838" y="2886075"/>
          <p14:tracePt t="18777" x="3700463" y="2886075"/>
          <p14:tracePt t="18795" x="3762375" y="2886075"/>
          <p14:tracePt t="18810" x="3790950" y="2886075"/>
          <p14:tracePt t="18827" x="3810000" y="2886075"/>
          <p14:tracePt t="18844" x="3824288" y="2886075"/>
          <p14:tracePt t="18860" x="3833813" y="2886075"/>
          <p14:tracePt t="18877" x="3838575" y="2886075"/>
          <p14:tracePt t="18894" x="3843338" y="2886075"/>
          <p14:tracePt t="18910" x="3848100" y="2886075"/>
          <p14:tracePt t="18992" x="3852863" y="2886075"/>
          <p14:tracePt t="19007" x="3857625" y="2886075"/>
          <p14:tracePt t="19014" x="3862388" y="2886075"/>
          <p14:tracePt t="19027" x="3871913" y="2886075"/>
          <p14:tracePt t="21533" x="3905250" y="2852738"/>
          <p14:tracePt t="21540" x="3943350" y="2809875"/>
          <p14:tracePt t="21547" x="3971925" y="2781300"/>
          <p14:tracePt t="21560" x="4005263" y="2757488"/>
          <p14:tracePt t="21577" x="4076700" y="2709863"/>
          <p14:tracePt t="21593" x="4114800" y="2700338"/>
          <p14:tracePt t="21627" x="4181475" y="2681288"/>
          <p14:tracePt t="21660" x="4300538" y="2662238"/>
          <p14:tracePt t="21677" x="4357688" y="2662238"/>
          <p14:tracePt t="21693" x="4433888" y="2657475"/>
          <p14:tracePt t="21710" x="4476750" y="2647950"/>
          <p14:tracePt t="21727" x="4514850" y="2638425"/>
          <p14:tracePt t="21744" x="4533900" y="2633663"/>
          <p14:tracePt t="21760" x="4557713" y="2624138"/>
          <p14:tracePt t="21776" x="4567238" y="2624138"/>
          <p14:tracePt t="21810" x="4562475" y="2619375"/>
          <p14:tracePt t="21827" x="4386263" y="2590800"/>
          <p14:tracePt t="21843" x="4195763" y="2552700"/>
          <p14:tracePt t="21860" x="3948113" y="2524125"/>
          <p14:tracePt t="21877" x="3662363" y="2514600"/>
          <p14:tracePt t="21893" x="3495675" y="2519363"/>
          <p14:tracePt t="21910" x="3348038" y="2543175"/>
          <p14:tracePt t="21926" x="3252788" y="2562225"/>
          <p14:tracePt t="21944" x="3176588" y="2571750"/>
          <p14:tracePt t="21960" x="3157538" y="2576513"/>
          <p14:tracePt t="21977" x="3138488" y="2576513"/>
          <p14:tracePt t="21994" x="3128963" y="2576513"/>
          <p14:tracePt t="22011" x="3119438" y="2576513"/>
          <p14:tracePt t="22027" x="3114675" y="2576513"/>
          <p14:tracePt t="22043" x="3109913" y="2576513"/>
          <p14:tracePt t="22077" x="3105150" y="2576513"/>
          <p14:tracePt t="22195" x="3114675" y="2576513"/>
          <p14:tracePt t="22201" x="3133725" y="2576513"/>
          <p14:tracePt t="22210" x="3176588" y="2576513"/>
          <p14:tracePt t="22227" x="3290888" y="2576513"/>
          <p14:tracePt t="22243" x="3405188" y="2557463"/>
          <p14:tracePt t="22260" x="3619500" y="2543175"/>
          <p14:tracePt t="22276" x="3776663" y="2514600"/>
          <p14:tracePt t="22293" x="3910013" y="2505075"/>
          <p14:tracePt t="22310" x="4029075" y="2490788"/>
          <p14:tracePt t="22327" x="4195763" y="2471738"/>
          <p14:tracePt t="22343" x="4300538" y="2466975"/>
          <p14:tracePt t="22360" x="4381500" y="2457450"/>
          <p14:tracePt t="22377" x="4481513" y="2443163"/>
          <p14:tracePt t="22393" x="4529138" y="2433638"/>
          <p14:tracePt t="22410" x="4581525" y="2424113"/>
          <p14:tracePt t="22426" x="4633913" y="2419350"/>
          <p14:tracePt t="22443" x="4691063" y="2405063"/>
          <p14:tracePt t="22460" x="4714875" y="2400300"/>
          <p14:tracePt t="22477" x="4738688" y="2400300"/>
          <p14:tracePt t="22493" x="4757738" y="2400300"/>
          <p14:tracePt t="22510" x="4767263" y="2400300"/>
          <p14:tracePt t="22526" x="4776788" y="2400300"/>
          <p14:tracePt t="22543" x="4781550" y="2400300"/>
          <p14:tracePt t="22560" x="4786313" y="2400300"/>
          <p14:tracePt t="22593" x="4776788" y="2400300"/>
          <p14:tracePt t="22610" x="4724400" y="2419350"/>
          <p14:tracePt t="22627" x="4581525" y="2452688"/>
          <p14:tracePt t="22643" x="4433888" y="2466975"/>
          <p14:tracePt t="22660" x="4267200" y="2495550"/>
          <p14:tracePt t="22677" x="4119563" y="2514600"/>
          <p14:tracePt t="22693" x="3890963" y="2547938"/>
          <p14:tracePt t="22710" x="3714750" y="2566988"/>
          <p14:tracePt t="22726" x="3590925" y="2571750"/>
          <p14:tracePt t="22743" x="3467100" y="2571750"/>
          <p14:tracePt t="22760" x="3252788" y="2571750"/>
          <p14:tracePt t="22776" x="3133725" y="2571750"/>
          <p14:tracePt t="22793" x="3019425" y="2571750"/>
          <p14:tracePt t="22810" x="2843213" y="2571750"/>
          <p14:tracePt t="22827" x="2728913" y="2571750"/>
          <p14:tracePt t="22843" x="2633663" y="2562225"/>
          <p14:tracePt t="22860" x="2562225" y="2557463"/>
          <p14:tracePt t="22877" x="2462213" y="2557463"/>
          <p14:tracePt t="22893" x="2390775" y="2547938"/>
          <p14:tracePt t="22910" x="2343150" y="2547938"/>
          <p14:tracePt t="22926" x="2300288" y="2547938"/>
          <p14:tracePt t="22943" x="2266950" y="2547938"/>
          <p14:tracePt t="22960" x="2262188" y="2547938"/>
          <p14:tracePt t="22977" x="2252663" y="2547938"/>
          <p14:tracePt t="23017" x="2257425" y="2543175"/>
          <p14:tracePt t="23028" x="2281238" y="2543175"/>
          <p14:tracePt t="23043" x="2338388" y="2538413"/>
          <p14:tracePt t="23060" x="2524125" y="2509838"/>
          <p14:tracePt t="23076" x="2681288" y="2495550"/>
          <p14:tracePt t="23093" x="2828925" y="2466975"/>
          <p14:tracePt t="23110" x="2986088" y="2443163"/>
          <p14:tracePt t="23126" x="3267075" y="2424113"/>
          <p14:tracePt t="23143" x="3419475" y="2414588"/>
          <p14:tracePt t="23160" x="3586163" y="2414588"/>
          <p14:tracePt t="23177" x="3733800" y="2405063"/>
          <p14:tracePt t="23193" x="3914775" y="2395538"/>
          <p14:tracePt t="23210" x="4005263" y="2381250"/>
          <p14:tracePt t="23227" x="4090988" y="2366963"/>
          <p14:tracePt t="23244" x="4205288" y="2362200"/>
          <p14:tracePt t="23260" x="4267200" y="2362200"/>
          <p14:tracePt t="23277" x="4324350" y="2362200"/>
          <p14:tracePt t="23293" x="4367213" y="2362200"/>
          <p14:tracePt t="23310" x="4414838" y="2362200"/>
          <p14:tracePt t="23326" x="4448175" y="2352675"/>
          <p14:tracePt t="23343" x="4471988" y="2347913"/>
          <p14:tracePt t="23360" x="4495800" y="2338388"/>
          <p14:tracePt t="23376" x="4519613" y="2324100"/>
          <p14:tracePt t="23393" x="4529138" y="2324100"/>
          <p14:tracePt t="23410" x="4533900" y="2324100"/>
          <p14:tracePt t="23427" x="4543425" y="2324100"/>
          <p14:tracePt t="24618" x="4548188" y="2338388"/>
          <p14:tracePt t="24625" x="4552950" y="2347913"/>
          <p14:tracePt t="24633" x="4562475" y="2357438"/>
          <p14:tracePt t="24643" x="4567238" y="2371725"/>
          <p14:tracePt t="24660" x="4586288" y="2414588"/>
          <p14:tracePt t="24676" x="4605338" y="2514600"/>
          <p14:tracePt t="24710" x="4619625" y="2633663"/>
          <p14:tracePt t="24743" x="4619625" y="2714625"/>
          <p14:tracePt t="24760" x="4619625" y="2752725"/>
          <p14:tracePt t="24776" x="4619625" y="2795588"/>
          <p14:tracePt t="24793" x="4610100" y="2881313"/>
          <p14:tracePt t="24810" x="4605338" y="2938463"/>
          <p14:tracePt t="24826" x="4595813" y="2981325"/>
          <p14:tracePt t="24843" x="4591050" y="3009900"/>
          <p14:tracePt t="24859" x="4581525" y="3052763"/>
          <p14:tracePt t="24876" x="4572000" y="3076575"/>
          <p14:tracePt t="24893" x="4572000" y="3090863"/>
          <p14:tracePt t="24909" x="4572000" y="3100388"/>
          <p14:tracePt t="24926" x="4572000" y="3109913"/>
          <p14:tracePt t="24943" x="4572000" y="3114675"/>
          <p14:tracePt t="24960" x="4562475" y="3119438"/>
          <p14:tracePt t="24977" x="4552950" y="3133725"/>
          <p14:tracePt t="24993" x="4548188" y="3148013"/>
          <p14:tracePt t="25010" x="4533900" y="3171825"/>
          <p14:tracePt t="25026" x="4510088" y="3195638"/>
          <p14:tracePt t="25043" x="4471988" y="3228975"/>
          <p14:tracePt t="25060" x="4443413" y="3252788"/>
          <p14:tracePt t="25076" x="4405313" y="3276600"/>
          <p14:tracePt t="25093" x="4357688" y="3309938"/>
          <p14:tracePt t="25110" x="4276725" y="3352800"/>
          <p14:tracePt t="25126" x="4219575" y="3381375"/>
          <p14:tracePt t="25143" x="4148138" y="3405188"/>
          <p14:tracePt t="25161" x="3995738" y="3419475"/>
          <p14:tracePt t="25176" x="3895725" y="3433763"/>
          <p14:tracePt t="25193" x="3814763" y="3443288"/>
          <p14:tracePt t="25210" x="3743325" y="3448050"/>
          <p14:tracePt t="25227" x="3648075" y="3448050"/>
          <p14:tracePt t="25243" x="3590925" y="3448050"/>
          <p14:tracePt t="25260" x="3529013" y="3433763"/>
          <p14:tracePt t="25276" x="3476625" y="3419475"/>
          <p14:tracePt t="25293" x="3405188" y="3395663"/>
          <p14:tracePt t="25309" x="3376613" y="3376613"/>
          <p14:tracePt t="25326" x="3338513" y="3362325"/>
          <p14:tracePt t="25343" x="3314700" y="3338513"/>
          <p14:tracePt t="25359" x="3276600" y="3290888"/>
          <p14:tracePt t="25376" x="3257550" y="3262313"/>
          <p14:tracePt t="25393" x="3248025" y="3233738"/>
          <p14:tracePt t="25410" x="3243263" y="3195638"/>
          <p14:tracePt t="25426" x="3243263" y="3071813"/>
          <p14:tracePt t="25443" x="3267075" y="2967038"/>
          <p14:tracePt t="25460" x="3300413" y="2881313"/>
          <p14:tracePt t="25476" x="3348038" y="2805113"/>
          <p14:tracePt t="25493" x="3414713" y="2762250"/>
          <p14:tracePt t="25510" x="3490913" y="2728913"/>
          <p14:tracePt t="25526" x="3552825" y="2709863"/>
          <p14:tracePt t="25543" x="3629025" y="2705100"/>
          <p14:tracePt t="25559" x="3671888" y="2709863"/>
          <p14:tracePt t="25576" x="3719513" y="2738438"/>
          <p14:tracePt t="25595" x="3757613" y="2762250"/>
          <p14:tracePt t="25610" x="3814763" y="2847975"/>
          <p14:tracePt t="25626" x="3843338" y="2924175"/>
          <p14:tracePt t="25643" x="3857625" y="2971800"/>
          <p14:tracePt t="25660" x="3867150" y="3033713"/>
          <p14:tracePt t="25676" x="3867150" y="3086100"/>
          <p14:tracePt t="25694" x="3857625" y="3148013"/>
          <p14:tracePt t="25700" x="3857625" y="3171825"/>
          <p14:tracePt t="25710" x="3848100" y="3200400"/>
          <p14:tracePt t="25726" x="3819525" y="3267075"/>
          <p14:tracePt t="25743" x="3795713" y="3305175"/>
          <p14:tracePt t="25760" x="3771900" y="3338513"/>
          <p14:tracePt t="25776" x="3733800" y="3371850"/>
          <p14:tracePt t="25793" x="3662363" y="3400425"/>
          <p14:tracePt t="25809" x="3567113" y="3419475"/>
          <p14:tracePt t="25826" x="3495675" y="3414713"/>
          <p14:tracePt t="25843" x="3400425" y="3362325"/>
          <p14:tracePt t="25860" x="3352800" y="3305175"/>
          <p14:tracePt t="25876" x="3286125" y="3214688"/>
          <p14:tracePt t="25893" x="3257550" y="3157538"/>
          <p14:tracePt t="25910" x="3228975" y="3019425"/>
          <p14:tracePt t="25926" x="3228975" y="2905125"/>
          <p14:tracePt t="25943" x="3252788" y="2809875"/>
          <p14:tracePt t="25960" x="3281363" y="2752725"/>
          <p14:tracePt t="25976" x="3352800" y="2700338"/>
          <p14:tracePt t="25993" x="3429000" y="2671763"/>
          <p14:tracePt t="26010" x="3519488" y="2662238"/>
          <p14:tracePt t="26027" x="3581400" y="2671763"/>
          <p14:tracePt t="26043" x="3648075" y="2743200"/>
          <p14:tracePt t="26060" x="3695700" y="2833688"/>
          <p14:tracePt t="26076" x="3724275" y="2886075"/>
          <p14:tracePt t="26093" x="3743325" y="2952750"/>
          <p14:tracePt t="26109" x="3743325" y="2986088"/>
          <p14:tracePt t="26126" x="3743325" y="3014663"/>
          <p14:tracePt t="26143" x="3738563" y="3038475"/>
          <p14:tracePt t="26159" x="3733800" y="3057525"/>
          <p14:tracePt t="26176" x="3733800" y="3062288"/>
          <p14:tracePt t="26193" x="3733800" y="3071813"/>
          <p14:tracePt t="26210" x="3733800" y="3076575"/>
          <p14:tracePt t="26278" x="3733800" y="3081338"/>
          <p14:tracePt t="26600" x="3719513" y="3081338"/>
          <p14:tracePt t="26607" x="3686175" y="3081338"/>
          <p14:tracePt t="26615" x="3648075" y="3071813"/>
          <p14:tracePt t="26626" x="3600450" y="3052763"/>
          <p14:tracePt t="26643" x="3505200" y="2971800"/>
          <p14:tracePt t="26660" x="3343275" y="2771775"/>
          <p14:tracePt t="26693" x="3205163" y="2357438"/>
          <p14:tracePt t="26695" x="3186113" y="2266950"/>
          <p14:tracePt t="26727" x="3176588" y="1924050"/>
          <p14:tracePt t="26743" x="3190875" y="1785938"/>
          <p14:tracePt t="26760" x="3209925" y="1724025"/>
          <p14:tracePt t="26776" x="3243263" y="1690688"/>
          <p14:tracePt t="26793" x="3295650" y="1662113"/>
          <p14:tracePt t="26809" x="3348038" y="1657350"/>
          <p14:tracePt t="26826" x="3409950" y="1671638"/>
          <p14:tracePt t="26843" x="3500438" y="1766888"/>
          <p14:tracePt t="26860" x="3557588" y="1857375"/>
          <p14:tracePt t="26876" x="3605213" y="1943100"/>
          <p14:tracePt t="26893" x="3657600" y="2081213"/>
          <p14:tracePt t="26910" x="3671888" y="2276475"/>
          <p14:tracePt t="26926" x="3681413" y="2338388"/>
          <p14:tracePt t="26943" x="3681413" y="2386013"/>
          <p14:tracePt t="26960" x="3671888" y="2433638"/>
          <p14:tracePt t="26976" x="3657600" y="2495550"/>
          <p14:tracePt t="26993" x="3638550" y="2581275"/>
          <p14:tracePt t="27010" x="3624263" y="2652713"/>
          <p14:tracePt t="27028" x="3600450" y="2714625"/>
          <p14:tracePt t="27043" x="3595688" y="2733675"/>
          <p14:tracePt t="27060" x="3595688" y="2743200"/>
          <p14:tracePt t="27076" x="3595688" y="2752725"/>
          <p14:tracePt t="27093" x="3595688" y="2757488"/>
          <p14:tracePt t="27126" x="3595688" y="2762250"/>
          <p14:tracePt t="28944" x="3586163" y="2771775"/>
          <p14:tracePt t="28952" x="3571875" y="2781300"/>
          <p14:tracePt t="28967" x="3529013" y="2847975"/>
          <p14:tracePt t="28976" x="3505200" y="2890838"/>
          <p14:tracePt t="28994" x="3448050" y="2976563"/>
          <p14:tracePt t="29010" x="3390900" y="3067050"/>
          <p14:tracePt t="29026" x="3352800" y="3105150"/>
          <p14:tracePt t="29060" x="3295650" y="3181350"/>
          <p14:tracePt t="29093" x="3228975" y="3309938"/>
          <p14:tracePt t="29110" x="3200400" y="3371850"/>
          <p14:tracePt t="29126" x="3171825" y="3419475"/>
          <p14:tracePt t="29143" x="3143250" y="3481388"/>
          <p14:tracePt t="29159" x="3114675" y="3529013"/>
          <p14:tracePt t="29176" x="3095625" y="3567113"/>
          <p14:tracePt t="29193" x="3057525" y="3638550"/>
          <p14:tracePt t="29209" x="3028950" y="3705225"/>
          <p14:tracePt t="29226" x="3000375" y="3767138"/>
          <p14:tracePt t="29243" x="2976563" y="3814763"/>
          <p14:tracePt t="29259" x="2943225" y="3876675"/>
          <p14:tracePt t="29276" x="2928938" y="3914775"/>
          <p14:tracePt t="29293" x="2909888" y="3952875"/>
          <p14:tracePt t="29310" x="2895600" y="3990975"/>
          <p14:tracePt t="29326" x="2867025" y="4067175"/>
          <p14:tracePt t="29343" x="2852738" y="4119563"/>
          <p14:tracePt t="29359" x="2824163" y="4186238"/>
          <p14:tracePt t="29377" x="2800350" y="4257675"/>
          <p14:tracePt t="29393" x="2786063" y="4291013"/>
          <p14:tracePt t="29410" x="2781300" y="4319588"/>
          <p14:tracePt t="29426" x="2776538" y="4352925"/>
          <p14:tracePt t="29443" x="2771775" y="4376738"/>
          <p14:tracePt t="29459" x="2771775" y="4400550"/>
          <p14:tracePt t="29476" x="2771775" y="4405313"/>
          <p14:tracePt t="29493" x="2771775" y="4424363"/>
          <p14:tracePt t="29509" x="2767013" y="4443413"/>
          <p14:tracePt t="29526" x="2767013" y="4457700"/>
          <p14:tracePt t="29543" x="2767013" y="4471988"/>
          <p14:tracePt t="29559" x="2767013" y="4486275"/>
          <p14:tracePt t="29576" x="2767013" y="4495800"/>
          <p14:tracePt t="29593" x="2767013" y="4505325"/>
          <p14:tracePt t="29626" x="2776538" y="4505325"/>
          <p14:tracePt t="29642" x="2819400" y="4500563"/>
          <p14:tracePt t="29659" x="2890838" y="4467225"/>
          <p14:tracePt t="29676" x="2967038" y="4438650"/>
          <p14:tracePt t="29694" x="3124200" y="4391025"/>
          <p14:tracePt t="29709" x="3233738" y="4338638"/>
          <p14:tracePt t="29726" x="3338513" y="4305300"/>
          <p14:tracePt t="29742" x="3414713" y="4276725"/>
          <p14:tracePt t="29759" x="3505200" y="4243388"/>
          <p14:tracePt t="29776" x="3543300" y="4224338"/>
          <p14:tracePt t="29793" x="3562350" y="4210050"/>
          <p14:tracePt t="29809" x="3600450" y="4195763"/>
          <p14:tracePt t="29826" x="3624263" y="4162425"/>
          <p14:tracePt t="29843" x="3652838" y="4100513"/>
          <p14:tracePt t="29859" x="3676650" y="4005263"/>
          <p14:tracePt t="29876" x="3719513" y="3714750"/>
          <p14:tracePt t="29893" x="3738563" y="3500438"/>
          <p14:tracePt t="29909" x="3738563" y="3267075"/>
          <p14:tracePt t="29926" x="3738563" y="3057525"/>
          <p14:tracePt t="29943" x="3738563" y="2938463"/>
          <p14:tracePt t="29959" x="3738563" y="2909888"/>
          <p14:tracePt t="29976" x="3738563" y="2900363"/>
          <p14:tracePt t="29993" x="3738563" y="2890838"/>
          <p14:tracePt t="30038" x="3733800" y="2909888"/>
          <p14:tracePt t="30045" x="3719513" y="2952750"/>
          <p14:tracePt t="30059" x="3686175" y="3081338"/>
          <p14:tracePt t="30076" x="3648075" y="3219450"/>
          <p14:tracePt t="30093" x="3595688" y="3390900"/>
          <p14:tracePt t="30109" x="3562350" y="3529013"/>
          <p14:tracePt t="30126" x="3533775" y="3648075"/>
          <p14:tracePt t="30143" x="3519488" y="3709988"/>
          <p14:tracePt t="30159" x="3509963" y="3762375"/>
          <p14:tracePt t="30176" x="3505200" y="3824288"/>
          <p14:tracePt t="30192" x="3490913" y="3900488"/>
          <p14:tracePt t="30209" x="3481388" y="3943350"/>
          <p14:tracePt t="30226" x="3471863" y="3986213"/>
          <p14:tracePt t="30243" x="3462338" y="4038600"/>
          <p14:tracePt t="30259" x="3457575" y="4067175"/>
          <p14:tracePt t="30276" x="3443288" y="4090988"/>
          <p14:tracePt t="30293" x="3438525" y="4110038"/>
          <p14:tracePt t="30309" x="3433763" y="4129088"/>
          <p14:tracePt t="30326" x="3433763" y="4133850"/>
          <p14:tracePt t="30343" x="3433763" y="4138613"/>
          <p14:tracePt t="30359" x="3433763" y="4148138"/>
          <p14:tracePt t="30376" x="3433763" y="4157663"/>
          <p14:tracePt t="30392" x="3429000" y="4162425"/>
          <p14:tracePt t="30409" x="3424238" y="4171950"/>
          <p14:tracePt t="30426" x="3414713" y="4186238"/>
          <p14:tracePt t="30442" x="3405188" y="4205288"/>
          <p14:tracePt t="30459" x="3400425" y="4229100"/>
          <p14:tracePt t="30476" x="3390900" y="4248150"/>
          <p14:tracePt t="30493" x="3390900" y="4257675"/>
          <p14:tracePt t="31383" x="3324225" y="4286250"/>
          <p14:tracePt t="31389" x="3209925" y="4324350"/>
          <p14:tracePt t="31396" x="3071813" y="4357688"/>
          <p14:tracePt t="31410" x="2962275" y="4386263"/>
          <p14:tracePt t="31426" x="2690813" y="4419600"/>
          <p14:tracePt t="31442" x="2495550" y="4419600"/>
          <p14:tracePt t="31476" x="2266950" y="4410075"/>
          <p14:tracePt t="31509" x="2166938" y="4386263"/>
          <p14:tracePt t="31526" x="2152650" y="4381500"/>
          <p14:tracePt t="31543" x="2138363" y="4376738"/>
          <p14:tracePt t="31559" x="2133600" y="4367213"/>
          <p14:tracePt t="31576" x="2128838" y="4362450"/>
          <p14:tracePt t="31593" x="2128838" y="4357688"/>
          <p14:tracePt t="31609" x="2128838" y="4348163"/>
          <p14:tracePt t="31691" x="2124075" y="4348163"/>
          <p14:tracePt t="31698" x="2119313" y="4348163"/>
          <p14:tracePt t="31709" x="2114550" y="4352925"/>
          <p14:tracePt t="31726" x="2071688" y="4381500"/>
          <p14:tracePt t="31742" x="1919288" y="4500563"/>
          <p14:tracePt t="31759" x="1785938" y="4591050"/>
          <p14:tracePt t="31776" x="1633538" y="4681538"/>
          <p14:tracePt t="31792" x="1423988" y="4748213"/>
          <p14:tracePt t="31809" x="1328738" y="4757738"/>
          <p14:tracePt t="31826" x="1257300" y="4748213"/>
          <p14:tracePt t="31842" x="1200150" y="4714875"/>
          <p14:tracePt t="31859" x="1119188" y="4614863"/>
          <p14:tracePt t="31876" x="1057275" y="4471988"/>
          <p14:tracePt t="31892" x="1019175" y="4271963"/>
          <p14:tracePt t="31910" x="1033463" y="4014788"/>
          <p14:tracePt t="31926" x="1081088" y="3790950"/>
          <p14:tracePt t="31942" x="1123950" y="3638550"/>
          <p14:tracePt t="31959" x="1162050" y="3562350"/>
          <p14:tracePt t="31976" x="1214438" y="3505200"/>
          <p14:tracePt t="31992" x="1290638" y="3476625"/>
          <p14:tracePt t="32009" x="1366838" y="3476625"/>
          <p14:tracePt t="32026" x="1452563" y="3486150"/>
          <p14:tracePt t="32042" x="1576388" y="3629025"/>
          <p14:tracePt t="32059" x="1638300" y="3762375"/>
          <p14:tracePt t="32076" x="1690688" y="3900488"/>
          <p14:tracePt t="32092" x="1738313" y="4114800"/>
          <p14:tracePt t="32109" x="1752600" y="4319588"/>
          <p14:tracePt t="32126" x="1771650" y="4410075"/>
          <p14:tracePt t="32142" x="1771650" y="4481513"/>
          <p14:tracePt t="32160" x="1781175" y="4567238"/>
          <p14:tracePt t="32176" x="1790700" y="4619625"/>
          <p14:tracePt t="32192" x="1809750" y="4662488"/>
          <p14:tracePt t="32209" x="1819275" y="4691063"/>
          <p14:tracePt t="32226" x="1838325" y="4714875"/>
          <p14:tracePt t="32242" x="1843088" y="4719638"/>
          <p14:tracePt t="32432" x="1890713" y="4695825"/>
          <p14:tracePt t="32443" x="1947863" y="4672013"/>
          <p14:tracePt t="32449" x="1995488" y="4648200"/>
          <p14:tracePt t="32461" x="2138363" y="4605338"/>
          <p14:tracePt t="32476" x="2262188" y="4576763"/>
          <p14:tracePt t="32492" x="2366963" y="4562475"/>
          <p14:tracePt t="32509" x="2447925" y="4552950"/>
          <p14:tracePt t="32526" x="2509838" y="4548188"/>
          <p14:tracePt t="32542" x="2571750" y="4548188"/>
          <p14:tracePt t="32559" x="2586038" y="4548188"/>
          <p14:tracePt t="32576" x="2595563" y="4548188"/>
          <p14:tracePt t="32593" x="2605088" y="4548188"/>
          <p14:tracePt t="32609" x="2609850" y="4548188"/>
          <p14:tracePt t="32836" x="2628900" y="4548188"/>
          <p14:tracePt t="32843" x="2647950" y="4548188"/>
          <p14:tracePt t="32850" x="2667000" y="4548188"/>
          <p14:tracePt t="32859" x="2690813" y="4548188"/>
          <p14:tracePt t="32876" x="2714625" y="4548188"/>
          <p14:tracePt t="32892" x="2728913" y="4548188"/>
          <p14:tracePt t="32909" x="2738438" y="4548188"/>
          <p14:tracePt t="32954" x="2733675" y="4543425"/>
          <p14:tracePt t="32961" x="2714625" y="4533900"/>
          <p14:tracePt t="32976" x="2662238" y="4514850"/>
          <p14:tracePt t="32992" x="2586038" y="4486275"/>
          <p14:tracePt t="33009" x="2519363" y="4448175"/>
          <p14:tracePt t="33026" x="2457450" y="4414838"/>
          <p14:tracePt t="33042" x="2438400" y="4405313"/>
          <p14:tracePt t="33059" x="2428875" y="4400550"/>
          <p14:tracePt t="33076" x="2419350" y="4395788"/>
          <p14:tracePt t="33093" x="2409825" y="4395788"/>
          <p14:tracePt t="33126" x="2405063" y="4395788"/>
          <p14:tracePt t="33218" x="2414588" y="4391025"/>
          <p14:tracePt t="33225" x="2443163" y="4391025"/>
          <p14:tracePt t="33233" x="2476500" y="4376738"/>
          <p14:tracePt t="33242" x="2533650" y="4367213"/>
          <p14:tracePt t="33259" x="2657475" y="4357688"/>
          <p14:tracePt t="33276" x="2895600" y="4324350"/>
          <p14:tracePt t="33292" x="3071813" y="4314825"/>
          <p14:tracePt t="33309" x="3219450" y="4300538"/>
          <p14:tracePt t="33326" x="3367088" y="4291013"/>
          <p14:tracePt t="33342" x="3557588" y="4271963"/>
          <p14:tracePt t="33359" x="3657600" y="4271963"/>
          <p14:tracePt t="33376" x="3729038" y="4271963"/>
          <p14:tracePt t="33392" x="3810000" y="4271963"/>
          <p14:tracePt t="33409" x="3910013" y="4271963"/>
          <p14:tracePt t="33426" x="3967163" y="4271963"/>
          <p14:tracePt t="33442" x="4029075" y="4271963"/>
          <p14:tracePt t="33460" x="4071938" y="4276725"/>
          <p14:tracePt t="33476" x="4124325" y="4281488"/>
          <p14:tracePt t="33492" x="4148138" y="4286250"/>
          <p14:tracePt t="33509" x="4171950" y="4291013"/>
          <p14:tracePt t="33526" x="4191000" y="4291013"/>
          <p14:tracePt t="33542" x="4195763" y="4291013"/>
          <p14:tracePt t="33559" x="4200525" y="4291013"/>
          <p14:tracePt t="33576" x="4210050" y="4291013"/>
          <p14:tracePt t="33798" x="4086225" y="4324350"/>
          <p14:tracePt t="33805" x="3819525" y="4381500"/>
          <p14:tracePt t="33813" x="3552825" y="4438650"/>
          <p14:tracePt t="33826" x="3319463" y="4462463"/>
          <p14:tracePt t="33842" x="2547938" y="4529138"/>
          <p14:tracePt t="33859" x="2095500" y="4529138"/>
          <p14:tracePt t="33876" x="1824038" y="4529138"/>
          <p14:tracePt t="33893" x="1600200" y="4524375"/>
          <p14:tracePt t="33909" x="1376363" y="4491038"/>
          <p14:tracePt t="33925" x="1300163" y="4471988"/>
          <p14:tracePt t="33942" x="1266825" y="4452938"/>
          <p14:tracePt t="33959" x="1243013" y="4438650"/>
          <p14:tracePt t="33975" x="1233488" y="4429125"/>
          <p14:tracePt t="33992" x="1228725" y="4429125"/>
          <p14:tracePt t="34026" x="1233488" y="4429125"/>
          <p14:tracePt t="34042" x="1290638" y="4429125"/>
          <p14:tracePt t="34059" x="1414463" y="4429125"/>
          <p14:tracePt t="34076" x="1581150" y="4433888"/>
          <p14:tracePt t="34092" x="1933575" y="4462463"/>
          <p14:tracePt t="34109" x="2119313" y="4471988"/>
          <p14:tracePt t="34126" x="2343150" y="4481513"/>
          <p14:tracePt t="34142" x="2609850" y="4481513"/>
          <p14:tracePt t="34160" x="2752725" y="4481513"/>
          <p14:tracePt t="34176" x="2909888" y="4481513"/>
          <p14:tracePt t="34192" x="3052763" y="4491038"/>
          <p14:tracePt t="34195" x="3109913" y="4491038"/>
          <p14:tracePt t="34211" x="3219450" y="4491038"/>
          <p14:tracePt t="34226" x="3357563" y="4491038"/>
          <p14:tracePt t="34242" x="3476625" y="4491038"/>
          <p14:tracePt t="34259" x="3571875" y="4486275"/>
          <p14:tracePt t="34275" x="3657600" y="4471988"/>
          <p14:tracePt t="34292" x="3690938" y="4471988"/>
          <p14:tracePt t="34309" x="3709988" y="4471988"/>
          <p14:tracePt t="34326" x="3724275" y="4471988"/>
          <p14:tracePt t="34555" x="3786188" y="4467225"/>
          <p14:tracePt t="34561" x="3867150" y="4457700"/>
          <p14:tracePt t="34576" x="3943350" y="4438650"/>
          <p14:tracePt t="34592" x="4114800" y="4424363"/>
          <p14:tracePt t="34609" x="4195763" y="4419600"/>
          <p14:tracePt t="34625" x="4286250" y="4419600"/>
          <p14:tracePt t="34642" x="4381500" y="4419600"/>
          <p14:tracePt t="34659" x="4424363" y="4419600"/>
          <p14:tracePt t="34676" x="4452938" y="4419600"/>
          <p14:tracePt t="34692" x="4471988" y="4419600"/>
          <p14:tracePt t="34694" x="4486275" y="4419600"/>
          <p14:tracePt t="34709" x="4505325" y="4419600"/>
          <p14:tracePt t="34726" x="4514850" y="4419600"/>
          <p14:tracePt t="34742" x="4529138" y="4419600"/>
          <p14:tracePt t="34760" x="4543425" y="4419600"/>
          <p14:tracePt t="34776" x="4557713" y="4419600"/>
          <p14:tracePt t="34792" x="4567238" y="4419600"/>
          <p14:tracePt t="34809" x="4572000" y="4419600"/>
          <p14:tracePt t="34826" x="4581525" y="4419600"/>
          <p14:tracePt t="34842" x="4591050" y="4419600"/>
          <p14:tracePt t="35782" x="4624388" y="4305300"/>
          <p14:tracePt t="35788" x="4667250" y="4167188"/>
          <p14:tracePt t="35795" x="4714875" y="4062413"/>
          <p14:tracePt t="35810" x="4762500" y="3957638"/>
          <p14:tracePt t="35826" x="4919663" y="3567113"/>
          <p14:tracePt t="35843" x="4972050" y="3471863"/>
          <p14:tracePt t="35877" x="5033963" y="3357563"/>
          <p14:tracePt t="35909" x="5053013" y="3333750"/>
          <p14:tracePt t="35925" x="5057775" y="3324225"/>
          <p14:tracePt t="35942" x="5057775" y="3314700"/>
          <p14:tracePt t="35959" x="5062538" y="3309938"/>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1027"/>
          <p:cNvSpPr>
            <a:spLocks noGrp="1" noChangeArrowheads="1"/>
          </p:cNvSpPr>
          <p:nvPr>
            <p:ph type="body" idx="1"/>
          </p:nvPr>
        </p:nvSpPr>
        <p:spPr>
          <a:xfrm>
            <a:off x="71438" y="71438"/>
            <a:ext cx="8929687" cy="4214812"/>
          </a:xfrm>
          <a:ln w="12700">
            <a:solidFill>
              <a:schemeClr val="tx1"/>
            </a:solidFill>
            <a:miter lim="800000"/>
            <a:headEnd/>
            <a:tailEnd/>
          </a:ln>
        </p:spPr>
        <p:txBody>
          <a:bodyPr/>
          <a:lstStyle/>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01: </a:t>
            </a:r>
            <a:r>
              <a:rPr lang="ko-KR" altLang="en-US" sz="1600" dirty="0" err="1">
                <a:cs typeface="Cordia New" pitchFamily="34" charset="-34"/>
              </a:rPr>
              <a:t>public</a:t>
            </a:r>
            <a:r>
              <a:rPr lang="ko-KR" altLang="en-US" sz="1600" dirty="0">
                <a:cs typeface="Cordia New" pitchFamily="34" charset="-34"/>
              </a:rPr>
              <a:t> </a:t>
            </a:r>
            <a:r>
              <a:rPr lang="ko-KR" altLang="en-US" sz="1600" dirty="0" err="1">
                <a:cs typeface="Cordia New" pitchFamily="34" charset="-34"/>
              </a:rPr>
              <a:t>class</a:t>
            </a:r>
            <a:r>
              <a:rPr lang="ko-KR" altLang="en-US" sz="1600" dirty="0">
                <a:cs typeface="Cordia New" pitchFamily="34" charset="-34"/>
              </a:rPr>
              <a:t> </a:t>
            </a:r>
            <a:r>
              <a:rPr lang="ko-KR" altLang="en-US" sz="1600" dirty="0" err="1">
                <a:cs typeface="Cordia New" pitchFamily="34" charset="-34"/>
              </a:rPr>
              <a:t>UsingStackTrace</a:t>
            </a:r>
            <a:r>
              <a:rPr lang="ko-KR" altLang="en-US" sz="1600" dirty="0">
                <a:cs typeface="Cordia New" pitchFamily="34" charset="-34"/>
              </a:rPr>
              <a:t>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02:</a:t>
            </a:r>
            <a:r>
              <a:rPr lang="ko-KR" altLang="en-US" sz="1600" dirty="0">
                <a:cs typeface="Cordia New" pitchFamily="34" charset="-34"/>
              </a:rPr>
              <a:t>  </a:t>
            </a:r>
            <a:r>
              <a:rPr lang="ko-KR" altLang="en-US" sz="1600" dirty="0" err="1">
                <a:cs typeface="Cordia New" pitchFamily="34" charset="-34"/>
              </a:rPr>
              <a:t>public</a:t>
            </a:r>
            <a:r>
              <a:rPr lang="ko-KR" altLang="en-US" sz="1600" dirty="0">
                <a:cs typeface="Cordia New" pitchFamily="34" charset="-34"/>
              </a:rPr>
              <a:t> </a:t>
            </a:r>
            <a:r>
              <a:rPr lang="ko-KR" altLang="en-US" sz="1600" dirty="0" err="1">
                <a:cs typeface="Cordia New" pitchFamily="34" charset="-34"/>
              </a:rPr>
              <a:t>static</a:t>
            </a:r>
            <a:r>
              <a:rPr lang="ko-KR" altLang="en-US" sz="1600" dirty="0">
                <a:cs typeface="Cordia New" pitchFamily="34" charset="-34"/>
              </a:rPr>
              <a:t> </a:t>
            </a:r>
            <a:r>
              <a:rPr lang="ko-KR" altLang="en-US" sz="1600" dirty="0" err="1">
                <a:cs typeface="Cordia New" pitchFamily="34" charset="-34"/>
              </a:rPr>
              <a:t>void</a:t>
            </a:r>
            <a:r>
              <a:rPr lang="ko-KR" altLang="en-US" sz="1600" dirty="0">
                <a:cs typeface="Cordia New" pitchFamily="34" charset="-34"/>
              </a:rPr>
              <a:t> </a:t>
            </a:r>
            <a:r>
              <a:rPr lang="ko-KR" altLang="en-US" sz="1600" dirty="0" err="1">
                <a:cs typeface="Cordia New" pitchFamily="34" charset="-34"/>
              </a:rPr>
              <a:t>main</a:t>
            </a:r>
            <a:r>
              <a:rPr lang="ko-KR" altLang="en-US" sz="1600" dirty="0">
                <a:cs typeface="Cordia New" pitchFamily="34" charset="-34"/>
              </a:rPr>
              <a:t>( </a:t>
            </a:r>
            <a:r>
              <a:rPr lang="ko-KR" altLang="en-US" sz="1600" dirty="0" err="1">
                <a:cs typeface="Cordia New" pitchFamily="34" charset="-34"/>
              </a:rPr>
              <a:t>String</a:t>
            </a:r>
            <a:r>
              <a:rPr lang="ko-KR" altLang="en-US" sz="1600" dirty="0">
                <a:cs typeface="Cordia New" pitchFamily="34" charset="-34"/>
              </a:rPr>
              <a:t> </a:t>
            </a:r>
            <a:r>
              <a:rPr lang="ko-KR" altLang="en-US" sz="1600" dirty="0" err="1">
                <a:cs typeface="Cordia New" pitchFamily="34" charset="-34"/>
              </a:rPr>
              <a:t>args</a:t>
            </a:r>
            <a:r>
              <a:rPr lang="ko-KR" altLang="en-US" sz="1600" dirty="0">
                <a:cs typeface="Cordia New" pitchFamily="34" charset="-34"/>
              </a:rPr>
              <a:t>[] )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03:</a:t>
            </a:r>
            <a:r>
              <a:rPr lang="ko-KR" altLang="en-US" sz="1600" dirty="0">
                <a:cs typeface="Cordia New" pitchFamily="34" charset="-34"/>
              </a:rPr>
              <a:t>     </a:t>
            </a:r>
            <a:r>
              <a:rPr lang="ko-KR" altLang="en-US" sz="1600" dirty="0" err="1">
                <a:cs typeface="Cordia New" pitchFamily="34" charset="-34"/>
              </a:rPr>
              <a:t>try</a:t>
            </a:r>
            <a:r>
              <a:rPr lang="ko-KR" altLang="en-US" sz="1600" dirty="0">
                <a:cs typeface="Cordia New" pitchFamily="34" charset="-34"/>
              </a:rPr>
              <a:t> { method1();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04:</a:t>
            </a:r>
            <a:r>
              <a:rPr lang="ko-KR" altLang="en-US" sz="1600" dirty="0">
                <a:cs typeface="Cordia New" pitchFamily="34" charset="-34"/>
              </a:rPr>
              <a:t>     </a:t>
            </a:r>
            <a:r>
              <a:rPr lang="ko-KR" altLang="en-US" sz="1600" dirty="0" err="1">
                <a:cs typeface="Cordia New" pitchFamily="34" charset="-34"/>
              </a:rPr>
              <a:t>catch</a:t>
            </a:r>
            <a:r>
              <a:rPr lang="ko-KR" altLang="en-US" sz="1600" dirty="0">
                <a:cs typeface="Cordia New" pitchFamily="34" charset="-34"/>
              </a:rPr>
              <a:t> (</a:t>
            </a:r>
            <a:r>
              <a:rPr lang="ko-KR" altLang="en-US" sz="1600" dirty="0" err="1">
                <a:cs typeface="Cordia New" pitchFamily="34" charset="-34"/>
              </a:rPr>
              <a:t>Exception</a:t>
            </a:r>
            <a:r>
              <a:rPr lang="ko-KR" altLang="en-US" sz="1600" dirty="0">
                <a:cs typeface="Cordia New" pitchFamily="34" charset="-34"/>
              </a:rPr>
              <a:t> </a:t>
            </a:r>
            <a:r>
              <a:rPr lang="ko-KR" altLang="en-US" sz="1600" dirty="0" err="1">
                <a:cs typeface="Cordia New" pitchFamily="34" charset="-34"/>
              </a:rPr>
              <a:t>exception</a:t>
            </a:r>
            <a:r>
              <a:rPr lang="ko-KR" altLang="en-US" sz="1600" dirty="0">
                <a:cs typeface="Cordia New" pitchFamily="34" charset="-34"/>
              </a:rPr>
              <a:t>) {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05:</a:t>
            </a:r>
            <a:r>
              <a:rPr lang="ko-KR" altLang="en-US" sz="1600" dirty="0">
                <a:cs typeface="Cordia New" pitchFamily="34" charset="-34"/>
              </a:rPr>
              <a:t>         </a:t>
            </a:r>
            <a:r>
              <a:rPr lang="ko-KR" altLang="en-US" sz="1600" dirty="0" err="1">
                <a:cs typeface="Cordia New" pitchFamily="34" charset="-34"/>
              </a:rPr>
              <a:t>System.err.println</a:t>
            </a:r>
            <a:r>
              <a:rPr lang="ko-KR" altLang="en-US" sz="1600" dirty="0">
                <a:cs typeface="Cordia New" pitchFamily="34" charset="-34"/>
              </a:rPr>
              <a:t>(</a:t>
            </a:r>
            <a:r>
              <a:rPr lang="ko-KR" altLang="en-US" sz="1600" dirty="0" err="1">
                <a:cs typeface="Cordia New" pitchFamily="34" charset="-34"/>
              </a:rPr>
              <a:t>exception.getMessage</a:t>
            </a:r>
            <a:r>
              <a:rPr lang="ko-KR" altLang="en-US" sz="1600" dirty="0">
                <a:cs typeface="Cordia New" pitchFamily="34" charset="-34"/>
              </a:rPr>
              <a:t>() + "\</a:t>
            </a:r>
            <a:r>
              <a:rPr lang="ko-KR" altLang="en-US" sz="1600" dirty="0" err="1">
                <a:cs typeface="Cordia New" pitchFamily="34" charset="-34"/>
              </a:rPr>
              <a:t>n</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06:</a:t>
            </a:r>
            <a:r>
              <a:rPr lang="ko-KR" altLang="en-US" sz="1600" dirty="0">
                <a:cs typeface="Cordia New" pitchFamily="34" charset="-34"/>
              </a:rPr>
              <a:t>         </a:t>
            </a:r>
            <a:r>
              <a:rPr lang="ko-KR" altLang="en-US" sz="1600" dirty="0" err="1">
                <a:cs typeface="Cordia New" pitchFamily="34" charset="-34"/>
              </a:rPr>
              <a:t>exception.</a:t>
            </a:r>
            <a:r>
              <a:rPr lang="ko-KR" altLang="en-US" sz="1600" b="1" dirty="0" err="1">
                <a:solidFill>
                  <a:srgbClr val="FF0000"/>
                </a:solidFill>
                <a:cs typeface="Cordia New" pitchFamily="34" charset="-34"/>
              </a:rPr>
              <a:t>printStackTrace</a:t>
            </a:r>
            <a:r>
              <a:rPr lang="ko-KR" altLang="en-US" sz="1600" b="1" dirty="0">
                <a:solidFill>
                  <a:srgbClr val="FF0000"/>
                </a:solidFill>
                <a:cs typeface="Cordia New" pitchFamily="34" charset="-34"/>
              </a:rPr>
              <a:t>()</a:t>
            </a:r>
            <a:r>
              <a:rPr lang="ko-KR" altLang="en-US" sz="1600" dirty="0">
                <a:cs typeface="Cordia New" pitchFamily="34" charset="-34"/>
              </a:rPr>
              <a:t>;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07:</a:t>
            </a:r>
            <a:r>
              <a:rPr lang="ko-KR" altLang="en-US" sz="1600" dirty="0">
                <a:cs typeface="Cordia New" pitchFamily="34" charset="-34"/>
              </a:rPr>
              <a:t>         </a:t>
            </a:r>
            <a:r>
              <a:rPr lang="ko-KR" altLang="en-US" sz="1600" dirty="0" err="1">
                <a:cs typeface="Cordia New" pitchFamily="34" charset="-34"/>
              </a:rPr>
              <a:t>StackTraceElement</a:t>
            </a:r>
            <a:r>
              <a:rPr lang="ko-KR" altLang="en-US" sz="1600" dirty="0">
                <a:cs typeface="Cordia New" pitchFamily="34" charset="-34"/>
              </a:rPr>
              <a:t>[] </a:t>
            </a:r>
            <a:r>
              <a:rPr lang="ko-KR" altLang="en-US" sz="1600" dirty="0" err="1">
                <a:cs typeface="Cordia New" pitchFamily="34" charset="-34"/>
              </a:rPr>
              <a:t>traceElements</a:t>
            </a:r>
            <a:r>
              <a:rPr lang="ko-KR" altLang="en-US" sz="1600" dirty="0">
                <a:cs typeface="Cordia New" pitchFamily="34" charset="-34"/>
              </a:rPr>
              <a:t> = </a:t>
            </a:r>
            <a:r>
              <a:rPr lang="ko-KR" altLang="en-US" sz="1600" dirty="0" err="1">
                <a:cs typeface="Cordia New" pitchFamily="34" charset="-34"/>
              </a:rPr>
              <a:t>exception.</a:t>
            </a:r>
            <a:r>
              <a:rPr lang="ko-KR" altLang="en-US" sz="1600" b="1" dirty="0" err="1">
                <a:solidFill>
                  <a:srgbClr val="FF0000"/>
                </a:solidFill>
                <a:cs typeface="Cordia New" pitchFamily="34" charset="-34"/>
              </a:rPr>
              <a:t>getStackTrace</a:t>
            </a:r>
            <a:r>
              <a:rPr lang="ko-KR" altLang="en-US" sz="1600" b="1" dirty="0">
                <a:solidFill>
                  <a:srgbClr val="FF0000"/>
                </a:solidFill>
                <a:cs typeface="Cordia New" pitchFamily="34" charset="-34"/>
              </a:rPr>
              <a:t>()</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08:</a:t>
            </a:r>
            <a:r>
              <a:rPr lang="ko-KR" altLang="en-US" sz="1600" dirty="0">
                <a:cs typeface="Cordia New" pitchFamily="34" charset="-34"/>
              </a:rPr>
              <a:t>         System.out.println("\</a:t>
            </a:r>
            <a:r>
              <a:rPr lang="ko-KR" altLang="en-US" sz="1600" dirty="0" err="1">
                <a:cs typeface="Cordia New" pitchFamily="34" charset="-34"/>
              </a:rPr>
              <a:t>nStack</a:t>
            </a:r>
            <a:r>
              <a:rPr lang="ko-KR" altLang="en-US" sz="1600" dirty="0">
                <a:cs typeface="Cordia New" pitchFamily="34" charset="-34"/>
              </a:rPr>
              <a:t> </a:t>
            </a:r>
            <a:r>
              <a:rPr lang="ko-KR" altLang="en-US" sz="1600" dirty="0" err="1">
                <a:cs typeface="Cordia New" pitchFamily="34" charset="-34"/>
              </a:rPr>
              <a:t>trace</a:t>
            </a:r>
            <a:r>
              <a:rPr lang="ko-KR" altLang="en-US" sz="1600" dirty="0">
                <a:cs typeface="Cordia New" pitchFamily="34" charset="-34"/>
              </a:rPr>
              <a:t> </a:t>
            </a:r>
            <a:r>
              <a:rPr lang="ko-KR" altLang="en-US" sz="1600" dirty="0" err="1">
                <a:cs typeface="Cordia New" pitchFamily="34" charset="-34"/>
              </a:rPr>
              <a:t>from</a:t>
            </a:r>
            <a:r>
              <a:rPr lang="ko-KR" altLang="en-US" sz="1600" dirty="0">
                <a:cs typeface="Cordia New" pitchFamily="34" charset="-34"/>
              </a:rPr>
              <a:t> </a:t>
            </a:r>
            <a:r>
              <a:rPr lang="ko-KR" altLang="en-US" sz="1600" dirty="0" err="1">
                <a:cs typeface="Cordia New" pitchFamily="34" charset="-34"/>
              </a:rPr>
              <a:t>getStackTrace</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09:</a:t>
            </a:r>
            <a:r>
              <a:rPr lang="ko-KR" altLang="en-US" sz="1600" dirty="0">
                <a:cs typeface="Cordia New" pitchFamily="34" charset="-34"/>
              </a:rPr>
              <a:t>         System.out.println("</a:t>
            </a:r>
            <a:r>
              <a:rPr lang="ko-KR" altLang="en-US" sz="1600" dirty="0" err="1">
                <a:cs typeface="Cordia New" pitchFamily="34" charset="-34"/>
              </a:rPr>
              <a:t>Class</a:t>
            </a:r>
            <a:r>
              <a:rPr lang="ko-KR" altLang="en-US" sz="1600" dirty="0">
                <a:cs typeface="Cordia New" pitchFamily="34" charset="-34"/>
              </a:rPr>
              <a:t>\</a:t>
            </a:r>
            <a:r>
              <a:rPr lang="ko-KR" altLang="en-US" sz="1600" dirty="0" err="1">
                <a:cs typeface="Cordia New" pitchFamily="34" charset="-34"/>
              </a:rPr>
              <a:t>t</a:t>
            </a:r>
            <a:r>
              <a:rPr lang="ko-KR" altLang="en-US" sz="1600" dirty="0">
                <a:cs typeface="Cordia New" pitchFamily="34" charset="-34"/>
              </a:rPr>
              <a:t>\</a:t>
            </a:r>
            <a:r>
              <a:rPr lang="ko-KR" altLang="en-US" sz="1600" dirty="0" err="1">
                <a:cs typeface="Cordia New" pitchFamily="34" charset="-34"/>
              </a:rPr>
              <a:t>tFile</a:t>
            </a:r>
            <a:r>
              <a:rPr lang="ko-KR" altLang="en-US" sz="1600" dirty="0">
                <a:cs typeface="Cordia New" pitchFamily="34" charset="-34"/>
              </a:rPr>
              <a:t>\</a:t>
            </a:r>
            <a:r>
              <a:rPr lang="ko-KR" altLang="en-US" sz="1600" dirty="0" err="1">
                <a:cs typeface="Cordia New" pitchFamily="34" charset="-34"/>
              </a:rPr>
              <a:t>t</a:t>
            </a:r>
            <a:r>
              <a:rPr lang="ko-KR" altLang="en-US" sz="1600" dirty="0">
                <a:cs typeface="Cordia New" pitchFamily="34" charset="-34"/>
              </a:rPr>
              <a:t>\</a:t>
            </a:r>
            <a:r>
              <a:rPr lang="ko-KR" altLang="en-US" sz="1600" dirty="0" err="1">
                <a:cs typeface="Cordia New" pitchFamily="34" charset="-34"/>
              </a:rPr>
              <a:t>t</a:t>
            </a:r>
            <a:r>
              <a:rPr lang="ko-KR" altLang="en-US" sz="1600" dirty="0">
                <a:cs typeface="Cordia New" pitchFamily="34" charset="-34"/>
              </a:rPr>
              <a:t>\</a:t>
            </a:r>
            <a:r>
              <a:rPr lang="ko-KR" altLang="en-US" sz="1600" dirty="0" err="1">
                <a:cs typeface="Cordia New" pitchFamily="34" charset="-34"/>
              </a:rPr>
              <a:t>tLine</a:t>
            </a:r>
            <a:r>
              <a:rPr lang="ko-KR" altLang="en-US" sz="1600" dirty="0">
                <a:cs typeface="Cordia New" pitchFamily="34" charset="-34"/>
              </a:rPr>
              <a:t>\</a:t>
            </a:r>
            <a:r>
              <a:rPr lang="ko-KR" altLang="en-US" sz="1600" dirty="0" err="1">
                <a:cs typeface="Cordia New" pitchFamily="34" charset="-34"/>
              </a:rPr>
              <a:t>tMethod</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10:</a:t>
            </a:r>
            <a:r>
              <a:rPr lang="ko-KR" altLang="en-US" sz="1600" dirty="0">
                <a:cs typeface="Cordia New" pitchFamily="34" charset="-34"/>
              </a:rPr>
              <a:t>         </a:t>
            </a:r>
            <a:r>
              <a:rPr lang="ko-KR" altLang="en-US" sz="1600" dirty="0" err="1">
                <a:cs typeface="Cordia New" pitchFamily="34" charset="-34"/>
              </a:rPr>
              <a:t>for</a:t>
            </a:r>
            <a:r>
              <a:rPr lang="ko-KR" altLang="en-US" sz="1600" dirty="0">
                <a:cs typeface="Cordia New" pitchFamily="34" charset="-34"/>
              </a:rPr>
              <a:t> ( </a:t>
            </a:r>
            <a:r>
              <a:rPr lang="ko-KR" altLang="en-US" sz="1600" dirty="0" err="1">
                <a:cs typeface="Cordia New" pitchFamily="34" charset="-34"/>
              </a:rPr>
              <a:t>int</a:t>
            </a:r>
            <a:r>
              <a:rPr lang="ko-KR" altLang="en-US" sz="1600" dirty="0">
                <a:cs typeface="Cordia New" pitchFamily="34" charset="-34"/>
              </a:rPr>
              <a:t> </a:t>
            </a:r>
            <a:r>
              <a:rPr lang="ko-KR" altLang="en-US" sz="1600" dirty="0" err="1">
                <a:cs typeface="Cordia New" pitchFamily="34" charset="-34"/>
              </a:rPr>
              <a:t>i</a:t>
            </a:r>
            <a:r>
              <a:rPr lang="ko-KR" altLang="en-US" sz="1600" dirty="0">
                <a:cs typeface="Cordia New" pitchFamily="34" charset="-34"/>
              </a:rPr>
              <a:t> = 0; </a:t>
            </a:r>
            <a:r>
              <a:rPr lang="ko-KR" altLang="en-US" sz="1600" dirty="0" err="1">
                <a:cs typeface="Cordia New" pitchFamily="34" charset="-34"/>
              </a:rPr>
              <a:t>i</a:t>
            </a:r>
            <a:r>
              <a:rPr lang="ko-KR" altLang="en-US" sz="1600" dirty="0">
                <a:cs typeface="Cordia New" pitchFamily="34" charset="-34"/>
              </a:rPr>
              <a:t> &lt; </a:t>
            </a:r>
            <a:r>
              <a:rPr lang="ko-KR" altLang="en-US" sz="1600" dirty="0" err="1">
                <a:cs typeface="Cordia New" pitchFamily="34" charset="-34"/>
              </a:rPr>
              <a:t>traceElements.length</a:t>
            </a:r>
            <a:r>
              <a:rPr lang="ko-KR" altLang="en-US" sz="1600" dirty="0">
                <a:cs typeface="Cordia New" pitchFamily="34" charset="-34"/>
              </a:rPr>
              <a:t>; </a:t>
            </a:r>
            <a:r>
              <a:rPr lang="ko-KR" altLang="en-US" sz="1600" dirty="0" err="1">
                <a:cs typeface="Cordia New" pitchFamily="34" charset="-34"/>
              </a:rPr>
              <a:t>i</a:t>
            </a:r>
            <a:r>
              <a:rPr lang="ko-KR" altLang="en-US" sz="1600" dirty="0">
                <a:cs typeface="Cordia New" pitchFamily="34" charset="-34"/>
              </a:rPr>
              <a:t>++ )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11:</a:t>
            </a:r>
            <a:r>
              <a:rPr lang="ko-KR" altLang="en-US" sz="1600" dirty="0">
                <a:cs typeface="Cordia New" pitchFamily="34" charset="-34"/>
              </a:rPr>
              <a:t>            </a:t>
            </a:r>
            <a:r>
              <a:rPr lang="ko-KR" altLang="en-US" sz="1600" dirty="0" err="1">
                <a:cs typeface="Cordia New" pitchFamily="34" charset="-34"/>
              </a:rPr>
              <a:t>StackTraceElement</a:t>
            </a:r>
            <a:r>
              <a:rPr lang="ko-KR" altLang="en-US" sz="1600" dirty="0">
                <a:cs typeface="Cordia New" pitchFamily="34" charset="-34"/>
              </a:rPr>
              <a:t> </a:t>
            </a:r>
            <a:r>
              <a:rPr lang="en-US" altLang="ko-KR" sz="1600" dirty="0">
                <a:cs typeface="Cordia New" pitchFamily="34" charset="-34"/>
              </a:rPr>
              <a:t>element </a:t>
            </a:r>
            <a:r>
              <a:rPr lang="ko-KR" altLang="en-US" sz="1600" dirty="0">
                <a:cs typeface="Cordia New" pitchFamily="34" charset="-34"/>
              </a:rPr>
              <a:t>= </a:t>
            </a:r>
            <a:r>
              <a:rPr lang="ko-KR" altLang="en-US" sz="1600" dirty="0" err="1">
                <a:cs typeface="Cordia New" pitchFamily="34" charset="-34"/>
              </a:rPr>
              <a:t>traceElements</a:t>
            </a:r>
            <a:r>
              <a:rPr lang="ko-KR" altLang="en-US" sz="1600" dirty="0">
                <a:cs typeface="Cordia New" pitchFamily="34" charset="-34"/>
              </a:rPr>
              <a:t>[ </a:t>
            </a:r>
            <a:r>
              <a:rPr lang="ko-KR" altLang="en-US" sz="1600" dirty="0" err="1">
                <a:cs typeface="Cordia New" pitchFamily="34" charset="-34"/>
              </a:rPr>
              <a:t>i</a:t>
            </a:r>
            <a:r>
              <a:rPr lang="ko-KR" altLang="en-US" sz="1600" dirty="0">
                <a:cs typeface="Cordia New" pitchFamily="34" charset="-34"/>
              </a:rPr>
              <a:t>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12:</a:t>
            </a:r>
            <a:r>
              <a:rPr lang="ko-KR" altLang="en-US" sz="1600" dirty="0">
                <a:cs typeface="Cordia New" pitchFamily="34" charset="-34"/>
              </a:rPr>
              <a:t>            </a:t>
            </a:r>
            <a:r>
              <a:rPr lang="ko-KR" altLang="en-US" sz="1600" dirty="0" err="1">
                <a:cs typeface="Cordia New" pitchFamily="34" charset="-34"/>
              </a:rPr>
              <a:t>System.out.print</a:t>
            </a:r>
            <a:r>
              <a:rPr lang="ko-KR" altLang="en-US" sz="1600" dirty="0">
                <a:cs typeface="Cordia New" pitchFamily="34" charset="-34"/>
              </a:rPr>
              <a:t>(</a:t>
            </a:r>
            <a:r>
              <a:rPr lang="en-US" altLang="ko-KR" sz="1600" dirty="0">
                <a:cs typeface="Cordia New" pitchFamily="34" charset="-34"/>
              </a:rPr>
              <a:t>e</a:t>
            </a:r>
            <a:r>
              <a:rPr lang="ko-KR" altLang="en-US" sz="1600" dirty="0" err="1">
                <a:cs typeface="Cordia New" pitchFamily="34" charset="-34"/>
              </a:rPr>
              <a:t>lement.</a:t>
            </a:r>
            <a:r>
              <a:rPr lang="ko-KR" altLang="en-US" sz="1600" b="1" dirty="0" err="1">
                <a:solidFill>
                  <a:srgbClr val="FF0000"/>
                </a:solidFill>
                <a:cs typeface="Cordia New" pitchFamily="34" charset="-34"/>
              </a:rPr>
              <a:t>getClassName</a:t>
            </a:r>
            <a:r>
              <a:rPr lang="ko-KR" altLang="en-US" sz="1600" b="1" dirty="0">
                <a:solidFill>
                  <a:srgbClr val="FF0000"/>
                </a:solidFill>
                <a:cs typeface="Cordia New" pitchFamily="34" charset="-34"/>
              </a:rPr>
              <a:t>()</a:t>
            </a:r>
            <a:r>
              <a:rPr lang="ko-KR" altLang="en-US" sz="1600" dirty="0">
                <a:cs typeface="Cordia New" pitchFamily="34" charset="-34"/>
              </a:rPr>
              <a:t> + "\</a:t>
            </a:r>
            <a:r>
              <a:rPr lang="ko-KR" altLang="en-US" sz="1600" dirty="0" err="1">
                <a:cs typeface="Cordia New" pitchFamily="34" charset="-34"/>
              </a:rPr>
              <a:t>t</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13:</a:t>
            </a:r>
            <a:r>
              <a:rPr lang="ko-KR" altLang="en-US" sz="1600" dirty="0">
                <a:cs typeface="Cordia New" pitchFamily="34" charset="-34"/>
              </a:rPr>
              <a:t>            </a:t>
            </a:r>
            <a:r>
              <a:rPr lang="ko-KR" altLang="en-US" sz="1600" dirty="0" err="1">
                <a:cs typeface="Cordia New" pitchFamily="34" charset="-34"/>
              </a:rPr>
              <a:t>System.out.print</a:t>
            </a:r>
            <a:r>
              <a:rPr lang="ko-KR" altLang="en-US" sz="1600" dirty="0">
                <a:cs typeface="Cordia New" pitchFamily="34" charset="-34"/>
              </a:rPr>
              <a:t>(</a:t>
            </a:r>
            <a:r>
              <a:rPr lang="en-US" altLang="ko-KR" sz="1600" dirty="0">
                <a:cs typeface="Cordia New" pitchFamily="34" charset="-34"/>
              </a:rPr>
              <a:t>e</a:t>
            </a:r>
            <a:r>
              <a:rPr lang="ko-KR" altLang="en-US" sz="1600" dirty="0" err="1">
                <a:cs typeface="Cordia New" pitchFamily="34" charset="-34"/>
              </a:rPr>
              <a:t>lement.</a:t>
            </a:r>
            <a:r>
              <a:rPr lang="ko-KR" altLang="en-US" sz="1600" b="1" dirty="0" err="1">
                <a:solidFill>
                  <a:srgbClr val="FF0000"/>
                </a:solidFill>
                <a:cs typeface="Cordia New" pitchFamily="34" charset="-34"/>
              </a:rPr>
              <a:t>getFileName</a:t>
            </a:r>
            <a:r>
              <a:rPr lang="ko-KR" altLang="en-US" sz="1600" b="1" dirty="0">
                <a:solidFill>
                  <a:srgbClr val="FF0000"/>
                </a:solidFill>
                <a:cs typeface="Cordia New" pitchFamily="34" charset="-34"/>
              </a:rPr>
              <a:t>()</a:t>
            </a:r>
            <a:r>
              <a:rPr lang="ko-KR" altLang="en-US" sz="1600" dirty="0">
                <a:cs typeface="Cordia New" pitchFamily="34" charset="-34"/>
              </a:rPr>
              <a:t> + "\</a:t>
            </a:r>
            <a:r>
              <a:rPr lang="ko-KR" altLang="en-US" sz="1600" dirty="0" err="1">
                <a:cs typeface="Cordia New" pitchFamily="34" charset="-34"/>
              </a:rPr>
              <a:t>t</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14:</a:t>
            </a:r>
            <a:r>
              <a:rPr lang="ko-KR" altLang="en-US" sz="1600" dirty="0">
                <a:cs typeface="Cordia New" pitchFamily="34" charset="-34"/>
              </a:rPr>
              <a:t>            </a:t>
            </a:r>
            <a:r>
              <a:rPr lang="ko-KR" altLang="en-US" sz="1600" dirty="0" err="1">
                <a:cs typeface="Cordia New" pitchFamily="34" charset="-34"/>
              </a:rPr>
              <a:t>System.out.print</a:t>
            </a:r>
            <a:r>
              <a:rPr lang="ko-KR" altLang="en-US" sz="1600" dirty="0">
                <a:cs typeface="Cordia New" pitchFamily="34" charset="-34"/>
              </a:rPr>
              <a:t>(</a:t>
            </a:r>
            <a:r>
              <a:rPr lang="en-US" altLang="ko-KR" sz="1600" dirty="0">
                <a:cs typeface="Cordia New" pitchFamily="34" charset="-34"/>
              </a:rPr>
              <a:t>e</a:t>
            </a:r>
            <a:r>
              <a:rPr lang="ko-KR" altLang="en-US" sz="1600" dirty="0" err="1">
                <a:cs typeface="Cordia New" pitchFamily="34" charset="-34"/>
              </a:rPr>
              <a:t>lement.</a:t>
            </a:r>
            <a:r>
              <a:rPr lang="ko-KR" altLang="en-US" sz="1600" b="1" dirty="0" err="1">
                <a:solidFill>
                  <a:srgbClr val="FF0000"/>
                </a:solidFill>
                <a:cs typeface="Cordia New" pitchFamily="34" charset="-34"/>
              </a:rPr>
              <a:t>getLineNumber</a:t>
            </a:r>
            <a:r>
              <a:rPr lang="ko-KR" altLang="en-US" sz="1600" b="1" dirty="0">
                <a:solidFill>
                  <a:srgbClr val="FF0000"/>
                </a:solidFill>
                <a:cs typeface="Cordia New" pitchFamily="34" charset="-34"/>
              </a:rPr>
              <a:t>()</a:t>
            </a:r>
            <a:r>
              <a:rPr lang="ko-KR" altLang="en-US" sz="1600" dirty="0">
                <a:cs typeface="Cordia New" pitchFamily="34" charset="-34"/>
              </a:rPr>
              <a:t> + "\</a:t>
            </a:r>
            <a:r>
              <a:rPr lang="ko-KR" altLang="en-US" sz="1600" dirty="0" err="1">
                <a:cs typeface="Cordia New" pitchFamily="34" charset="-34"/>
              </a:rPr>
              <a:t>t</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15:</a:t>
            </a:r>
            <a:r>
              <a:rPr lang="ko-KR" altLang="en-US" sz="1600" dirty="0">
                <a:cs typeface="Cordia New" pitchFamily="34" charset="-34"/>
              </a:rPr>
              <a:t>            </a:t>
            </a:r>
            <a:r>
              <a:rPr lang="ko-KR" altLang="en-US" sz="1600" dirty="0" err="1">
                <a:cs typeface="Cordia New" pitchFamily="34" charset="-34"/>
              </a:rPr>
              <a:t>System.out.print</a:t>
            </a:r>
            <a:r>
              <a:rPr lang="ko-KR" altLang="en-US" sz="1600" dirty="0">
                <a:cs typeface="Cordia New" pitchFamily="34" charset="-34"/>
              </a:rPr>
              <a:t>(</a:t>
            </a:r>
            <a:r>
              <a:rPr lang="en-US" altLang="ko-KR" sz="1600" dirty="0">
                <a:cs typeface="Cordia New" pitchFamily="34" charset="-34"/>
              </a:rPr>
              <a:t>e</a:t>
            </a:r>
            <a:r>
              <a:rPr lang="ko-KR" altLang="en-US" sz="1600" dirty="0" err="1">
                <a:cs typeface="Cordia New" pitchFamily="34" charset="-34"/>
              </a:rPr>
              <a:t>lement.</a:t>
            </a:r>
            <a:r>
              <a:rPr lang="ko-KR" altLang="en-US" sz="1600" b="1" dirty="0" err="1">
                <a:solidFill>
                  <a:srgbClr val="FF0000"/>
                </a:solidFill>
                <a:cs typeface="Cordia New" pitchFamily="34" charset="-34"/>
              </a:rPr>
              <a:t>getMethodName</a:t>
            </a:r>
            <a:r>
              <a:rPr lang="ko-KR" altLang="en-US" sz="1600" b="1" dirty="0">
                <a:solidFill>
                  <a:srgbClr val="FF0000"/>
                </a:solidFill>
                <a:cs typeface="Cordia New" pitchFamily="34" charset="-34"/>
              </a:rPr>
              <a:t>()</a:t>
            </a:r>
            <a:r>
              <a:rPr lang="ko-KR" altLang="en-US" sz="1600" dirty="0">
                <a:cs typeface="Cordia New" pitchFamily="34" charset="-34"/>
              </a:rPr>
              <a:t> + "\</a:t>
            </a:r>
            <a:r>
              <a:rPr lang="ko-KR" altLang="en-US" sz="1600" dirty="0" err="1">
                <a:cs typeface="Cordia New" pitchFamily="34" charset="-34"/>
              </a:rPr>
              <a:t>n</a:t>
            </a:r>
            <a:r>
              <a:rPr lang="ko-KR" altLang="en-US" sz="1600" dirty="0">
                <a:cs typeface="Cordia New" pitchFamily="34" charset="-34"/>
              </a:rPr>
              <a:t>");</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16:</a:t>
            </a:r>
            <a:r>
              <a:rPr lang="ko-KR" altLang="en-US" sz="1600" dirty="0">
                <a:cs typeface="Cordia New" pitchFamily="34" charset="-34"/>
              </a:rPr>
              <a:t>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17:</a:t>
            </a:r>
            <a:r>
              <a:rPr lang="ko-KR" altLang="en-US" sz="1600" dirty="0">
                <a:cs typeface="Cordia New" pitchFamily="34" charset="-34"/>
              </a:rPr>
              <a:t>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18:</a:t>
            </a:r>
            <a:r>
              <a:rPr lang="ko-KR" altLang="en-US" sz="1600" dirty="0">
                <a:cs typeface="Cordia New" pitchFamily="34" charset="-34"/>
              </a:rPr>
              <a:t>   }</a:t>
            </a:r>
            <a:endParaRPr lang="en-US" altLang="ko-KR" sz="1600" dirty="0">
              <a:cs typeface="Cordia New" pitchFamily="34" charset="-34"/>
            </a:endParaRP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19:   public static void method1() throws </a:t>
            </a:r>
            <a:r>
              <a:rPr lang="en-US" altLang="ko-KR" sz="1600" b="1" dirty="0">
                <a:cs typeface="Cordia New" pitchFamily="34" charset="-34"/>
              </a:rPr>
              <a:t>Exception</a:t>
            </a:r>
            <a:r>
              <a:rPr lang="en-US" altLang="ko-KR" sz="1600" dirty="0">
                <a:cs typeface="Cordia New" pitchFamily="34" charset="-34"/>
              </a:rPr>
              <a:t> { method2();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20:   public static void method2() throws </a:t>
            </a:r>
            <a:r>
              <a:rPr lang="en-US" altLang="ko-KR" sz="1600" b="1" dirty="0">
                <a:cs typeface="Cordia New" pitchFamily="34" charset="-34"/>
              </a:rPr>
              <a:t>Exception</a:t>
            </a:r>
            <a:r>
              <a:rPr lang="en-US" altLang="ko-KR" sz="1600" dirty="0">
                <a:cs typeface="Cordia New" pitchFamily="34" charset="-34"/>
              </a:rPr>
              <a:t> { method3();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21:   public static void method3() throws </a:t>
            </a:r>
            <a:r>
              <a:rPr lang="en-US" altLang="ko-KR" sz="1600" b="1" dirty="0">
                <a:cs typeface="Cordia New" pitchFamily="34" charset="-34"/>
              </a:rPr>
              <a:t>Exception</a:t>
            </a:r>
            <a:r>
              <a:rPr lang="en-US" altLang="ko-KR" sz="1600" dirty="0">
                <a:cs typeface="Cordia New" pitchFamily="34" charset="-34"/>
              </a:rPr>
              <a:t> { throw new Exception( "Exception thrown in method3" ); }</a:t>
            </a:r>
          </a:p>
          <a:p>
            <a:pPr marL="85725" indent="-85725" eaLnBrk="1" hangingPunct="1">
              <a:lnSpc>
                <a:spcPct val="75000"/>
              </a:lnSpc>
              <a:spcBef>
                <a:spcPct val="0"/>
              </a:spcBef>
              <a:buFont typeface="Wingdings" panose="05000000000000000000" pitchFamily="2" charset="2"/>
              <a:buNone/>
              <a:tabLst>
                <a:tab pos="180975" algn="l"/>
                <a:tab pos="361950" algn="l"/>
                <a:tab pos="542925" algn="l"/>
                <a:tab pos="714375" algn="l"/>
              </a:tabLst>
            </a:pPr>
            <a:r>
              <a:rPr lang="en-US" altLang="ko-KR" sz="1600" dirty="0">
                <a:cs typeface="Cordia New" pitchFamily="34" charset="-34"/>
              </a:rPr>
              <a:t>}</a:t>
            </a:r>
            <a:endParaRPr lang="ko-KR" altLang="en-US" sz="1600" dirty="0">
              <a:cs typeface="Cordia New" pitchFamily="34" charset="-34"/>
            </a:endParaRPr>
          </a:p>
        </p:txBody>
      </p:sp>
      <p:sp>
        <p:nvSpPr>
          <p:cNvPr id="3" name="Rectangle 9"/>
          <p:cNvSpPr txBox="1">
            <a:spLocks noChangeArrowheads="1"/>
          </p:cNvSpPr>
          <p:nvPr/>
        </p:nvSpPr>
        <p:spPr bwMode="auto">
          <a:xfrm>
            <a:off x="71438" y="4357688"/>
            <a:ext cx="8858250" cy="2428875"/>
          </a:xfrm>
          <a:prstGeom prst="rect">
            <a:avLst/>
          </a:prstGeom>
          <a:noFill/>
          <a:ln w="12700" cap="flat" algn="ctr">
            <a:solidFill>
              <a:schemeClr val="tx1"/>
            </a:solidFill>
            <a:miter lim="800000"/>
            <a:headEnd type="none" w="med" len="med"/>
            <a:tailEnd type="none" w="lg" len="med"/>
          </a:ln>
        </p:spPr>
        <p:txBody>
          <a:bodyPr/>
          <a:lstStyle/>
          <a:p>
            <a:pPr marL="342900" indent="-342900" eaLnBrk="1" hangingPunct="1">
              <a:lnSpc>
                <a:spcPct val="70000"/>
              </a:lnSpc>
              <a:defRPr/>
            </a:pPr>
            <a:r>
              <a:rPr lang="en-US" altLang="ko-KR" sz="1600" kern="0" dirty="0">
                <a:latin typeface="맑은 고딕" pitchFamily="50" charset="-127"/>
                <a:ea typeface="맑은 고딕" pitchFamily="50" charset="-127"/>
              </a:rPr>
              <a:t>Exception thrown in method3</a:t>
            </a:r>
          </a:p>
          <a:p>
            <a:pPr marL="342900" indent="-342900" eaLnBrk="1" hangingPunct="1">
              <a:lnSpc>
                <a:spcPct val="70000"/>
              </a:lnSpc>
              <a:defRPr/>
            </a:pPr>
            <a:endParaRPr lang="en-US" altLang="ko-KR" sz="1600" kern="0" dirty="0">
              <a:latin typeface="맑은 고딕" pitchFamily="50" charset="-127"/>
              <a:ea typeface="맑은 고딕" pitchFamily="50" charset="-127"/>
            </a:endParaRPr>
          </a:p>
          <a:p>
            <a:pPr marL="342900" indent="-342900" eaLnBrk="1" hangingPunct="1">
              <a:lnSpc>
                <a:spcPct val="70000"/>
              </a:lnSpc>
              <a:defRPr/>
            </a:pPr>
            <a:r>
              <a:rPr lang="en-US" altLang="ko-KR" sz="1600" kern="0" dirty="0" err="1">
                <a:latin typeface="맑은 고딕" pitchFamily="50" charset="-127"/>
                <a:ea typeface="맑은 고딕" pitchFamily="50" charset="-127"/>
              </a:rPr>
              <a:t>java.lang.Exception</a:t>
            </a:r>
            <a:r>
              <a:rPr lang="en-US" altLang="ko-KR" sz="1600" kern="0" dirty="0">
                <a:latin typeface="맑은 고딕" pitchFamily="50" charset="-127"/>
                <a:ea typeface="맑은 고딕" pitchFamily="50" charset="-127"/>
              </a:rPr>
              <a:t>: Exception thrown in method3</a:t>
            </a:r>
          </a:p>
          <a:p>
            <a:pPr marL="342900" indent="-342900" eaLnBrk="1" hangingPunct="1">
              <a:lnSpc>
                <a:spcPct val="70000"/>
              </a:lnSpc>
              <a:defRPr/>
            </a:pPr>
            <a:r>
              <a:rPr lang="en-US" altLang="ko-KR" sz="1600" kern="0" dirty="0">
                <a:latin typeface="맑은 고딕" pitchFamily="50" charset="-127"/>
                <a:ea typeface="맑은 고딕" pitchFamily="50" charset="-127"/>
              </a:rPr>
              <a:t>        at UsingStackTrace.method3(UsingStackTrace.java:21)</a:t>
            </a:r>
          </a:p>
          <a:p>
            <a:pPr marL="342900" indent="-342900" eaLnBrk="1" hangingPunct="1">
              <a:lnSpc>
                <a:spcPct val="70000"/>
              </a:lnSpc>
              <a:defRPr/>
            </a:pPr>
            <a:r>
              <a:rPr lang="en-US" altLang="ko-KR" sz="1600" kern="0" dirty="0">
                <a:latin typeface="맑은 고딕" pitchFamily="50" charset="-127"/>
                <a:ea typeface="맑은 고딕" pitchFamily="50" charset="-127"/>
              </a:rPr>
              <a:t>        at UsingStackTrace.method2(UsingStackTrace.java:20)</a:t>
            </a:r>
          </a:p>
          <a:p>
            <a:pPr marL="342900" indent="-342900" eaLnBrk="1" hangingPunct="1">
              <a:lnSpc>
                <a:spcPct val="70000"/>
              </a:lnSpc>
              <a:defRPr/>
            </a:pPr>
            <a:r>
              <a:rPr lang="en-US" altLang="ko-KR" sz="1600" kern="0" dirty="0">
                <a:latin typeface="맑은 고딕" pitchFamily="50" charset="-127"/>
                <a:ea typeface="맑은 고딕" pitchFamily="50" charset="-127"/>
              </a:rPr>
              <a:t>        at UsingStackTrace.method1(UsingStackTrace.java:19)</a:t>
            </a:r>
          </a:p>
          <a:p>
            <a:pPr marL="342900" indent="-342900" eaLnBrk="1" hangingPunct="1">
              <a:lnSpc>
                <a:spcPct val="70000"/>
              </a:lnSpc>
              <a:defRPr/>
            </a:pPr>
            <a:r>
              <a:rPr lang="en-US" altLang="ko-KR" sz="1600" kern="0" dirty="0">
                <a:latin typeface="맑은 고딕" pitchFamily="50" charset="-127"/>
                <a:ea typeface="맑은 고딕" pitchFamily="50" charset="-127"/>
              </a:rPr>
              <a:t>        at </a:t>
            </a:r>
            <a:r>
              <a:rPr lang="en-US" altLang="ko-KR" sz="1600" kern="0" dirty="0" err="1">
                <a:latin typeface="맑은 고딕" pitchFamily="50" charset="-127"/>
                <a:ea typeface="맑은 고딕" pitchFamily="50" charset="-127"/>
              </a:rPr>
              <a:t>UsingStackTrace.main</a:t>
            </a:r>
            <a:r>
              <a:rPr lang="en-US" altLang="ko-KR" sz="1600" kern="0" dirty="0">
                <a:latin typeface="맑은 고딕" pitchFamily="50" charset="-127"/>
                <a:ea typeface="맑은 고딕" pitchFamily="50" charset="-127"/>
              </a:rPr>
              <a:t>(UsingStackTrace.java:3)</a:t>
            </a:r>
          </a:p>
          <a:p>
            <a:pPr marL="342900" indent="-342900" eaLnBrk="1" hangingPunct="1">
              <a:lnSpc>
                <a:spcPct val="70000"/>
              </a:lnSpc>
              <a:defRPr/>
            </a:pPr>
            <a:endParaRPr lang="en-US" altLang="ko-KR" sz="1600" kern="0" dirty="0">
              <a:latin typeface="맑은 고딕" pitchFamily="50" charset="-127"/>
              <a:ea typeface="맑은 고딕" pitchFamily="50" charset="-127"/>
            </a:endParaRPr>
          </a:p>
          <a:p>
            <a:pPr marL="342900" indent="-342900" eaLnBrk="1" hangingPunct="1">
              <a:lnSpc>
                <a:spcPct val="70000"/>
              </a:lnSpc>
              <a:defRPr/>
            </a:pPr>
            <a:r>
              <a:rPr lang="en-US" altLang="ko-KR" sz="1600" kern="0" dirty="0">
                <a:latin typeface="맑은 고딕" pitchFamily="50" charset="-127"/>
                <a:ea typeface="맑은 고딕" pitchFamily="50" charset="-127"/>
              </a:rPr>
              <a:t>Stack trace from </a:t>
            </a:r>
            <a:r>
              <a:rPr lang="en-US" altLang="ko-KR" sz="1600" kern="0" dirty="0" err="1">
                <a:latin typeface="맑은 고딕" pitchFamily="50" charset="-127"/>
                <a:ea typeface="맑은 고딕" pitchFamily="50" charset="-127"/>
              </a:rPr>
              <a:t>getStackTrace</a:t>
            </a:r>
            <a:r>
              <a:rPr lang="en-US" altLang="ko-KR" sz="1600" kern="0" dirty="0">
                <a:latin typeface="맑은 고딕" pitchFamily="50" charset="-127"/>
                <a:ea typeface="맑은 고딕" pitchFamily="50" charset="-127"/>
              </a:rPr>
              <a:t>:</a:t>
            </a:r>
          </a:p>
          <a:p>
            <a:pPr marL="342900" indent="-342900" eaLnBrk="1" hangingPunct="1">
              <a:lnSpc>
                <a:spcPct val="70000"/>
              </a:lnSpc>
              <a:defRPr/>
            </a:pPr>
            <a:r>
              <a:rPr lang="en-US" altLang="ko-KR" sz="1600" kern="0" dirty="0">
                <a:latin typeface="맑은 고딕" pitchFamily="50" charset="-127"/>
                <a:ea typeface="맑은 고딕" pitchFamily="50" charset="-127"/>
              </a:rPr>
              <a:t>Class           	File                  	  Line    Method</a:t>
            </a:r>
          </a:p>
          <a:p>
            <a:pPr marL="342900" indent="-342900" eaLnBrk="1" hangingPunct="1">
              <a:lnSpc>
                <a:spcPct val="70000"/>
              </a:lnSpc>
              <a:defRPr/>
            </a:pPr>
            <a:r>
              <a:rPr lang="en-US" altLang="ko-KR" sz="1600" kern="0" dirty="0" err="1">
                <a:latin typeface="맑은 고딕" pitchFamily="50" charset="-127"/>
                <a:ea typeface="맑은 고딕" pitchFamily="50" charset="-127"/>
              </a:rPr>
              <a:t>UsingStackTrace</a:t>
            </a:r>
            <a:r>
              <a:rPr lang="en-US" altLang="ko-KR" sz="1600" kern="0" dirty="0">
                <a:latin typeface="맑은 고딕" pitchFamily="50" charset="-127"/>
                <a:ea typeface="맑은 고딕" pitchFamily="50" charset="-127"/>
              </a:rPr>
              <a:t> UsingStackTrace.java    21      method3</a:t>
            </a:r>
          </a:p>
          <a:p>
            <a:pPr marL="342900" indent="-342900" eaLnBrk="1" hangingPunct="1">
              <a:lnSpc>
                <a:spcPct val="70000"/>
              </a:lnSpc>
              <a:defRPr/>
            </a:pPr>
            <a:r>
              <a:rPr lang="en-US" altLang="ko-KR" sz="1600" kern="0" dirty="0" err="1">
                <a:latin typeface="맑은 고딕" pitchFamily="50" charset="-127"/>
                <a:ea typeface="맑은 고딕" pitchFamily="50" charset="-127"/>
              </a:rPr>
              <a:t>UsingStackTrace</a:t>
            </a:r>
            <a:r>
              <a:rPr lang="en-US" altLang="ko-KR" sz="1600" kern="0" dirty="0">
                <a:latin typeface="맑은 고딕" pitchFamily="50" charset="-127"/>
                <a:ea typeface="맑은 고딕" pitchFamily="50" charset="-127"/>
              </a:rPr>
              <a:t> UsingStackTrace.java    20      method2</a:t>
            </a:r>
          </a:p>
          <a:p>
            <a:pPr marL="342900" indent="-342900" eaLnBrk="1" hangingPunct="1">
              <a:lnSpc>
                <a:spcPct val="70000"/>
              </a:lnSpc>
              <a:defRPr/>
            </a:pPr>
            <a:r>
              <a:rPr lang="en-US" altLang="ko-KR" sz="1600" kern="0" dirty="0" err="1">
                <a:latin typeface="맑은 고딕" pitchFamily="50" charset="-127"/>
                <a:ea typeface="맑은 고딕" pitchFamily="50" charset="-127"/>
              </a:rPr>
              <a:t>UsingStackTrace</a:t>
            </a:r>
            <a:r>
              <a:rPr lang="en-US" altLang="ko-KR" sz="1600" kern="0" dirty="0">
                <a:latin typeface="맑은 고딕" pitchFamily="50" charset="-127"/>
                <a:ea typeface="맑은 고딕" pitchFamily="50" charset="-127"/>
              </a:rPr>
              <a:t> UsingStackTrace.java    19      method1</a:t>
            </a:r>
          </a:p>
          <a:p>
            <a:pPr marL="342900" indent="-342900" eaLnBrk="1" hangingPunct="1">
              <a:lnSpc>
                <a:spcPct val="70000"/>
              </a:lnSpc>
              <a:defRPr/>
            </a:pPr>
            <a:r>
              <a:rPr lang="en-US" altLang="ko-KR" sz="1600" kern="0" dirty="0" err="1">
                <a:latin typeface="맑은 고딕" pitchFamily="50" charset="-127"/>
                <a:ea typeface="맑은 고딕" pitchFamily="50" charset="-127"/>
              </a:rPr>
              <a:t>UsingStackTrace</a:t>
            </a:r>
            <a:r>
              <a:rPr lang="en-US" altLang="ko-KR" sz="1600" kern="0" dirty="0">
                <a:latin typeface="맑은 고딕" pitchFamily="50" charset="-127"/>
                <a:ea typeface="맑은 고딕" pitchFamily="50" charset="-127"/>
              </a:rPr>
              <a:t> UsingStackTrace.java    3       main</a:t>
            </a:r>
            <a:endParaRPr lang="ko-KR" altLang="en-US" sz="1600" kern="0" dirty="0">
              <a:latin typeface="맑은 고딕" pitchFamily="50" charset="-127"/>
              <a:ea typeface="맑은 고딕" pitchFamily="50" charset="-127"/>
            </a:endParaRPr>
          </a:p>
        </p:txBody>
      </p:sp>
      <p:sp>
        <p:nvSpPr>
          <p:cNvPr id="48132" name="설명선 1 3"/>
          <p:cNvSpPr>
            <a:spLocks/>
          </p:cNvSpPr>
          <p:nvPr/>
        </p:nvSpPr>
        <p:spPr bwMode="auto">
          <a:xfrm>
            <a:off x="6215063" y="1962150"/>
            <a:ext cx="2857500" cy="1323975"/>
          </a:xfrm>
          <a:prstGeom prst="borderCallout1">
            <a:avLst>
              <a:gd name="adj1" fmla="val 51069"/>
              <a:gd name="adj2" fmla="val -903"/>
              <a:gd name="adj3" fmla="val 119824"/>
              <a:gd name="adj4" fmla="val -5856"/>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buFontTx/>
              <a:buNone/>
            </a:pPr>
            <a:r>
              <a:rPr lang="th-TH" altLang="ko-KR" sz="1600"/>
              <a:t>The compiler will reject the program at compile time if the throws are not included</a:t>
            </a:r>
            <a:r>
              <a:rPr lang="en-US" altLang="ko-KR" sz="1600"/>
              <a:t> because </a:t>
            </a:r>
            <a:r>
              <a:rPr lang="th-TH" altLang="ko-KR" sz="1600"/>
              <a:t>Exception is checked</a:t>
            </a:r>
            <a:r>
              <a:rPr lang="en-US" altLang="ko-KR" sz="1600"/>
              <a:t> </a:t>
            </a:r>
            <a:r>
              <a:rPr lang="th-TH" altLang="ko-KR" sz="1600"/>
              <a:t>exception</a:t>
            </a:r>
          </a:p>
        </p:txBody>
      </p:sp>
    </p:spTree>
  </p:cSld>
  <p:clrMapOvr>
    <a:masterClrMapping/>
  </p:clrMapOvr>
  <mc:AlternateContent xmlns:mc="http://schemas.openxmlformats.org/markup-compatibility/2006" xmlns:p14="http://schemas.microsoft.com/office/powerpoint/2010/main">
    <mc:Choice Requires="p14">
      <p:transition spd="slow" p14:dur="2000" advTm="126670"/>
    </mc:Choice>
    <mc:Fallback xmlns="">
      <p:transition spd="slow" advTm="126670"/>
    </mc:Fallback>
  </mc:AlternateContent>
  <p:extLst>
    <p:ext uri="{3A86A75C-4F4B-4683-9AE1-C65F6400EC91}">
      <p14:laserTraceLst xmlns:p14="http://schemas.microsoft.com/office/powerpoint/2010/main">
        <p14:tracePtLst>
          <p14:tracePt t="684" x="5014913" y="3167063"/>
          <p14:tracePt t="690" x="4943475" y="3019425"/>
          <p14:tracePt t="698" x="4872038" y="2905125"/>
          <p14:tracePt t="709" x="4786313" y="2733675"/>
          <p14:tracePt t="725" x="4619625" y="2462213"/>
          <p14:tracePt t="742" x="4410075" y="2271713"/>
          <p14:tracePt t="776" x="4086225" y="2147888"/>
          <p14:tracePt t="809" x="3662363" y="2128838"/>
          <p14:tracePt t="825" x="3505200" y="2143125"/>
          <p14:tracePt t="842" x="3338513" y="2157413"/>
          <p14:tracePt t="860" x="3143250" y="2195513"/>
          <p14:tracePt t="875" x="3024188" y="2228850"/>
          <p14:tracePt t="892" x="2933700" y="2252663"/>
          <p14:tracePt t="909" x="2847975" y="2271713"/>
          <p14:tracePt t="926" x="2743200" y="2319338"/>
          <p14:tracePt t="942" x="2705100" y="2328863"/>
          <p14:tracePt t="959" x="2676525" y="2352675"/>
          <p14:tracePt t="975" x="2647950" y="2371725"/>
          <p14:tracePt t="2741" x="2647950" y="2309813"/>
          <p14:tracePt t="2748" x="2638425" y="2238375"/>
          <p14:tracePt t="2759" x="2628900" y="2171700"/>
          <p14:tracePt t="2792" x="2581275" y="1871663"/>
          <p14:tracePt t="2825" x="2543175" y="1590675"/>
          <p14:tracePt t="2842" x="2509838" y="1395413"/>
          <p14:tracePt t="2859" x="2495550" y="1238250"/>
          <p14:tracePt t="2875" x="2476500" y="1143000"/>
          <p14:tracePt t="2892" x="2462213" y="1081088"/>
          <p14:tracePt t="2908" x="2438400" y="1028700"/>
          <p14:tracePt t="2925" x="2428875" y="990600"/>
          <p14:tracePt t="2942" x="2400300" y="957263"/>
          <p14:tracePt t="2959" x="2376488" y="914400"/>
          <p14:tracePt t="2975" x="2300288" y="819150"/>
          <p14:tracePt t="2992" x="2238375" y="738188"/>
          <p14:tracePt t="3009" x="2166938" y="676275"/>
          <p14:tracePt t="3025" x="2047875" y="595313"/>
          <p14:tracePt t="3042" x="1857375" y="500063"/>
          <p14:tracePt t="3059" x="1766888" y="452438"/>
          <p14:tracePt t="3075" x="1700213" y="423863"/>
          <p14:tracePt t="3092" x="1638300" y="404813"/>
          <p14:tracePt t="3108" x="1609725" y="400050"/>
          <p14:tracePt t="3125" x="1600200" y="400050"/>
          <p14:tracePt t="3142" x="1595438" y="400050"/>
          <p14:tracePt t="3446" x="1585913" y="400050"/>
          <p14:tracePt t="3453" x="1562100" y="400050"/>
          <p14:tracePt t="3460" x="1543050" y="400050"/>
          <p14:tracePt t="3475" x="1504950" y="400050"/>
          <p14:tracePt t="3492" x="1476375" y="404813"/>
          <p14:tracePt t="3508" x="1447800" y="404813"/>
          <p14:tracePt t="3526" x="1423988" y="404813"/>
          <p14:tracePt t="3542" x="1414463" y="404813"/>
          <p14:tracePt t="3559" x="1404938" y="404813"/>
          <p14:tracePt t="3575" x="1400175" y="404813"/>
          <p14:tracePt t="3592" x="1395413" y="404813"/>
          <p14:tracePt t="3615" x="1390650" y="404813"/>
          <p14:tracePt t="3628" x="1385888" y="404813"/>
          <p14:tracePt t="3652" x="1381125" y="404813"/>
          <p14:tracePt t="3659" x="1376363" y="404813"/>
          <p14:tracePt t="3675" x="1366838" y="404813"/>
          <p14:tracePt t="3692" x="1352550" y="404813"/>
          <p14:tracePt t="3709" x="1333500" y="404813"/>
          <p14:tracePt t="3725" x="1323975" y="404813"/>
          <p14:tracePt t="3742" x="1319213" y="404813"/>
          <p14:tracePt t="3759" x="1314450" y="404813"/>
          <p14:tracePt t="3835" x="1309688" y="404813"/>
          <p14:tracePt t="3893" x="1304925" y="404813"/>
          <p14:tracePt t="3901" x="1300163" y="400050"/>
          <p14:tracePt t="3911" x="1290638" y="390525"/>
          <p14:tracePt t="3925" x="1276350" y="352425"/>
          <p14:tracePt t="3942" x="1262063" y="304800"/>
          <p14:tracePt t="3960" x="1243013" y="252413"/>
          <p14:tracePt t="3975" x="1243013" y="233363"/>
          <p14:tracePt t="3992" x="1243013" y="214313"/>
          <p14:tracePt t="4008" x="1252538" y="200025"/>
          <p14:tracePt t="4025" x="1300163" y="180975"/>
          <p14:tracePt t="4042" x="1338263" y="176213"/>
          <p14:tracePt t="4059" x="1371600" y="171450"/>
          <p14:tracePt t="4075" x="1400175" y="171450"/>
          <p14:tracePt t="4092" x="1457325" y="171450"/>
          <p14:tracePt t="4108" x="1490663" y="171450"/>
          <p14:tracePt t="4125" x="1504950" y="171450"/>
          <p14:tracePt t="4142" x="1519238" y="171450"/>
          <p14:tracePt t="4158" x="1528763" y="171450"/>
          <p14:tracePt t="4175" x="1533525" y="171450"/>
          <p14:tracePt t="4192" x="1538288" y="171450"/>
          <p14:tracePt t="4209" x="1552575" y="171450"/>
          <p14:tracePt t="4225" x="1581150" y="176213"/>
          <p14:tracePt t="4242" x="1614488" y="195263"/>
          <p14:tracePt t="4258" x="1657350" y="209550"/>
          <p14:tracePt t="4275" x="1704975" y="219075"/>
          <p14:tracePt t="4292" x="1733550" y="223838"/>
          <p14:tracePt t="4308" x="1762125" y="242888"/>
          <p14:tracePt t="4325" x="1785938" y="252413"/>
          <p14:tracePt t="4342" x="1828800" y="266700"/>
          <p14:tracePt t="4358" x="1847850" y="276225"/>
          <p14:tracePt t="4375" x="1862138" y="276225"/>
          <p14:tracePt t="4392" x="1871663" y="276225"/>
          <p14:tracePt t="4408" x="1876425" y="276225"/>
          <p14:tracePt t="4672" x="1924050" y="276225"/>
          <p14:tracePt t="4679" x="1981200" y="266700"/>
          <p14:tracePt t="4692" x="2028825" y="252413"/>
          <p14:tracePt t="4708" x="2190750" y="233363"/>
          <p14:tracePt t="4725" x="2281238" y="238125"/>
          <p14:tracePt t="4759" x="2424113" y="266700"/>
          <p14:tracePt t="4792" x="2524125" y="285750"/>
          <p14:tracePt t="4808" x="2562225" y="300038"/>
          <p14:tracePt t="4825" x="2605088" y="300038"/>
          <p14:tracePt t="4842" x="2667000" y="304800"/>
          <p14:tracePt t="4858" x="2709863" y="304800"/>
          <p14:tracePt t="4875" x="2743200" y="304800"/>
          <p14:tracePt t="4892" x="2805113" y="304800"/>
          <p14:tracePt t="4908" x="2824163" y="304800"/>
          <p14:tracePt t="4925" x="2838450" y="304800"/>
          <p14:tracePt t="4942" x="2847975" y="304800"/>
          <p14:tracePt t="4958" x="2857500" y="304800"/>
          <p14:tracePt t="4975" x="2862263" y="304800"/>
          <p14:tracePt t="4992" x="2871788" y="304800"/>
          <p14:tracePt t="5304" x="2809875" y="347663"/>
          <p14:tracePt t="5312" x="2700338" y="404813"/>
          <p14:tracePt t="5325" x="2486025" y="523875"/>
          <p14:tracePt t="5342" x="2190750" y="657225"/>
          <p14:tracePt t="5359" x="1981200" y="733425"/>
          <p14:tracePt t="5376" x="1809750" y="790575"/>
          <p14:tracePt t="5408" x="1466850" y="842963"/>
          <p14:tracePt t="5442" x="1333500" y="823913"/>
          <p14:tracePt t="5458" x="1243013" y="790575"/>
          <p14:tracePt t="5475" x="1176338" y="738188"/>
          <p14:tracePt t="5492" x="1114425" y="685800"/>
          <p14:tracePt t="5508" x="1023938" y="595313"/>
          <p14:tracePt t="5525" x="985838" y="557213"/>
          <p14:tracePt t="5542" x="957263" y="533400"/>
          <p14:tracePt t="5558" x="933450" y="509588"/>
          <p14:tracePt t="5575" x="909638" y="476250"/>
          <p14:tracePt t="5592" x="900113" y="457200"/>
          <p14:tracePt t="5608" x="895350" y="442913"/>
          <p14:tracePt t="5625" x="890588" y="438150"/>
          <p14:tracePt t="5642" x="885825" y="428625"/>
          <p14:tracePt t="5658" x="885825" y="423863"/>
          <p14:tracePt t="5730" x="881063" y="433388"/>
          <p14:tracePt t="5737" x="881063" y="466725"/>
          <p14:tracePt t="5744" x="871538" y="533400"/>
          <p14:tracePt t="5758" x="862013" y="714375"/>
          <p14:tracePt t="5775" x="842963" y="871538"/>
          <p14:tracePt t="5792" x="833438" y="1128713"/>
          <p14:tracePt t="5808" x="833438" y="1285875"/>
          <p14:tracePt t="5825" x="838200" y="1519238"/>
          <p14:tracePt t="5842" x="847725" y="1719263"/>
          <p14:tracePt t="5858" x="857250" y="1852613"/>
          <p14:tracePt t="5875" x="871538" y="2024063"/>
          <p14:tracePt t="5892" x="890588" y="2247900"/>
          <p14:tracePt t="5908" x="900113" y="2347913"/>
          <p14:tracePt t="5925" x="904875" y="2505075"/>
          <p14:tracePt t="5942" x="923925" y="2752725"/>
          <p14:tracePt t="5958" x="923925" y="2833688"/>
          <p14:tracePt t="5975" x="928688" y="2881313"/>
          <p14:tracePt t="5992" x="938213" y="2962275"/>
          <p14:tracePt t="6008" x="952500" y="3114675"/>
          <p14:tracePt t="6025" x="971550" y="3195638"/>
          <p14:tracePt t="6042" x="971550" y="3238500"/>
          <p14:tracePt t="6058" x="971550" y="3267075"/>
          <p14:tracePt t="6075" x="971550" y="3290888"/>
          <p14:tracePt t="6091" x="981075" y="3314700"/>
          <p14:tracePt t="6108" x="981075" y="3328988"/>
          <p14:tracePt t="6126" x="990600" y="3352800"/>
          <p14:tracePt t="6142" x="1004888" y="3386138"/>
          <p14:tracePt t="6158" x="1009650" y="3424238"/>
          <p14:tracePt t="6175" x="1014413" y="3471863"/>
          <p14:tracePt t="6192" x="1019175" y="3524250"/>
          <p14:tracePt t="6193" x="1019175" y="3533775"/>
          <p14:tracePt t="6208" x="1028700" y="3571875"/>
          <p14:tracePt t="6225" x="1038225" y="3600450"/>
          <p14:tracePt t="6242" x="1038225" y="3614738"/>
          <p14:tracePt t="6258" x="1038225" y="3629025"/>
          <p14:tracePt t="6275" x="1038225" y="3633788"/>
          <p14:tracePt t="6292" x="1038225" y="3643313"/>
          <p14:tracePt t="6308" x="1038225" y="3648075"/>
          <p14:tracePt t="6325" x="1038225" y="3657600"/>
          <p14:tracePt t="6342" x="1038225" y="3662363"/>
          <p14:tracePt t="6358" x="1038225" y="3667125"/>
          <p14:tracePt t="6663" x="1038225" y="3771900"/>
          <p14:tracePt t="6669" x="1038225" y="3995738"/>
          <p14:tracePt t="6677" x="1038225" y="4119563"/>
          <p14:tracePt t="6692" x="1038225" y="4329113"/>
          <p14:tracePt t="6708" x="1038225" y="4572000"/>
          <p14:tracePt t="6725" x="1038225" y="4705350"/>
          <p14:tracePt t="6742" x="1028700" y="4810125"/>
          <p14:tracePt t="6758" x="1019175" y="4848225"/>
          <p14:tracePt t="6775" x="1019175" y="4872038"/>
          <p14:tracePt t="6792" x="1019175" y="4876800"/>
          <p14:tracePt t="6825" x="1047750" y="4681538"/>
          <p14:tracePt t="6842" x="1085850" y="4395788"/>
          <p14:tracePt t="6858" x="1143000" y="3814763"/>
          <p14:tracePt t="6875" x="1195388" y="3043238"/>
          <p14:tracePt t="6892" x="1219200" y="2624138"/>
          <p14:tracePt t="6909" x="1243013" y="2281238"/>
          <p14:tracePt t="6925" x="1252538" y="2095500"/>
          <p14:tracePt t="6942" x="1271588" y="1847850"/>
          <p14:tracePt t="6958" x="1281113" y="1757363"/>
          <p14:tracePt t="6975" x="1290638" y="1704975"/>
          <p14:tracePt t="6992" x="1319213" y="1614488"/>
          <p14:tracePt t="7008" x="1362075" y="1504950"/>
          <p14:tracePt t="7025" x="1433513" y="1385888"/>
          <p14:tracePt t="7042" x="1500188" y="1285875"/>
          <p14:tracePt t="7058" x="1562100" y="1214438"/>
          <p14:tracePt t="7075" x="1585913" y="1190625"/>
          <p14:tracePt t="7092" x="1609725" y="1181100"/>
          <p14:tracePt t="7302" x="1604963" y="1119188"/>
          <p14:tracePt t="7308" x="1595438" y="1052513"/>
          <p14:tracePt t="7325" x="1571625" y="957263"/>
          <p14:tracePt t="7341" x="1552575" y="900113"/>
          <p14:tracePt t="7358" x="1524000" y="838200"/>
          <p14:tracePt t="7375" x="1481138" y="752475"/>
          <p14:tracePt t="7391" x="1452563" y="723900"/>
          <p14:tracePt t="7408" x="1414463" y="690563"/>
          <p14:tracePt t="7425" x="1371600" y="681038"/>
          <p14:tracePt t="7442" x="1314450" y="661988"/>
          <p14:tracePt t="7458" x="1295400" y="661988"/>
          <p14:tracePt t="7475" x="1266825" y="661988"/>
          <p14:tracePt t="7492" x="1252538" y="661988"/>
          <p14:tracePt t="7508" x="1247775" y="661988"/>
          <p14:tracePt t="7525" x="1238250" y="661988"/>
          <p14:tracePt t="7541" x="1238250" y="657225"/>
          <p14:tracePt t="7558" x="1238250" y="638175"/>
          <p14:tracePt t="7575" x="1271588" y="604838"/>
          <p14:tracePt t="7592" x="1357313" y="557213"/>
          <p14:tracePt t="7608" x="1466850" y="514350"/>
          <p14:tracePt t="7625" x="1628775" y="466725"/>
          <p14:tracePt t="7642" x="1747838" y="447675"/>
          <p14:tracePt t="7658" x="1857375" y="442913"/>
          <p14:tracePt t="7675" x="1952625" y="442913"/>
          <p14:tracePt t="7692" x="1981200" y="442913"/>
          <p14:tracePt t="7708" x="2000250" y="442913"/>
          <p14:tracePt t="7725" x="2009775" y="442913"/>
          <p14:tracePt t="7742" x="2019300" y="442913"/>
          <p14:tracePt t="7758" x="2024063" y="442913"/>
          <p14:tracePt t="7791" x="2028825" y="442913"/>
          <p14:tracePt t="7808" x="2033588" y="442913"/>
          <p14:tracePt t="8014" x="1990725" y="452438"/>
          <p14:tracePt t="8021" x="1933575" y="471488"/>
          <p14:tracePt t="8029" x="1871663" y="485775"/>
          <p14:tracePt t="8043" x="1804988" y="504825"/>
          <p14:tracePt t="8059" x="1619250" y="538163"/>
          <p14:tracePt t="8075" x="1538288" y="561975"/>
          <p14:tracePt t="8092" x="1476375" y="576263"/>
          <p14:tracePt t="8108" x="1404938" y="590550"/>
          <p14:tracePt t="8125" x="1371600" y="595313"/>
          <p14:tracePt t="8142" x="1343025" y="595313"/>
          <p14:tracePt t="8158" x="1314450" y="595313"/>
          <p14:tracePt t="8175" x="1266825" y="595313"/>
          <p14:tracePt t="8191" x="1223963" y="595313"/>
          <p14:tracePt t="8208" x="1195388" y="595313"/>
          <p14:tracePt t="8225" x="1166813" y="595313"/>
          <p14:tracePt t="8241" x="1119188" y="595313"/>
          <p14:tracePt t="8258" x="1100138" y="595313"/>
          <p14:tracePt t="8275" x="1085850" y="595313"/>
          <p14:tracePt t="8292" x="1081088" y="595313"/>
          <p14:tracePt t="8308" x="1071563" y="595313"/>
          <p14:tracePt t="8325" x="1062038" y="595313"/>
          <p14:tracePt t="8374" x="1071563" y="595313"/>
          <p14:tracePt t="8381" x="1090613" y="604838"/>
          <p14:tracePt t="8391" x="1133475" y="614363"/>
          <p14:tracePt t="8408" x="1238250" y="638175"/>
          <p14:tracePt t="8425" x="1419225" y="657225"/>
          <p14:tracePt t="8441" x="1552575" y="657225"/>
          <p14:tracePt t="8458" x="1690688" y="642938"/>
          <p14:tracePt t="8475" x="1814513" y="633413"/>
          <p14:tracePt t="8491" x="1971675" y="633413"/>
          <p14:tracePt t="8508" x="2090738" y="633413"/>
          <p14:tracePt t="8525" x="2205038" y="638175"/>
          <p14:tracePt t="8542" x="2319338" y="638175"/>
          <p14:tracePt t="8558" x="2371725" y="642938"/>
          <p14:tracePt t="8575" x="2414588" y="642938"/>
          <p14:tracePt t="8592" x="2452688" y="652463"/>
          <p14:tracePt t="8608" x="2505075" y="657225"/>
          <p14:tracePt t="8625" x="2533650" y="661988"/>
          <p14:tracePt t="8642" x="2557463" y="661988"/>
          <p14:tracePt t="8658" x="2576513" y="666750"/>
          <p14:tracePt t="8675" x="2595563" y="666750"/>
          <p14:tracePt t="8691" x="2609850" y="666750"/>
          <p14:tracePt t="8708" x="2619375" y="666750"/>
          <p14:tracePt t="8725" x="2633663" y="666750"/>
          <p14:tracePt t="8741" x="2647950" y="666750"/>
          <p14:tracePt t="8758" x="2652713" y="666750"/>
          <p14:tracePt t="8775" x="2662238" y="666750"/>
          <p14:tracePt t="8792" x="2671763" y="666750"/>
          <p14:tracePt t="10019" x="2638425" y="666750"/>
          <p14:tracePt t="10027" x="2600325" y="676275"/>
          <p14:tracePt t="10041" x="2500313" y="681038"/>
          <p14:tracePt t="10058" x="2395538" y="700088"/>
          <p14:tracePt t="10075" x="2314575" y="704850"/>
          <p14:tracePt t="10092" x="2243138" y="714375"/>
          <p14:tracePt t="10108" x="2166938" y="728663"/>
          <p14:tracePt t="10141" x="2071688" y="733425"/>
          <p14:tracePt t="10174" x="1924050" y="733425"/>
          <p14:tracePt t="10191" x="1857375" y="733425"/>
          <p14:tracePt t="10208" x="1795463" y="733425"/>
          <p14:tracePt t="10225" x="1695450" y="733425"/>
          <p14:tracePt t="10241" x="1633538" y="733425"/>
          <p14:tracePt t="10258" x="1585913" y="733425"/>
          <p14:tracePt t="10275" x="1533525" y="733425"/>
          <p14:tracePt t="10291" x="1485900" y="733425"/>
          <p14:tracePt t="10308" x="1452563" y="733425"/>
          <p14:tracePt t="10325" x="1433513" y="733425"/>
          <p14:tracePt t="10342" x="1409700" y="723900"/>
          <p14:tracePt t="10358" x="1400175" y="719138"/>
          <p14:tracePt t="10375" x="1395413" y="719138"/>
          <p14:tracePt t="10391" x="1390650" y="719138"/>
          <p14:tracePt t="10408" x="1381125" y="719138"/>
          <p14:tracePt t="10497" x="1381125" y="714375"/>
          <p14:tracePt t="10511" x="1381125" y="709613"/>
          <p14:tracePt t="10518" x="1390650" y="700088"/>
          <p14:tracePt t="10526" x="1400175" y="700088"/>
          <p14:tracePt t="10542" x="1438275" y="685800"/>
          <p14:tracePt t="10559" x="1500188" y="661988"/>
          <p14:tracePt t="10575" x="1562100" y="647700"/>
          <p14:tracePt t="10591" x="1657350" y="633413"/>
          <p14:tracePt t="10608" x="1709738" y="623888"/>
          <p14:tracePt t="10625" x="1752600" y="614363"/>
          <p14:tracePt t="10641" x="1804988" y="609600"/>
          <p14:tracePt t="10658" x="1881188" y="609600"/>
          <p14:tracePt t="10675" x="1928813" y="600075"/>
          <p14:tracePt t="10691" x="1971675" y="600075"/>
          <p14:tracePt t="10709" x="2024063" y="600075"/>
          <p14:tracePt t="10724" x="2047875" y="600075"/>
          <p14:tracePt t="10741" x="2066925" y="600075"/>
          <p14:tracePt t="10758" x="2076450" y="600075"/>
          <p14:tracePt t="10775" x="2095500" y="600075"/>
          <p14:tracePt t="10791" x="2100263" y="600075"/>
          <p14:tracePt t="10808" x="2109788" y="600075"/>
          <p14:tracePt t="10825" x="2114550" y="600075"/>
          <p14:tracePt t="11863" x="2105025" y="638175"/>
          <p14:tracePt t="11870" x="2085975" y="723900"/>
          <p14:tracePt t="11878" x="2043113" y="871538"/>
          <p14:tracePt t="11892" x="1990725" y="1076325"/>
          <p14:tracePt t="11908" x="1895475" y="1438275"/>
          <p14:tracePt t="11925" x="1838325" y="1671638"/>
          <p14:tracePt t="11958" x="1628775" y="2314575"/>
          <p14:tracePt t="11992" x="1519238" y="2681288"/>
          <p14:tracePt t="12009" x="1466850" y="2857500"/>
          <p14:tracePt t="12025" x="1452563" y="2928938"/>
          <p14:tracePt t="12041" x="1443038" y="2981325"/>
          <p14:tracePt t="12058" x="1433513" y="3048000"/>
          <p14:tracePt t="12075" x="1433513" y="3100388"/>
          <p14:tracePt t="12091" x="1438275" y="3195638"/>
          <p14:tracePt t="12108" x="1443038" y="3243263"/>
          <p14:tracePt t="12124" x="1462088" y="3281363"/>
          <p14:tracePt t="12141" x="1485900" y="3343275"/>
          <p14:tracePt t="12158" x="1514475" y="3390900"/>
          <p14:tracePt t="12175" x="1538288" y="3429000"/>
          <p14:tracePt t="12191" x="1576388" y="3457575"/>
          <p14:tracePt t="12193" x="1595438" y="3467100"/>
          <p14:tracePt t="12209" x="1638300" y="3486150"/>
          <p14:tracePt t="12225" x="1695450" y="3486150"/>
          <p14:tracePt t="12241" x="1776413" y="3486150"/>
          <p14:tracePt t="12258" x="1857375" y="3481388"/>
          <p14:tracePt t="12274" x="1962150" y="3467100"/>
          <p14:tracePt t="12291" x="2024063" y="3462338"/>
          <p14:tracePt t="12308" x="2066925" y="3448050"/>
          <p14:tracePt t="12324" x="2090738" y="3448050"/>
          <p14:tracePt t="12531" x="2205038" y="3476625"/>
          <p14:tracePt t="12538" x="2324100" y="3519488"/>
          <p14:tracePt t="12545" x="2424113" y="3533775"/>
          <p14:tracePt t="12558" x="2566988" y="3567113"/>
          <p14:tracePt t="12574" x="2895600" y="3605213"/>
          <p14:tracePt t="12591" x="3052763" y="3614738"/>
          <p14:tracePt t="12608" x="3176588" y="3629025"/>
          <p14:tracePt t="12625" x="3271838" y="3643313"/>
          <p14:tracePt t="12641" x="3333750" y="3657600"/>
          <p14:tracePt t="12658" x="3352800" y="3662363"/>
          <p14:tracePt t="12674" x="3362325" y="3662363"/>
          <p14:tracePt t="12692" x="3371850" y="3662363"/>
          <p14:tracePt t="12718" x="3376613" y="3662363"/>
          <p14:tracePt t="12773" x="3376613" y="3667125"/>
          <p14:tracePt t="12784" x="3371850" y="3667125"/>
          <p14:tracePt t="12794" x="3367088" y="3671888"/>
          <p14:tracePt t="12808" x="3348038" y="3676650"/>
          <p14:tracePt t="12824" x="3300413" y="3690938"/>
          <p14:tracePt t="12841" x="3262313" y="3690938"/>
          <p14:tracePt t="12858" x="3228975" y="3676650"/>
          <p14:tracePt t="12875" x="3162300" y="3643313"/>
          <p14:tracePt t="12891" x="3105150" y="3600450"/>
          <p14:tracePt t="12908" x="3048000" y="3557588"/>
          <p14:tracePt t="12925" x="2990850" y="3524250"/>
          <p14:tracePt t="12941" x="2943225" y="3495675"/>
          <p14:tracePt t="12958" x="2895600" y="3476625"/>
          <p14:tracePt t="12974" x="2876550" y="3467100"/>
          <p14:tracePt t="12991" x="2857500" y="3467100"/>
          <p14:tracePt t="13008" x="2838450" y="3467100"/>
          <p14:tracePt t="13024" x="2833688" y="3467100"/>
          <p14:tracePt t="13041" x="2828925" y="3467100"/>
          <p14:tracePt t="13058" x="2819400" y="3467100"/>
          <p14:tracePt t="13137" x="2824163" y="3467100"/>
          <p14:tracePt t="13146" x="2843213" y="3471863"/>
          <p14:tracePt t="13158" x="2886075" y="3476625"/>
          <p14:tracePt t="13175" x="2967038" y="3486150"/>
          <p14:tracePt t="13191" x="3057525" y="3486150"/>
          <p14:tracePt t="13208" x="3119438" y="3490913"/>
          <p14:tracePt t="13225" x="3167063" y="3490913"/>
          <p14:tracePt t="13241" x="3205163" y="3490913"/>
          <p14:tracePt t="13258" x="3238500" y="3490913"/>
          <p14:tracePt t="13274" x="3243263" y="3490913"/>
          <p14:tracePt t="13291" x="3248025" y="3490913"/>
          <p14:tracePt t="13308" x="3252788" y="3490913"/>
          <p14:tracePt t="13625" x="3257550" y="3490913"/>
          <p14:tracePt t="13633" x="3262313" y="3490913"/>
          <p14:tracePt t="13648" x="3267075" y="3490913"/>
          <p14:tracePt t="13658" x="3271838" y="3490913"/>
          <p14:tracePt t="13674" x="3276600" y="3490913"/>
          <p14:tracePt t="13691" x="3281363" y="3490913"/>
          <p14:tracePt t="13713" x="3286125" y="3490913"/>
          <p14:tracePt t="13741" x="3324225" y="3490913"/>
          <p14:tracePt t="13774" x="3438525" y="3500438"/>
          <p14:tracePt t="13791" x="3581400" y="3500438"/>
          <p14:tracePt t="13808" x="3814763" y="3500438"/>
          <p14:tracePt t="13824" x="4014788" y="3509963"/>
          <p14:tracePt t="13841" x="4238625" y="3519488"/>
          <p14:tracePt t="13858" x="4424363" y="3519488"/>
          <p14:tracePt t="13874" x="4691063" y="3519488"/>
          <p14:tracePt t="13891" x="4833938" y="3519488"/>
          <p14:tracePt t="13908" x="4929188" y="3505200"/>
          <p14:tracePt t="13925" x="5010150" y="3500438"/>
          <p14:tracePt t="13941" x="5062538" y="3500438"/>
          <p14:tracePt t="13958" x="5086350" y="3500438"/>
          <p14:tracePt t="13974" x="5091113" y="3500438"/>
          <p14:tracePt t="14205" x="5095875" y="3500438"/>
          <p14:tracePt t="14213" x="5100638" y="3500438"/>
          <p14:tracePt t="14224" x="5105400" y="3500438"/>
          <p14:tracePt t="14241" x="5114925" y="3500438"/>
          <p14:tracePt t="14258" x="5119688" y="3500438"/>
          <p14:tracePt t="14375" x="5124450" y="3500438"/>
          <p14:tracePt t="14381" x="5129213" y="3500438"/>
          <p14:tracePt t="14391" x="5138738" y="3500438"/>
          <p14:tracePt t="14408" x="5205413" y="3500438"/>
          <p14:tracePt t="14425" x="5386388" y="3509963"/>
          <p14:tracePt t="14441" x="5510213" y="3519488"/>
          <p14:tracePt t="14458" x="5657850" y="3529013"/>
          <p14:tracePt t="14474" x="5800725" y="3529013"/>
          <p14:tracePt t="14491" x="5957888" y="3524250"/>
          <p14:tracePt t="14508" x="6029325" y="3519488"/>
          <p14:tracePt t="14524" x="6081713" y="3519488"/>
          <p14:tracePt t="14541" x="6124575" y="3519488"/>
          <p14:tracePt t="14558" x="6153150" y="3519488"/>
          <p14:tracePt t="14574" x="6167438" y="3519488"/>
          <p14:tracePt t="14591" x="6172200" y="3519488"/>
          <p14:tracePt t="14608" x="6181725" y="3519488"/>
          <p14:tracePt t="14624" x="6191250" y="3519488"/>
          <p14:tracePt t="15506" x="6076950" y="3529013"/>
          <p14:tracePt t="15513" x="5834063" y="3581400"/>
          <p14:tracePt t="15524" x="5595938" y="3609975"/>
          <p14:tracePt t="15541" x="4924425" y="3700463"/>
          <p14:tracePt t="15558" x="4529138" y="3724275"/>
          <p14:tracePt t="15575" x="4090988" y="3738563"/>
          <p14:tracePt t="15591" x="3829050" y="3748088"/>
          <p14:tracePt t="15624" x="3381375" y="3743325"/>
          <p14:tracePt t="15658" x="3276600" y="3719513"/>
          <p14:tracePt t="15674" x="3228975" y="3709988"/>
          <p14:tracePt t="15691" x="3190875" y="3705225"/>
          <p14:tracePt t="15707" x="3162300" y="3700463"/>
          <p14:tracePt t="15727" x="3100388" y="3700463"/>
          <p14:tracePt t="15741" x="3057525" y="3700463"/>
          <p14:tracePt t="15757" x="3014663" y="3700463"/>
          <p14:tracePt t="15774" x="2971800" y="3700463"/>
          <p14:tracePt t="15791" x="2909888" y="3709988"/>
          <p14:tracePt t="15808" x="2857500" y="3733800"/>
          <p14:tracePt t="15824" x="2805113" y="3752850"/>
          <p14:tracePt t="15841" x="2743200" y="3757613"/>
          <p14:tracePt t="15859" x="2671763" y="3767138"/>
          <p14:tracePt t="15874" x="2628900" y="3767138"/>
          <p14:tracePt t="15891" x="2590800" y="3767138"/>
          <p14:tracePt t="15908" x="2562225" y="3767138"/>
          <p14:tracePt t="15924" x="2543175" y="3767138"/>
          <p14:tracePt t="15941" x="2538413" y="3767138"/>
          <p14:tracePt t="15958" x="2528888" y="3767138"/>
          <p14:tracePt t="15974" x="2519363" y="3767138"/>
          <p14:tracePt t="16034" x="2524125" y="3767138"/>
          <p14:tracePt t="16041" x="2533650" y="3757613"/>
          <p14:tracePt t="16049" x="2562225" y="3757613"/>
          <p14:tracePt t="16057" x="2576513" y="3757613"/>
          <p14:tracePt t="16074" x="2628900" y="3748088"/>
          <p14:tracePt t="16091" x="2681288" y="3738563"/>
          <p14:tracePt t="16108" x="2743200" y="3729038"/>
          <p14:tracePt t="16124" x="2786063" y="3724275"/>
          <p14:tracePt t="16141" x="2819400" y="3709988"/>
          <p14:tracePt t="16158" x="2862263" y="3705225"/>
          <p14:tracePt t="16174" x="2919413" y="3695700"/>
          <p14:tracePt t="16191" x="2933700" y="3690938"/>
          <p14:tracePt t="16207" x="2947988" y="3690938"/>
          <p14:tracePt t="16224" x="2957513" y="3690938"/>
          <p14:tracePt t="16241" x="2962275" y="3690938"/>
          <p14:tracePt t="16258" x="2967038" y="3690938"/>
          <p14:tracePt t="16357" x="2971800" y="3690938"/>
          <p14:tracePt t="16364" x="2976563" y="3690938"/>
          <p14:tracePt t="16374" x="2986088" y="3690938"/>
          <p14:tracePt t="16391" x="3038475" y="3695700"/>
          <p14:tracePt t="16408" x="3252788" y="3705225"/>
          <p14:tracePt t="16424" x="3490913" y="3714750"/>
          <p14:tracePt t="16441" x="3724275" y="3729038"/>
          <p14:tracePt t="16457" x="4076700" y="3729038"/>
          <p14:tracePt t="16474" x="4448175" y="3724275"/>
          <p14:tracePt t="16491" x="4691063" y="3714750"/>
          <p14:tracePt t="16507" x="4843463" y="3709988"/>
          <p14:tracePt t="16525" x="4981575" y="3709988"/>
          <p14:tracePt t="16541" x="5119688" y="3719513"/>
          <p14:tracePt t="16557" x="5176838" y="3729038"/>
          <p14:tracePt t="16574" x="5214938" y="3738563"/>
          <p14:tracePt t="16591" x="5243513" y="3743325"/>
          <p14:tracePt t="16608" x="5253038" y="3743325"/>
          <p14:tracePt t="16624" x="5262563" y="3743325"/>
          <p14:tracePt t="16641" x="5267325" y="3743325"/>
          <p14:tracePt t="16658" x="5272088" y="3748088"/>
          <p14:tracePt t="16674" x="5281613" y="3752850"/>
          <p14:tracePt t="16691" x="5295900" y="3762375"/>
          <p14:tracePt t="16697" x="5300663" y="3767138"/>
          <p14:tracePt t="16707" x="5310188" y="3781425"/>
          <p14:tracePt t="16724" x="5319713" y="3795713"/>
          <p14:tracePt t="16741" x="5329238" y="3800475"/>
          <p14:tracePt t="16757" x="5334000" y="3810000"/>
          <p14:tracePt t="16774" x="5338763" y="3810000"/>
          <p14:tracePt t="17173" x="5391150" y="3810000"/>
          <p14:tracePt t="17179" x="5448300" y="3805238"/>
          <p14:tracePt t="17191" x="5505450" y="3795713"/>
          <p14:tracePt t="17209" x="5686425" y="3781425"/>
          <p14:tracePt t="17224" x="5781675" y="3762375"/>
          <p14:tracePt t="17241" x="5834063" y="3757613"/>
          <p14:tracePt t="17275" x="5886450" y="3752850"/>
          <p14:tracePt t="17307" x="5900738" y="3752850"/>
          <p14:tracePt t="17324" x="5905500" y="3752850"/>
          <p14:tracePt t="17885" x="5843588" y="3790950"/>
          <p14:tracePt t="17892" x="5691188" y="3852863"/>
          <p14:tracePt t="17899" x="5514975" y="3938588"/>
          <p14:tracePt t="17907" x="5305425" y="4033838"/>
          <p14:tracePt t="17924" x="4972050" y="4162425"/>
          <p14:tracePt t="17941" x="4614863" y="4248150"/>
          <p14:tracePt t="17958" x="4291013" y="4286250"/>
          <p14:tracePt t="17991" x="3900488" y="4291013"/>
          <p14:tracePt t="18024" x="3648075" y="4243388"/>
          <p14:tracePt t="18041" x="3571875" y="4219575"/>
          <p14:tracePt t="18057" x="3500438" y="4195763"/>
          <p14:tracePt t="18074" x="3419475" y="4171950"/>
          <p14:tracePt t="18091" x="3376613" y="4162425"/>
          <p14:tracePt t="18107" x="3333750" y="4157663"/>
          <p14:tracePt t="18124" x="3281363" y="4152900"/>
          <p14:tracePt t="18141" x="3214688" y="4152900"/>
          <p14:tracePt t="18157" x="3167063" y="4152900"/>
          <p14:tracePt t="18174" x="3114675" y="4152900"/>
          <p14:tracePt t="18191" x="3067050" y="4152900"/>
          <p14:tracePt t="18193" x="3038475" y="4152900"/>
          <p14:tracePt t="18207" x="3005138" y="4148138"/>
          <p14:tracePt t="18224" x="2962275" y="4138613"/>
          <p14:tracePt t="18241" x="2924175" y="4129088"/>
          <p14:tracePt t="18258" x="2886075" y="4110038"/>
          <p14:tracePt t="18274" x="2833688" y="4086225"/>
          <p14:tracePt t="18291" x="2795588" y="4071938"/>
          <p14:tracePt t="18307" x="2757488" y="4057650"/>
          <p14:tracePt t="18324" x="2709863" y="4048125"/>
          <p14:tracePt t="18341" x="2671763" y="4033838"/>
          <p14:tracePt t="18357" x="2652713" y="4029075"/>
          <p14:tracePt t="18374" x="2628900" y="4024313"/>
          <p14:tracePt t="18391" x="2609850" y="4014788"/>
          <p14:tracePt t="18407" x="2600325" y="4014788"/>
          <p14:tracePt t="18424" x="2595563" y="4014788"/>
          <p14:tracePt t="18441" x="2590800" y="4014788"/>
          <p14:tracePt t="18457" x="2581275" y="4014788"/>
          <p14:tracePt t="18474" x="2571750" y="4014788"/>
          <p14:tracePt t="18508" x="2566988" y="4014788"/>
          <p14:tracePt t="18561" x="2566988" y="4010025"/>
          <p14:tracePt t="18568" x="2566988" y="4005263"/>
          <p14:tracePt t="18575" x="2576513" y="4005263"/>
          <p14:tracePt t="18591" x="2586038" y="4000500"/>
          <p14:tracePt t="18607" x="2609850" y="4000500"/>
          <p14:tracePt t="18624" x="2628900" y="4000500"/>
          <p14:tracePt t="18641" x="2662238" y="4000500"/>
          <p14:tracePt t="18657" x="2681288" y="4000500"/>
          <p14:tracePt t="18674" x="2705100" y="4000500"/>
          <p14:tracePt t="18691" x="2733675" y="4000500"/>
          <p14:tracePt t="18707" x="2767013" y="3995738"/>
          <p14:tracePt t="18725" x="2786063" y="3986213"/>
          <p14:tracePt t="18741" x="2809875" y="3981450"/>
          <p14:tracePt t="18758" x="2833688" y="3976688"/>
          <p14:tracePt t="18774" x="2886075" y="3962400"/>
          <p14:tracePt t="18791" x="2924175" y="3957638"/>
          <p14:tracePt t="18807" x="2957513" y="3948113"/>
          <p14:tracePt t="18824" x="3019425" y="3933825"/>
          <p14:tracePt t="18841" x="3057525" y="3929063"/>
          <p14:tracePt t="18857" x="3076575" y="3924300"/>
          <p14:tracePt t="18874" x="3095625" y="3910013"/>
          <p14:tracePt t="18891" x="3109913" y="3910013"/>
          <p14:tracePt t="18907" x="3114675" y="3910013"/>
          <p14:tracePt t="18924" x="3119438" y="3910013"/>
          <p14:tracePt t="18941" x="3124200" y="3910013"/>
          <p14:tracePt t="19573" x="3200400" y="3914775"/>
          <p14:tracePt t="19581" x="3309938" y="3924300"/>
          <p14:tracePt t="19591" x="3486150" y="3943350"/>
          <p14:tracePt t="19608" x="3843338" y="3981450"/>
          <p14:tracePt t="19625" x="4371975" y="3990975"/>
          <p14:tracePt t="19641" x="4614863" y="3986213"/>
          <p14:tracePt t="19674" x="5091113" y="3976688"/>
          <p14:tracePt t="19707" x="5457825" y="3976688"/>
          <p14:tracePt t="19724" x="5538788" y="3981450"/>
          <p14:tracePt t="19741" x="5591175" y="3981450"/>
          <p14:tracePt t="19757" x="5634038" y="3981450"/>
          <p14:tracePt t="19774" x="5657850" y="3981450"/>
          <p14:tracePt t="19791" x="5672138" y="3981450"/>
          <p14:tracePt t="19808" x="5705475" y="3981450"/>
          <p14:tracePt t="19824" x="5724525" y="3981450"/>
          <p14:tracePt t="19840" x="5738813" y="3981450"/>
          <p14:tracePt t="19857" x="5748338" y="3981450"/>
          <p14:tracePt t="19874" x="5757863" y="3981450"/>
          <p14:tracePt t="19890" x="5767388" y="3981450"/>
          <p14:tracePt t="19908" x="5772150" y="3981450"/>
          <p14:tracePt t="19924" x="5786438" y="3981450"/>
          <p14:tracePt t="19940" x="5810250" y="3981450"/>
          <p14:tracePt t="19957" x="5815013" y="3981450"/>
          <p14:tracePt t="19974" x="5819775" y="3981450"/>
          <p14:tracePt t="19991" x="5829300" y="3981450"/>
          <p14:tracePt t="20037" x="5824538" y="3986213"/>
          <p14:tracePt t="20043" x="5810250" y="3986213"/>
          <p14:tracePt t="20058" x="5795963" y="3990975"/>
          <p14:tracePt t="20074" x="5734050" y="4005263"/>
          <p14:tracePt t="20091" x="5662613" y="4010025"/>
          <p14:tracePt t="20107" x="5581650" y="4010025"/>
          <p14:tracePt t="20124" x="5500688" y="4010025"/>
          <p14:tracePt t="20140" x="5457825" y="4010025"/>
          <p14:tracePt t="20157" x="5419725" y="4010025"/>
          <p14:tracePt t="20174" x="5391150" y="4010025"/>
          <p14:tracePt t="20190" x="5362575" y="4010025"/>
          <p14:tracePt t="20207" x="5343525" y="4010025"/>
          <p14:tracePt t="20224" x="5334000" y="4010025"/>
          <p14:tracePt t="20241" x="5324475" y="4010025"/>
          <p14:tracePt t="20300" x="5329238" y="4010025"/>
          <p14:tracePt t="20307" x="5348288" y="4014788"/>
          <p14:tracePt t="20315" x="5381625" y="4024313"/>
          <p14:tracePt t="20324" x="5448300" y="4024313"/>
          <p14:tracePt t="20340" x="5586413" y="4038600"/>
          <p14:tracePt t="20357" x="5700713" y="4038600"/>
          <p14:tracePt t="20374" x="5943600" y="4038600"/>
          <p14:tracePt t="20391" x="6086475" y="4038600"/>
          <p14:tracePt t="20407" x="6191250" y="4038600"/>
          <p14:tracePt t="20424" x="6257925" y="4038600"/>
          <p14:tracePt t="20440" x="6362700" y="4038600"/>
          <p14:tracePt t="20457" x="6405563" y="4038600"/>
          <p14:tracePt t="20474" x="6424613" y="4038600"/>
          <p14:tracePt t="20491" x="6443663" y="4038600"/>
          <p14:tracePt t="20507" x="6448425" y="4038600"/>
          <p14:tracePt t="20524" x="6453188" y="4038600"/>
          <p14:tracePt t="20540" x="6457950" y="4038600"/>
          <p14:tracePt t="20574" x="6438900" y="4043363"/>
          <p14:tracePt t="20590" x="6367463" y="4062413"/>
          <p14:tracePt t="20607" x="6224588" y="4114800"/>
          <p14:tracePt t="20624" x="5976938" y="4171950"/>
          <p14:tracePt t="20640" x="5838825" y="4186238"/>
          <p14:tracePt t="20657" x="5738813" y="4195763"/>
          <p14:tracePt t="20674" x="5657850" y="4191000"/>
          <p14:tracePt t="20690" x="5581650" y="4181475"/>
          <p14:tracePt t="20707" x="5543550" y="4167188"/>
          <p14:tracePt t="20724" x="5529263" y="4162425"/>
          <p14:tracePt t="20741" x="5514975" y="4152900"/>
          <p14:tracePt t="20757" x="5510213" y="4152900"/>
          <p14:tracePt t="20774" x="5505450" y="4152900"/>
          <p14:tracePt t="20843" x="5510213" y="4148138"/>
          <p14:tracePt t="20851" x="5519738" y="4148138"/>
          <p14:tracePt t="20858" x="5543550" y="4143375"/>
          <p14:tracePt t="20874" x="5605463" y="4133850"/>
          <p14:tracePt t="20890" x="5686425" y="4119563"/>
          <p14:tracePt t="20907" x="5800725" y="4110038"/>
          <p14:tracePt t="20924" x="5995988" y="4095750"/>
          <p14:tracePt t="20940" x="6076950" y="4086225"/>
          <p14:tracePt t="20957" x="6148388" y="4071938"/>
          <p14:tracePt t="20974" x="6181725" y="4067175"/>
          <p14:tracePt t="20990" x="6215063" y="4067175"/>
          <p14:tracePt t="21007" x="6224588" y="4067175"/>
          <p14:tracePt t="21024" x="6229350" y="4067175"/>
          <p14:tracePt t="21041" x="6234113" y="4067175"/>
          <p14:tracePt t="21087" x="6224588" y="4067175"/>
          <p14:tracePt t="21093" x="6200775" y="4067175"/>
          <p14:tracePt t="21108" x="6100763" y="4057650"/>
          <p14:tracePt t="21125" x="5986463" y="4057650"/>
          <p14:tracePt t="21141" x="5886450" y="4057650"/>
          <p14:tracePt t="21157" x="5805488" y="4057650"/>
          <p14:tracePt t="21174" x="5686425" y="4043363"/>
          <p14:tracePt t="21190" x="5643563" y="4043363"/>
          <p14:tracePt t="21208" x="5610225" y="4038600"/>
          <p14:tracePt t="21224" x="5586413" y="4038600"/>
          <p14:tracePt t="21240" x="5562600" y="4038600"/>
          <p14:tracePt t="21257" x="5548313" y="4038600"/>
          <p14:tracePt t="21274" x="5534025" y="4038600"/>
          <p14:tracePt t="21291" x="5500688" y="4038600"/>
          <p14:tracePt t="21307" x="5481638" y="4038600"/>
          <p14:tracePt t="21324" x="5457825" y="4038600"/>
          <p14:tracePt t="21341" x="5438775" y="4038600"/>
          <p14:tracePt t="21357" x="5410200" y="4038600"/>
          <p14:tracePt t="21374" x="5395913" y="4038600"/>
          <p14:tracePt t="21390" x="5386388" y="4038600"/>
          <p14:tracePt t="21407" x="5381625" y="4038600"/>
          <p14:tracePt t="21424" x="5372100" y="4038600"/>
          <p14:tracePt t="21440" x="5367338" y="4038600"/>
          <p14:tracePt t="21828" x="5400675" y="4038600"/>
          <p14:tracePt t="21836" x="5438775" y="4024313"/>
          <p14:tracePt t="21843" x="5472113" y="4024313"/>
          <p14:tracePt t="21857" x="5524500" y="4010025"/>
          <p14:tracePt t="21874" x="5572125" y="4005263"/>
          <p14:tracePt t="21891" x="5600700" y="4005263"/>
          <p14:tracePt t="21907" x="5629275" y="4005263"/>
          <p14:tracePt t="21940" x="5667375" y="4005263"/>
          <p14:tracePt t="21974" x="5681663" y="4005263"/>
          <p14:tracePt t="22007" x="5686425" y="4005263"/>
          <p14:tracePt t="22255" x="5705475" y="4005263"/>
          <p14:tracePt t="22262" x="5734050" y="4005263"/>
          <p14:tracePt t="22273" x="5757863" y="4005263"/>
          <p14:tracePt t="22292" x="5834063" y="3995738"/>
          <p14:tracePt t="22307" x="5891213" y="3995738"/>
          <p14:tracePt t="22324" x="5948363" y="3995738"/>
          <p14:tracePt t="22340" x="6010275" y="4005263"/>
          <p14:tracePt t="22357" x="6096000" y="4014788"/>
          <p14:tracePt t="22374" x="6138863" y="4014788"/>
          <p14:tracePt t="22390" x="6172200" y="4014788"/>
          <p14:tracePt t="22408" x="6215063" y="4014788"/>
          <p14:tracePt t="22424" x="6234113" y="4014788"/>
          <p14:tracePt t="22440" x="6248400" y="4014788"/>
          <p14:tracePt t="22457" x="6253163" y="4014788"/>
          <p14:tracePt t="22474" x="6262688" y="4014788"/>
          <p14:tracePt t="22490" x="6267450" y="4014788"/>
          <p14:tracePt t="22710" x="6281738" y="4014788"/>
          <p14:tracePt t="22718" x="6300788" y="4010025"/>
          <p14:tracePt t="22724" x="6315075" y="4005263"/>
          <p14:tracePt t="22740" x="6348413" y="4000500"/>
          <p14:tracePt t="22757" x="6372225" y="3995738"/>
          <p14:tracePt t="22774" x="6391275" y="3995738"/>
          <p14:tracePt t="22790" x="6438900" y="3995738"/>
          <p14:tracePt t="22807" x="6467475" y="3995738"/>
          <p14:tracePt t="22824" x="6496050" y="3995738"/>
          <p14:tracePt t="22841" x="6524625" y="3986213"/>
          <p14:tracePt t="22857" x="6562725" y="3981450"/>
          <p14:tracePt t="22874" x="6586538" y="3981450"/>
          <p14:tracePt t="22890" x="6605588" y="3981450"/>
          <p14:tracePt t="22907" x="6629400" y="3981450"/>
          <p14:tracePt t="22924" x="6638925" y="3981450"/>
          <p14:tracePt t="22941" x="6648450" y="3981450"/>
          <p14:tracePt t="22957" x="6657975" y="3981450"/>
          <p14:tracePt t="22974" x="6672263" y="3981450"/>
          <p14:tracePt t="22990" x="6677025" y="3976688"/>
          <p14:tracePt t="23007" x="6686550" y="3971925"/>
          <p14:tracePt t="23024" x="6696075" y="3971925"/>
          <p14:tracePt t="23040" x="6705600" y="3967163"/>
          <p14:tracePt t="23057" x="6710363" y="3967163"/>
          <p14:tracePt t="23074" x="6715125" y="3962400"/>
          <p14:tracePt t="23090" x="6729413" y="3962400"/>
          <p14:tracePt t="23107" x="6734175" y="3962400"/>
          <p14:tracePt t="23124" x="6743700" y="3962400"/>
          <p14:tracePt t="23142" x="6748463" y="3962400"/>
          <p14:tracePt t="23157" x="6757988" y="3962400"/>
          <p14:tracePt t="23190" x="6762750" y="3962400"/>
          <p14:tracePt t="23422" x="6743700" y="3962400"/>
          <p14:tracePt t="23429" x="6719888" y="3957638"/>
          <p14:tracePt t="23441" x="6700838" y="3957638"/>
          <p14:tracePt t="23458" x="6667500" y="3948113"/>
          <p14:tracePt t="23474" x="6619875" y="3924300"/>
          <p14:tracePt t="23490" x="6586538" y="3900488"/>
          <p14:tracePt t="23507" x="6562725" y="3876675"/>
          <p14:tracePt t="23524" x="6543675" y="3838575"/>
          <p14:tracePt t="23540" x="6534150" y="3771900"/>
          <p14:tracePt t="23557" x="6534150" y="3733800"/>
          <p14:tracePt t="23574" x="6548438" y="3705225"/>
          <p14:tracePt t="23590" x="6581775" y="3662363"/>
          <p14:tracePt t="23607" x="6619875" y="3638550"/>
          <p14:tracePt t="23624" x="6691313" y="3624263"/>
          <p14:tracePt t="23640" x="6762750" y="3619500"/>
          <p14:tracePt t="23657" x="6843713" y="3633788"/>
          <p14:tracePt t="23674" x="6881813" y="3643313"/>
          <p14:tracePt t="23691" x="6896100" y="3662363"/>
          <p14:tracePt t="23693" x="6900863" y="3667125"/>
          <p14:tracePt t="23707" x="6910388" y="3686175"/>
          <p14:tracePt t="23723" x="6919913" y="3709988"/>
          <p14:tracePt t="23740" x="6915150" y="3729038"/>
          <p14:tracePt t="23757" x="6905625" y="3767138"/>
          <p14:tracePt t="23774" x="6862763" y="3819525"/>
          <p14:tracePt t="23790" x="6815138" y="3852863"/>
          <p14:tracePt t="23807" x="6781800" y="3876675"/>
          <p14:tracePt t="23824" x="6753225" y="3890963"/>
          <p14:tracePt t="23840" x="6705600" y="3910013"/>
          <p14:tracePt t="23857" x="6667500" y="3914775"/>
          <p14:tracePt t="23874" x="6619875" y="3924300"/>
          <p14:tracePt t="23890" x="6557963" y="3938588"/>
          <p14:tracePt t="23907" x="6443663" y="3938588"/>
          <p14:tracePt t="23924" x="6386513" y="3938588"/>
          <p14:tracePt t="23940" x="6348413" y="3938588"/>
          <p14:tracePt t="23957" x="6305550" y="3938588"/>
          <p14:tracePt t="23974" x="6286500" y="3938588"/>
          <p14:tracePt t="23990" x="6272213" y="3938588"/>
          <p14:tracePt t="24007" x="6267450" y="3938588"/>
          <p14:tracePt t="24024" x="6257925" y="3938588"/>
          <p14:tracePt t="24040" x="6253163" y="3938588"/>
          <p14:tracePt t="24074" x="6248400" y="3938588"/>
          <p14:tracePt t="24090" x="6234113" y="3938588"/>
          <p14:tracePt t="24107" x="6215063" y="3938588"/>
          <p14:tracePt t="24124" x="6176963" y="3943350"/>
          <p14:tracePt t="24140" x="6138863" y="3948113"/>
          <p14:tracePt t="24157" x="6072188" y="3962400"/>
          <p14:tracePt t="24174" x="6043613" y="3962400"/>
          <p14:tracePt t="24190" x="6019800" y="3967163"/>
          <p14:tracePt t="24192" x="6010275" y="3967163"/>
          <p14:tracePt t="24207" x="5995988" y="3967163"/>
          <p14:tracePt t="24224" x="5981700" y="3967163"/>
          <p14:tracePt t="24240" x="5972175" y="3967163"/>
          <p14:tracePt t="24257" x="5957888" y="3967163"/>
          <p14:tracePt t="24274" x="5938838" y="3967163"/>
          <p14:tracePt t="24290" x="5934075" y="3967163"/>
          <p14:tracePt t="24307" x="5924550" y="3967163"/>
          <p14:tracePt t="24324" x="5915025" y="3967163"/>
          <p14:tracePt t="24538" x="5943600" y="3967163"/>
          <p14:tracePt t="24545" x="6000750" y="3967163"/>
          <p14:tracePt t="24557" x="6057900" y="3967163"/>
          <p14:tracePt t="24574" x="6205538" y="3976688"/>
          <p14:tracePt t="24607" x="6300788" y="3976688"/>
          <p14:tracePt t="24640" x="6338888" y="3976688"/>
          <p14:tracePt t="24657" x="6343650" y="3976688"/>
          <p14:tracePt t="24674" x="6348413" y="3976688"/>
          <p14:tracePt t="24690" x="6353175" y="3976688"/>
          <p14:tracePt t="24920" x="6338888" y="3976688"/>
          <p14:tracePt t="24927" x="6315075" y="3976688"/>
          <p14:tracePt t="24942" x="6262688" y="3976688"/>
          <p14:tracePt t="24957" x="6215063" y="3976688"/>
          <p14:tracePt t="24974" x="6172200" y="3976688"/>
          <p14:tracePt t="25007" x="6115050" y="3976688"/>
          <p14:tracePt t="25040" x="6072188" y="3976688"/>
          <p14:tracePt t="25057" x="6067425" y="3976688"/>
          <p14:tracePt t="25074" x="6057900" y="3976688"/>
          <p14:tracePt t="25107" x="6057900" y="3971925"/>
          <p14:tracePt t="25124" x="6062663" y="3967163"/>
          <p14:tracePt t="25140" x="6115050" y="3943350"/>
          <p14:tracePt t="25157" x="6162675" y="3933825"/>
          <p14:tracePt t="25174" x="6200775" y="3929063"/>
          <p14:tracePt t="25191" x="6253163" y="3929063"/>
          <p14:tracePt t="25207" x="6267450" y="3929063"/>
          <p14:tracePt t="25223" x="6276975" y="3929063"/>
          <p14:tracePt t="25240" x="6286500" y="3929063"/>
          <p14:tracePt t="25257" x="6291263" y="3929063"/>
          <p14:tracePt t="25360" x="6296025" y="3929063"/>
          <p14:tracePt t="25376" x="6300788" y="3929063"/>
          <p14:tracePt t="25771" x="6296025" y="3929063"/>
          <p14:tracePt t="25779" x="6286500" y="3929063"/>
          <p14:tracePt t="25790" x="6272213" y="3929063"/>
          <p14:tracePt t="25808" x="6210300" y="3933825"/>
          <p14:tracePt t="25824" x="6096000" y="3933825"/>
          <p14:tracePt t="25840" x="5991225" y="3929063"/>
          <p14:tracePt t="25874" x="5657850" y="3900488"/>
          <p14:tracePt t="25907" x="5495925" y="3843338"/>
          <p14:tracePt t="25923" x="5438775" y="3805238"/>
          <p14:tracePt t="25940" x="5372100" y="3752850"/>
          <p14:tracePt t="25957" x="5329238" y="3719513"/>
          <p14:tracePt t="25973" x="5291138" y="3695700"/>
          <p14:tracePt t="25990" x="5253038" y="3671888"/>
          <p14:tracePt t="26007" x="5219700" y="3648075"/>
          <p14:tracePt t="26023" x="5195888" y="3629025"/>
          <p14:tracePt t="26040" x="5186363" y="3624263"/>
          <p14:tracePt t="26057" x="5176838" y="3614738"/>
          <p14:tracePt t="26073" x="5167313" y="3609975"/>
          <p14:tracePt t="26090" x="5162550" y="3605213"/>
          <p14:tracePt t="26107" x="5157788" y="3605213"/>
          <p14:tracePt t="26617" x="5210175" y="3629025"/>
          <p14:tracePt t="26624" x="5276850" y="3652838"/>
          <p14:tracePt t="26630" x="5348288" y="3681413"/>
          <p14:tracePt t="26640" x="5419725" y="3705225"/>
          <p14:tracePt t="26657" x="5534025" y="3733800"/>
          <p14:tracePt t="26675" x="5619750" y="3748088"/>
          <p14:tracePt t="26707" x="5829300" y="3771900"/>
          <p14:tracePt t="26740" x="5986463" y="3795713"/>
          <p14:tracePt t="26757" x="6034088" y="3795713"/>
          <p14:tracePt t="26773" x="6076950" y="3805238"/>
          <p14:tracePt t="26790" x="6129338" y="3810000"/>
          <p14:tracePt t="26807" x="6196013" y="3810000"/>
          <p14:tracePt t="26823" x="6248400" y="3824288"/>
          <p14:tracePt t="26840" x="6281738" y="3829050"/>
          <p14:tracePt t="26857" x="6319838" y="3829050"/>
          <p14:tracePt t="26873" x="6367463" y="3838575"/>
          <p14:tracePt t="26890" x="6386513" y="3838575"/>
          <p14:tracePt t="26907" x="6410325" y="3838575"/>
          <p14:tracePt t="26924" x="6457950" y="3848100"/>
          <p14:tracePt t="26940" x="6486525" y="3852863"/>
          <p14:tracePt t="26957" x="6505575" y="3857625"/>
          <p14:tracePt t="26973" x="6529388" y="3862388"/>
          <p14:tracePt t="27219" x="6591300" y="3862388"/>
          <p14:tracePt t="27226" x="6643688" y="3862388"/>
          <p14:tracePt t="27240" x="6748463" y="3862388"/>
          <p14:tracePt t="27257" x="6838950" y="3871913"/>
          <p14:tracePt t="27274" x="6910388" y="3881438"/>
          <p14:tracePt t="27307" x="7005638" y="3905250"/>
          <p14:tracePt t="27340" x="7024688" y="3905250"/>
          <p14:tracePt t="27357" x="7029450" y="3905250"/>
          <p14:tracePt t="27373" x="7034213" y="3905250"/>
          <p14:tracePt t="27396" x="7034213" y="3900488"/>
          <p14:tracePt t="27407" x="7024688" y="3886200"/>
          <p14:tracePt t="27423" x="6972300" y="3852863"/>
          <p14:tracePt t="27440" x="6896100" y="3805238"/>
          <p14:tracePt t="27457" x="6810375" y="3771900"/>
          <p14:tracePt t="27473" x="6705600" y="3748088"/>
          <p14:tracePt t="27490" x="6600825" y="3743325"/>
          <p14:tracePt t="27507" x="6557963" y="3743325"/>
          <p14:tracePt t="27523" x="6519863" y="3748088"/>
          <p14:tracePt t="27540" x="6496050" y="3752850"/>
          <p14:tracePt t="27557" x="6462713" y="3786188"/>
          <p14:tracePt t="27573" x="6438900" y="3814763"/>
          <p14:tracePt t="27590" x="6410325" y="3857625"/>
          <p14:tracePt t="27607" x="6396038" y="3895725"/>
          <p14:tracePt t="27623" x="6381750" y="3943350"/>
          <p14:tracePt t="27640" x="6381750" y="3967163"/>
          <p14:tracePt t="27657" x="6381750" y="3986213"/>
          <p14:tracePt t="27673" x="6396038" y="4010025"/>
          <p14:tracePt t="27690" x="6443663" y="4019550"/>
          <p14:tracePt t="27707" x="6524625" y="4043363"/>
          <p14:tracePt t="27723" x="6619875" y="4057650"/>
          <p14:tracePt t="27740" x="6743700" y="4057650"/>
          <p14:tracePt t="27756" x="6824663" y="4057650"/>
          <p14:tracePt t="27773" x="6910388" y="4033838"/>
          <p14:tracePt t="27790" x="7015163" y="3990975"/>
          <p14:tracePt t="27807" x="7058025" y="3971925"/>
          <p14:tracePt t="27823" x="7081838" y="3948113"/>
          <p14:tracePt t="27840" x="7096125" y="3933825"/>
          <p14:tracePt t="27857" x="7105650" y="3924300"/>
          <p14:tracePt t="27873" x="7115175" y="3914775"/>
          <p14:tracePt t="27890" x="7115175" y="3905250"/>
          <p14:tracePt t="27907" x="7115175" y="3886200"/>
          <p14:tracePt t="27923" x="7086600" y="3843338"/>
          <p14:tracePt t="27940" x="7038975" y="3800475"/>
          <p14:tracePt t="27957" x="6958013" y="3757613"/>
          <p14:tracePt t="27974" x="6872288" y="3714750"/>
          <p14:tracePt t="27990" x="6762750" y="3695700"/>
          <p14:tracePt t="28007" x="6719888" y="3686175"/>
          <p14:tracePt t="28023" x="6686550" y="3686175"/>
          <p14:tracePt t="28040" x="6662738" y="3686175"/>
          <p14:tracePt t="28056" x="6643688" y="3686175"/>
          <p14:tracePt t="28073" x="6629400" y="3690938"/>
          <p14:tracePt t="28090" x="6615113" y="3700463"/>
          <p14:tracePt t="28107" x="6591300" y="3733800"/>
          <p14:tracePt t="28123" x="6572250" y="3776663"/>
          <p14:tracePt t="28140" x="6543675" y="3824288"/>
          <p14:tracePt t="28156" x="6524625" y="3867150"/>
          <p14:tracePt t="28173" x="6505575" y="3910013"/>
          <p14:tracePt t="28190" x="6500813" y="3924300"/>
          <p14:tracePt t="28206" x="6500813" y="3933825"/>
          <p14:tracePt t="28224" x="6505575" y="3943350"/>
          <p14:tracePt t="28240" x="6543675" y="3967163"/>
          <p14:tracePt t="28257" x="6596063" y="3986213"/>
          <p14:tracePt t="28273" x="6667500" y="4005263"/>
          <p14:tracePt t="28290" x="6762750" y="4014788"/>
          <p14:tracePt t="28307" x="6829425" y="4014788"/>
          <p14:tracePt t="28323" x="6900863" y="4014788"/>
          <p14:tracePt t="28340" x="6977063" y="4000500"/>
          <p14:tracePt t="28357" x="7053263" y="3971925"/>
          <p14:tracePt t="28373" x="7105650" y="3957638"/>
          <p14:tracePt t="28390" x="7143750" y="3933825"/>
          <p14:tracePt t="28407" x="7167563" y="3910013"/>
          <p14:tracePt t="28423" x="7186613" y="3881438"/>
          <p14:tracePt t="28440" x="7205663" y="3867150"/>
          <p14:tracePt t="28457" x="7210425" y="3843338"/>
          <p14:tracePt t="28473" x="7215188" y="3814763"/>
          <p14:tracePt t="28490" x="7210425" y="3790950"/>
          <p14:tracePt t="28507" x="7191375" y="3767138"/>
          <p14:tracePt t="28523" x="7134225" y="3733800"/>
          <p14:tracePt t="28540" x="7000875" y="3676650"/>
          <p14:tracePt t="28557" x="6929438" y="3662363"/>
          <p14:tracePt t="28573" x="6867525" y="3648075"/>
          <p14:tracePt t="28590" x="6810375" y="3648075"/>
          <p14:tracePt t="28606" x="6738938" y="3648075"/>
          <p14:tracePt t="28623" x="6705600" y="3648075"/>
          <p14:tracePt t="28640" x="6691313" y="3648075"/>
          <p14:tracePt t="28657" x="6672263" y="3648075"/>
          <p14:tracePt t="28673" x="6662738" y="3648075"/>
          <p14:tracePt t="28690" x="6657975" y="3648075"/>
          <p14:tracePt t="28707" x="6653213" y="3648075"/>
          <p14:tracePt t="28732" x="6648450" y="3648075"/>
          <p14:tracePt t="28754" x="6643688" y="3648075"/>
          <p14:tracePt t="28878" x="6638925" y="3648075"/>
          <p14:tracePt t="28914" x="6634163" y="3648075"/>
          <p14:tracePt t="28922" x="6629400" y="3648075"/>
          <p14:tracePt t="28930" x="6624638" y="3648075"/>
          <p14:tracePt t="28940" x="6619875" y="3648075"/>
          <p14:tracePt t="28956" x="6596063" y="3652838"/>
          <p14:tracePt t="28973" x="6548438" y="3667125"/>
          <p14:tracePt t="28990" x="6519863" y="3671888"/>
          <p14:tracePt t="29007" x="6491288" y="3676650"/>
          <p14:tracePt t="29023" x="6448425" y="3690938"/>
          <p14:tracePt t="29040" x="6405563" y="3714750"/>
          <p14:tracePt t="29056" x="6381750" y="3724275"/>
          <p14:tracePt t="29073" x="6357938" y="3743325"/>
          <p14:tracePt t="29090" x="6324600" y="3767138"/>
          <p14:tracePt t="29106" x="6310313" y="3781425"/>
          <p14:tracePt t="29123" x="6291263" y="3800475"/>
          <p14:tracePt t="29140" x="6272213" y="3819525"/>
          <p14:tracePt t="29157" x="6248400" y="3857625"/>
          <p14:tracePt t="29173" x="6238875" y="3871913"/>
          <p14:tracePt t="29190" x="6224588" y="3895725"/>
          <p14:tracePt t="29207" x="6219825" y="3914775"/>
          <p14:tracePt t="29223" x="6219825" y="3933825"/>
          <p14:tracePt t="29240" x="6219825" y="3952875"/>
          <p14:tracePt t="29256" x="6229350" y="3967163"/>
          <p14:tracePt t="29274" x="6243638" y="3976688"/>
          <p14:tracePt t="29290" x="6300788" y="4000500"/>
          <p14:tracePt t="29307" x="6353175" y="4019550"/>
          <p14:tracePt t="29323" x="6405563" y="4029075"/>
          <p14:tracePt t="29340" x="6500813" y="4033838"/>
          <p14:tracePt t="29356" x="6567488" y="4029075"/>
          <p14:tracePt t="29373" x="6638925" y="4024313"/>
          <p14:tracePt t="29390" x="6710363" y="4010025"/>
          <p14:tracePt t="29406" x="6819900" y="3981450"/>
          <p14:tracePt t="29423" x="6881813" y="3957638"/>
          <p14:tracePt t="29440" x="6929438" y="3948113"/>
          <p14:tracePt t="29457" x="6972300" y="3929063"/>
          <p14:tracePt t="29473" x="7034213" y="3900488"/>
          <p14:tracePt t="29490" x="7058025" y="3886200"/>
          <p14:tracePt t="29506" x="7067550" y="3881438"/>
          <p14:tracePt t="29524" x="7077075" y="3871913"/>
          <p14:tracePt t="29540" x="7081838" y="3871913"/>
          <p14:tracePt t="29556" x="7081838" y="3867150"/>
          <p14:tracePt t="29573" x="7081838" y="3857625"/>
          <p14:tracePt t="29590" x="7058025" y="3810000"/>
          <p14:tracePt t="29606" x="7019925" y="3776663"/>
          <p14:tracePt t="29623" x="6962775" y="3743325"/>
          <p14:tracePt t="29640" x="6867525" y="3700463"/>
          <p14:tracePt t="29656" x="6734175" y="3671888"/>
          <p14:tracePt t="29673" x="6677025" y="3671888"/>
          <p14:tracePt t="29690" x="6634163" y="3671888"/>
          <p14:tracePt t="29706" x="6600825" y="3676650"/>
          <p14:tracePt t="29723" x="6567488" y="3705225"/>
          <p14:tracePt t="29740" x="6534150" y="3748088"/>
          <p14:tracePt t="29757" x="6500813" y="3800475"/>
          <p14:tracePt t="29774" x="6462713" y="3867150"/>
          <p14:tracePt t="29790" x="6448425" y="3905250"/>
          <p14:tracePt t="29806" x="6438900" y="3924300"/>
          <p14:tracePt t="29823" x="6434138" y="3948113"/>
          <p14:tracePt t="29840" x="6434138" y="3967163"/>
          <p14:tracePt t="29856" x="6438900" y="3981450"/>
          <p14:tracePt t="29873" x="6453188" y="4005263"/>
          <p14:tracePt t="29890" x="6500813" y="4038600"/>
          <p14:tracePt t="29906" x="6615113" y="4090988"/>
          <p14:tracePt t="29923" x="6677025" y="4105275"/>
          <p14:tracePt t="29940" x="6734175" y="4105275"/>
          <p14:tracePt t="29957" x="6777038" y="4105275"/>
          <p14:tracePt t="29973" x="6843713" y="4090988"/>
          <p14:tracePt t="29990" x="6886575" y="4071938"/>
          <p14:tracePt t="30006" x="6938963" y="4052888"/>
          <p14:tracePt t="30023" x="7005638" y="4019550"/>
          <p14:tracePt t="30040" x="7058025" y="3995738"/>
          <p14:tracePt t="30056" x="7096125" y="3967163"/>
          <p14:tracePt t="30073" x="7143750" y="3933825"/>
          <p14:tracePt t="30090" x="7215188" y="3848100"/>
          <p14:tracePt t="30106" x="7248525" y="3790950"/>
          <p14:tracePt t="30123" x="7262813" y="3762375"/>
          <p14:tracePt t="30141" x="7272338" y="3733800"/>
          <p14:tracePt t="30156" x="7277100" y="3714750"/>
          <p14:tracePt t="30173" x="7277100" y="3695700"/>
          <p14:tracePt t="30190" x="7277100" y="3676650"/>
          <p14:tracePt t="30207" x="7267575" y="3662363"/>
          <p14:tracePt t="30223" x="7219950" y="3638550"/>
          <p14:tracePt t="30240" x="7148513" y="3624263"/>
          <p14:tracePt t="30256" x="7077075" y="3614738"/>
          <p14:tracePt t="30273" x="6972300" y="3619500"/>
          <p14:tracePt t="30290" x="6900863" y="3624263"/>
          <p14:tracePt t="30306" x="6815138" y="3643313"/>
          <p14:tracePt t="30323" x="6743700" y="3662363"/>
          <p14:tracePt t="30340" x="6672263" y="3686175"/>
          <p14:tracePt t="30356" x="6643688" y="3700463"/>
          <p14:tracePt t="30373" x="6619875" y="3719513"/>
          <p14:tracePt t="30390" x="6596063" y="3748088"/>
          <p14:tracePt t="30407" x="6581775" y="3767138"/>
          <p14:tracePt t="30423" x="6567488" y="3790950"/>
          <p14:tracePt t="30440" x="6562725" y="3800475"/>
          <p14:tracePt t="30456" x="6553200" y="3819525"/>
          <p14:tracePt t="30473" x="6553200" y="3843338"/>
          <p14:tracePt t="30490" x="6562725" y="3871913"/>
          <p14:tracePt t="30507" x="6577013" y="3895725"/>
          <p14:tracePt t="30523" x="6615113" y="3924300"/>
          <p14:tracePt t="30540" x="6643688" y="3933825"/>
          <p14:tracePt t="30556" x="6705600" y="3948113"/>
          <p14:tracePt t="30574" x="6767513" y="3957638"/>
          <p14:tracePt t="30590" x="6862763" y="3948113"/>
          <p14:tracePt t="30606" x="6934200" y="3924300"/>
          <p14:tracePt t="30623" x="6986588" y="3895725"/>
          <p14:tracePt t="30640" x="7038975" y="3862388"/>
          <p14:tracePt t="30656" x="7067550" y="3833813"/>
          <p14:tracePt t="30673" x="7081838" y="3819525"/>
          <p14:tracePt t="30690" x="7091363" y="3810000"/>
          <p14:tracePt t="30692" x="7091363" y="3805238"/>
          <p14:tracePt t="30706" x="7091363" y="3795713"/>
          <p14:tracePt t="30723" x="7091363" y="3781425"/>
          <p14:tracePt t="30740" x="7077075" y="3762375"/>
          <p14:tracePt t="30756" x="7038975" y="3738563"/>
          <p14:tracePt t="30773" x="6967538" y="3714750"/>
          <p14:tracePt t="30790" x="6915150" y="3714750"/>
          <p14:tracePt t="30807" x="6872288" y="3729038"/>
          <p14:tracePt t="30823" x="6843713" y="3733800"/>
          <p14:tracePt t="30840" x="6824663" y="3738563"/>
          <p14:tracePt t="30856" x="6819900" y="3738563"/>
          <p14:tracePt t="30873" x="6810375" y="3738563"/>
          <p14:tracePt t="30920" x="6805613" y="3738563"/>
          <p14:tracePt t="31001" x="6805613" y="3743325"/>
          <p14:tracePt t="31243" x="6757988" y="3771900"/>
          <p14:tracePt t="31250" x="6686550" y="3824288"/>
          <p14:tracePt t="31259" x="6615113" y="3867150"/>
          <p14:tracePt t="31273" x="6481763" y="3948113"/>
          <p14:tracePt t="31290" x="6376988" y="3990975"/>
          <p14:tracePt t="31306" x="6291263" y="4019550"/>
          <p14:tracePt t="31323" x="6191250" y="4043363"/>
          <p14:tracePt t="31356" x="6067425" y="4057650"/>
          <p14:tracePt t="31389" x="5967413" y="4057650"/>
          <p14:tracePt t="31406" x="5938838" y="4057650"/>
          <p14:tracePt t="31423" x="5900738" y="4057650"/>
          <p14:tracePt t="31440" x="5857875" y="4048125"/>
          <p14:tracePt t="31456" x="5738813" y="4033838"/>
          <p14:tracePt t="31473" x="5614988" y="4024313"/>
          <p14:tracePt t="31490" x="5505450" y="4019550"/>
          <p14:tracePt t="31507" x="5391150" y="4010025"/>
          <p14:tracePt t="31523" x="5200650" y="4000500"/>
          <p14:tracePt t="31540" x="5086350" y="4000500"/>
          <p14:tracePt t="31556" x="4976813" y="4000500"/>
          <p14:tracePt t="31573" x="4762500" y="4005263"/>
          <p14:tracePt t="31590" x="4614863" y="4014788"/>
          <p14:tracePt t="31607" x="4514850" y="4014788"/>
          <p14:tracePt t="31624" x="4424363" y="4014788"/>
          <p14:tracePt t="31640" x="4257675" y="4014788"/>
          <p14:tracePt t="31656" x="4133850" y="4019550"/>
          <p14:tracePt t="31673" x="4019550" y="4029075"/>
          <p14:tracePt t="31690" x="3829050" y="4038600"/>
          <p14:tracePt t="31707" x="3690938" y="4048125"/>
          <p14:tracePt t="31723" x="3581400" y="4052888"/>
          <p14:tracePt t="31740" x="3509963" y="4062413"/>
          <p14:tracePt t="31756" x="3424238" y="4076700"/>
          <p14:tracePt t="31773" x="3376613" y="4086225"/>
          <p14:tracePt t="31790" x="3352800" y="4086225"/>
          <p14:tracePt t="31806" x="3333750" y="4086225"/>
          <p14:tracePt t="31823" x="3319463" y="4086225"/>
          <p14:tracePt t="32058" x="3267075" y="4086225"/>
          <p14:tracePt t="32066" x="3209925" y="4105275"/>
          <p14:tracePt t="32073" x="3152775" y="4114800"/>
          <p14:tracePt t="32089" x="3057525" y="4138613"/>
          <p14:tracePt t="32106" x="2962275" y="4152900"/>
          <p14:tracePt t="32123" x="2833688" y="4167188"/>
          <p14:tracePt t="32139" x="2771775" y="4181475"/>
          <p14:tracePt t="32156" x="2728913" y="4181475"/>
          <p14:tracePt t="32173" x="2700338" y="4181475"/>
          <p14:tracePt t="32190" x="2676525" y="4171950"/>
          <p14:tracePt t="32206" x="2662238" y="4162425"/>
          <p14:tracePt t="32223" x="2647950" y="4129088"/>
          <p14:tracePt t="32239" x="2638425" y="4100513"/>
          <p14:tracePt t="32256" x="2638425" y="4024313"/>
          <p14:tracePt t="32273" x="2652713" y="3981450"/>
          <p14:tracePt t="32290" x="2676525" y="3943350"/>
          <p14:tracePt t="32307" x="2709863" y="3910013"/>
          <p14:tracePt t="32323" x="2771775" y="3867150"/>
          <p14:tracePt t="32340" x="2819400" y="3838575"/>
          <p14:tracePt t="32356" x="2871788" y="3829050"/>
          <p14:tracePt t="32373" x="2952750" y="3829050"/>
          <p14:tracePt t="32390" x="3014663" y="3833813"/>
          <p14:tracePt t="32406" x="3076575" y="3848100"/>
          <p14:tracePt t="32423" x="3128963" y="3862388"/>
          <p14:tracePt t="32440" x="3162300" y="3871913"/>
          <p14:tracePt t="32456" x="3171825" y="3876675"/>
          <p14:tracePt t="32473" x="3176588" y="3881438"/>
          <p14:tracePt t="32489" x="3181350" y="3881438"/>
          <p14:tracePt t="32506" x="3190875" y="3881438"/>
          <p14:tracePt t="32523" x="3224213" y="3895725"/>
          <p14:tracePt t="32540" x="3309938" y="3910013"/>
          <p14:tracePt t="32557" x="3671888" y="3929063"/>
          <p14:tracePt t="32573" x="4057650" y="3948113"/>
          <p14:tracePt t="32590" x="4376738" y="3948113"/>
          <p14:tracePt t="32606" x="4795838" y="3929063"/>
          <p14:tracePt t="32623" x="5310188" y="3910013"/>
          <p14:tracePt t="32640" x="5591175" y="3914775"/>
          <p14:tracePt t="32656" x="5781675" y="3924300"/>
          <p14:tracePt t="32673" x="5905500" y="3948113"/>
          <p14:tracePt t="32689" x="6024563" y="3976688"/>
          <p14:tracePt t="32706" x="6062663" y="3990975"/>
          <p14:tracePt t="32723" x="6091238" y="3995738"/>
          <p14:tracePt t="32740" x="6124575" y="4010025"/>
          <p14:tracePt t="32756" x="6172200" y="4019550"/>
          <p14:tracePt t="32773" x="6205538" y="4024313"/>
          <p14:tracePt t="32790" x="6257925" y="4033838"/>
          <p14:tracePt t="32806" x="6305550" y="4038600"/>
          <p14:tracePt t="32823" x="6315075" y="4038600"/>
          <p14:tracePt t="33049" x="6386513" y="4029075"/>
          <p14:tracePt t="33056" x="6462713" y="4019550"/>
          <p14:tracePt t="33063" x="6529388" y="4010025"/>
          <p14:tracePt t="33073" x="6596063" y="4010025"/>
          <p14:tracePt t="33090" x="6681788" y="3995738"/>
          <p14:tracePt t="33106" x="6738938" y="3995738"/>
          <p14:tracePt t="33123" x="6805613" y="3995738"/>
          <p14:tracePt t="33139" x="6834188" y="3995738"/>
          <p14:tracePt t="33156" x="6858000" y="3995738"/>
          <p14:tracePt t="33173" x="6881813" y="3981450"/>
          <p14:tracePt t="33189" x="6900863" y="3971925"/>
          <p14:tracePt t="33206" x="6915150" y="3967163"/>
          <p14:tracePt t="33223" x="6919913" y="3962400"/>
          <p14:tracePt t="33240" x="6929438" y="3933825"/>
          <p14:tracePt t="33256" x="6929438" y="3895725"/>
          <p14:tracePt t="33273" x="6924675" y="3843338"/>
          <p14:tracePt t="33289" x="6896100" y="3805238"/>
          <p14:tracePt t="33306" x="6853238" y="3771900"/>
          <p14:tracePt t="33323" x="6810375" y="3752850"/>
          <p14:tracePt t="33340" x="6757988" y="3738563"/>
          <p14:tracePt t="33357" x="6710363" y="3738563"/>
          <p14:tracePt t="33373" x="6657975" y="3757613"/>
          <p14:tracePt t="33389" x="6638925" y="3776663"/>
          <p14:tracePt t="33406" x="6610350" y="3814763"/>
          <p14:tracePt t="33423" x="6591300" y="3890963"/>
          <p14:tracePt t="33439" x="6586538" y="3962400"/>
          <p14:tracePt t="33456" x="6596063" y="4062413"/>
          <p14:tracePt t="33473" x="6610350" y="4167188"/>
          <p14:tracePt t="33489" x="6648450" y="4262438"/>
          <p14:tracePt t="33506" x="6667500" y="4300538"/>
          <p14:tracePt t="33523" x="6691313" y="4324350"/>
          <p14:tracePt t="33539" x="6705600" y="4333875"/>
          <p14:tracePt t="33556" x="6762750" y="4357688"/>
          <p14:tracePt t="33573" x="6815138" y="4371975"/>
          <p14:tracePt t="33590" x="6872288" y="4371975"/>
          <p14:tracePt t="33606" x="6958013" y="4362450"/>
          <p14:tracePt t="33623" x="7005638" y="4338638"/>
          <p14:tracePt t="33639" x="7034213" y="4314825"/>
          <p14:tracePt t="33656" x="7067550" y="4267200"/>
          <p14:tracePt t="33673" x="7091363" y="4195763"/>
          <p14:tracePt t="33689" x="7096125" y="4152900"/>
          <p14:tracePt t="33706" x="7077075" y="4100513"/>
          <p14:tracePt t="33727" x="7000875" y="3990975"/>
          <p14:tracePt t="33739" x="6938963" y="3919538"/>
          <p14:tracePt t="33756" x="6881813" y="3876675"/>
          <p14:tracePt t="33773" x="6824663" y="3857625"/>
          <p14:tracePt t="33790" x="6748463" y="3857625"/>
          <p14:tracePt t="33806" x="6710363" y="3876675"/>
          <p14:tracePt t="33823" x="6696075" y="3886200"/>
          <p14:tracePt t="33839" x="6681788" y="3905250"/>
          <p14:tracePt t="33856" x="6667500" y="3924300"/>
          <p14:tracePt t="33873" x="6667500" y="3938588"/>
          <p14:tracePt t="33890" x="6667500" y="3948113"/>
          <p14:tracePt t="33906" x="6667500" y="3962400"/>
          <p14:tracePt t="33923" x="6667500" y="3976688"/>
          <p14:tracePt t="33939" x="6667500" y="3981450"/>
          <p14:tracePt t="33956" x="6667500" y="3986213"/>
          <p14:tracePt t="33973" x="6667500" y="3990975"/>
          <p14:tracePt t="34041" x="6672263" y="3990975"/>
          <p14:tracePt t="34055" x="6677025" y="3990975"/>
          <p14:tracePt t="34062" x="6681788" y="3990975"/>
          <p14:tracePt t="34073" x="6696075" y="3990975"/>
          <p14:tracePt t="34089" x="6705600" y="3990975"/>
          <p14:tracePt t="34106" x="6729413" y="3981450"/>
          <p14:tracePt t="34123" x="6743700" y="3971925"/>
          <p14:tracePt t="34139" x="6753225" y="3962400"/>
          <p14:tracePt t="34156" x="6772275" y="3948113"/>
          <p14:tracePt t="34173" x="6786563" y="3929063"/>
          <p14:tracePt t="34189" x="6791325" y="3919538"/>
          <p14:tracePt t="34206" x="6796088" y="3905250"/>
          <p14:tracePt t="34223" x="6805613" y="3890963"/>
          <p14:tracePt t="34239" x="6815138" y="3857625"/>
          <p14:tracePt t="34256" x="6824663" y="3833813"/>
          <p14:tracePt t="34273" x="6829425" y="3814763"/>
          <p14:tracePt t="34290" x="6829425" y="3790950"/>
          <p14:tracePt t="34306" x="6829425" y="3781425"/>
          <p14:tracePt t="34323" x="6829425" y="3767138"/>
          <p14:tracePt t="34339" x="6824663" y="3757613"/>
          <p14:tracePt t="34356" x="6815138" y="3738563"/>
          <p14:tracePt t="34373" x="6805613" y="3724275"/>
          <p14:tracePt t="34390" x="6786563" y="3709988"/>
          <p14:tracePt t="34408" x="6762750" y="3695700"/>
          <p14:tracePt t="34423" x="6738938" y="3686175"/>
          <p14:tracePt t="34439" x="6715125" y="3681413"/>
          <p14:tracePt t="34456" x="6696075" y="3681413"/>
          <p14:tracePt t="34473" x="6662738" y="3681413"/>
          <p14:tracePt t="34489" x="6643688" y="3681413"/>
          <p14:tracePt t="34506" x="6619875" y="3681413"/>
          <p14:tracePt t="34523" x="6596063" y="3690938"/>
          <p14:tracePt t="34539" x="6548438" y="3771900"/>
          <p14:tracePt t="34556" x="6510338" y="3867150"/>
          <p14:tracePt t="34573" x="6477000" y="3962400"/>
          <p14:tracePt t="34589" x="6462713" y="4014788"/>
          <p14:tracePt t="34606" x="6457950" y="4076700"/>
          <p14:tracePt t="34623" x="6457950" y="4105275"/>
          <p14:tracePt t="34639" x="6457950" y="4138613"/>
          <p14:tracePt t="34656" x="6486525" y="4210050"/>
          <p14:tracePt t="34673" x="6505575" y="4262438"/>
          <p14:tracePt t="34689" x="6524625" y="4300538"/>
          <p14:tracePt t="34706" x="6548438" y="4333875"/>
          <p14:tracePt t="34723" x="6581775" y="4357688"/>
          <p14:tracePt t="34739" x="6605588" y="4371975"/>
          <p14:tracePt t="34756" x="6643688" y="4391025"/>
          <p14:tracePt t="34773" x="6681788" y="4405313"/>
          <p14:tracePt t="34789" x="6748463" y="4414838"/>
          <p14:tracePt t="34806" x="6810375" y="4414838"/>
          <p14:tracePt t="34823" x="6905625" y="4391025"/>
          <p14:tracePt t="34839" x="6972300" y="4352925"/>
          <p14:tracePt t="34856" x="7048500" y="4281488"/>
          <p14:tracePt t="34873" x="7086600" y="4224338"/>
          <p14:tracePt t="34889" x="7105650" y="4171950"/>
          <p14:tracePt t="34906" x="7119938" y="4119563"/>
          <p14:tracePt t="34923" x="7105650" y="4024313"/>
          <p14:tracePt t="34939" x="7067550" y="3943350"/>
          <p14:tracePt t="34956" x="7034213" y="3895725"/>
          <p14:tracePt t="34973" x="6948488" y="3833813"/>
          <p14:tracePt t="34989" x="6910388" y="3814763"/>
          <p14:tracePt t="35006" x="6877050" y="3805238"/>
          <p14:tracePt t="35023" x="6858000" y="3795713"/>
          <p14:tracePt t="35039" x="6843713" y="3786188"/>
          <p14:tracePt t="35056" x="6838950" y="3786188"/>
          <p14:tracePt t="35073" x="6834188" y="3786188"/>
          <p14:tracePt t="35164" x="6829425" y="3786188"/>
          <p14:tracePt t="35172" x="6824663" y="3786188"/>
          <p14:tracePt t="35187" x="6815138" y="3786188"/>
          <p14:tracePt t="35193" x="6805613" y="3790950"/>
          <p14:tracePt t="35206" x="6781800" y="3790950"/>
          <p14:tracePt t="35223" x="6543675" y="3852863"/>
          <p14:tracePt t="35239" x="6310313" y="3938588"/>
          <p14:tracePt t="35256" x="5957888" y="4062413"/>
          <p14:tracePt t="35273" x="5695950" y="4152900"/>
          <p14:tracePt t="35290" x="5329238" y="4233863"/>
          <p14:tracePt t="35306" x="5181600" y="4262438"/>
          <p14:tracePt t="35323" x="5100638" y="4267200"/>
          <p14:tracePt t="35340" x="5024438" y="4267200"/>
          <p14:tracePt t="35356" x="4991100" y="4267200"/>
          <p14:tracePt t="35373" x="4948238" y="4262438"/>
          <p14:tracePt t="35389" x="4905375" y="4262438"/>
          <p14:tracePt t="35406" x="4843463" y="4248150"/>
          <p14:tracePt t="35422" x="4805363" y="4238625"/>
          <p14:tracePt t="35439" x="4762500" y="4219575"/>
          <p14:tracePt t="35456" x="4714875" y="4195763"/>
          <p14:tracePt t="35472" x="4638675" y="4171950"/>
          <p14:tracePt t="35489" x="4586288" y="4157663"/>
          <p14:tracePt t="35506" x="4543425" y="4148138"/>
          <p14:tracePt t="35523" x="4471988" y="4124325"/>
          <p14:tracePt t="35539" x="4429125" y="4114800"/>
          <p14:tracePt t="35556" x="4395788" y="4100513"/>
          <p14:tracePt t="35573" x="4367213" y="4095750"/>
          <p14:tracePt t="35590" x="4319588" y="4081463"/>
          <p14:tracePt t="35606" x="4291013" y="4071938"/>
          <p14:tracePt t="35623" x="4267200" y="4067175"/>
          <p14:tracePt t="35639" x="4248150" y="4062413"/>
          <p14:tracePt t="35656" x="4205288" y="4038600"/>
          <p14:tracePt t="35673" x="4181475" y="4024313"/>
          <p14:tracePt t="35689" x="4162425" y="4014788"/>
          <p14:tracePt t="35692" x="4148138" y="4010025"/>
          <p14:tracePt t="35707" x="4138613" y="4000500"/>
          <p14:tracePt t="35723" x="4105275" y="3990975"/>
          <p14:tracePt t="35739" x="4081463" y="3986213"/>
          <p14:tracePt t="35756" x="4062413" y="3981450"/>
          <p14:tracePt t="35773" x="4029075" y="3967163"/>
          <p14:tracePt t="35789" x="4005263" y="3962400"/>
          <p14:tracePt t="35806" x="3981450" y="3962400"/>
          <p14:tracePt t="35823" x="3962400" y="3962400"/>
          <p14:tracePt t="35839" x="3924300" y="3957638"/>
          <p14:tracePt t="35856" x="3890963" y="3948113"/>
          <p14:tracePt t="35872" x="3848100" y="3948113"/>
          <p14:tracePt t="35890" x="3810000" y="3948113"/>
          <p14:tracePt t="35906" x="3748088" y="3948113"/>
          <p14:tracePt t="35923" x="3709988" y="3948113"/>
          <p14:tracePt t="35939" x="3676650" y="3948113"/>
          <p14:tracePt t="35956" x="3648075" y="3948113"/>
          <p14:tracePt t="35973" x="3624263" y="3948113"/>
          <p14:tracePt t="35989" x="3614738" y="3948113"/>
          <p14:tracePt t="36006" x="3600450" y="3948113"/>
          <p14:tracePt t="36022" x="3590925" y="3948113"/>
          <p14:tracePt t="36039" x="3581400" y="3948113"/>
          <p14:tracePt t="36056" x="3576638" y="3948113"/>
          <p14:tracePt t="36126" x="3590925" y="3948113"/>
          <p14:tracePt t="36134" x="3600450" y="3948113"/>
          <p14:tracePt t="36141" x="3624263" y="3948113"/>
          <p14:tracePt t="36156" x="3700463" y="3948113"/>
          <p14:tracePt t="36172" x="3781425" y="3948113"/>
          <p14:tracePt t="36189" x="3838575" y="3948113"/>
          <p14:tracePt t="36206" x="3895725" y="3952875"/>
          <p14:tracePt t="36223" x="3971925" y="3957638"/>
          <p14:tracePt t="36239" x="4024313" y="3957638"/>
          <p14:tracePt t="36256" x="4076700" y="3971925"/>
          <p14:tracePt t="36273" x="4105275" y="3971925"/>
          <p14:tracePt t="36289" x="4114800" y="3971925"/>
          <p14:tracePt t="36306" x="4119563" y="3971925"/>
          <p14:tracePt t="36323" x="4124325" y="3971925"/>
          <p14:tracePt t="36339" x="4133850" y="3971925"/>
          <p14:tracePt t="36373" x="4148138" y="3971925"/>
          <p14:tracePt t="36390" x="4162425" y="3971925"/>
          <p14:tracePt t="36406" x="4210050" y="3962400"/>
          <p14:tracePt t="36423" x="4248150" y="3957638"/>
          <p14:tracePt t="36439" x="4286250" y="3952875"/>
          <p14:tracePt t="36456" x="4348163" y="3938588"/>
          <p14:tracePt t="36473" x="4395788" y="3929063"/>
          <p14:tracePt t="36489" x="4448175" y="3929063"/>
          <p14:tracePt t="36506" x="4495800" y="3929063"/>
          <p14:tracePt t="36522" x="4557713" y="3919538"/>
          <p14:tracePt t="36539" x="4595813" y="3919538"/>
          <p14:tracePt t="36556" x="4629150" y="3914775"/>
          <p14:tracePt t="36573" x="4643438" y="3914775"/>
          <p14:tracePt t="36589" x="4676775" y="3914775"/>
          <p14:tracePt t="36606" x="4691063" y="3914775"/>
          <p14:tracePt t="36623" x="4705350" y="3914775"/>
          <p14:tracePt t="36639" x="4714875" y="3914775"/>
          <p14:tracePt t="36656" x="4724400" y="3914775"/>
          <p14:tracePt t="36714" x="4729163" y="3914775"/>
          <p14:tracePt t="36802" x="4733925" y="3914775"/>
          <p14:tracePt t="36817" x="4738688" y="3914775"/>
          <p14:tracePt t="38770" x="4691063" y="3914775"/>
          <p14:tracePt t="38777" x="4624388" y="3914775"/>
          <p14:tracePt t="38790" x="4538663" y="3914775"/>
          <p14:tracePt t="38822" x="4110038" y="3843338"/>
          <p14:tracePt t="38856" x="3790950" y="3781425"/>
          <p14:tracePt t="38872" x="3624263" y="3743325"/>
          <p14:tracePt t="38889" x="3552825" y="3719513"/>
          <p14:tracePt t="38906" x="3476625" y="3695700"/>
          <p14:tracePt t="38923" x="3405188" y="3681413"/>
          <p14:tracePt t="38939" x="3309938" y="3667125"/>
          <p14:tracePt t="38956" x="3267075" y="3667125"/>
          <p14:tracePt t="38973" x="3228975" y="3667125"/>
          <p14:tracePt t="38989" x="3186113" y="3667125"/>
          <p14:tracePt t="39006" x="3148013" y="3667125"/>
          <p14:tracePt t="39022" x="3105150" y="3667125"/>
          <p14:tracePt t="39039" x="3038475" y="3671888"/>
          <p14:tracePt t="39056" x="2952750" y="3686175"/>
          <p14:tracePt t="39072" x="2890838" y="3690938"/>
          <p14:tracePt t="39089" x="2847975" y="3705225"/>
          <p14:tracePt t="39106" x="2805113" y="3709988"/>
          <p14:tracePt t="39122" x="2747963" y="3729038"/>
          <p14:tracePt t="39139" x="2719388" y="3733800"/>
          <p14:tracePt t="39156" x="2690813" y="3748088"/>
          <p14:tracePt t="39173" x="2667000" y="3757613"/>
          <p14:tracePt t="39189" x="2633663" y="3776663"/>
          <p14:tracePt t="39206" x="2595563" y="3790950"/>
          <p14:tracePt t="39222" x="2571750" y="3814763"/>
          <p14:tracePt t="39239" x="2528888" y="3848100"/>
          <p14:tracePt t="39256" x="2509838" y="3857625"/>
          <p14:tracePt t="39272" x="2486025" y="3871913"/>
          <p14:tracePt t="39289" x="2462213" y="3881438"/>
          <p14:tracePt t="39306" x="2443163" y="3886200"/>
          <p14:tracePt t="39323" x="2428875" y="3886200"/>
          <p14:tracePt t="39339" x="2424113" y="3886200"/>
          <p14:tracePt t="39356" x="2419350" y="3886200"/>
          <p14:tracePt t="39372" x="2409825" y="3886200"/>
          <p14:tracePt t="39389" x="2400300" y="3886200"/>
          <p14:tracePt t="39490" x="2400300" y="3881438"/>
          <p14:tracePt t="39497" x="2405063" y="3876675"/>
          <p14:tracePt t="39506" x="2409825" y="3862388"/>
          <p14:tracePt t="39522" x="2443163" y="3838575"/>
          <p14:tracePt t="39539" x="2500313" y="3790950"/>
          <p14:tracePt t="39556" x="2605088" y="3724275"/>
          <p14:tracePt t="39572" x="2652713" y="3695700"/>
          <p14:tracePt t="39589" x="2686050" y="3681413"/>
          <p14:tracePt t="39606" x="2743200" y="3657600"/>
          <p14:tracePt t="39622" x="2795588" y="3643313"/>
          <p14:tracePt t="39639" x="2857500" y="3633788"/>
          <p14:tracePt t="39656" x="2919413" y="3619500"/>
          <p14:tracePt t="39672" x="2995613" y="3605213"/>
          <p14:tracePt t="39689" x="3038475" y="3600450"/>
          <p14:tracePt t="39706" x="3067050" y="3595688"/>
          <p14:tracePt t="39722" x="3105150" y="3581400"/>
          <p14:tracePt t="39739" x="3157538" y="3567113"/>
          <p14:tracePt t="39756" x="3186113" y="3567113"/>
          <p14:tracePt t="39772" x="3214688" y="3567113"/>
          <p14:tracePt t="39789" x="3228975" y="3567113"/>
          <p14:tracePt t="39806" x="3243263" y="3567113"/>
          <p14:tracePt t="39822" x="3248025" y="3567113"/>
          <p14:tracePt t="39839" x="3252788" y="3567113"/>
          <p14:tracePt t="39930" x="3257550" y="3567113"/>
          <p14:tracePt t="40121" x="3333750" y="3567113"/>
          <p14:tracePt t="40129" x="3433763" y="3567113"/>
          <p14:tracePt t="40139" x="3543300" y="3567113"/>
          <p14:tracePt t="40156" x="3786188" y="3567113"/>
          <p14:tracePt t="40172" x="4105275" y="3567113"/>
          <p14:tracePt t="40189" x="4348163" y="3581400"/>
          <p14:tracePt t="40206" x="4548188" y="3590925"/>
          <p14:tracePt t="40222" x="4714875" y="3600450"/>
          <p14:tracePt t="40239" x="4953000" y="3629025"/>
          <p14:tracePt t="40256" x="5043488" y="3633788"/>
          <p14:tracePt t="40272" x="5114925" y="3643313"/>
          <p14:tracePt t="40289" x="5176838" y="3643313"/>
          <p14:tracePt t="40306" x="5205413" y="3643313"/>
          <p14:tracePt t="40322" x="5233988" y="3643313"/>
          <p14:tracePt t="40339" x="5272088" y="3643313"/>
          <p14:tracePt t="40356" x="5300663" y="3643313"/>
          <p14:tracePt t="40372" x="5310188" y="3643313"/>
          <p14:tracePt t="40389" x="5324475" y="3643313"/>
          <p14:tracePt t="40406" x="5338763" y="3643313"/>
          <p14:tracePt t="40422" x="5367338" y="3638550"/>
          <p14:tracePt t="40439" x="5386388" y="3638550"/>
          <p14:tracePt t="40456" x="5410200" y="3638550"/>
          <p14:tracePt t="40473" x="5424488" y="3638550"/>
          <p14:tracePt t="40489" x="5443538" y="3638550"/>
          <p14:tracePt t="40506" x="5448300" y="3638550"/>
          <p14:tracePt t="40522" x="5453063" y="3638550"/>
          <p14:tracePt t="40539" x="5467350" y="3638550"/>
          <p14:tracePt t="40556" x="5481638" y="3638550"/>
          <p14:tracePt t="40572" x="5491163" y="3638550"/>
          <p14:tracePt t="40589" x="5505450" y="3643313"/>
          <p14:tracePt t="40605" x="5529263" y="3648075"/>
          <p14:tracePt t="40622" x="5534025" y="3648075"/>
          <p14:tracePt t="40639" x="5543550" y="3648075"/>
          <p14:tracePt t="40724" x="5538788" y="3648075"/>
          <p14:tracePt t="40731" x="5524500" y="3648075"/>
          <p14:tracePt t="40739" x="5510213" y="3648075"/>
          <p14:tracePt t="40756" x="5481638" y="3648075"/>
          <p14:tracePt t="40772" x="5443538" y="3648075"/>
          <p14:tracePt t="40789" x="5414963" y="3648075"/>
          <p14:tracePt t="40806" x="5391150" y="3648075"/>
          <p14:tracePt t="40822" x="5376863" y="3648075"/>
          <p14:tracePt t="40839" x="5362575" y="3648075"/>
          <p14:tracePt t="40856" x="5343525" y="3648075"/>
          <p14:tracePt t="40872" x="5319713" y="3648075"/>
          <p14:tracePt t="40889" x="5300663" y="3648075"/>
          <p14:tracePt t="40906" x="5286375" y="3648075"/>
          <p14:tracePt t="40922" x="5262563" y="3648075"/>
          <p14:tracePt t="40939" x="5257800" y="3648075"/>
          <p14:tracePt t="40956" x="5248275" y="3648075"/>
          <p14:tracePt t="40972" x="5243513" y="3648075"/>
          <p14:tracePt t="41069" x="5257800" y="3648075"/>
          <p14:tracePt t="41075" x="5267325" y="3652838"/>
          <p14:tracePt t="41090" x="5291138" y="3657600"/>
          <p14:tracePt t="41106" x="5410200" y="3671888"/>
          <p14:tracePt t="41122" x="5467350" y="3671888"/>
          <p14:tracePt t="41139" x="5529263" y="3671888"/>
          <p14:tracePt t="41156" x="5586413" y="3681413"/>
          <p14:tracePt t="41172" x="5624513" y="3681413"/>
          <p14:tracePt t="41189" x="5643563" y="3681413"/>
          <p14:tracePt t="41206" x="5667375" y="3681413"/>
          <p14:tracePt t="41222" x="5700713" y="3681413"/>
          <p14:tracePt t="41239" x="5729288" y="3681413"/>
          <p14:tracePt t="41256" x="5757863" y="3681413"/>
          <p14:tracePt t="41272" x="5776913" y="3681413"/>
          <p14:tracePt t="41289" x="5810250" y="3686175"/>
          <p14:tracePt t="41305" x="5829300" y="3686175"/>
          <p14:tracePt t="41322" x="5848350" y="3686175"/>
          <p14:tracePt t="41339" x="5862638" y="3686175"/>
          <p14:tracePt t="41355" x="5872163" y="3686175"/>
          <p14:tracePt t="41372" x="5881688" y="3686175"/>
          <p14:tracePt t="41389" x="5891213" y="3690938"/>
          <p14:tracePt t="41406" x="5900738" y="3690938"/>
          <p14:tracePt t="41422" x="5905500" y="3690938"/>
          <p14:tracePt t="41439" x="5910263" y="3690938"/>
          <p14:tracePt t="41455" x="5919788" y="3690938"/>
          <p14:tracePt t="41832" x="5881688" y="3690938"/>
          <p14:tracePt t="41840" x="5824538" y="3686175"/>
          <p14:tracePt t="41848" x="5743575" y="3686175"/>
          <p14:tracePt t="41855" x="5676900" y="3686175"/>
          <p14:tracePt t="41873" x="5567363" y="3686175"/>
          <p14:tracePt t="41889" x="5495925" y="3690938"/>
          <p14:tracePt t="41906" x="5429250" y="3690938"/>
          <p14:tracePt t="41939" x="5357813" y="3700463"/>
          <p14:tracePt t="41972" x="5243513" y="3724275"/>
          <p14:tracePt t="41989" x="5186363" y="3733800"/>
          <p14:tracePt t="42005" x="5124450" y="3738563"/>
          <p14:tracePt t="42022" x="5048250" y="3752850"/>
          <p14:tracePt t="42039" x="4995863" y="3767138"/>
          <p14:tracePt t="42055" x="4933950" y="3771900"/>
          <p14:tracePt t="42072" x="4872038" y="3781425"/>
          <p14:tracePt t="42089" x="4795838" y="3790950"/>
          <p14:tracePt t="42105" x="4748213" y="3805238"/>
          <p14:tracePt t="42122" x="4705350" y="3810000"/>
          <p14:tracePt t="42139" x="4662488" y="3819525"/>
          <p14:tracePt t="42155" x="4614863" y="3829050"/>
          <p14:tracePt t="42172" x="4581525" y="3843338"/>
          <p14:tracePt t="42189" x="4552950" y="3843338"/>
          <p14:tracePt t="42206" x="4514850" y="3843338"/>
          <p14:tracePt t="42222" x="4495800" y="3843338"/>
          <p14:tracePt t="42239" x="4471988" y="3833813"/>
          <p14:tracePt t="42255" x="4457700" y="3829050"/>
          <p14:tracePt t="42272" x="4438650" y="3829050"/>
          <p14:tracePt t="42289" x="4433888" y="3829050"/>
          <p14:tracePt t="42305" x="4429125" y="3829050"/>
          <p14:tracePt t="42322" x="4419600" y="3829050"/>
          <p14:tracePt t="42339" x="4414838" y="3829050"/>
          <p14:tracePt t="42375" x="4410075" y="3829050"/>
          <p14:tracePt t="43155" x="4338638" y="3829050"/>
          <p14:tracePt t="43161" x="4252913" y="3829050"/>
          <p14:tracePt t="43172" x="4143375" y="3829050"/>
          <p14:tracePt t="43189" x="3962400" y="3810000"/>
          <p14:tracePt t="43191" x="3881438" y="3805238"/>
          <p14:tracePt t="43205" x="3714750" y="3776663"/>
          <p14:tracePt t="43222" x="3552825" y="3743325"/>
          <p14:tracePt t="43256" x="3352800" y="3695700"/>
          <p14:tracePt t="43289" x="3190875" y="3643313"/>
          <p14:tracePt t="43305" x="3138488" y="3638550"/>
          <p14:tracePt t="43322" x="3090863" y="3619500"/>
          <p14:tracePt t="43339" x="3071813" y="3614738"/>
          <p14:tracePt t="43356" x="3062288" y="3605213"/>
          <p14:tracePt t="43372" x="3052763" y="3600450"/>
          <p14:tracePt t="43389" x="3043238" y="3590925"/>
          <p14:tracePt t="43405" x="3038475" y="3581400"/>
          <p14:tracePt t="43422" x="3038475" y="3576638"/>
          <p14:tracePt t="43439" x="3038475" y="3567113"/>
          <p14:tracePt t="43455" x="3038475" y="3557588"/>
          <p14:tracePt t="43514" x="3033713" y="3552825"/>
          <p14:tracePt t="43521" x="3028950" y="3548063"/>
          <p14:tracePt t="43529" x="3024188" y="3548063"/>
          <p14:tracePt t="43539" x="3009900" y="3548063"/>
          <p14:tracePt t="43555" x="2986088" y="3548063"/>
          <p14:tracePt t="43572" x="2914650" y="3557588"/>
          <p14:tracePt t="43589" x="2833688" y="3571875"/>
          <p14:tracePt t="43606" x="2747963" y="3586163"/>
          <p14:tracePt t="43625" x="2643188" y="3609975"/>
          <p14:tracePt t="43639" x="2600325" y="3609975"/>
          <p14:tracePt t="43655" x="2566988" y="3609975"/>
          <p14:tracePt t="43672" x="2547938" y="3595688"/>
          <p14:tracePt t="43689" x="2524125" y="3571875"/>
          <p14:tracePt t="43705" x="2509838" y="3509963"/>
          <p14:tracePt t="43722" x="2505075" y="3429000"/>
          <p14:tracePt t="43739" x="2505075" y="3367088"/>
          <p14:tracePt t="43755" x="2533650" y="3305175"/>
          <p14:tracePt t="43772" x="2557463" y="3281363"/>
          <p14:tracePt t="43789" x="2586038" y="3257550"/>
          <p14:tracePt t="43805" x="2628900" y="3238500"/>
          <p14:tracePt t="43822" x="2709863" y="3214688"/>
          <p14:tracePt t="43839" x="2757488" y="3214688"/>
          <p14:tracePt t="43855" x="2795588" y="3214688"/>
          <p14:tracePt t="43872" x="2838450" y="3224213"/>
          <p14:tracePt t="43889" x="2886075" y="3252788"/>
          <p14:tracePt t="43905" x="2919413" y="3276600"/>
          <p14:tracePt t="43922" x="2943225" y="3309938"/>
          <p14:tracePt t="43939" x="2957513" y="3338513"/>
          <p14:tracePt t="43955" x="2971800" y="3386138"/>
          <p14:tracePt t="43972" x="2971800" y="3400425"/>
          <p14:tracePt t="43989" x="2971800" y="3424238"/>
          <p14:tracePt t="44005" x="2952750" y="3443288"/>
          <p14:tracePt t="44022" x="2943225" y="3462338"/>
          <p14:tracePt t="44039" x="2933700" y="3476625"/>
          <p14:tracePt t="44055" x="2924175" y="3481388"/>
          <p14:tracePt t="44072" x="2914650" y="3490913"/>
          <p14:tracePt t="44089" x="2914650" y="3495675"/>
          <p14:tracePt t="44409" x="2995613" y="3495675"/>
          <p14:tracePt t="44416" x="3128963" y="3495675"/>
          <p14:tracePt t="44425" x="3248025" y="3495675"/>
          <p14:tracePt t="44439" x="3529013" y="3514725"/>
          <p14:tracePt t="44455" x="3757613" y="3543300"/>
          <p14:tracePt t="44472" x="4029075" y="3576638"/>
          <p14:tracePt t="44505" x="4486275" y="3609975"/>
          <p14:tracePt t="44539" x="4733925" y="3633788"/>
          <p14:tracePt t="44556" x="4829175" y="3633788"/>
          <p14:tracePt t="44572" x="4872038" y="3633788"/>
          <p14:tracePt t="44589" x="4910138" y="3633788"/>
          <p14:tracePt t="44605" x="4943475" y="3629025"/>
          <p14:tracePt t="44622" x="5000625" y="3614738"/>
          <p14:tracePt t="44639" x="5043488" y="3605213"/>
          <p14:tracePt t="44655" x="5076825" y="3595688"/>
          <p14:tracePt t="44672" x="5110163" y="3590925"/>
          <p14:tracePt t="44688" x="5162550" y="3576638"/>
          <p14:tracePt t="44705" x="5191125" y="3567113"/>
          <p14:tracePt t="44722" x="5214938" y="3562350"/>
          <p14:tracePt t="44739" x="5238750" y="3557588"/>
          <p14:tracePt t="44755" x="5276850" y="3548063"/>
          <p14:tracePt t="44772" x="5305425" y="3548063"/>
          <p14:tracePt t="44789" x="5348288" y="3548063"/>
          <p14:tracePt t="44805" x="5410200" y="3548063"/>
          <p14:tracePt t="44822" x="5453063" y="3548063"/>
          <p14:tracePt t="44839" x="5486400" y="3548063"/>
          <p14:tracePt t="44855" x="5529263" y="3548063"/>
          <p14:tracePt t="44872" x="5581650" y="3548063"/>
          <p14:tracePt t="44889" x="5619750" y="3548063"/>
          <p14:tracePt t="44905" x="5648325" y="3548063"/>
          <p14:tracePt t="44923" x="5676900" y="3548063"/>
          <p14:tracePt t="44939" x="5695950" y="3548063"/>
          <p14:tracePt t="44972" x="5700713" y="3548063"/>
          <p14:tracePt t="44989" x="5710238" y="3548063"/>
          <p14:tracePt t="45005" x="5715000" y="3548063"/>
          <p14:tracePt t="45512" x="5676900" y="3557588"/>
          <p14:tracePt t="45518" x="5619750" y="3567113"/>
          <p14:tracePt t="45526" x="5553075" y="3576638"/>
          <p14:tracePt t="45539" x="5491163" y="3581400"/>
          <p14:tracePt t="45555" x="5329238" y="3614738"/>
          <p14:tracePt t="45572" x="5257800" y="3629025"/>
          <p14:tracePt t="45606" x="5143500" y="3652838"/>
          <p14:tracePt t="45639" x="5067300" y="3667125"/>
          <p14:tracePt t="45655" x="5014913" y="3667125"/>
          <p14:tracePt t="45672" x="4943475" y="3667125"/>
          <p14:tracePt t="45689" x="4891088" y="3667125"/>
          <p14:tracePt t="45705" x="4848225" y="3667125"/>
          <p14:tracePt t="45722" x="4810125" y="3657600"/>
          <p14:tracePt t="45739" x="4762500" y="3648075"/>
          <p14:tracePt t="45755" x="4729163" y="3643313"/>
          <p14:tracePt t="45772" x="4686300" y="3633788"/>
          <p14:tracePt t="45789" x="4648200" y="3624263"/>
          <p14:tracePt t="45805" x="4586288" y="3609975"/>
          <p14:tracePt t="45822" x="4552950" y="3605213"/>
          <p14:tracePt t="45838" x="4519613" y="3600450"/>
          <p14:tracePt t="45855" x="4491038" y="3600450"/>
          <p14:tracePt t="45872" x="4448175" y="3600450"/>
          <p14:tracePt t="45888" x="4424363" y="3595688"/>
          <p14:tracePt t="45905" x="4405313" y="3595688"/>
          <p14:tracePt t="45922" x="4381500" y="3581400"/>
          <p14:tracePt t="45939" x="4367213" y="3576638"/>
          <p14:tracePt t="45955" x="4352925" y="3576638"/>
          <p14:tracePt t="45972" x="4343400" y="3571875"/>
          <p14:tracePt t="45988" x="4324350" y="3571875"/>
          <p14:tracePt t="46005" x="4319588" y="3571875"/>
          <p14:tracePt t="46022" x="4314825" y="3571875"/>
          <p14:tracePt t="46039" x="4310063" y="3571875"/>
          <p14:tracePt t="47348" x="4286250" y="3571875"/>
          <p14:tracePt t="47354" x="4262438" y="3576638"/>
          <p14:tracePt t="47362" x="4214813" y="3581400"/>
          <p14:tracePt t="47372" x="4171950" y="3581400"/>
          <p14:tracePt t="47388" x="4043363" y="3600450"/>
          <p14:tracePt t="47405" x="3833813" y="3609975"/>
          <p14:tracePt t="47439" x="3586163" y="3595688"/>
          <p14:tracePt t="47472" x="3319463" y="3571875"/>
          <p14:tracePt t="47489" x="3276600" y="3571875"/>
          <p14:tracePt t="47505" x="3243263" y="3571875"/>
          <p14:tracePt t="47522" x="3219450" y="3571875"/>
          <p14:tracePt t="47538" x="3200400" y="3571875"/>
          <p14:tracePt t="47555" x="3190875" y="3571875"/>
          <p14:tracePt t="47572" x="3186113" y="3571875"/>
          <p14:tracePt t="47588" x="3181350" y="3571875"/>
          <p14:tracePt t="48708" x="3114675" y="3452813"/>
          <p14:tracePt t="48720" x="2986088" y="3086100"/>
          <p14:tracePt t="48731" x="2762250" y="2509838"/>
          <p14:tracePt t="48750" x="2471738" y="1638300"/>
          <p14:tracePt t="48771" x="2357438" y="1204913"/>
          <p14:tracePt t="48789" x="2281238" y="914400"/>
          <p14:tracePt t="48822" x="2224088" y="581025"/>
          <p14:tracePt t="48855" x="2205038" y="490538"/>
          <p14:tracePt t="48872" x="2205038" y="476250"/>
          <p14:tracePt t="48889" x="2205038" y="461963"/>
          <p14:tracePt t="48905" x="2205038" y="457200"/>
          <p14:tracePt t="48922" x="2205038" y="447675"/>
          <p14:tracePt t="48938" x="2219325" y="442913"/>
          <p14:tracePt t="48955" x="2252663" y="428625"/>
          <p14:tracePt t="48972" x="2281238" y="423863"/>
          <p14:tracePt t="48988" x="2324100" y="404813"/>
          <p14:tracePt t="49005" x="2400300" y="385763"/>
          <p14:tracePt t="49022" x="2543175" y="319088"/>
          <p14:tracePt t="49038" x="2624138" y="271463"/>
          <p14:tracePt t="49055" x="2709863" y="223838"/>
          <p14:tracePt t="49072" x="2819400" y="200025"/>
          <p14:tracePt t="49088" x="2871788" y="209550"/>
          <p14:tracePt t="49105" x="2924175" y="238125"/>
          <p14:tracePt t="49122" x="2947988" y="261938"/>
          <p14:tracePt t="49138" x="2981325" y="304800"/>
          <p14:tracePt t="49155" x="2986088" y="323850"/>
          <p14:tracePt t="49172" x="2976563" y="347663"/>
          <p14:tracePt t="49188" x="2947988" y="371475"/>
          <p14:tracePt t="49190" x="2909888" y="395288"/>
          <p14:tracePt t="49205" x="2824163" y="423863"/>
          <p14:tracePt t="49222" x="2733675" y="447675"/>
          <p14:tracePt t="49238" x="2609850" y="447675"/>
          <p14:tracePt t="49255" x="2519363" y="447675"/>
          <p14:tracePt t="49272" x="2438400" y="433388"/>
          <p14:tracePt t="49288" x="2409825" y="414338"/>
          <p14:tracePt t="49305" x="2390775" y="385763"/>
          <p14:tracePt t="49322" x="2390775" y="271463"/>
          <p14:tracePt t="49338" x="2428875" y="204788"/>
          <p14:tracePt t="49355" x="2466975" y="166688"/>
          <p14:tracePt t="49372" x="2533650" y="119063"/>
          <p14:tracePt t="49388" x="2600325" y="90488"/>
          <p14:tracePt t="49405" x="2628900" y="80963"/>
          <p14:tracePt t="49422" x="2647950" y="80963"/>
          <p14:tracePt t="49438" x="2667000" y="80963"/>
          <p14:tracePt t="49455" x="2686050" y="90488"/>
          <p14:tracePt t="49472" x="2690813" y="109538"/>
          <p14:tracePt t="49488" x="2695575" y="161925"/>
          <p14:tracePt t="49505" x="2695575" y="219075"/>
          <p14:tracePt t="49522" x="2690813" y="276225"/>
          <p14:tracePt t="49538" x="2686050" y="290513"/>
          <p14:tracePt t="49555" x="2686050" y="300038"/>
          <p14:tracePt t="49572" x="2686050" y="309563"/>
          <p14:tracePt t="49588" x="2686050" y="314325"/>
          <p14:tracePt t="49977" x="2643188" y="338138"/>
          <p14:tracePt t="49983" x="2581275" y="385763"/>
          <p14:tracePt t="49991" x="2524125" y="428625"/>
          <p14:tracePt t="50006" x="2371725" y="500063"/>
          <p14:tracePt t="50024" x="2238375" y="561975"/>
          <p14:tracePt t="50038" x="2143125" y="590550"/>
          <p14:tracePt t="50072" x="1990725" y="642938"/>
          <p14:tracePt t="50105" x="1838325" y="661988"/>
          <p14:tracePt t="50122" x="1728788" y="676275"/>
          <p14:tracePt t="50138" x="1681163" y="685800"/>
          <p14:tracePt t="50155" x="1628775" y="690563"/>
          <p14:tracePt t="50172" x="1581150" y="690563"/>
          <p14:tracePt t="50188" x="1504950" y="695325"/>
          <p14:tracePt t="50205" x="1452563" y="695325"/>
          <p14:tracePt t="50222" x="1404938" y="695325"/>
          <p14:tracePt t="50238" x="1366838" y="704850"/>
          <p14:tracePt t="50255" x="1323975" y="704850"/>
          <p14:tracePt t="50271" x="1300163" y="709613"/>
          <p14:tracePt t="50288" x="1262063" y="714375"/>
          <p14:tracePt t="50306" x="1243013" y="723900"/>
          <p14:tracePt t="50322" x="1195388" y="738188"/>
          <p14:tracePt t="50338" x="1166813" y="742950"/>
          <p14:tracePt t="50355" x="1133475" y="747713"/>
          <p14:tracePt t="50372" x="1095375" y="762000"/>
          <p14:tracePt t="50388" x="1066800" y="771525"/>
          <p14:tracePt t="50405" x="1028700" y="781050"/>
          <p14:tracePt t="50422" x="1000125" y="785813"/>
          <p14:tracePt t="50438" x="952500" y="809625"/>
          <p14:tracePt t="50455" x="909638" y="823913"/>
          <p14:tracePt t="50472" x="871538" y="833438"/>
          <p14:tracePt t="50488" x="833438" y="847725"/>
          <p14:tracePt t="50505" x="809625" y="852488"/>
          <p14:tracePt t="50521" x="804863" y="852488"/>
          <p14:tracePt t="50538" x="800100" y="852488"/>
          <p14:tracePt t="50555" x="804863" y="847725"/>
          <p14:tracePt t="50572" x="847725" y="828675"/>
          <p14:tracePt t="50588" x="966788" y="776288"/>
          <p14:tracePt t="50605" x="1100138" y="752475"/>
          <p14:tracePt t="50622" x="1295400" y="733425"/>
          <p14:tracePt t="50638" x="1471613" y="723900"/>
          <p14:tracePt t="50655" x="1647825" y="723900"/>
          <p14:tracePt t="50671" x="1785938" y="719138"/>
          <p14:tracePt t="50688" x="1985963" y="700088"/>
          <p14:tracePt t="50705" x="2109788" y="690563"/>
          <p14:tracePt t="50722" x="2205038" y="676275"/>
          <p14:tracePt t="50739" x="2343150" y="676275"/>
          <p14:tracePt t="50755" x="2452688" y="676275"/>
          <p14:tracePt t="50771" x="2566988" y="676275"/>
          <p14:tracePt t="50788" x="2676525" y="676275"/>
          <p14:tracePt t="50805" x="2790825" y="676275"/>
          <p14:tracePt t="50822" x="2857500" y="676275"/>
          <p14:tracePt t="50839" x="2919413" y="676275"/>
          <p14:tracePt t="50859" x="3005138" y="690563"/>
          <p14:tracePt t="50871" x="3048000" y="700088"/>
          <p14:tracePt t="50888" x="3086100" y="709613"/>
          <p14:tracePt t="50905" x="3109913" y="709613"/>
          <p14:tracePt t="50922" x="3124200" y="709613"/>
          <p14:tracePt t="50938" x="3133725" y="709613"/>
          <p14:tracePt t="50983" x="3128963" y="709613"/>
          <p14:tracePt t="50989" x="3109913" y="709613"/>
          <p14:tracePt t="51005" x="3005138" y="723900"/>
          <p14:tracePt t="51022" x="2862263" y="742950"/>
          <p14:tracePt t="51038" x="2614613" y="771525"/>
          <p14:tracePt t="51055" x="2286000" y="838200"/>
          <p14:tracePt t="51072" x="2081213" y="895350"/>
          <p14:tracePt t="51088" x="1914525" y="928688"/>
          <p14:tracePt t="51105" x="1795463" y="947738"/>
          <p14:tracePt t="51122" x="1652588" y="947738"/>
          <p14:tracePt t="51138" x="1571625" y="942975"/>
          <p14:tracePt t="51155" x="1500188" y="938213"/>
          <p14:tracePt t="51172" x="1447800" y="923925"/>
          <p14:tracePt t="51188" x="1381125" y="909638"/>
          <p14:tracePt t="51205" x="1328738" y="904875"/>
          <p14:tracePt t="51221" x="1276350" y="900113"/>
          <p14:tracePt t="51238" x="1181100" y="885825"/>
          <p14:tracePt t="51255" x="1133475" y="885825"/>
          <p14:tracePt t="51271" x="1095375" y="871538"/>
          <p14:tracePt t="51288" x="1057275" y="866775"/>
          <p14:tracePt t="51305" x="1019175" y="857250"/>
          <p14:tracePt t="51322" x="1000125" y="847725"/>
          <p14:tracePt t="51338" x="990600" y="838200"/>
          <p14:tracePt t="51355" x="981075" y="833438"/>
          <p14:tracePt t="51371" x="971550" y="828675"/>
          <p14:tracePt t="51388" x="966788" y="828675"/>
          <p14:tracePt t="51405" x="962025" y="828675"/>
          <p14:tracePt t="51422" x="952500" y="862013"/>
          <p14:tracePt t="51438" x="923925" y="1004888"/>
          <p14:tracePt t="51455" x="904875" y="1095375"/>
          <p14:tracePt t="51471" x="904875" y="1304925"/>
          <p14:tracePt t="51488" x="919163" y="1619250"/>
          <p14:tracePt t="51505" x="928688" y="1900238"/>
          <p14:tracePt t="51521" x="938213" y="2100263"/>
          <p14:tracePt t="51538" x="952500" y="2200275"/>
          <p14:tracePt t="51555" x="990600" y="2386013"/>
          <p14:tracePt t="51571" x="1023938" y="2524125"/>
          <p14:tracePt t="51588" x="1038225" y="2619375"/>
          <p14:tracePt t="51605" x="1062038" y="2700338"/>
          <p14:tracePt t="51621" x="1090613" y="2833688"/>
          <p14:tracePt t="51638" x="1100138" y="2895600"/>
          <p14:tracePt t="51655" x="1104900" y="2928938"/>
          <p14:tracePt t="51672" x="1104900" y="2947988"/>
          <p14:tracePt t="51688" x="1104900" y="2967038"/>
          <p14:tracePt t="51705" x="1104900" y="2971800"/>
          <p14:tracePt t="51721" x="1104900" y="2981325"/>
          <p14:tracePt t="51738" x="1104900" y="2990850"/>
          <p14:tracePt t="51755" x="1104900" y="3005138"/>
          <p14:tracePt t="51771" x="1104900" y="3014663"/>
          <p14:tracePt t="51788" x="1104900" y="3019425"/>
          <p14:tracePt t="51805" x="1104900" y="3028950"/>
          <p14:tracePt t="52378" x="1185863" y="3071813"/>
          <p14:tracePt t="52385" x="1333500" y="3138488"/>
          <p14:tracePt t="52392" x="1471613" y="3228975"/>
          <p14:tracePt t="52405" x="1666875" y="3333750"/>
          <p14:tracePt t="52422" x="2276475" y="3638550"/>
          <p14:tracePt t="52439" x="2776538" y="3790950"/>
          <p14:tracePt t="52472" x="3643313" y="3995738"/>
          <p14:tracePt t="52506" x="3952875" y="4081463"/>
          <p14:tracePt t="52522" x="4014788" y="4105275"/>
          <p14:tracePt t="52539" x="4048125" y="4114800"/>
          <p14:tracePt t="52555" x="4062413" y="4119563"/>
          <p14:tracePt t="52855" x="4024313" y="4119563"/>
          <p14:tracePt t="52862" x="3976688" y="4119563"/>
          <p14:tracePt t="52871" x="3910013" y="4110038"/>
          <p14:tracePt t="52888" x="3781425" y="4090988"/>
          <p14:tracePt t="52905" x="3676650" y="4076700"/>
          <p14:tracePt t="52921" x="3576638" y="4033838"/>
          <p14:tracePt t="52955" x="3500438" y="3995738"/>
          <p14:tracePt t="52988" x="3429000" y="3957638"/>
          <p14:tracePt t="53005" x="3414713" y="3948113"/>
          <p14:tracePt t="53021" x="3400425" y="3943350"/>
          <p14:tracePt t="53038" x="3390900" y="3938588"/>
          <p14:tracePt t="53055" x="3386138" y="3938588"/>
          <p14:tracePt t="53071" x="3376613" y="3938588"/>
          <p14:tracePt t="53105" x="3367088" y="3938588"/>
          <p14:tracePt t="53325" x="3448050" y="3948113"/>
          <p14:tracePt t="53332" x="3557588" y="3967163"/>
          <p14:tracePt t="53339" x="3719513" y="4000500"/>
          <p14:tracePt t="53355" x="3990975" y="4029075"/>
          <p14:tracePt t="53371" x="4262438" y="4038600"/>
          <p14:tracePt t="53388" x="4533900" y="4014788"/>
          <p14:tracePt t="53405" x="4843463" y="3995738"/>
          <p14:tracePt t="53421" x="5043488" y="4000500"/>
          <p14:tracePt t="53438" x="5219700" y="4010025"/>
          <p14:tracePt t="53455" x="5381625" y="4029075"/>
          <p14:tracePt t="53471" x="5581650" y="4043363"/>
          <p14:tracePt t="53488" x="5672138" y="4043363"/>
          <p14:tracePt t="53505" x="5743575" y="4043363"/>
          <p14:tracePt t="53521" x="5786438" y="4043363"/>
          <p14:tracePt t="53538" x="5838825" y="4043363"/>
          <p14:tracePt t="53555" x="5872163" y="4038600"/>
          <p14:tracePt t="53571" x="5895975" y="4029075"/>
          <p14:tracePt t="53588" x="5919788" y="4024313"/>
          <p14:tracePt t="53605" x="5953125" y="4019550"/>
          <p14:tracePt t="53621" x="5981700" y="4014788"/>
          <p14:tracePt t="53638" x="6010275" y="4000500"/>
          <p14:tracePt t="53655" x="6057900" y="3976688"/>
          <p14:tracePt t="53671" x="6086475" y="3967163"/>
          <p14:tracePt t="53688" x="6115050" y="3957638"/>
          <p14:tracePt t="53705" x="6138863" y="3952875"/>
          <p14:tracePt t="53721" x="6172200" y="3943350"/>
          <p14:tracePt t="53738" x="6196013" y="3943350"/>
          <p14:tracePt t="53754" x="6224588" y="3943350"/>
          <p14:tracePt t="53772" x="6248400" y="3943350"/>
          <p14:tracePt t="53788" x="6291263" y="3943350"/>
          <p14:tracePt t="53804" x="6310313" y="3943350"/>
          <p14:tracePt t="53821" x="6329363" y="3948113"/>
          <p14:tracePt t="53838" x="6343650" y="3948113"/>
          <p14:tracePt t="53854" x="6348413" y="3948113"/>
          <p14:tracePt t="54103" x="6367463" y="3948113"/>
          <p14:tracePt t="54111" x="6391275" y="3948113"/>
          <p14:tracePt t="54122" x="6419850" y="3948113"/>
          <p14:tracePt t="54138" x="6467475" y="3948113"/>
          <p14:tracePt t="54154" x="6529388" y="3948113"/>
          <p14:tracePt t="54171" x="6557963" y="3948113"/>
          <p14:tracePt t="54188" x="6586538" y="3948113"/>
          <p14:tracePt t="54190" x="6605588" y="3948113"/>
          <p14:tracePt t="54205" x="6624638" y="3948113"/>
          <p14:tracePt t="54221" x="6643688" y="3948113"/>
          <p14:tracePt t="54238" x="6667500" y="3948113"/>
          <p14:tracePt t="54255" x="6681788" y="3948113"/>
          <p14:tracePt t="54271" x="6700838" y="3948113"/>
          <p14:tracePt t="54288" x="6724650" y="3948113"/>
          <p14:tracePt t="54304" x="6734175" y="3948113"/>
          <p14:tracePt t="54321" x="6748463" y="3948113"/>
          <p14:tracePt t="54338" x="6767513" y="3948113"/>
          <p14:tracePt t="54354" x="6777038" y="3948113"/>
          <p14:tracePt t="54371" x="6781800" y="3948113"/>
          <p14:tracePt t="54388" x="6791325" y="3948113"/>
          <p14:tracePt t="54405" x="6796088" y="3948113"/>
          <p14:tracePt t="55506" x="6796088" y="3957638"/>
          <p14:tracePt t="55513" x="6791325" y="3962400"/>
          <p14:tracePt t="55521" x="6781800" y="3967163"/>
          <p14:tracePt t="55539" x="6762750" y="3986213"/>
          <p14:tracePt t="55555" x="6738938" y="4005263"/>
          <p14:tracePt t="55571" x="6705600" y="4024313"/>
          <p14:tracePt t="55605" x="6643688" y="4057650"/>
          <p14:tracePt t="55638" x="6572250" y="4095750"/>
          <p14:tracePt t="55655" x="6543675" y="4110038"/>
          <p14:tracePt t="55671" x="6519863" y="4129088"/>
          <p14:tracePt t="55688" x="6496050" y="4143375"/>
          <p14:tracePt t="55691" x="6486525" y="4152900"/>
          <p14:tracePt t="55705" x="6462713" y="4167188"/>
          <p14:tracePt t="55721" x="6438900" y="4181475"/>
          <p14:tracePt t="55738" x="6415088" y="4191000"/>
          <p14:tracePt t="55755" x="6381750" y="4210050"/>
          <p14:tracePt t="55771" x="6357938" y="4219575"/>
          <p14:tracePt t="55788" x="6324600" y="4233863"/>
          <p14:tracePt t="55804" x="6286500" y="4238625"/>
          <p14:tracePt t="55821" x="6224588" y="4262438"/>
          <p14:tracePt t="55838" x="6172200" y="4276725"/>
          <p14:tracePt t="55854" x="6110288" y="4291013"/>
          <p14:tracePt t="55871" x="6048375" y="4305300"/>
          <p14:tracePt t="55888" x="5934075" y="4310063"/>
          <p14:tracePt t="55904" x="5848350" y="4324350"/>
          <p14:tracePt t="55921" x="5781675" y="4333875"/>
          <p14:tracePt t="55938" x="5719763" y="4338638"/>
          <p14:tracePt t="55954" x="5643563" y="4348163"/>
          <p14:tracePt t="55971" x="5591175" y="4348163"/>
          <p14:tracePt t="55988" x="5543550" y="4348163"/>
          <p14:tracePt t="56004" x="5467350" y="4343400"/>
          <p14:tracePt t="56021" x="5419725" y="4343400"/>
          <p14:tracePt t="56038" x="5381625" y="4343400"/>
          <p14:tracePt t="56054" x="5338763" y="4343400"/>
          <p14:tracePt t="56071" x="5291138" y="4338638"/>
          <p14:tracePt t="56088" x="5262563" y="4333875"/>
          <p14:tracePt t="56104" x="5229225" y="4329113"/>
          <p14:tracePt t="56121" x="5172075" y="4314825"/>
          <p14:tracePt t="56138" x="5119688" y="4300538"/>
          <p14:tracePt t="56155" x="5067300" y="4281488"/>
          <p14:tracePt t="56171" x="5033963" y="4262438"/>
          <p14:tracePt t="56188" x="4967288" y="4224338"/>
          <p14:tracePt t="56204" x="4929188" y="4186238"/>
          <p14:tracePt t="56221" x="4891088" y="4152900"/>
          <p14:tracePt t="56238" x="4852988" y="4124325"/>
          <p14:tracePt t="56254" x="4767263" y="4057650"/>
          <p14:tracePt t="56271" x="4710113" y="4024313"/>
          <p14:tracePt t="56288" x="4657725" y="3995738"/>
          <p14:tracePt t="56304" x="4619625" y="3971925"/>
          <p14:tracePt t="56321" x="4567238" y="3933825"/>
          <p14:tracePt t="56338" x="4529138" y="3895725"/>
          <p14:tracePt t="56355" x="4505325" y="3848100"/>
          <p14:tracePt t="56372" x="4471988" y="3767138"/>
          <p14:tracePt t="56388" x="4457700" y="3733800"/>
          <p14:tracePt t="56404" x="4452938" y="3714750"/>
          <p14:tracePt t="56421" x="4443413" y="3700463"/>
          <p14:tracePt t="56438" x="4443413" y="3690938"/>
          <p14:tracePt t="56454" x="4443413" y="3681413"/>
          <p14:tracePt t="56471" x="4443413" y="3671888"/>
          <p14:tracePt t="56488" x="4443413" y="3662363"/>
          <p14:tracePt t="56504" x="4452938" y="3652838"/>
          <p14:tracePt t="56521" x="4452938" y="3648075"/>
          <p14:tracePt t="56538" x="4457700" y="3643313"/>
          <p14:tracePt t="56571" x="4457700" y="3638550"/>
          <p14:tracePt t="56674" x="4462463" y="3638550"/>
          <p14:tracePt t="56703" x="4467225" y="3638550"/>
          <p14:tracePt t="56718" x="4476750" y="3638550"/>
          <p14:tracePt t="56724" x="4481513" y="3638550"/>
          <p14:tracePt t="57892" x="4481513" y="3633788"/>
          <p14:tracePt t="57907" x="4481513" y="3629025"/>
          <p14:tracePt t="57914" x="4486275" y="3624263"/>
          <p14:tracePt t="57923" x="4491038" y="3624263"/>
          <p14:tracePt t="57938" x="4495800" y="3614738"/>
          <p14:tracePt t="57954" x="4500563" y="3605213"/>
          <p14:tracePt t="57988" x="4519613" y="3586163"/>
          <p14:tracePt t="58021" x="4529138" y="3576638"/>
          <p14:tracePt t="58038" x="4538663" y="3567113"/>
          <p14:tracePt t="58054" x="4548188" y="3552825"/>
          <p14:tracePt t="58071" x="4552950" y="3548063"/>
          <p14:tracePt t="58088" x="4557713" y="3538538"/>
          <p14:tracePt t="58105" x="4567238" y="3514725"/>
          <p14:tracePt t="58121" x="4576763" y="3505200"/>
          <p14:tracePt t="58137" x="4581525" y="3495675"/>
          <p14:tracePt t="58154" x="4600575" y="3481388"/>
          <p14:tracePt t="58171" x="4619625" y="3462338"/>
          <p14:tracePt t="58188" x="4629150" y="3452813"/>
          <p14:tracePt t="58205" x="4648200" y="3433763"/>
          <p14:tracePt t="58221" x="4672013" y="3419475"/>
          <p14:tracePt t="58237" x="4724400" y="3395663"/>
          <p14:tracePt t="58254" x="4757738" y="3381375"/>
          <p14:tracePt t="58271" x="4805363" y="3362325"/>
          <p14:tracePt t="58288" x="4848225" y="3348038"/>
          <p14:tracePt t="58304" x="4900613" y="3338513"/>
          <p14:tracePt t="58321" x="4929188" y="3328988"/>
          <p14:tracePt t="58338" x="4953000" y="3324225"/>
          <p14:tracePt t="58354" x="4967288" y="3324225"/>
          <p14:tracePt t="58371" x="4972050" y="3324225"/>
          <p14:tracePt t="58387" x="4981575" y="3324225"/>
          <p14:tracePt t="58404" x="4986338" y="3324225"/>
          <p14:tracePt t="59163" x="4967288" y="3324225"/>
          <p14:tracePt t="59170" x="4933950" y="3324225"/>
          <p14:tracePt t="59177" x="4900613" y="3324225"/>
          <p14:tracePt t="59188" x="4852988" y="3319463"/>
          <p14:tracePt t="59204" x="4762500" y="3300413"/>
          <p14:tracePt t="59221" x="4572000" y="3224213"/>
          <p14:tracePt t="59254" x="4276725" y="3024188"/>
          <p14:tracePt t="59287" x="3895725" y="2800350"/>
          <p14:tracePt t="59304" x="3762375" y="2690813"/>
          <p14:tracePt t="59321" x="3648075" y="2576513"/>
          <p14:tracePt t="59338" x="3471863" y="2428875"/>
          <p14:tracePt t="59354" x="3357563" y="2314575"/>
          <p14:tracePt t="59371" x="3228975" y="2176463"/>
          <p14:tracePt t="59388" x="3133725" y="2043113"/>
          <p14:tracePt t="59404" x="3019425" y="1914525"/>
          <p14:tracePt t="59421" x="2919413" y="1800225"/>
          <p14:tracePt t="59437" x="2833688" y="1666875"/>
          <p14:tracePt t="59454" x="2757488" y="1566863"/>
          <p14:tracePt t="59471" x="2662238" y="1447800"/>
          <p14:tracePt t="59488" x="2605088" y="1357313"/>
          <p14:tracePt t="59504" x="2547938" y="1247775"/>
          <p14:tracePt t="59521" x="2495550" y="1147763"/>
          <p14:tracePt t="59538" x="2433638" y="1033463"/>
          <p14:tracePt t="59554" x="2414588" y="995363"/>
          <p14:tracePt t="59571" x="2395538" y="957263"/>
          <p14:tracePt t="59588" x="2386013" y="923925"/>
          <p14:tracePt t="59604" x="2371725" y="876300"/>
          <p14:tracePt t="59621" x="2362200" y="857250"/>
          <p14:tracePt t="59638" x="2357438" y="842963"/>
          <p14:tracePt t="59654" x="2352675" y="833438"/>
          <p14:tracePt t="59671" x="2352675" y="823913"/>
          <p14:tracePt t="59688" x="2352675" y="819150"/>
          <p14:tracePt t="59704" x="2352675" y="804863"/>
          <p14:tracePt t="59721" x="2338388" y="752475"/>
          <p14:tracePt t="59738" x="2338388" y="709613"/>
          <p14:tracePt t="59754" x="2338388" y="671513"/>
          <p14:tracePt t="59772" x="2338388" y="623888"/>
          <p14:tracePt t="59787" x="2338388" y="590550"/>
          <p14:tracePt t="59804" x="2338388" y="566738"/>
          <p14:tracePt t="59821" x="2338388" y="547688"/>
          <p14:tracePt t="59838" x="2338388" y="538163"/>
          <p14:tracePt t="59854" x="2338388" y="528638"/>
          <p14:tracePt t="59871" x="2338388" y="523875"/>
          <p14:tracePt t="59887" x="2338388" y="519113"/>
          <p14:tracePt t="59904" x="2338388" y="504825"/>
          <p14:tracePt t="59921" x="2338388" y="495300"/>
          <p14:tracePt t="59937" x="2338388" y="490538"/>
          <p14:tracePt t="59954" x="2338388" y="481013"/>
          <p14:tracePt t="59971" x="2338388" y="471488"/>
          <p14:tracePt t="60004" x="2338388" y="466725"/>
          <p14:tracePt t="61351" x="2333625" y="466725"/>
          <p14:tracePt t="61358" x="2324100" y="471488"/>
          <p14:tracePt t="61371" x="2319338" y="471488"/>
          <p14:tracePt t="61387" x="2300288" y="481013"/>
          <p14:tracePt t="61404" x="2290763" y="490538"/>
          <p14:tracePt t="61421" x="2286000" y="495300"/>
          <p14:tracePt t="61454" x="2271713" y="495300"/>
          <p14:tracePt t="61505" x="2266950" y="495300"/>
          <p14:tracePt t="61543" x="2262188" y="500063"/>
          <p14:tracePt t="61550" x="2257425" y="500063"/>
          <p14:tracePt t="61557" x="2252663" y="509588"/>
          <p14:tracePt t="61571" x="2238375" y="523875"/>
          <p14:tracePt t="61587" x="2219325" y="538163"/>
          <p14:tracePt t="61604" x="2190750" y="561975"/>
          <p14:tracePt t="61621" x="2152650" y="585788"/>
          <p14:tracePt t="61637" x="2100263" y="633413"/>
          <p14:tracePt t="61654" x="2066925" y="661988"/>
          <p14:tracePt t="61671" x="2009775" y="700088"/>
          <p14:tracePt t="61688" x="1952625" y="723900"/>
          <p14:tracePt t="61689" x="1914525" y="742950"/>
          <p14:tracePt t="61704" x="1852613" y="762000"/>
          <p14:tracePt t="61721" x="1809750" y="781050"/>
          <p14:tracePt t="61737" x="1766888" y="795338"/>
          <p14:tracePt t="61755" x="1733550" y="804863"/>
          <p14:tracePt t="61771" x="1700213" y="819150"/>
          <p14:tracePt t="61787" x="1681163" y="828675"/>
          <p14:tracePt t="61804" x="1657350" y="833438"/>
          <p14:tracePt t="61821" x="1624013" y="852488"/>
          <p14:tracePt t="61837" x="1604963" y="862013"/>
          <p14:tracePt t="61854" x="1590675" y="866775"/>
          <p14:tracePt t="61871" x="1576388" y="876300"/>
          <p14:tracePt t="61887" x="1547813" y="890588"/>
          <p14:tracePt t="61904" x="1528763" y="904875"/>
          <p14:tracePt t="61920" x="1504950" y="919163"/>
          <p14:tracePt t="61937" x="1471613" y="942975"/>
          <p14:tracePt t="61954" x="1447800" y="957263"/>
          <p14:tracePt t="61971" x="1423988" y="971550"/>
          <p14:tracePt t="61987" x="1404938" y="990600"/>
          <p14:tracePt t="62004" x="1385888" y="1000125"/>
          <p14:tracePt t="62021" x="1376363" y="1009650"/>
          <p14:tracePt t="62037" x="1371600" y="1014413"/>
          <p14:tracePt t="62054" x="1366838" y="1014413"/>
          <p14:tracePt t="62071" x="1362075" y="1014413"/>
          <p14:tracePt t="62136" x="1366838" y="1014413"/>
          <p14:tracePt t="62143" x="1376363" y="1014413"/>
          <p14:tracePt t="62154" x="1385888" y="1014413"/>
          <p14:tracePt t="62170" x="1433513" y="1014413"/>
          <p14:tracePt t="62187" x="1528763" y="1000125"/>
          <p14:tracePt t="62204" x="1585913" y="985838"/>
          <p14:tracePt t="62221" x="1666875" y="976313"/>
          <p14:tracePt t="62237" x="1781175" y="962025"/>
          <p14:tracePt t="62254" x="1962150" y="952500"/>
          <p14:tracePt t="62271" x="2052638" y="952500"/>
          <p14:tracePt t="62287" x="2124075" y="957263"/>
          <p14:tracePt t="62304" x="2228850" y="971550"/>
          <p14:tracePt t="62321" x="2390775" y="995363"/>
          <p14:tracePt t="62337" x="2481263" y="1009650"/>
          <p14:tracePt t="62354" x="2576513" y="1028700"/>
          <p14:tracePt t="62371" x="2728913" y="1057275"/>
          <p14:tracePt t="62387" x="2843213" y="1076325"/>
          <p14:tracePt t="62404" x="2924175" y="1085850"/>
          <p14:tracePt t="62421" x="2986088" y="1090613"/>
          <p14:tracePt t="62437" x="3033713" y="1104900"/>
          <p14:tracePt t="62454" x="3038475" y="1104900"/>
          <p14:tracePt t="62471" x="3052763" y="1104900"/>
          <p14:tracePt t="62695" x="3076575" y="1095375"/>
          <p14:tracePt t="62703" x="3105150" y="1081088"/>
          <p14:tracePt t="62710" x="3133725" y="1076325"/>
          <p14:tracePt t="62721" x="3157538" y="1066800"/>
          <p14:tracePt t="62737" x="3195638" y="1062038"/>
          <p14:tracePt t="62754" x="3219450" y="1052513"/>
          <p14:tracePt t="62771" x="3228975" y="1047750"/>
          <p14:tracePt t="62787" x="3233738" y="1047750"/>
          <p14:tracePt t="62804" x="3238500" y="1047750"/>
          <p14:tracePt t="62850" x="3233738" y="1047750"/>
          <p14:tracePt t="62857" x="3228975" y="1047750"/>
          <p14:tracePt t="62871" x="3200400" y="1047750"/>
          <p14:tracePt t="62887" x="3171825" y="1047750"/>
          <p14:tracePt t="62904" x="3138488" y="1047750"/>
          <p14:tracePt t="62921" x="3109913" y="1047750"/>
          <p14:tracePt t="62937" x="3086100" y="1047750"/>
          <p14:tracePt t="62954" x="3071813" y="1047750"/>
          <p14:tracePt t="62970" x="3062288" y="1047750"/>
          <p14:tracePt t="62988" x="3057525" y="1047750"/>
          <p14:tracePt t="63004" x="3048000" y="1047750"/>
          <p14:tracePt t="63020" x="3043238" y="1047750"/>
          <p14:tracePt t="63063" x="3038475" y="1047750"/>
          <p14:tracePt t="63085" x="3033713" y="1047750"/>
          <p14:tracePt t="63657" x="3067050" y="1047750"/>
          <p14:tracePt t="63664" x="3090863" y="1047750"/>
          <p14:tracePt t="63673" x="3119438" y="1047750"/>
          <p14:tracePt t="63687" x="3167063" y="1047750"/>
          <p14:tracePt t="63704" x="3205163" y="1047750"/>
          <p14:tracePt t="63720" x="3248025" y="1047750"/>
          <p14:tracePt t="63737" x="3305175" y="1047750"/>
          <p14:tracePt t="63770" x="3390900" y="1047750"/>
          <p14:tracePt t="63804" x="3486150" y="1047750"/>
          <p14:tracePt t="63820" x="3514725" y="1047750"/>
          <p14:tracePt t="63837" x="3538538" y="1047750"/>
          <p14:tracePt t="63854" x="3557588" y="1047750"/>
          <p14:tracePt t="63871" x="3600450" y="1047750"/>
          <p14:tracePt t="63887" x="3629025" y="1047750"/>
          <p14:tracePt t="63904" x="3657600" y="1052513"/>
          <p14:tracePt t="63921" x="3705225" y="1066800"/>
          <p14:tracePt t="63937" x="3733800" y="1071563"/>
          <p14:tracePt t="63954" x="3752850" y="1071563"/>
          <p14:tracePt t="63970" x="3776663" y="1076325"/>
          <p14:tracePt t="63987" x="3795713" y="1081088"/>
          <p14:tracePt t="64004" x="3810000" y="1085850"/>
          <p14:tracePt t="64020" x="3824288" y="1090613"/>
          <p14:tracePt t="64038" x="3843338" y="1100138"/>
          <p14:tracePt t="64054" x="3862388" y="1109663"/>
          <p14:tracePt t="64070" x="3876675" y="1119188"/>
          <p14:tracePt t="64087" x="3881438" y="1119188"/>
          <p14:tracePt t="64104" x="3890963" y="1119188"/>
          <p14:tracePt t="64120" x="3895725" y="1119188"/>
          <p14:tracePt t="64222" x="3895725" y="1123950"/>
          <p14:tracePt t="64854" x="3895725" y="1119188"/>
          <p14:tracePt t="64869" x="3895725" y="1114425"/>
          <p14:tracePt t="64878" x="3895725" y="1109663"/>
          <p14:tracePt t="64887" x="3900488" y="1109663"/>
          <p14:tracePt t="64904" x="3919538" y="1090613"/>
          <p14:tracePt t="64920" x="4000500" y="1057275"/>
          <p14:tracePt t="64954" x="4133850" y="1019175"/>
          <p14:tracePt t="64987" x="4271963" y="1000125"/>
          <p14:tracePt t="65004" x="4343400" y="995363"/>
          <p14:tracePt t="65020" x="4410075" y="995363"/>
          <p14:tracePt t="65037" x="4514850" y="995363"/>
          <p14:tracePt t="65054" x="4562475" y="995363"/>
          <p14:tracePt t="65070" x="4614863" y="1004888"/>
          <p14:tracePt t="65087" x="4657725" y="1004888"/>
          <p14:tracePt t="65104" x="4719638" y="1004888"/>
          <p14:tracePt t="65120" x="4752975" y="1009650"/>
          <p14:tracePt t="65137" x="4791075" y="1009650"/>
          <p14:tracePt t="65154" x="4824413" y="1009650"/>
          <p14:tracePt t="65170" x="4843463" y="1009650"/>
          <p14:tracePt t="65187" x="4857750" y="1009650"/>
          <p14:tracePt t="65204" x="4872038" y="1009650"/>
          <p14:tracePt t="65221" x="4881563" y="1009650"/>
          <p14:tracePt t="65237" x="4886325" y="1009650"/>
          <p14:tracePt t="65254" x="4891088" y="1009650"/>
          <p14:tracePt t="67344" x="4895850" y="1009650"/>
          <p14:tracePt t="67351" x="4900613" y="1009650"/>
          <p14:tracePt t="67366" x="4914900" y="1009650"/>
          <p14:tracePt t="67373" x="4919663" y="1009650"/>
          <p14:tracePt t="67387" x="4933950" y="1009650"/>
          <p14:tracePt t="67404" x="4943475" y="1009650"/>
          <p14:tracePt t="67437" x="4972050" y="1009650"/>
          <p14:tracePt t="67470" x="4991100" y="1009650"/>
          <p14:tracePt t="67487" x="4995863" y="1009650"/>
          <p14:tracePt t="67504" x="5000625" y="1009650"/>
          <p14:tracePt t="67557" x="5005388" y="1009650"/>
          <p14:tracePt t="67564" x="5010150" y="1009650"/>
          <p14:tracePt t="67580" x="5014913" y="1009650"/>
          <p14:tracePt t="67587" x="5019675" y="1009650"/>
          <p14:tracePt t="67604" x="5029200" y="1009650"/>
          <p14:tracePt t="67620" x="5043488" y="1009650"/>
          <p14:tracePt t="67637" x="5062538" y="1009650"/>
          <p14:tracePt t="67653" x="5072063" y="1009650"/>
          <p14:tracePt t="67670" x="5076825" y="1009650"/>
          <p14:tracePt t="67687" x="5086350" y="1009650"/>
          <p14:tracePt t="67703" x="5091113" y="1009650"/>
          <p14:tracePt t="67748" x="5095875" y="1009650"/>
          <p14:tracePt t="69583" x="5100638" y="1009650"/>
          <p14:tracePt t="69590" x="5105400" y="1009650"/>
          <p14:tracePt t="69606" x="5110163" y="1009650"/>
          <p14:tracePt t="70068" x="5105400" y="1014413"/>
          <p14:tracePt t="70075" x="5086350" y="1019175"/>
          <p14:tracePt t="70087" x="5072063" y="1033463"/>
          <p14:tracePt t="70106" x="5043488" y="1038225"/>
          <p14:tracePt t="70120" x="5024438" y="1047750"/>
          <p14:tracePt t="70137" x="5019675" y="1047750"/>
          <p14:tracePt t="70170" x="5005388" y="1047750"/>
          <p14:tracePt t="70203" x="5000625" y="1047750"/>
          <p14:tracePt t="70220" x="4995863" y="1047750"/>
          <p14:tracePt t="70244" x="4991100" y="1047750"/>
          <p14:tracePt t="70253" x="4986338" y="1047750"/>
          <p14:tracePt t="70270" x="4976813" y="1052513"/>
          <p14:tracePt t="70287" x="4962525" y="1057275"/>
          <p14:tracePt t="70303" x="4938713" y="1062038"/>
          <p14:tracePt t="70320" x="4924425" y="1066800"/>
          <p14:tracePt t="70337" x="4910138" y="1066800"/>
          <p14:tracePt t="70354" x="4895850" y="1066800"/>
          <p14:tracePt t="70370" x="4891088" y="1066800"/>
          <p14:tracePt t="70387" x="4881563" y="1066800"/>
          <p14:tracePt t="70403" x="4876800" y="1066800"/>
          <p14:tracePt t="70420" x="4872038" y="1066800"/>
          <p14:tracePt t="71419" x="4881563" y="1066800"/>
          <p14:tracePt t="71426" x="4900613" y="1066800"/>
          <p14:tracePt t="71437" x="4924425" y="1066800"/>
          <p14:tracePt t="71453" x="4957763" y="1066800"/>
          <p14:tracePt t="71470" x="5019675" y="1062038"/>
          <p14:tracePt t="71487" x="5057775" y="1062038"/>
          <p14:tracePt t="71520" x="5133975" y="1062038"/>
          <p14:tracePt t="71553" x="5224463" y="1062038"/>
          <p14:tracePt t="71570" x="5253038" y="1062038"/>
          <p14:tracePt t="71587" x="5286375" y="1057275"/>
          <p14:tracePt t="71603" x="5305425" y="1057275"/>
          <p14:tracePt t="71620" x="5329238" y="1057275"/>
          <p14:tracePt t="71636" x="5348288" y="1052513"/>
          <p14:tracePt t="71653" x="5391150" y="1052513"/>
          <p14:tracePt t="71670" x="5424488" y="1052513"/>
          <p14:tracePt t="71686" x="5453063" y="1052513"/>
          <p14:tracePt t="71703" x="5481638" y="1052513"/>
          <p14:tracePt t="71720" x="5514975" y="1052513"/>
          <p14:tracePt t="71736" x="5534025" y="1052513"/>
          <p14:tracePt t="71753" x="5557838" y="1052513"/>
          <p14:tracePt t="71771" x="5576888" y="1052513"/>
          <p14:tracePt t="71786" x="5591175" y="1052513"/>
          <p14:tracePt t="71803" x="5600700" y="1052513"/>
          <p14:tracePt t="71820" x="5605463" y="1052513"/>
          <p14:tracePt t="71836" x="5614988" y="1052513"/>
          <p14:tracePt t="71853" x="5624513" y="1052513"/>
          <p14:tracePt t="72940" x="5600700" y="1052513"/>
          <p14:tracePt t="72946" x="5562600" y="1057275"/>
          <p14:tracePt t="72955" x="5505450" y="1057275"/>
          <p14:tracePt t="72970" x="5381625" y="1076325"/>
          <p14:tracePt t="72987" x="5267325" y="1085850"/>
          <p14:tracePt t="73003" x="5181600" y="1104900"/>
          <p14:tracePt t="73037" x="5019675" y="1128713"/>
          <p14:tracePt t="73071" x="4905375" y="1147763"/>
          <p14:tracePt t="73086" x="4843463" y="1152525"/>
          <p14:tracePt t="73103" x="4810125" y="1157288"/>
          <p14:tracePt t="73120" x="4786313" y="1166813"/>
          <p14:tracePt t="73136" x="4757738" y="1171575"/>
          <p14:tracePt t="73153" x="4743450" y="1181100"/>
          <p14:tracePt t="73170" x="4738688" y="1185863"/>
          <p14:tracePt t="73186" x="4733925" y="1190625"/>
          <p14:tracePt t="73468" x="4695825" y="1204913"/>
          <p14:tracePt t="73475" x="4648200" y="1219200"/>
          <p14:tracePt t="73486" x="4600575" y="1233488"/>
          <p14:tracePt t="73503" x="4481513" y="1266825"/>
          <p14:tracePt t="73520" x="4414838" y="1285875"/>
          <p14:tracePt t="73536" x="4352925" y="1304925"/>
          <p14:tracePt t="73553" x="4300538" y="1314450"/>
          <p14:tracePt t="73570" x="4243388" y="1319213"/>
          <p14:tracePt t="73586" x="4205288" y="1319213"/>
          <p14:tracePt t="73603" x="4157663" y="1319213"/>
          <p14:tracePt t="73620" x="4114800" y="1319213"/>
          <p14:tracePt t="73636" x="4029075" y="1319213"/>
          <p14:tracePt t="73653" x="3938588" y="1319213"/>
          <p14:tracePt t="73670" x="3829050" y="1319213"/>
          <p14:tracePt t="73687" x="3738563" y="1319213"/>
          <p14:tracePt t="73688" x="3690938" y="1319213"/>
          <p14:tracePt t="73703" x="3643313" y="1319213"/>
          <p14:tracePt t="73720" x="3600450" y="1319213"/>
          <p14:tracePt t="73737" x="3571875" y="1319213"/>
          <p14:tracePt t="73753" x="3548063" y="1319213"/>
          <p14:tracePt t="73989" x="3495675" y="1323975"/>
          <p14:tracePt t="73997" x="3405188" y="1333500"/>
          <p14:tracePt t="74005" x="3319463" y="1333500"/>
          <p14:tracePt t="74020" x="3176588" y="1333500"/>
          <p14:tracePt t="74036" x="3071813" y="1333500"/>
          <p14:tracePt t="74053" x="3000375" y="1323975"/>
          <p14:tracePt t="74070" x="2895600" y="1309688"/>
          <p14:tracePt t="74086" x="2843213" y="1309688"/>
          <p14:tracePt t="74103" x="2800350" y="1309688"/>
          <p14:tracePt t="74120" x="2781300" y="1304925"/>
          <p14:tracePt t="74136" x="2747963" y="1300163"/>
          <p14:tracePt t="74153" x="2738438" y="1300163"/>
          <p14:tracePt t="74170" x="2714625" y="1300163"/>
          <p14:tracePt t="74186" x="2690813" y="1295400"/>
          <p14:tracePt t="74203" x="2667000" y="1295400"/>
          <p14:tracePt t="74220" x="2647950" y="1295400"/>
          <p14:tracePt t="74236" x="2628900" y="1295400"/>
          <p14:tracePt t="74253" x="2600325" y="1295400"/>
          <p14:tracePt t="74270" x="2581275" y="1295400"/>
          <p14:tracePt t="74286" x="2557463" y="1290638"/>
          <p14:tracePt t="74303" x="2538413" y="1290638"/>
          <p14:tracePt t="74319" x="2490788" y="1290638"/>
          <p14:tracePt t="74336" x="2462213" y="1290638"/>
          <p14:tracePt t="74353" x="2433638" y="1290638"/>
          <p14:tracePt t="74370" x="2409825" y="1290638"/>
          <p14:tracePt t="74387" x="2381250" y="1290638"/>
          <p14:tracePt t="74403" x="2357438" y="1290638"/>
          <p14:tracePt t="74420" x="2347913" y="1290638"/>
          <p14:tracePt t="74437" x="2328863" y="1290638"/>
          <p14:tracePt t="74453" x="2314575" y="1290638"/>
          <p14:tracePt t="74470" x="2305050" y="1290638"/>
          <p14:tracePt t="74486" x="2295525" y="1290638"/>
          <p14:tracePt t="74503" x="2281238" y="1290638"/>
          <p14:tracePt t="74520" x="2276475" y="1290638"/>
          <p14:tracePt t="74536" x="2266950" y="1290638"/>
          <p14:tracePt t="74553" x="2257425" y="1290638"/>
          <p14:tracePt t="74570" x="2243138" y="1290638"/>
          <p14:tracePt t="74586" x="2228850" y="1290638"/>
          <p14:tracePt t="74603" x="2219325" y="1290638"/>
          <p14:tracePt t="74620" x="2200275" y="1285875"/>
          <p14:tracePt t="74636" x="2190750" y="1285875"/>
          <p14:tracePt t="74653" x="2176463" y="1285875"/>
          <p14:tracePt t="74669" x="2162175" y="1276350"/>
          <p14:tracePt t="74686" x="2152650" y="1276350"/>
          <p14:tracePt t="74703" x="2138363" y="1276350"/>
          <p14:tracePt t="74720" x="2128838" y="1271588"/>
          <p14:tracePt t="74736" x="2119313" y="1271588"/>
          <p14:tracePt t="74753" x="2105025" y="1266825"/>
          <p14:tracePt t="74770" x="2100263" y="1266825"/>
          <p14:tracePt t="74786" x="2085975" y="1266825"/>
          <p14:tracePt t="74803" x="2076450" y="1257300"/>
          <p14:tracePt t="74820" x="2066925" y="1257300"/>
          <p14:tracePt t="74836" x="2062163" y="1257300"/>
          <p14:tracePt t="74853" x="2057400" y="1257300"/>
          <p14:tracePt t="74870" x="2047875" y="1247775"/>
          <p14:tracePt t="74886" x="2038350" y="1247775"/>
          <p14:tracePt t="74903" x="2033588" y="1247775"/>
          <p14:tracePt t="74920" x="2028825" y="1247775"/>
          <p14:tracePt t="74973" x="2024063" y="1247775"/>
          <p14:tracePt t="75641" x="1995488" y="1252538"/>
          <p14:tracePt t="75648" x="1957388" y="1257300"/>
          <p14:tracePt t="75656" x="1933575" y="1257300"/>
          <p14:tracePt t="75670" x="1862138" y="1271588"/>
          <p14:tracePt t="75686" x="1781175" y="1271588"/>
          <p14:tracePt t="75703" x="1704975" y="1271588"/>
          <p14:tracePt t="75736" x="1538288" y="1262063"/>
          <p14:tracePt t="75769" x="1462088" y="1257300"/>
          <p14:tracePt t="75786" x="1428750" y="1257300"/>
          <p14:tracePt t="75803" x="1381125" y="1257300"/>
          <p14:tracePt t="75820" x="1362075" y="1257300"/>
          <p14:tracePt t="75836" x="1338263" y="1257300"/>
          <p14:tracePt t="75853" x="1300163" y="1257300"/>
          <p14:tracePt t="75869" x="1271588" y="1257300"/>
          <p14:tracePt t="75886" x="1252538" y="1257300"/>
          <p14:tracePt t="75903" x="1228725" y="1257300"/>
          <p14:tracePt t="75920" x="1204913" y="1257300"/>
          <p14:tracePt t="75936" x="1185863" y="1257300"/>
          <p14:tracePt t="75953" x="1176338" y="1257300"/>
          <p14:tracePt t="75970" x="1171575" y="1257300"/>
          <p14:tracePt t="75986" x="1162050" y="1257300"/>
          <p14:tracePt t="76003" x="1157288" y="1257300"/>
          <p14:tracePt t="76538" x="1171575" y="1257300"/>
          <p14:tracePt t="76545" x="1181100" y="1252538"/>
          <p14:tracePt t="76553" x="1200150" y="1252538"/>
          <p14:tracePt t="76569" x="1238250" y="1238250"/>
          <p14:tracePt t="76586" x="1285875" y="1233488"/>
          <p14:tracePt t="76603" x="1404938" y="1219200"/>
          <p14:tracePt t="76636" x="1600200" y="1195388"/>
          <p14:tracePt t="76669" x="1747838" y="1171575"/>
          <p14:tracePt t="76686" x="1800225" y="1166813"/>
          <p14:tracePt t="76703" x="1847850" y="1152525"/>
          <p14:tracePt t="76720" x="1924050" y="1152525"/>
          <p14:tracePt t="76736" x="1962150" y="1152525"/>
          <p14:tracePt t="76753" x="1995488" y="1152525"/>
          <p14:tracePt t="76769" x="2014538" y="1152525"/>
          <p14:tracePt t="76786" x="2038350" y="1147763"/>
          <p14:tracePt t="76803" x="2057400" y="1143000"/>
          <p14:tracePt t="76819" x="2066925" y="1143000"/>
          <p14:tracePt t="76836" x="2076450" y="1143000"/>
          <p14:tracePt t="76853" x="2090738" y="1143000"/>
          <p14:tracePt t="76869" x="2100263" y="1143000"/>
          <p14:tracePt t="76886" x="2114550" y="1143000"/>
          <p14:tracePt t="76903" x="2124075" y="1143000"/>
          <p14:tracePt t="76919" x="2147888" y="1147763"/>
          <p14:tracePt t="76936" x="2162175" y="1147763"/>
          <p14:tracePt t="76953" x="2171700" y="1147763"/>
          <p14:tracePt t="76970" x="2176463" y="1147763"/>
          <p14:tracePt t="76986" x="2185988" y="1147763"/>
          <p14:tracePt t="77003" x="2190750" y="1147763"/>
          <p14:tracePt t="77019" x="2195513" y="1147763"/>
          <p14:tracePt t="77426" x="2205038" y="1147763"/>
          <p14:tracePt t="77433" x="2214563" y="1152525"/>
          <p14:tracePt t="77440" x="2238375" y="1152525"/>
          <p14:tracePt t="77453" x="2266950" y="1162050"/>
          <p14:tracePt t="77470" x="2357438" y="1162050"/>
          <p14:tracePt t="77486" x="2428875" y="1162050"/>
          <p14:tracePt t="77519" x="2547938" y="1162050"/>
          <p14:tracePt t="77553" x="2662238" y="1162050"/>
          <p14:tracePt t="77569" x="2714625" y="1162050"/>
          <p14:tracePt t="77586" x="2786063" y="1162050"/>
          <p14:tracePt t="77603" x="2828925" y="1162050"/>
          <p14:tracePt t="77619" x="2871788" y="1162050"/>
          <p14:tracePt t="77636" x="2909888" y="1162050"/>
          <p14:tracePt t="77653" x="2957513" y="1162050"/>
          <p14:tracePt t="77669" x="2981325" y="1162050"/>
          <p14:tracePt t="77686" x="3019425" y="1162050"/>
          <p14:tracePt t="77703" x="3052763" y="1162050"/>
          <p14:tracePt t="77719" x="3100388" y="1162050"/>
          <p14:tracePt t="77736" x="3128963" y="1162050"/>
          <p14:tracePt t="77753" x="3157538" y="1162050"/>
          <p14:tracePt t="77770" x="3190875" y="1162050"/>
          <p14:tracePt t="77786" x="3209925" y="1162050"/>
          <p14:tracePt t="77803" x="3219450" y="1162050"/>
          <p14:tracePt t="77820" x="3233738" y="1162050"/>
          <p14:tracePt t="77836" x="3248025" y="1162050"/>
          <p14:tracePt t="77853" x="3252788" y="1162050"/>
          <p14:tracePt t="77869" x="3257550" y="1162050"/>
          <p14:tracePt t="77886" x="3267075" y="1162050"/>
          <p14:tracePt t="78711" x="3248025" y="1171575"/>
          <p14:tracePt t="78718" x="3224213" y="1185863"/>
          <p14:tracePt t="78726" x="3195638" y="1200150"/>
          <p14:tracePt t="78736" x="3157538" y="1214438"/>
          <p14:tracePt t="78753" x="3076575" y="1228725"/>
          <p14:tracePt t="78786" x="2867025" y="1252538"/>
          <p14:tracePt t="78819" x="2724150" y="1243013"/>
          <p14:tracePt t="78836" x="2614613" y="1223963"/>
          <p14:tracePt t="78853" x="2524125" y="1209675"/>
          <p14:tracePt t="78869" x="2443163" y="1200150"/>
          <p14:tracePt t="78887" x="2333625" y="1176338"/>
          <p14:tracePt t="78903" x="2281238" y="1171575"/>
          <p14:tracePt t="78919" x="2238375" y="1171575"/>
          <p14:tracePt t="78936" x="2205038" y="1166813"/>
          <p14:tracePt t="78953" x="2171700" y="1166813"/>
          <p14:tracePt t="78969" x="2147888" y="1166813"/>
          <p14:tracePt t="78986" x="2138363" y="1166813"/>
          <p14:tracePt t="79003" x="2133600" y="1166813"/>
          <p14:tracePt t="79019" x="2128838" y="1166813"/>
          <p14:tracePt t="79036" x="2124075" y="1166813"/>
          <p14:tracePt t="79070" x="2124075" y="1162050"/>
          <p14:tracePt t="79086" x="2147888" y="1152525"/>
          <p14:tracePt t="79103" x="2176463" y="1143000"/>
          <p14:tracePt t="79119" x="2257425" y="1123950"/>
          <p14:tracePt t="79136" x="2438400" y="1104900"/>
          <p14:tracePt t="79153" x="2533650" y="1100138"/>
          <p14:tracePt t="79169" x="2605088" y="1090613"/>
          <p14:tracePt t="79186" x="2671763" y="1090613"/>
          <p14:tracePt t="79188" x="2695575" y="1090613"/>
          <p14:tracePt t="79203" x="2762250" y="1090613"/>
          <p14:tracePt t="79219" x="2819400" y="1090613"/>
          <p14:tracePt t="79236" x="2881313" y="1090613"/>
          <p14:tracePt t="79253" x="2924175" y="1090613"/>
          <p14:tracePt t="79269" x="2981325" y="1090613"/>
          <p14:tracePt t="79286" x="3024188" y="1090613"/>
          <p14:tracePt t="79303" x="3076575" y="1090613"/>
          <p14:tracePt t="79320" x="3167063" y="1095375"/>
          <p14:tracePt t="79336" x="3219450" y="1095375"/>
          <p14:tracePt t="79353" x="3271838" y="1100138"/>
          <p14:tracePt t="79369" x="3305175" y="1104900"/>
          <p14:tracePt t="79386" x="3352800" y="1104900"/>
          <p14:tracePt t="79402" x="3371850" y="1104900"/>
          <p14:tracePt t="79419" x="3395663" y="1109663"/>
          <p14:tracePt t="79436" x="3405188" y="1109663"/>
          <p14:tracePt t="79453" x="3424238" y="1109663"/>
          <p14:tracePt t="79469" x="3433763" y="1109663"/>
          <p14:tracePt t="79486" x="3443288" y="1109663"/>
          <p14:tracePt t="79503" x="3448050" y="1109663"/>
          <p14:tracePt t="79519" x="3452813" y="1109663"/>
          <p14:tracePt t="80305" x="3452813" y="1133475"/>
          <p14:tracePt t="80315" x="3452813" y="1166813"/>
          <p14:tracePt t="80327" x="3390900" y="1457325"/>
          <p14:tracePt t="80338" x="3300413" y="1652588"/>
          <p14:tracePt t="80352" x="2986088" y="2309813"/>
          <p14:tracePt t="80370" x="2428875" y="3124200"/>
          <p14:tracePt t="80390" x="2066925" y="3590925"/>
          <p14:tracePt t="80420" x="1381125" y="4452938"/>
          <p14:tracePt t="80453" x="1009650" y="4838700"/>
          <p14:tracePt t="80470" x="947738" y="4905375"/>
          <p14:tracePt t="80486" x="923925" y="4929188"/>
          <p14:tracePt t="80503" x="900113" y="4957763"/>
          <p14:tracePt t="80519" x="895350" y="4962525"/>
          <p14:tracePt t="80536" x="890588" y="4972050"/>
          <p14:tracePt t="80553" x="881063" y="4981575"/>
          <p14:tracePt t="80569" x="862013" y="5005388"/>
          <p14:tracePt t="80586" x="828675" y="5014913"/>
          <p14:tracePt t="80603" x="795338" y="5033963"/>
          <p14:tracePt t="80620" x="733425" y="5053013"/>
          <p14:tracePt t="80636" x="685800" y="5057775"/>
          <p14:tracePt t="80653" x="657225" y="5076825"/>
          <p14:tracePt t="80669" x="619125" y="5095875"/>
          <p14:tracePt t="80686" x="557213" y="5148263"/>
          <p14:tracePt t="80702" x="504825" y="5195888"/>
          <p14:tracePt t="80719" x="471488" y="5229225"/>
          <p14:tracePt t="80736" x="438150" y="5248275"/>
          <p14:tracePt t="80752" x="400050" y="5257800"/>
          <p14:tracePt t="80769" x="381000" y="5248275"/>
          <p14:tracePt t="80786" x="357188" y="5214938"/>
          <p14:tracePt t="80803" x="328613" y="5162550"/>
          <p14:tracePt t="80819" x="309563" y="5114925"/>
          <p14:tracePt t="80836" x="290513" y="5043488"/>
          <p14:tracePt t="80853" x="261938" y="4976813"/>
          <p14:tracePt t="80869" x="233363" y="4914900"/>
          <p14:tracePt t="80886" x="214313" y="4881563"/>
          <p14:tracePt t="80903" x="200025" y="4867275"/>
          <p14:tracePt t="80919" x="195263" y="4852988"/>
          <p14:tracePt t="80936" x="185738" y="4829175"/>
          <p14:tracePt t="80952" x="176213" y="4810125"/>
          <p14:tracePt t="80969" x="166688" y="4786313"/>
          <p14:tracePt t="80987" x="166688" y="4776788"/>
          <p14:tracePt t="81002" x="166688" y="4762500"/>
          <p14:tracePt t="81019" x="166688" y="4757738"/>
          <p14:tracePt t="81036" x="166688" y="4752975"/>
          <p14:tracePt t="81083" x="166688" y="4748213"/>
          <p14:tracePt t="81297" x="166688" y="4752975"/>
          <p14:tracePt t="81303" x="166688" y="4772025"/>
          <p14:tracePt t="81310" x="166688" y="4786313"/>
          <p14:tracePt t="81321" x="166688" y="4800600"/>
          <p14:tracePt t="81336" x="176213" y="4829175"/>
          <p14:tracePt t="81353" x="180975" y="4857750"/>
          <p14:tracePt t="81369" x="190500" y="4910138"/>
          <p14:tracePt t="81386" x="200025" y="4948238"/>
          <p14:tracePt t="81403" x="209550" y="4986338"/>
          <p14:tracePt t="81419" x="223838" y="5038725"/>
          <p14:tracePt t="81436" x="228600" y="5067300"/>
          <p14:tracePt t="81453" x="233363" y="5095875"/>
          <p14:tracePt t="81469" x="242888" y="5114925"/>
          <p14:tracePt t="81486" x="257175" y="5133975"/>
          <p14:tracePt t="81502" x="261938" y="5148263"/>
          <p14:tracePt t="81519" x="271463" y="5157788"/>
          <p14:tracePt t="81536" x="285750" y="5172075"/>
          <p14:tracePt t="81552" x="309563" y="5210175"/>
          <p14:tracePt t="81569" x="328613" y="5233988"/>
          <p14:tracePt t="81586" x="352425" y="5257800"/>
          <p14:tracePt t="81603" x="381000" y="5281613"/>
          <p14:tracePt t="81619" x="423863" y="5305425"/>
          <p14:tracePt t="81636" x="466725" y="5324475"/>
          <p14:tracePt t="81653" x="504825" y="5334000"/>
          <p14:tracePt t="81669" x="581025" y="5362575"/>
          <p14:tracePt t="81686" x="638175" y="5381625"/>
          <p14:tracePt t="81702" x="690563" y="5400675"/>
          <p14:tracePt t="81719" x="742950" y="5424488"/>
          <p14:tracePt t="81736" x="833438" y="5448300"/>
          <p14:tracePt t="81753" x="904875" y="5472113"/>
          <p14:tracePt t="81769" x="976313" y="5486400"/>
          <p14:tracePt t="81786" x="1052513" y="5510213"/>
          <p14:tracePt t="81802" x="1133475" y="5519738"/>
          <p14:tracePt t="81819" x="1176338" y="5529263"/>
          <p14:tracePt t="81836" x="1219200" y="5534025"/>
          <p14:tracePt t="81853" x="1285875" y="5534025"/>
          <p14:tracePt t="81869" x="1338263" y="5524500"/>
          <p14:tracePt t="81886" x="1385888" y="5519738"/>
          <p14:tracePt t="81902" x="1438275" y="5505450"/>
          <p14:tracePt t="81919" x="1500188" y="5495925"/>
          <p14:tracePt t="81936" x="1528763" y="5491163"/>
          <p14:tracePt t="81952" x="1566863" y="5476875"/>
          <p14:tracePt t="81970" x="1595438" y="5457825"/>
          <p14:tracePt t="81987" x="1647825" y="5400675"/>
          <p14:tracePt t="82003" x="1681163" y="5353050"/>
          <p14:tracePt t="82019" x="1700213" y="5319713"/>
          <p14:tracePt t="82036" x="1719263" y="5257800"/>
          <p14:tracePt t="82053" x="1728788" y="5195888"/>
          <p14:tracePt t="82069" x="1728788" y="5133975"/>
          <p14:tracePt t="82086" x="1704975" y="5048250"/>
          <p14:tracePt t="82103" x="1681163" y="4986338"/>
          <p14:tracePt t="82119" x="1662113" y="4957763"/>
          <p14:tracePt t="82136" x="1638300" y="4933950"/>
          <p14:tracePt t="82152" x="1600200" y="4910138"/>
          <p14:tracePt t="82169" x="1538288" y="4867275"/>
          <p14:tracePt t="82186" x="1485900" y="4857750"/>
          <p14:tracePt t="82202" x="1443038" y="4838700"/>
          <p14:tracePt t="82219" x="1395413" y="4819650"/>
          <p14:tracePt t="82236" x="1333500" y="4791075"/>
          <p14:tracePt t="82252" x="1290638" y="4781550"/>
          <p14:tracePt t="82269" x="1238250" y="4772025"/>
          <p14:tracePt t="82286" x="1171575" y="4767263"/>
          <p14:tracePt t="82303" x="1128713" y="4767263"/>
          <p14:tracePt t="82319" x="1085850" y="4767263"/>
          <p14:tracePt t="82336" x="1047750" y="4776788"/>
          <p14:tracePt t="82353" x="1000125" y="4786313"/>
          <p14:tracePt t="82369" x="981075" y="4791075"/>
          <p14:tracePt t="82386" x="957263" y="4805363"/>
          <p14:tracePt t="82402" x="942975" y="4814888"/>
          <p14:tracePt t="82419" x="919163" y="4833938"/>
          <p14:tracePt t="82436" x="909638" y="4857750"/>
          <p14:tracePt t="82452" x="890588" y="4895850"/>
          <p14:tracePt t="82470" x="876300" y="4938713"/>
          <p14:tracePt t="82486" x="871538" y="5005388"/>
          <p14:tracePt t="82502" x="871538" y="5048250"/>
          <p14:tracePt t="82519" x="871538" y="5086350"/>
          <p14:tracePt t="82536" x="890588" y="5148263"/>
          <p14:tracePt t="82553" x="904875" y="5200650"/>
          <p14:tracePt t="82569" x="933450" y="5253038"/>
          <p14:tracePt t="82586" x="957263" y="5291138"/>
          <p14:tracePt t="82602" x="1000125" y="5357813"/>
          <p14:tracePt t="82619" x="1033463" y="5395913"/>
          <p14:tracePt t="82636" x="1081088" y="5424488"/>
          <p14:tracePt t="82653" x="1138238" y="5462588"/>
          <p14:tracePt t="82669" x="1200150" y="5486400"/>
          <p14:tracePt t="82686" x="1243013" y="5505450"/>
          <p14:tracePt t="82702" x="1295400" y="5510213"/>
          <p14:tracePt t="82719" x="1371600" y="5524500"/>
          <p14:tracePt t="82736" x="1419225" y="5524500"/>
          <p14:tracePt t="82753" x="1471613" y="5524500"/>
          <p14:tracePt t="82769" x="1519238" y="5514975"/>
          <p14:tracePt t="82786" x="1585913" y="5491163"/>
          <p14:tracePt t="82802" x="1624013" y="5472113"/>
          <p14:tracePt t="82819" x="1662113" y="5448300"/>
          <p14:tracePt t="82836" x="1700213" y="5400675"/>
          <p14:tracePt t="82854" x="1766888" y="5314950"/>
          <p14:tracePt t="82869" x="1800225" y="5267325"/>
          <p14:tracePt t="82886" x="1819275" y="5238750"/>
          <p14:tracePt t="82903" x="1838325" y="5200650"/>
          <p14:tracePt t="82919" x="1847850" y="5153025"/>
          <p14:tracePt t="82936" x="1847850" y="5124450"/>
          <p14:tracePt t="82953" x="1847850" y="5081588"/>
          <p14:tracePt t="82969" x="1814513" y="5000625"/>
          <p14:tracePt t="82986" x="1785938" y="4943475"/>
          <p14:tracePt t="83002" x="1747838" y="4905375"/>
          <p14:tracePt t="83021" x="1714500" y="4881563"/>
          <p14:tracePt t="83036" x="1657350" y="4829175"/>
          <p14:tracePt t="83052" x="1614488" y="4805363"/>
          <p14:tracePt t="83069" x="1571625" y="4791075"/>
          <p14:tracePt t="83086" x="1533525" y="4772025"/>
          <p14:tracePt t="83102" x="1485900" y="4757738"/>
          <p14:tracePt t="83119" x="1447800" y="4748213"/>
          <p14:tracePt t="83136" x="1409700" y="4743450"/>
          <p14:tracePt t="83153" x="1352550" y="4738688"/>
          <p14:tracePt t="83169" x="1314450" y="4738688"/>
          <p14:tracePt t="83186" x="1281113" y="4738688"/>
          <p14:tracePt t="83202" x="1247775" y="4738688"/>
          <p14:tracePt t="83219" x="1209675" y="4748213"/>
          <p14:tracePt t="83236" x="1185863" y="4762500"/>
          <p14:tracePt t="83252" x="1166813" y="4767263"/>
          <p14:tracePt t="83269" x="1157288" y="4772025"/>
          <p14:tracePt t="83286" x="1133475" y="4781550"/>
          <p14:tracePt t="83302" x="1119188" y="4795838"/>
          <p14:tracePt t="83319" x="1104900" y="4814888"/>
          <p14:tracePt t="83336" x="1081088" y="4848225"/>
          <p14:tracePt t="83352" x="1071563" y="4881563"/>
          <p14:tracePt t="83369" x="1047750" y="4929188"/>
          <p14:tracePt t="83386" x="1042988" y="4972050"/>
          <p14:tracePt t="83402" x="1033463" y="5010150"/>
          <p14:tracePt t="83419" x="1033463" y="5038725"/>
          <p14:tracePt t="83435" x="1033463" y="5062538"/>
          <p14:tracePt t="83452" x="1033463" y="5091113"/>
          <p14:tracePt t="83469" x="1047750" y="5157788"/>
          <p14:tracePt t="83486" x="1066800" y="5224463"/>
          <p14:tracePt t="83502" x="1081088" y="5286375"/>
          <p14:tracePt t="83519" x="1100138" y="5329238"/>
          <p14:tracePt t="83536" x="1119188" y="5376863"/>
          <p14:tracePt t="83552" x="1128713" y="5400675"/>
          <p14:tracePt t="83569" x="1143000" y="5424488"/>
          <p14:tracePt t="83586" x="1162050" y="5453063"/>
          <p14:tracePt t="83602" x="1181100" y="5467350"/>
          <p14:tracePt t="83619" x="1195388" y="5481638"/>
          <p14:tracePt t="83636" x="1204913" y="5491163"/>
          <p14:tracePt t="83652" x="1238250" y="5514975"/>
          <p14:tracePt t="83669" x="1252538" y="5529263"/>
          <p14:tracePt t="83686" x="1276350" y="5538788"/>
          <p14:tracePt t="83688" x="1285875" y="5543550"/>
          <p14:tracePt t="83702" x="1304925" y="5543550"/>
          <p14:tracePt t="83719" x="1357313" y="5553075"/>
          <p14:tracePt t="83736" x="1400175" y="5553075"/>
          <p14:tracePt t="83752" x="1443038" y="5553075"/>
          <p14:tracePt t="83769" x="1504950" y="5548313"/>
          <p14:tracePt t="83786" x="1543050" y="5529263"/>
          <p14:tracePt t="83802" x="1571625" y="5510213"/>
          <p14:tracePt t="83819" x="1609725" y="5486400"/>
          <p14:tracePt t="83836" x="1662113" y="5424488"/>
          <p14:tracePt t="83852" x="1690688" y="5357813"/>
          <p14:tracePt t="83869" x="1719263" y="5305425"/>
          <p14:tracePt t="83886" x="1738313" y="5267325"/>
          <p14:tracePt t="83902" x="1762125" y="5214938"/>
          <p14:tracePt t="83919" x="1776413" y="5181600"/>
          <p14:tracePt t="83936" x="1781175" y="5153025"/>
          <p14:tracePt t="83952" x="1790700" y="5129213"/>
          <p14:tracePt t="83969" x="1790700" y="5086350"/>
          <p14:tracePt t="83986" x="1790700" y="5043488"/>
          <p14:tracePt t="84002" x="1790700" y="5014913"/>
          <p14:tracePt t="84019" x="1785938" y="4957763"/>
          <p14:tracePt t="84036" x="1771650" y="4929188"/>
          <p14:tracePt t="84052" x="1762125" y="4905375"/>
          <p14:tracePt t="84069" x="1752600" y="4891088"/>
          <p14:tracePt t="84085" x="1733550" y="4876800"/>
          <p14:tracePt t="84102" x="1724025" y="4867275"/>
          <p14:tracePt t="84119" x="1709738" y="4857750"/>
          <p14:tracePt t="84136" x="1690688" y="4852988"/>
          <p14:tracePt t="84152" x="1647825" y="4843463"/>
          <p14:tracePt t="84169" x="1619250" y="4829175"/>
          <p14:tracePt t="84186" x="1581150" y="4824413"/>
          <p14:tracePt t="84202" x="1533525" y="4814888"/>
          <p14:tracePt t="84219" x="1500188" y="4805363"/>
          <p14:tracePt t="84236" x="1476375" y="4805363"/>
          <p14:tracePt t="84252" x="1452563" y="4800600"/>
          <p14:tracePt t="84269" x="1428750" y="4800600"/>
          <p14:tracePt t="84286" x="1414463" y="4800600"/>
          <p14:tracePt t="84302" x="1395413" y="4800600"/>
          <p14:tracePt t="84319" x="1371600" y="4800600"/>
          <p14:tracePt t="84335" x="1338263" y="4800600"/>
          <p14:tracePt t="84352" x="1319213" y="4800600"/>
          <p14:tracePt t="84369" x="1290638" y="4800600"/>
          <p14:tracePt t="84386" x="1247775" y="4800600"/>
          <p14:tracePt t="84402" x="1228725" y="4800600"/>
          <p14:tracePt t="84419" x="1204913" y="4814888"/>
          <p14:tracePt t="84436" x="1185863" y="4814888"/>
          <p14:tracePt t="84452" x="1157288" y="4814888"/>
          <p14:tracePt t="84469" x="1147763" y="4814888"/>
          <p14:tracePt t="84486" x="1143000" y="4814888"/>
          <p14:tracePt t="84502" x="1133475" y="4814888"/>
          <p14:tracePt t="84519" x="1123950" y="4824413"/>
          <p14:tracePt t="84536" x="1119188" y="4829175"/>
          <p14:tracePt t="84552" x="1114425" y="4843463"/>
          <p14:tracePt t="84570" x="1100138" y="4857750"/>
          <p14:tracePt t="84586" x="1076325" y="4895850"/>
          <p14:tracePt t="84602" x="1062038" y="4924425"/>
          <p14:tracePt t="84619" x="1057275" y="4933950"/>
          <p14:tracePt t="84637" x="1047750" y="4953000"/>
          <p14:tracePt t="84652" x="1047750" y="4957763"/>
          <p14:tracePt t="84669" x="1038225" y="4972050"/>
          <p14:tracePt t="84685" x="1038225" y="4995863"/>
          <p14:tracePt t="84687" x="1038225" y="5005388"/>
          <p14:tracePt t="84703" x="1028700" y="5029200"/>
          <p14:tracePt t="84719" x="1028700" y="5043488"/>
          <p14:tracePt t="84736" x="1028700" y="5057775"/>
          <p14:tracePt t="84752" x="1028700" y="5081588"/>
          <p14:tracePt t="84769" x="1028700" y="5091113"/>
          <p14:tracePt t="84786" x="1028700" y="5100638"/>
          <p14:tracePt t="84802" x="1028700" y="5110163"/>
          <p14:tracePt t="84819" x="1028700" y="5119688"/>
          <p14:tracePt t="84836" x="1028700" y="5138738"/>
          <p14:tracePt t="84852" x="1033463" y="5157788"/>
          <p14:tracePt t="84869" x="1038225" y="5181600"/>
          <p14:tracePt t="84886" x="1062038" y="5229225"/>
          <p14:tracePt t="84902" x="1081088" y="5253038"/>
          <p14:tracePt t="84919" x="1090613" y="5276850"/>
          <p14:tracePt t="84935" x="1109663" y="5300663"/>
          <p14:tracePt t="84952" x="1147763" y="5334000"/>
          <p14:tracePt t="84969" x="1171575" y="5357813"/>
          <p14:tracePt t="84986" x="1190625" y="5372100"/>
          <p14:tracePt t="85003" x="1223963" y="5395913"/>
          <p14:tracePt t="85019" x="1257300" y="5410200"/>
          <p14:tracePt t="85035" x="1281113" y="5429250"/>
          <p14:tracePt t="85052" x="1309688" y="5448300"/>
          <p14:tracePt t="85069" x="1352550" y="5472113"/>
          <p14:tracePt t="85085" x="1376363" y="5495925"/>
          <p14:tracePt t="85102" x="1414463" y="5519738"/>
          <p14:tracePt t="85119" x="1443038" y="5543550"/>
          <p14:tracePt t="85136" x="1485900" y="5567363"/>
          <p14:tracePt t="85152" x="1514475" y="5591175"/>
          <p14:tracePt t="85169" x="1538288" y="5605463"/>
          <p14:tracePt t="85186" x="1552575" y="5614988"/>
          <p14:tracePt t="85188" x="1566863" y="5614988"/>
          <p14:tracePt t="85202" x="1571625" y="5619750"/>
          <p14:tracePt t="85219" x="1576388" y="5619750"/>
          <p14:tracePt t="85474" x="1600200" y="5581650"/>
          <p14:tracePt t="85482" x="1633538" y="5543550"/>
          <p14:tracePt t="85488" x="1666875" y="5505450"/>
          <p14:tracePt t="85502" x="1709738" y="5448300"/>
          <p14:tracePt t="85519" x="1757363" y="5395913"/>
          <p14:tracePt t="85536" x="1809750" y="5334000"/>
          <p14:tracePt t="85552" x="1852613" y="5276850"/>
          <p14:tracePt t="85569" x="1909763" y="5191125"/>
          <p14:tracePt t="85585" x="1938338" y="5138738"/>
          <p14:tracePt t="85602" x="1952625" y="5095875"/>
          <p14:tracePt t="85619" x="1962150" y="5062538"/>
          <p14:tracePt t="85635" x="1962150" y="5033963"/>
          <p14:tracePt t="85652" x="1962150" y="5010150"/>
          <p14:tracePt t="85669" x="1962150" y="4991100"/>
          <p14:tracePt t="85686" x="1962150" y="4962525"/>
          <p14:tracePt t="85688" x="1957388" y="4948238"/>
          <p14:tracePt t="85702" x="1947863" y="4919663"/>
          <p14:tracePt t="85719" x="1933575" y="4881563"/>
          <p14:tracePt t="85736" x="1905000" y="4843463"/>
          <p14:tracePt t="85753" x="1871663" y="4795838"/>
          <p14:tracePt t="85769" x="1847850" y="4772025"/>
          <p14:tracePt t="85785" x="1814513" y="4748213"/>
          <p14:tracePt t="85802" x="1785938" y="4724400"/>
          <p14:tracePt t="85819" x="1738313" y="4705350"/>
          <p14:tracePt t="85836" x="1709738" y="4705350"/>
          <p14:tracePt t="85852" x="1671638" y="4705350"/>
          <p14:tracePt t="85870" x="1619250" y="4714875"/>
          <p14:tracePt t="85886" x="1576388" y="4719638"/>
          <p14:tracePt t="85902" x="1533525" y="4738688"/>
          <p14:tracePt t="85919" x="1495425" y="4757738"/>
          <p14:tracePt t="85936" x="1438275" y="4781550"/>
          <p14:tracePt t="85952" x="1409700" y="4805363"/>
          <p14:tracePt t="85969" x="1376363" y="4829175"/>
          <p14:tracePt t="85985" x="1352550" y="4848225"/>
          <p14:tracePt t="86002" x="1323975" y="4872038"/>
          <p14:tracePt t="86019" x="1309688" y="4886325"/>
          <p14:tracePt t="86036" x="1295400" y="4905375"/>
          <p14:tracePt t="86052" x="1285875" y="4919663"/>
          <p14:tracePt t="86069" x="1252538" y="4962525"/>
          <p14:tracePt t="86085" x="1233488" y="4995863"/>
          <p14:tracePt t="86102" x="1219200" y="5029200"/>
          <p14:tracePt t="86119" x="1204913" y="5062538"/>
          <p14:tracePt t="86135" x="1190625" y="5110163"/>
          <p14:tracePt t="86152" x="1181100" y="5148263"/>
          <p14:tracePt t="86169" x="1176338" y="5186363"/>
          <p14:tracePt t="86186" x="1162050" y="5224463"/>
          <p14:tracePt t="86202" x="1157288" y="5248275"/>
          <p14:tracePt t="86219" x="1157288" y="5267325"/>
          <p14:tracePt t="86236" x="1157288" y="5291138"/>
          <p14:tracePt t="86252" x="1157288" y="5338763"/>
          <p14:tracePt t="86269" x="1166813" y="5372100"/>
          <p14:tracePt t="86285" x="1185863" y="5410200"/>
          <p14:tracePt t="86305" x="1209675" y="5462588"/>
          <p14:tracePt t="86319" x="1223963" y="5495925"/>
          <p14:tracePt t="86335" x="1238250" y="5519738"/>
          <p14:tracePt t="86352" x="1252538" y="5529263"/>
          <p14:tracePt t="86369" x="1276350" y="5548313"/>
          <p14:tracePt t="86385" x="1290638" y="5567363"/>
          <p14:tracePt t="86402" x="1309688" y="5581650"/>
          <p14:tracePt t="86419" x="1328738" y="5595938"/>
          <p14:tracePt t="86435" x="1357313" y="5610225"/>
          <p14:tracePt t="86452" x="1371600" y="5614988"/>
          <p14:tracePt t="86469" x="1376363" y="5624513"/>
          <p14:tracePt t="86485" x="1385888" y="5629275"/>
          <p14:tracePt t="86502" x="1404938" y="5638800"/>
          <p14:tracePt t="86519" x="1428750" y="5643563"/>
          <p14:tracePt t="86536" x="1447800" y="5648325"/>
          <p14:tracePt t="86553" x="1476375" y="5648325"/>
          <p14:tracePt t="86569" x="1509713" y="5648325"/>
          <p14:tracePt t="86585" x="1528763" y="5648325"/>
          <p14:tracePt t="86602" x="1552575" y="5648325"/>
          <p14:tracePt t="86619" x="1585913" y="5638800"/>
          <p14:tracePt t="86635" x="1614488" y="5634038"/>
          <p14:tracePt t="86652" x="1643063" y="5624513"/>
          <p14:tracePt t="86669" x="1681163" y="5614988"/>
          <p14:tracePt t="86686" x="1733550" y="5595938"/>
          <p14:tracePt t="86702" x="1771650" y="5576888"/>
          <p14:tracePt t="86719" x="1809750" y="5562600"/>
          <p14:tracePt t="86736" x="1857375" y="5529263"/>
          <p14:tracePt t="86752" x="1890713" y="5505450"/>
          <p14:tracePt t="86769" x="1914525" y="5481638"/>
          <p14:tracePt t="86785" x="1938338" y="5448300"/>
          <p14:tracePt t="86802" x="1962150" y="5424488"/>
          <p14:tracePt t="86819" x="1995488" y="5391150"/>
          <p14:tracePt t="86835" x="2014538" y="5357813"/>
          <p14:tracePt t="86852" x="2033588" y="5329238"/>
          <p14:tracePt t="86869" x="2057400" y="5281613"/>
          <p14:tracePt t="86885" x="2066925" y="5243513"/>
          <p14:tracePt t="86902" x="2066925" y="5210175"/>
          <p14:tracePt t="86919" x="2066925" y="5167313"/>
          <p14:tracePt t="86935" x="2066925" y="5095875"/>
          <p14:tracePt t="86952" x="2062163" y="5062538"/>
          <p14:tracePt t="86969" x="2047875" y="5038725"/>
          <p14:tracePt t="86986" x="2043113" y="5014913"/>
          <p14:tracePt t="87002" x="2019300" y="4981575"/>
          <p14:tracePt t="87019" x="2005013" y="4957763"/>
          <p14:tracePt t="87036" x="1995488" y="4948238"/>
          <p14:tracePt t="87054" x="1966913" y="4919663"/>
          <p14:tracePt t="87069" x="1943100" y="4895850"/>
          <p14:tracePt t="87085" x="1909763" y="4867275"/>
          <p14:tracePt t="87102" x="1871663" y="4829175"/>
          <p14:tracePt t="87119" x="1795463" y="4772025"/>
          <p14:tracePt t="87135" x="1747838" y="4733925"/>
          <p14:tracePt t="87152" x="1700213" y="4700588"/>
          <p14:tracePt t="87169" x="1657350" y="4672013"/>
          <p14:tracePt t="87185" x="1609725" y="4648200"/>
          <p14:tracePt t="87202" x="1581150" y="4643438"/>
          <p14:tracePt t="87219" x="1552575" y="4643438"/>
          <p14:tracePt t="87236" x="1504950" y="4643438"/>
          <p14:tracePt t="87252" x="1476375" y="4662488"/>
          <p14:tracePt t="87269" x="1443038" y="4686300"/>
          <p14:tracePt t="87285" x="1400175" y="4743450"/>
          <p14:tracePt t="87302" x="1333500" y="4838700"/>
          <p14:tracePt t="87319" x="1309688" y="4886325"/>
          <p14:tracePt t="87335" x="1281113" y="4938713"/>
          <p14:tracePt t="87352" x="1257300" y="5014913"/>
          <p14:tracePt t="87369" x="1243013" y="5091113"/>
          <p14:tracePt t="87385" x="1238250" y="5143500"/>
          <p14:tracePt t="87402" x="1238250" y="5191125"/>
          <p14:tracePt t="87419" x="1238250" y="5219700"/>
          <p14:tracePt t="87435" x="1252538" y="5267325"/>
          <p14:tracePt t="87452" x="1271588" y="5291138"/>
          <p14:tracePt t="87469" x="1285875" y="5324475"/>
          <p14:tracePt t="87486" x="1309688" y="5357813"/>
          <p14:tracePt t="87502" x="1333500" y="5381625"/>
          <p14:tracePt t="87519" x="1366838" y="5405438"/>
          <p14:tracePt t="87535" x="1395413" y="5429250"/>
          <p14:tracePt t="87552" x="1452563" y="5462588"/>
          <p14:tracePt t="87569" x="1495425" y="5472113"/>
          <p14:tracePt t="87585" x="1533525" y="5476875"/>
          <p14:tracePt t="87602" x="1566863" y="5476875"/>
          <p14:tracePt t="87619" x="1628775" y="5472113"/>
          <p14:tracePt t="87635" x="1671638" y="5467350"/>
          <p14:tracePt t="87652" x="1724025" y="5457825"/>
          <p14:tracePt t="87669" x="1790700" y="5453063"/>
          <p14:tracePt t="87685" x="1833563" y="5448300"/>
          <p14:tracePt t="87702" x="1876425" y="5434013"/>
          <p14:tracePt t="87719" x="1914525" y="5419725"/>
          <p14:tracePt t="87735" x="1976438" y="5395913"/>
          <p14:tracePt t="87752" x="2019300" y="5381625"/>
          <p14:tracePt t="87769" x="2052638" y="5367338"/>
          <p14:tracePt t="87786" x="2071688" y="5348288"/>
          <p14:tracePt t="87802" x="2109788" y="5324475"/>
          <p14:tracePt t="87819" x="2128838" y="5295900"/>
          <p14:tracePt t="87835" x="2147888" y="5248275"/>
          <p14:tracePt t="87852" x="2147888" y="5157788"/>
          <p14:tracePt t="87869" x="2124075" y="5100638"/>
          <p14:tracePt t="87885" x="2095500" y="5048250"/>
          <p14:tracePt t="87902" x="2057400" y="5010150"/>
          <p14:tracePt t="87919" x="2005013" y="4967288"/>
          <p14:tracePt t="87935" x="1962150" y="4938713"/>
          <p14:tracePt t="87952" x="1905000" y="4910138"/>
          <p14:tracePt t="87969" x="1843088" y="4891088"/>
          <p14:tracePt t="87985" x="1747838" y="4876800"/>
          <p14:tracePt t="88002" x="1676400" y="4876800"/>
          <p14:tracePt t="88018" x="1628775" y="4886325"/>
          <p14:tracePt t="88036" x="1576388" y="4891088"/>
          <p14:tracePt t="88052" x="1509713" y="4905375"/>
          <p14:tracePt t="88069" x="1457325" y="4910138"/>
          <p14:tracePt t="88085" x="1404938" y="4924425"/>
          <p14:tracePt t="88102" x="1362075" y="4938713"/>
          <p14:tracePt t="88118" x="1309688" y="4962525"/>
          <p14:tracePt t="88135" x="1290638" y="4986338"/>
          <p14:tracePt t="88152" x="1262063" y="5024438"/>
          <p14:tracePt t="88169" x="1223963" y="5105400"/>
          <p14:tracePt t="88185" x="1209675" y="5157788"/>
          <p14:tracePt t="88202" x="1195388" y="5200650"/>
          <p14:tracePt t="88219" x="1195388" y="5243513"/>
          <p14:tracePt t="88235" x="1204913" y="5310188"/>
          <p14:tracePt t="88252" x="1223963" y="5362575"/>
          <p14:tracePt t="88269" x="1252538" y="5410200"/>
          <p14:tracePt t="88285" x="1295400" y="5467350"/>
          <p14:tracePt t="88302" x="1352550" y="5500688"/>
          <p14:tracePt t="88319" x="1404938" y="5529263"/>
          <p14:tracePt t="88335" x="1495425" y="5538788"/>
          <p14:tracePt t="88352" x="1657350" y="5524500"/>
          <p14:tracePt t="88368" x="1771650" y="5491163"/>
          <p14:tracePt t="88385" x="1871663" y="5453063"/>
          <p14:tracePt t="88403" x="1957388" y="5405438"/>
          <p14:tracePt t="88419" x="2052638" y="5343525"/>
          <p14:tracePt t="88435" x="2090738" y="5319713"/>
          <p14:tracePt t="88452" x="2114550" y="5295900"/>
          <p14:tracePt t="88469" x="2133600" y="5257800"/>
          <p14:tracePt t="88485" x="2138363" y="5195888"/>
          <p14:tracePt t="88502" x="2119313" y="5143500"/>
          <p14:tracePt t="88520" x="2090738" y="5091113"/>
          <p14:tracePt t="88536" x="2062163" y="5038725"/>
          <p14:tracePt t="88552" x="2043113" y="5029200"/>
          <p14:tracePt t="88569" x="2038350" y="5019675"/>
          <p14:tracePt t="88585" x="2033588" y="5014913"/>
          <p14:tracePt t="88602" x="2033588" y="5010150"/>
          <p14:tracePt t="88619" x="2024063" y="5033963"/>
          <p14:tracePt t="88808" x="2024063" y="4933950"/>
          <p14:tracePt t="88815" x="2024063" y="4681538"/>
          <p14:tracePt t="88822" x="2024063" y="4343400"/>
          <p14:tracePt t="88835" x="2033588" y="4110038"/>
          <p14:tracePt t="88852" x="2071688" y="3438525"/>
          <p14:tracePt t="88869" x="2071688" y="3181350"/>
          <p14:tracePt t="88885" x="2090738" y="2947988"/>
          <p14:tracePt t="88903" x="2105025" y="2733675"/>
          <p14:tracePt t="88919" x="2124075" y="2566988"/>
          <p14:tracePt t="88935" x="2147888" y="2438400"/>
          <p14:tracePt t="88952" x="2157413" y="2371725"/>
          <p14:tracePt t="88969" x="2181225" y="2290763"/>
          <p14:tracePt t="88985" x="2214563" y="2214563"/>
          <p14:tracePt t="89002" x="2252663" y="2119313"/>
          <p14:tracePt t="89019" x="2286000" y="2033588"/>
          <p14:tracePt t="89035" x="2319338" y="1947863"/>
          <p14:tracePt t="89052" x="2338388" y="1919288"/>
          <p14:tracePt t="89069" x="2352675" y="1895475"/>
          <p14:tracePt t="89086" x="2366963" y="1881188"/>
          <p14:tracePt t="89102" x="2386013" y="1857375"/>
          <p14:tracePt t="89119" x="2400300" y="1843088"/>
          <p14:tracePt t="89135" x="2419350" y="1833563"/>
          <p14:tracePt t="89152" x="2428875" y="1824038"/>
          <p14:tracePt t="89169" x="2433638" y="1814513"/>
          <p14:tracePt t="89185" x="2438400" y="1809750"/>
          <p14:tracePt t="89202" x="2438400" y="1804988"/>
          <p14:tracePt t="89218" x="2443163" y="1790700"/>
          <p14:tracePt t="89235" x="2443163" y="1776413"/>
          <p14:tracePt t="89252" x="2438400" y="1738313"/>
          <p14:tracePt t="89268" x="2424113" y="1695450"/>
          <p14:tracePt t="89285" x="2386013" y="1628775"/>
          <p14:tracePt t="89302" x="2357438" y="1600200"/>
          <p14:tracePt t="89318" x="2300288" y="1557338"/>
          <p14:tracePt t="89335" x="2205038" y="1514475"/>
          <p14:tracePt t="89352" x="2152650" y="1485900"/>
          <p14:tracePt t="89369" x="2119313" y="1476375"/>
          <p14:tracePt t="89385" x="2105025" y="1462088"/>
          <p14:tracePt t="89402" x="2085975" y="1452563"/>
          <p14:tracePt t="89419" x="2081213" y="1443038"/>
          <p14:tracePt t="89435" x="2076450" y="1443038"/>
          <p14:tracePt t="89711" x="2090738" y="1419225"/>
          <p14:tracePt t="89719" x="2119313" y="1390650"/>
          <p14:tracePt t="89726" x="2157413" y="1366838"/>
          <p14:tracePt t="89736" x="2205038" y="1343025"/>
          <p14:tracePt t="89752" x="2305050" y="1300163"/>
          <p14:tracePt t="89769" x="2428875" y="1281113"/>
          <p14:tracePt t="89785" x="2609850" y="1276350"/>
          <p14:tracePt t="89802" x="2714625" y="1257300"/>
          <p14:tracePt t="89819" x="2795588" y="1252538"/>
          <p14:tracePt t="89837" x="2857500" y="1247775"/>
          <p14:tracePt t="89856" x="2886075" y="1247775"/>
          <p14:tracePt t="89869" x="2895600" y="1247775"/>
          <p14:tracePt t="89885" x="2905125" y="1247775"/>
          <p14:tracePt t="89902" x="2909888" y="1247775"/>
          <p14:tracePt t="89946" x="2886075" y="1247775"/>
          <p14:tracePt t="89955" x="2814638" y="1271588"/>
          <p14:tracePt t="89968" x="2586038" y="1338263"/>
          <p14:tracePt t="89985" x="2324100" y="1447800"/>
          <p14:tracePt t="90002" x="2038350" y="1543050"/>
          <p14:tracePt t="90019" x="1800225" y="1614488"/>
          <p14:tracePt t="90035" x="1681163" y="1638300"/>
          <p14:tracePt t="90052" x="1614488" y="1647825"/>
          <p14:tracePt t="90069" x="1576388" y="1647825"/>
          <p14:tracePt t="90085" x="1543050" y="1647825"/>
          <p14:tracePt t="90102" x="1528763" y="1647825"/>
          <p14:tracePt t="90119" x="1524000" y="1643063"/>
          <p14:tracePt t="90135" x="1514475" y="1633538"/>
          <p14:tracePt t="90152" x="1490663" y="1600200"/>
          <p14:tracePt t="90168" x="1471613" y="1566863"/>
          <p14:tracePt t="90185" x="1462088" y="1538288"/>
          <p14:tracePt t="90202" x="1438275" y="1504950"/>
          <p14:tracePt t="90218" x="1419225" y="1481138"/>
          <p14:tracePt t="90235" x="1404938" y="1466850"/>
          <p14:tracePt t="90252" x="1395413" y="1447800"/>
          <p14:tracePt t="90269" x="1371600" y="1428750"/>
          <p14:tracePt t="90285" x="1362075" y="1414463"/>
          <p14:tracePt t="90302" x="1352550" y="1404938"/>
          <p14:tracePt t="90319" x="1347788" y="1395413"/>
          <p14:tracePt t="90335" x="1343025" y="1385888"/>
          <p14:tracePt t="90352" x="1343025" y="1381125"/>
          <p14:tracePt t="90385" x="1343025" y="1376363"/>
          <p14:tracePt t="90424" x="1343025" y="1371600"/>
          <p14:tracePt t="90453" x="1338263" y="1366838"/>
          <p14:tracePt t="90511" x="1333500" y="1366838"/>
          <p14:tracePt t="90593" x="1323975" y="1371600"/>
          <p14:tracePt t="90599" x="1319213" y="1381125"/>
          <p14:tracePt t="90607" x="1304925" y="1409700"/>
          <p14:tracePt t="90618" x="1281113" y="1438275"/>
          <p14:tracePt t="90636" x="1252538" y="1543050"/>
          <p14:tracePt t="90652" x="1204913" y="1647825"/>
          <p14:tracePt t="90669" x="1176338" y="1733550"/>
          <p14:tracePt t="90685" x="1143000" y="1857375"/>
          <p14:tracePt t="90688" x="1133475" y="1919288"/>
          <p14:tracePt t="90702" x="1109663" y="2033588"/>
          <p14:tracePt t="90719" x="1100138" y="2095500"/>
          <p14:tracePt t="90735" x="1100138" y="2143125"/>
          <p14:tracePt t="90752" x="1100138" y="2200275"/>
          <p14:tracePt t="90768" x="1100138" y="2295525"/>
          <p14:tracePt t="90785" x="1100138" y="2362200"/>
          <p14:tracePt t="90802" x="1100138" y="2428875"/>
          <p14:tracePt t="90821" x="1095375" y="2490788"/>
          <p14:tracePt t="90835" x="1090613" y="2552700"/>
          <p14:tracePt t="90852" x="1081088" y="2624138"/>
          <p14:tracePt t="90868" x="1081088" y="2700338"/>
          <p14:tracePt t="90885" x="1081088" y="2805113"/>
          <p14:tracePt t="90902" x="1081088" y="2852738"/>
          <p14:tracePt t="90918" x="1081088" y="2890838"/>
          <p14:tracePt t="90935" x="1081088" y="2919413"/>
          <p14:tracePt t="90952" x="1081088" y="2967038"/>
          <p14:tracePt t="90968" x="1081088" y="2981325"/>
          <p14:tracePt t="90985" x="1081088" y="2995613"/>
          <p14:tracePt t="91002" x="1081088" y="3000375"/>
          <p14:tracePt t="91018" x="1081088" y="3009900"/>
          <p14:tracePt t="91070" x="1081088" y="2995613"/>
          <p14:tracePt t="91076" x="1090613" y="2924175"/>
          <p14:tracePt t="91085" x="1114425" y="2781300"/>
          <p14:tracePt t="91102" x="1157288" y="2481263"/>
          <p14:tracePt t="91118" x="1219200" y="2028825"/>
          <p14:tracePt t="91135" x="1257300" y="1657350"/>
          <p14:tracePt t="91152" x="1266825" y="1466850"/>
          <p14:tracePt t="91169" x="1266825" y="1376363"/>
          <p14:tracePt t="91185" x="1257300" y="1323975"/>
          <p14:tracePt t="91187" x="1257300" y="1314450"/>
          <p14:tracePt t="91202" x="1252538" y="1295400"/>
          <p14:tracePt t="91218" x="1252538" y="1285875"/>
          <p14:tracePt t="91235" x="1252538" y="1281113"/>
          <p14:tracePt t="91252" x="1247775" y="1281113"/>
          <p14:tracePt t="91268" x="1238250" y="1300163"/>
          <p14:tracePt t="91285" x="1209675" y="1462088"/>
          <p14:tracePt t="91302" x="1185863" y="1619250"/>
          <p14:tracePt t="91318" x="1119188" y="2052638"/>
          <p14:tracePt t="91335" x="1095375" y="2214563"/>
          <p14:tracePt t="91352" x="1085850" y="2338388"/>
          <p14:tracePt t="91368" x="1071563" y="2400300"/>
          <p14:tracePt t="91385" x="1071563" y="2419350"/>
          <p14:tracePt t="91402" x="1071563" y="2424113"/>
          <p14:tracePt t="91580" x="1071563" y="2581275"/>
          <p14:tracePt t="91607" x="1047750" y="3533775"/>
          <p14:tracePt t="91630" x="990600" y="4233863"/>
          <p14:tracePt t="91645" x="957263" y="4514850"/>
          <p14:tracePt t="91654" x="947738" y="4586288"/>
          <p14:tracePt t="91668" x="933450" y="4719638"/>
          <p14:tracePt t="91686" x="919163" y="4805363"/>
          <p14:tracePt t="91687" x="919163" y="4829175"/>
          <p14:tracePt t="91702" x="904875" y="4881563"/>
          <p14:tracePt t="91718" x="900113" y="4924425"/>
          <p14:tracePt t="91735" x="890588" y="4953000"/>
          <p14:tracePt t="91752" x="881063" y="4991100"/>
          <p14:tracePt t="91768" x="871538" y="5005388"/>
          <p14:tracePt t="91785" x="866775" y="5014913"/>
          <p14:tracePt t="91802" x="862013" y="5033963"/>
          <p14:tracePt t="91818" x="852488" y="5053013"/>
          <p14:tracePt t="91835" x="838200" y="5072063"/>
          <p14:tracePt t="91852" x="823913" y="5110163"/>
          <p14:tracePt t="91868" x="795338" y="5172075"/>
          <p14:tracePt t="91885" x="757238" y="5286375"/>
          <p14:tracePt t="91902" x="742950" y="5329238"/>
          <p14:tracePt t="91918" x="723900" y="5376863"/>
          <p14:tracePt t="91935" x="704850" y="5419725"/>
          <p14:tracePt t="91952" x="657225" y="5562600"/>
          <p14:tracePt t="91968" x="633413" y="5657850"/>
          <p14:tracePt t="91985" x="609600" y="5724525"/>
          <p14:tracePt t="92002" x="600075" y="5757863"/>
          <p14:tracePt t="92018" x="600075" y="5762625"/>
          <p14:tracePt t="92244" x="585788" y="5800725"/>
          <p14:tracePt t="92252" x="581025" y="5838825"/>
          <p14:tracePt t="92259" x="571500" y="5872163"/>
          <p14:tracePt t="92268" x="571500" y="5900738"/>
          <p14:tracePt t="92285" x="571500" y="5943600"/>
          <p14:tracePt t="92302" x="571500" y="6000750"/>
          <p14:tracePt t="92318" x="571500" y="6100763"/>
          <p14:tracePt t="92335" x="576263" y="6172200"/>
          <p14:tracePt t="92352" x="581025" y="6243638"/>
          <p14:tracePt t="92370" x="600075" y="6305550"/>
          <p14:tracePt t="92385" x="619125" y="6334125"/>
          <p14:tracePt t="92402" x="633413" y="6362700"/>
          <p14:tracePt t="92418" x="657225" y="6386513"/>
          <p14:tracePt t="92435" x="704850" y="6434138"/>
          <p14:tracePt t="92452" x="733425" y="6453188"/>
          <p14:tracePt t="92468" x="790575" y="6505575"/>
          <p14:tracePt t="92486" x="819150" y="6534150"/>
          <p14:tracePt t="93134" x="2005013" y="6629400"/>
          <p14:tracePt t="93141" x="2105025" y="6605588"/>
          <p14:tracePt t="93152" x="2209800" y="6586538"/>
          <p14:tracePt t="93169" x="2376488" y="6538913"/>
          <p14:tracePt t="93185" x="2619375" y="6486525"/>
          <p14:tracePt t="93218" x="2895600" y="6419850"/>
          <p14:tracePt t="93252" x="3124200" y="6348413"/>
          <p14:tracePt t="93268" x="3209925" y="6310313"/>
          <p14:tracePt t="93285" x="3276600" y="6281738"/>
          <p14:tracePt t="93302" x="3386138" y="6243638"/>
          <p14:tracePt t="93318" x="3438525" y="6219825"/>
          <p14:tracePt t="93335" x="3486150" y="6200775"/>
          <p14:tracePt t="93352" x="3519488" y="6191250"/>
          <p14:tracePt t="93368" x="3562350" y="6167438"/>
          <p14:tracePt t="93385" x="3586163" y="6148388"/>
          <p14:tracePt t="93402" x="3600450" y="6138863"/>
          <p14:tracePt t="93419" x="3624263" y="6110288"/>
          <p14:tracePt t="93435" x="3633788" y="6081713"/>
          <p14:tracePt t="93451" x="3633788" y="6038850"/>
          <p14:tracePt t="93468" x="3629025" y="5976938"/>
          <p14:tracePt t="93485" x="3581400" y="5905500"/>
          <p14:tracePt t="93501" x="3500438" y="5843588"/>
          <p14:tracePt t="93518" x="3381375" y="5781675"/>
          <p14:tracePt t="93535" x="3262313" y="5738813"/>
          <p14:tracePt t="93552" x="3100388" y="5715000"/>
          <p14:tracePt t="93568" x="2986088" y="5700713"/>
          <p14:tracePt t="93585" x="2862263" y="5691188"/>
          <p14:tracePt t="93602" x="2747963" y="5681663"/>
          <p14:tracePt t="93618" x="2590800" y="5667375"/>
          <p14:tracePt t="93635" x="2443163" y="5648325"/>
          <p14:tracePt t="93652" x="2295525" y="5638800"/>
          <p14:tracePt t="93668" x="2124075" y="5634038"/>
          <p14:tracePt t="93685" x="2014538" y="5643563"/>
          <p14:tracePt t="93702" x="1909763" y="5657850"/>
          <p14:tracePt t="93718" x="1824038" y="5681663"/>
          <p14:tracePt t="93735" x="1724025" y="5710238"/>
          <p14:tracePt t="93752" x="1685925" y="5729288"/>
          <p14:tracePt t="93768" x="1652588" y="5743575"/>
          <p14:tracePt t="93785" x="1628775" y="5762625"/>
          <p14:tracePt t="93801" x="1590675" y="5795963"/>
          <p14:tracePt t="93818" x="1566863" y="5843588"/>
          <p14:tracePt t="93835" x="1543050" y="5915025"/>
          <p14:tracePt t="93852" x="1528763" y="5967413"/>
          <p14:tracePt t="93868" x="1519238" y="6015038"/>
          <p14:tracePt t="93885" x="1519238" y="6024563"/>
          <p14:tracePt t="93901" x="1519238" y="6034088"/>
          <p14:tracePt t="93918" x="1519238" y="6043613"/>
          <p14:tracePt t="93935" x="1519238" y="6048375"/>
          <p14:tracePt t="93968" x="1519238" y="6053138"/>
          <p14:tracePt t="94228" x="1509713" y="6057900"/>
          <p14:tracePt t="94235" x="1504950" y="6062663"/>
          <p14:tracePt t="94242" x="1500188" y="6062663"/>
          <p14:tracePt t="94252" x="1490663" y="6067425"/>
          <p14:tracePt t="94268" x="1485900" y="6067425"/>
          <p14:tracePt t="94286" x="1476375" y="6067425"/>
          <p14:tracePt t="94318" x="1466850" y="6067425"/>
          <p14:tracePt t="94351" x="1452563" y="6067425"/>
          <p14:tracePt t="94368" x="1438275" y="6067425"/>
          <p14:tracePt t="94385" x="1419225" y="6067425"/>
          <p14:tracePt t="94402" x="1409700" y="6067425"/>
          <p14:tracePt t="94418" x="1390650" y="6067425"/>
          <p14:tracePt t="94435" x="1381125" y="6067425"/>
          <p14:tracePt t="94451" x="1366838" y="6057900"/>
          <p14:tracePt t="94468" x="1357313" y="6053138"/>
          <p14:tracePt t="94485" x="1338263" y="6034088"/>
          <p14:tracePt t="94501" x="1319213" y="6010275"/>
          <p14:tracePt t="94518" x="1309688" y="5976938"/>
          <p14:tracePt t="94535" x="1300163" y="5948363"/>
          <p14:tracePt t="94551" x="1290638" y="5929313"/>
          <p14:tracePt t="94568" x="1285875" y="5919788"/>
          <p14:tracePt t="94585" x="1285875" y="5915025"/>
          <p14:tracePt t="94601" x="1285875" y="5910263"/>
          <p14:tracePt t="94669" x="1281113" y="5910263"/>
          <p14:tracePt t="94679" x="1276350" y="5910263"/>
          <p14:tracePt t="94691" x="1271588" y="5924550"/>
          <p14:tracePt t="94702" x="1266825" y="5934075"/>
          <p14:tracePt t="94719" x="1257300" y="5967413"/>
          <p14:tracePt t="94735" x="1247775" y="5991225"/>
          <p14:tracePt t="94752" x="1243013" y="6019800"/>
          <p14:tracePt t="94768" x="1243013" y="6062663"/>
          <p14:tracePt t="94786" x="1243013" y="6196013"/>
          <p14:tracePt t="94801" x="1243013" y="6286500"/>
          <p14:tracePt t="94818" x="1243013" y="6348413"/>
          <p14:tracePt t="94835" x="1243013" y="6381750"/>
          <p14:tracePt t="94851" x="1233488" y="6438900"/>
          <p14:tracePt t="94868" x="1219200" y="6472238"/>
          <p14:tracePt t="94885" x="1219200" y="6500813"/>
          <p14:tracePt t="94903" x="1204913" y="6557963"/>
          <p14:tracePt t="95254" x="1676400" y="6481763"/>
          <p14:tracePt t="95270" x="1747838" y="6467475"/>
          <p14:tracePt t="95285" x="1914525" y="6405563"/>
          <p14:tracePt t="95318" x="2043113" y="6357938"/>
          <p14:tracePt t="95351" x="2128838" y="6310313"/>
          <p14:tracePt t="95368" x="2166938" y="6281738"/>
          <p14:tracePt t="95385" x="2200275" y="6257925"/>
          <p14:tracePt t="95402" x="2247900" y="6219825"/>
          <p14:tracePt t="95418" x="2276475" y="6196013"/>
          <p14:tracePt t="95435" x="2314575" y="6172200"/>
          <p14:tracePt t="95451" x="2338388" y="6148388"/>
          <p14:tracePt t="95468" x="2376488" y="6115050"/>
          <p14:tracePt t="95485" x="2400300" y="6081713"/>
          <p14:tracePt t="95501" x="2424113" y="6043613"/>
          <p14:tracePt t="95519" x="2447925" y="6019800"/>
          <p14:tracePt t="95535" x="2466975" y="6000750"/>
          <p14:tracePt t="95551" x="2476500" y="5995988"/>
          <p14:tracePt t="95568" x="2481263" y="5986463"/>
          <p14:tracePt t="95585" x="2486025" y="5981700"/>
          <p14:tracePt t="95601" x="2486025" y="5976938"/>
          <p14:tracePt t="95618" x="2486025" y="5972175"/>
          <p14:tracePt t="95635" x="2490788" y="5967413"/>
          <p14:tracePt t="95954" x="2495550" y="5967413"/>
          <p14:tracePt t="95960" x="2500313" y="5972175"/>
          <p14:tracePt t="95968" x="2514600" y="5976938"/>
          <p14:tracePt t="95985" x="2524125" y="5995988"/>
          <p14:tracePt t="96001" x="2533650" y="6015038"/>
          <p14:tracePt t="96019" x="2571750" y="6062663"/>
          <p14:tracePt t="96051" x="2624138" y="6157913"/>
          <p14:tracePt t="96085" x="2676525" y="6281738"/>
          <p14:tracePt t="96102" x="2700338" y="6324600"/>
          <p14:tracePt t="96118" x="2728913" y="6372225"/>
          <p14:tracePt t="96135" x="2752725" y="6419850"/>
          <p14:tracePt t="96152" x="2795588" y="6519863"/>
          <p14:tracePt t="96168" x="2833688" y="6586538"/>
          <p14:tracePt t="96185" x="2862263" y="6638925"/>
          <p14:tracePt t="96202" x="2900363" y="6724650"/>
          <p14:tracePt t="96218" x="2928938" y="6762750"/>
          <p14:tracePt t="96235" x="2943225" y="6791325"/>
          <p14:tracePt t="96251" x="2962275" y="6815138"/>
          <p14:tracePt t="96268" x="2986088" y="6843713"/>
          <p14:tracePt t="96285" x="2990850" y="6853238"/>
          <p14:tracePt t="96302" x="3000375" y="6853238"/>
          <p14:tracePt t="96318" x="3005138" y="6853238"/>
          <p14:tracePt t="96636" x="3052763" y="6800850"/>
          <p14:tracePt t="96644" x="3114675" y="6738938"/>
          <p14:tracePt t="96651" x="3176588" y="6677025"/>
          <p14:tracePt t="96685" x="3438525" y="6424613"/>
          <p14:tracePt t="96687" x="3509963" y="6362700"/>
          <p14:tracePt t="96718" x="3705225" y="6210300"/>
          <p14:tracePt t="96735" x="3752850" y="6186488"/>
          <p14:tracePt t="96751" x="3786188" y="6157913"/>
          <p14:tracePt t="96768" x="3824288" y="6138863"/>
          <p14:tracePt t="96785" x="3833813" y="6129338"/>
          <p14:tracePt t="96801" x="3848100" y="6110288"/>
          <p14:tracePt t="96818" x="3871913" y="6096000"/>
          <p14:tracePt t="96835" x="3895725" y="6072188"/>
          <p14:tracePt t="96851" x="3919538" y="6048375"/>
          <p14:tracePt t="96868" x="3943350" y="6024563"/>
          <p14:tracePt t="96885" x="3967163" y="6000750"/>
          <p14:tracePt t="96901" x="4005263" y="5943600"/>
          <p14:tracePt t="96918" x="4029075" y="5900738"/>
          <p14:tracePt t="96935" x="4043363" y="5872163"/>
          <p14:tracePt t="96951" x="4067175" y="5829300"/>
          <p14:tracePt t="96968" x="4086225" y="5805488"/>
          <p14:tracePt t="96985" x="4100513" y="5791200"/>
          <p14:tracePt t="97001" x="4105275" y="5772150"/>
          <p14:tracePt t="97018" x="4114800" y="5762625"/>
          <p14:tracePt t="97035" x="4119563" y="5757863"/>
          <p14:tracePt t="97051" x="4129088" y="5753100"/>
          <p14:tracePt t="97068" x="4129088" y="5743575"/>
          <p14:tracePt t="97312" x="4138613" y="5772150"/>
          <p14:tracePt t="97318" x="4143375" y="5805488"/>
          <p14:tracePt t="97327" x="4143375" y="5838825"/>
          <p14:tracePt t="97334" x="4152900" y="5900738"/>
          <p14:tracePt t="97351" x="4162425" y="6034088"/>
          <p14:tracePt t="97368" x="4167188" y="6134100"/>
          <p14:tracePt t="97385" x="4176713" y="6243638"/>
          <p14:tracePt t="97401" x="4191000" y="6315075"/>
          <p14:tracePt t="97418" x="4191000" y="6415088"/>
          <p14:tracePt t="97435" x="4195763" y="6505575"/>
          <p14:tracePt t="97451" x="4210050" y="6605588"/>
          <p14:tracePt t="97468" x="4210050" y="6634163"/>
          <p14:tracePt t="97484" x="4214813" y="6653213"/>
          <p14:tracePt t="97501" x="4214813" y="6677025"/>
          <p14:tracePt t="97518" x="4214813" y="6700838"/>
          <p14:tracePt t="97535" x="4229100" y="6724650"/>
          <p14:tracePt t="97551" x="4229100" y="6738938"/>
          <p14:tracePt t="97568" x="4229100" y="6753225"/>
          <p14:tracePt t="97584" x="4229100" y="6757988"/>
          <p14:tracePt t="97601" x="4229100" y="6762750"/>
          <p14:tracePt t="97870" x="4271963" y="6710363"/>
          <p14:tracePt t="97876" x="4324350" y="6638925"/>
          <p14:tracePt t="97884" x="4376738" y="6567488"/>
          <p14:tracePt t="97901" x="4452938" y="6486525"/>
          <p14:tracePt t="97918" x="4524375" y="6405563"/>
          <p14:tracePt t="97935" x="4638675" y="6281738"/>
          <p14:tracePt t="97968" x="4719638" y="6186488"/>
          <p14:tracePt t="98001" x="4786313" y="6100763"/>
          <p14:tracePt t="98018" x="4805363" y="6076950"/>
          <p14:tracePt t="98035" x="4814888" y="6053138"/>
          <p14:tracePt t="98051" x="4833938" y="6029325"/>
          <p14:tracePt t="98068" x="4852988" y="6010275"/>
          <p14:tracePt t="98084" x="4872038" y="5986463"/>
          <p14:tracePt t="98101" x="4881563" y="5967413"/>
          <p14:tracePt t="98118" x="4900613" y="5943600"/>
          <p14:tracePt t="98134" x="4924425" y="5895975"/>
          <p14:tracePt t="98151" x="4943475" y="5872163"/>
          <p14:tracePt t="98168" x="4953000" y="5838825"/>
          <p14:tracePt t="98185" x="4967288" y="5791200"/>
          <p14:tracePt t="98201" x="4976813" y="5772150"/>
          <p14:tracePt t="98218" x="4981575" y="5748338"/>
          <p14:tracePt t="98235" x="4986338" y="5734050"/>
          <p14:tracePt t="98251" x="4995863" y="5719763"/>
          <p14:tracePt t="98268" x="4995863" y="5715000"/>
          <p14:tracePt t="98285" x="4995863" y="5705475"/>
          <p14:tracePt t="98301" x="4995863" y="5700713"/>
          <p14:tracePt t="98391" x="5000625" y="5710238"/>
          <p14:tracePt t="98399" x="5000625" y="5734050"/>
          <p14:tracePt t="98405" x="5000625" y="5767388"/>
          <p14:tracePt t="98418" x="5000625" y="5815013"/>
          <p14:tracePt t="98435" x="5000625" y="5938838"/>
          <p14:tracePt t="98451" x="5010150" y="6043613"/>
          <p14:tracePt t="98468" x="5019675" y="6167438"/>
          <p14:tracePt t="98485" x="5019675" y="6276975"/>
          <p14:tracePt t="98501" x="5019675" y="6381750"/>
          <p14:tracePt t="98518" x="5019675" y="6438900"/>
          <p14:tracePt t="98535" x="5019675" y="6553200"/>
          <p14:tracePt t="98552" x="5019675" y="6686550"/>
          <p14:tracePt t="98568" x="5019675" y="6800850"/>
          <p14:tracePt t="98585" x="5019675" y="6848475"/>
          <p14:tracePt t="98601" x="5019675" y="6853238"/>
          <p14:tracePt t="99155" x="4833938" y="6829425"/>
          <p14:tracePt t="99163" x="4481513" y="6781800"/>
          <p14:tracePt t="99170" x="4171950" y="6724650"/>
          <p14:tracePt t="99184" x="3514725" y="6619875"/>
          <p14:tracePt t="99202" x="3024188" y="6496050"/>
          <p14:tracePt t="99222" x="2547938" y="6334125"/>
          <p14:tracePt t="99235" x="2409825" y="6281738"/>
          <p14:tracePt t="99268" x="2276475" y="6229350"/>
          <p14:tracePt t="99301" x="2224088" y="6215063"/>
          <p14:tracePt t="99318" x="2200275" y="6200775"/>
          <p14:tracePt t="99334" x="2162175" y="6196013"/>
          <p14:tracePt t="99351" x="2128838" y="6191250"/>
          <p14:tracePt t="99368" x="2066925" y="6186488"/>
          <p14:tracePt t="99384" x="2014538" y="6176963"/>
          <p14:tracePt t="99401" x="1966913" y="6172200"/>
          <p14:tracePt t="99418" x="1866900" y="6157913"/>
          <p14:tracePt t="99434" x="1804988" y="6143625"/>
          <p14:tracePt t="99451" x="1743075" y="6129338"/>
          <p14:tracePt t="99469" x="1681163" y="6110288"/>
          <p14:tracePt t="99485" x="1609725" y="6076950"/>
          <p14:tracePt t="99501" x="1571625" y="6053138"/>
          <p14:tracePt t="99518" x="1543050" y="6038850"/>
          <p14:tracePt t="99534" x="1519238" y="6029325"/>
          <p14:tracePt t="99551" x="1500188" y="6019800"/>
          <p14:tracePt t="99568" x="1495425" y="6019800"/>
          <p14:tracePt t="99584" x="1485900" y="6024563"/>
          <p14:tracePt t="99601" x="1485900" y="6043613"/>
          <p14:tracePt t="99618" x="1485900" y="6210300"/>
          <p14:tracePt t="99634" x="1500188" y="6367463"/>
          <p14:tracePt t="99652" x="1504950" y="6481763"/>
          <p14:tracePt t="99668" x="1528763" y="6624638"/>
          <p14:tracePt t="99838" x="1952625" y="6519863"/>
          <p14:tracePt t="99852" x="2071688" y="6391275"/>
          <p14:tracePt t="99868" x="2176463" y="6257925"/>
          <p14:tracePt t="99884" x="2252663" y="6167438"/>
          <p14:tracePt t="99901" x="2300288" y="6119813"/>
          <p14:tracePt t="99918" x="2371725" y="6048375"/>
          <p14:tracePt t="99934" x="2405063" y="6010275"/>
          <p14:tracePt t="99951" x="2433638" y="5981700"/>
          <p14:tracePt t="99968" x="2471738" y="5948363"/>
          <p14:tracePt t="99984" x="2538413" y="5895975"/>
          <p14:tracePt t="100001" x="2576513" y="5872163"/>
          <p14:tracePt t="100018" x="2619375" y="5857875"/>
          <p14:tracePt t="100035" x="2662238" y="5857875"/>
          <p14:tracePt t="100051" x="2728913" y="5905500"/>
          <p14:tracePt t="100068" x="2767013" y="5943600"/>
          <p14:tracePt t="100084" x="2833688" y="6062663"/>
          <p14:tracePt t="100101" x="2924175" y="6329363"/>
          <p14:tracePt t="100118" x="2957513" y="6434138"/>
          <p14:tracePt t="100135" x="2990850" y="6543675"/>
          <p14:tracePt t="100151" x="3024188" y="6648450"/>
          <p14:tracePt t="100168" x="3052763" y="6748463"/>
          <p14:tracePt t="100184" x="3057525" y="6786563"/>
          <p14:tracePt t="100201" x="3071813" y="6805613"/>
          <p14:tracePt t="100218" x="3076575" y="6815138"/>
          <p14:tracePt t="100234" x="3100388" y="6815138"/>
          <p14:tracePt t="100251" x="3138488" y="6781800"/>
          <p14:tracePt t="100268" x="3224213" y="6700838"/>
          <p14:tracePt t="100285" x="3362325" y="6534150"/>
          <p14:tracePt t="100301" x="3500438" y="6367463"/>
          <p14:tracePt t="100318" x="3619500" y="6219825"/>
          <p14:tracePt t="100335" x="3681413" y="6138863"/>
          <p14:tracePt t="100351" x="3771900" y="6067425"/>
          <p14:tracePt t="100368" x="3810000" y="6043613"/>
          <p14:tracePt t="100385" x="3838575" y="6015038"/>
          <p14:tracePt t="100401" x="3876675" y="6000750"/>
          <p14:tracePt t="100418" x="3943350" y="6000750"/>
          <p14:tracePt t="100434" x="4005263" y="6005513"/>
          <p14:tracePt t="100451" x="4071938" y="6043613"/>
          <p14:tracePt t="100468" x="4157663" y="6148388"/>
          <p14:tracePt t="100484" x="4257675" y="6305550"/>
          <p14:tracePt t="100501" x="4286250" y="6372225"/>
          <p14:tracePt t="100518" x="4305300" y="6400800"/>
          <p14:tracePt t="100534" x="4314825" y="6419850"/>
          <p14:tracePt t="100551" x="4324350" y="6429375"/>
          <p14:tracePt t="100567" x="4324350" y="6438900"/>
          <p14:tracePt t="100584" x="4329113" y="6438900"/>
          <p14:tracePt t="100601" x="4352925" y="6400800"/>
          <p14:tracePt t="100617" x="4405313" y="6257925"/>
          <p14:tracePt t="100634" x="4448175" y="6129338"/>
          <p14:tracePt t="100651" x="4486275" y="6043613"/>
          <p14:tracePt t="100668" x="4538663" y="5976938"/>
          <p14:tracePt t="100684" x="4562475" y="5953125"/>
          <p14:tracePt t="100701" x="4600575" y="5938838"/>
          <p14:tracePt t="100718" x="4629150" y="5938838"/>
          <p14:tracePt t="100734" x="4676775" y="5962650"/>
          <p14:tracePt t="100751" x="4710113" y="5986463"/>
          <p14:tracePt t="100767" x="4733925" y="6010275"/>
          <p14:tracePt t="100784" x="4776788" y="6062663"/>
          <p14:tracePt t="100801" x="4795838" y="6086475"/>
          <p14:tracePt t="100818" x="4810125" y="6110288"/>
          <p14:tracePt t="100834" x="4829175" y="6134100"/>
          <p14:tracePt t="100851" x="4848225" y="6153150"/>
          <p14:tracePt t="100868" x="4852988" y="6162675"/>
          <p14:tracePt t="100885" x="4857750" y="6167438"/>
          <p14:tracePt t="100903" x="4867275" y="6176963"/>
          <p14:tracePt t="100918" x="4876800" y="6181725"/>
          <p14:tracePt t="100934" x="4881563" y="6186488"/>
          <p14:tracePt t="100951" x="4881563" y="6191250"/>
          <p14:tracePt t="100984" x="4886325" y="6191250"/>
          <p14:tracePt t="101101" x="4886325" y="6196013"/>
          <p14:tracePt t="101108" x="4886325" y="6200775"/>
          <p14:tracePt t="101122" x="4872038" y="6210300"/>
          <p14:tracePt t="101134" x="4829175" y="6219825"/>
          <p14:tracePt t="101151" x="4548188" y="6267450"/>
          <p14:tracePt t="101168" x="3681413" y="6381750"/>
          <p14:tracePt t="101185" x="3028950" y="6443663"/>
          <p14:tracePt t="101202" x="2433638" y="6472238"/>
          <p14:tracePt t="101218" x="1719263" y="6448425"/>
          <p14:tracePt t="101235" x="1476375" y="6429375"/>
          <p14:tracePt t="101251" x="1247775" y="6391275"/>
          <p14:tracePt t="101268" x="1119188" y="6357938"/>
          <p14:tracePt t="101284" x="1004888" y="6305550"/>
          <p14:tracePt t="101301" x="947738" y="6267450"/>
          <p14:tracePt t="101318" x="909638" y="6243638"/>
          <p14:tracePt t="101335" x="857250" y="6224588"/>
          <p14:tracePt t="101351" x="785813" y="6205538"/>
          <p14:tracePt t="101367" x="742950" y="6205538"/>
          <p14:tracePt t="101384" x="709613" y="6205538"/>
          <p14:tracePt t="101401" x="681038" y="6205538"/>
          <p14:tracePt t="101417" x="661988" y="6210300"/>
          <p14:tracePt t="101434" x="657225" y="6210300"/>
          <p14:tracePt t="101468" x="733425" y="6219825"/>
          <p14:tracePt t="101484" x="900113" y="6215063"/>
          <p14:tracePt t="101501" x="1166813" y="6186488"/>
          <p14:tracePt t="101518" x="1504950" y="6148388"/>
          <p14:tracePt t="101534" x="2043113" y="6115050"/>
          <p14:tracePt t="101551" x="2405063" y="6081713"/>
          <p14:tracePt t="101568" x="2757488" y="6057900"/>
          <p14:tracePt t="101584" x="3181350" y="6038850"/>
          <p14:tracePt t="101601" x="3390900" y="6038850"/>
          <p14:tracePt t="101618" x="3514725" y="6038850"/>
          <p14:tracePt t="101634" x="3586163" y="6038850"/>
          <p14:tracePt t="101651" x="3629025" y="6048375"/>
          <p14:tracePt t="101668" x="3633788" y="6053138"/>
          <p14:tracePt t="101684" x="3609975" y="6091238"/>
          <p14:tracePt t="101701" x="3495675" y="6186488"/>
          <p14:tracePt t="101717" x="3100388" y="6376988"/>
          <p14:tracePt t="101734" x="2790825" y="6443663"/>
          <p14:tracePt t="101751" x="2609850" y="6486525"/>
          <p14:tracePt t="101768" x="2533650" y="6519863"/>
          <p14:tracePt t="101784" x="2500313" y="6534150"/>
          <p14:tracePt t="101801" x="2500313" y="6543675"/>
          <p14:tracePt t="101818" x="2524125" y="6543675"/>
          <p14:tracePt t="101834" x="2786063" y="6510338"/>
          <p14:tracePt t="101851" x="3057525" y="6472238"/>
          <p14:tracePt t="101868" x="3300413" y="6434138"/>
          <p14:tracePt t="101884" x="3490913" y="6396038"/>
          <p14:tracePt t="101901" x="3705225" y="6362700"/>
          <p14:tracePt t="101918" x="3786188" y="6362700"/>
          <p14:tracePt t="101934" x="3829050" y="6362700"/>
          <p14:tracePt t="101951" x="3843338" y="6362700"/>
          <p14:tracePt t="101967" x="3857625" y="6362700"/>
          <p14:tracePt t="101984" x="3867150" y="6362700"/>
          <p14:tracePt t="102001" x="3871913" y="6362700"/>
          <p14:tracePt t="102018" x="3881438" y="6362700"/>
          <p14:tracePt t="102107" x="3886200" y="6362700"/>
          <p14:tracePt t="102415" x="3881438" y="6119813"/>
          <p14:tracePt t="102423" x="3871913" y="5910263"/>
          <p14:tracePt t="102434" x="3871913" y="5481638"/>
          <p14:tracePt t="102451" x="3871913" y="4491038"/>
          <p14:tracePt t="102468" x="3871913" y="3362325"/>
          <p14:tracePt t="102485" x="3843338" y="2767013"/>
          <p14:tracePt t="102518" x="3824288" y="2071688"/>
          <p14:tracePt t="102551" x="3824288" y="1847850"/>
          <p14:tracePt t="102568" x="3824288" y="1814513"/>
          <p14:tracePt t="102584" x="3824288" y="1790700"/>
          <p14:tracePt t="102601" x="3824288" y="1781175"/>
          <p14:tracePt t="102827" x="3824288" y="1743075"/>
          <p14:tracePt t="102834" x="3824288" y="1700213"/>
          <p14:tracePt t="102851" x="3824288" y="1657350"/>
          <p14:tracePt t="102868" x="3829050" y="1633538"/>
          <p14:tracePt t="102885" x="3838575" y="1619250"/>
          <p14:tracePt t="102901" x="3843338" y="1609725"/>
          <p14:tracePt t="102934" x="3843338" y="1600200"/>
          <p14:tracePt t="102988" x="3843338" y="1595438"/>
          <p14:tracePt t="103001" x="3848100" y="1590675"/>
          <p14:tracePt t="103018" x="3862388" y="1576388"/>
          <p14:tracePt t="103034" x="3886200" y="1538288"/>
          <p14:tracePt t="103051" x="3919538" y="1509713"/>
          <p14:tracePt t="103068" x="3976688" y="1457325"/>
          <p14:tracePt t="103084" x="4105275" y="1362075"/>
          <p14:tracePt t="103101" x="4224338" y="1309688"/>
          <p14:tracePt t="103117" x="4324350" y="1266825"/>
          <p14:tracePt t="103134" x="4443413" y="1247775"/>
          <p14:tracePt t="103151" x="4519613" y="1247775"/>
          <p14:tracePt t="103168" x="4581525" y="1247775"/>
          <p14:tracePt t="103184" x="4624388" y="1247775"/>
          <p14:tracePt t="103201" x="4672013" y="1247775"/>
          <p14:tracePt t="103217" x="4691063" y="1247775"/>
          <p14:tracePt t="103234" x="4710113" y="1247775"/>
          <p14:tracePt t="103251" x="4729163" y="1247775"/>
          <p14:tracePt t="103267" x="4738688" y="1247775"/>
          <p14:tracePt t="103284" x="4748213" y="1247775"/>
          <p14:tracePt t="103518" x="4786313" y="1252538"/>
          <p14:tracePt t="103523" x="4843463" y="1262063"/>
          <p14:tracePt t="103534" x="4881563" y="1276350"/>
          <p14:tracePt t="103551" x="4953000" y="1304925"/>
          <p14:tracePt t="103567" x="5019675" y="1333500"/>
          <p14:tracePt t="103584" x="5048250" y="1343025"/>
          <p14:tracePt t="103601" x="5072063" y="1352550"/>
          <p14:tracePt t="103617" x="5086350" y="1352550"/>
          <p14:tracePt t="103634" x="5110163" y="1352550"/>
          <p14:tracePt t="103651" x="5129213" y="1347788"/>
          <p14:tracePt t="103667" x="5143500" y="1333500"/>
          <p14:tracePt t="103684" x="5157788" y="1314450"/>
          <p14:tracePt t="103701" x="5176838" y="1214438"/>
          <p14:tracePt t="103717" x="5176838" y="1100138"/>
          <p14:tracePt t="103734" x="5148263" y="1023938"/>
          <p14:tracePt t="103751" x="5110163" y="966788"/>
          <p14:tracePt t="103767" x="5076825" y="942975"/>
          <p14:tracePt t="103784" x="5033963" y="928688"/>
          <p14:tracePt t="103801" x="4957763" y="947738"/>
          <p14:tracePt t="103817" x="4829175" y="1033463"/>
          <p14:tracePt t="103834" x="4743450" y="1138238"/>
          <p14:tracePt t="103851" x="4681538" y="1228725"/>
          <p14:tracePt t="103868" x="4657725" y="1323975"/>
          <p14:tracePt t="103884" x="4638675" y="1438275"/>
          <p14:tracePt t="103900" x="4643438" y="1481138"/>
          <p14:tracePt t="103917" x="4648200" y="1519238"/>
          <p14:tracePt t="103934" x="4672013" y="1552575"/>
          <p14:tracePt t="103951" x="4700588" y="1566863"/>
          <p14:tracePt t="103967" x="4733925" y="1585913"/>
          <p14:tracePt t="103984" x="4752975" y="1590675"/>
          <p14:tracePt t="104001" x="4781550" y="1595438"/>
          <p14:tracePt t="104018" x="4786313" y="1595438"/>
          <p14:tracePt t="104039" x="4791075" y="1595438"/>
          <p14:tracePt t="104244" x="4833938" y="1595438"/>
          <p14:tracePt t="104257" x="4905375" y="1576388"/>
          <p14:tracePt t="104270" x="5053013" y="1543050"/>
          <p14:tracePt t="104284" x="5176838" y="1514475"/>
          <p14:tracePt t="104302" x="5272088" y="1490663"/>
          <p14:tracePt t="104318" x="5381625" y="1462088"/>
          <p14:tracePt t="104351" x="5486400" y="1443038"/>
          <p14:tracePt t="104384" x="5553075" y="1423988"/>
          <p14:tracePt t="104401" x="5572125" y="1419225"/>
          <p14:tracePt t="104417" x="5595938" y="1409700"/>
          <p14:tracePt t="104434" x="5629275" y="1385888"/>
          <p14:tracePt t="104451" x="5653088" y="1376363"/>
          <p14:tracePt t="104467" x="5672138" y="1371600"/>
          <p14:tracePt t="104484" x="5695950" y="1362075"/>
          <p14:tracePt t="104501" x="5729288" y="1347788"/>
          <p14:tracePt t="104517" x="5743575" y="1343025"/>
          <p14:tracePt t="104534" x="5762625" y="1338263"/>
          <p14:tracePt t="104551" x="5781675" y="1328738"/>
          <p14:tracePt t="104567" x="5795963" y="1323975"/>
          <p14:tracePt t="104584" x="5805488" y="1323975"/>
          <p14:tracePt t="104601" x="5815013" y="1323975"/>
          <p14:tracePt t="104617" x="5824538" y="1323975"/>
          <p14:tracePt t="104634" x="5834063" y="1323975"/>
          <p14:tracePt t="104651" x="5838825" y="1323975"/>
          <p14:tracePt t="104684" x="5843588" y="1323975"/>
          <p14:tracePt t="105007" x="5862638" y="1323975"/>
          <p14:tracePt t="105014" x="5876925" y="1319213"/>
          <p14:tracePt t="105022" x="5905500" y="1319213"/>
          <p14:tracePt t="105034" x="5938838" y="1319213"/>
          <p14:tracePt t="105053" x="6053138" y="1319213"/>
          <p14:tracePt t="105067" x="6119813" y="1319213"/>
          <p14:tracePt t="105084" x="6181725" y="1319213"/>
          <p14:tracePt t="105101" x="6229350" y="1319213"/>
          <p14:tracePt t="105117" x="6296025" y="1319213"/>
          <p14:tracePt t="105134" x="6343650" y="1328738"/>
          <p14:tracePt t="105151" x="6372225" y="1333500"/>
          <p14:tracePt t="105167" x="6391275" y="1343025"/>
          <p14:tracePt t="105184" x="6415088" y="1343025"/>
          <p14:tracePt t="105201" x="6419850" y="1343025"/>
          <p14:tracePt t="105217" x="6429375" y="1343025"/>
          <p14:tracePt t="105234" x="6448425" y="1343025"/>
          <p14:tracePt t="105251" x="6467475" y="1343025"/>
          <p14:tracePt t="105267" x="6491288" y="1343025"/>
          <p14:tracePt t="105284" x="6510338" y="1343025"/>
          <p14:tracePt t="105301" x="6557963" y="1343025"/>
          <p14:tracePt t="105317" x="6586538" y="1343025"/>
          <p14:tracePt t="105334" x="6605588" y="1343025"/>
          <p14:tracePt t="105351" x="6634163" y="1343025"/>
          <p14:tracePt t="105367" x="6677025" y="1343025"/>
          <p14:tracePt t="105384" x="6696075" y="1343025"/>
          <p14:tracePt t="105401" x="6710363" y="1343025"/>
          <p14:tracePt t="105418" x="6719888" y="1343025"/>
          <p14:tracePt t="105434" x="6734175" y="1343025"/>
          <p14:tracePt t="105451" x="6738938" y="1343025"/>
          <p14:tracePt t="105467" x="6748463" y="1343025"/>
          <p14:tracePt t="106241" x="6691313" y="1357313"/>
          <p14:tracePt t="106248" x="6615113" y="1376363"/>
          <p14:tracePt t="106256" x="6553200" y="1390650"/>
          <p14:tracePt t="106267" x="6496050" y="1409700"/>
          <p14:tracePt t="106285" x="6300788" y="1433513"/>
          <p14:tracePt t="106301" x="6191250" y="1443038"/>
          <p14:tracePt t="106334" x="6015038" y="1433513"/>
          <p14:tracePt t="106367" x="5881688" y="1404938"/>
          <p14:tracePt t="106384" x="5848350" y="1404938"/>
          <p14:tracePt t="106403" x="5805488" y="1404938"/>
          <p14:tracePt t="106417" x="5791200" y="1404938"/>
          <p14:tracePt t="106434" x="5781675" y="1404938"/>
          <p14:tracePt t="106451" x="5776913" y="1404938"/>
          <p14:tracePt t="106467" x="5772150" y="1404938"/>
          <p14:tracePt t="106500" x="5781675" y="1400175"/>
          <p14:tracePt t="106517" x="5829300" y="1395413"/>
          <p14:tracePt t="106534" x="5986463" y="1404938"/>
          <p14:tracePt t="106550" x="6119813" y="1404938"/>
          <p14:tracePt t="106567" x="6243638" y="1414463"/>
          <p14:tracePt t="106584" x="6343650" y="1414463"/>
          <p14:tracePt t="106600" x="6500813" y="1409700"/>
          <p14:tracePt t="106617" x="6581775" y="1409700"/>
          <p14:tracePt t="106634" x="6653213" y="1404938"/>
          <p14:tracePt t="106651" x="6705600" y="1395413"/>
          <p14:tracePt t="106667" x="6753225" y="1395413"/>
          <p14:tracePt t="106684" x="6767513" y="1395413"/>
          <p14:tracePt t="106701" x="6781800" y="1395413"/>
          <p14:tracePt t="106718" x="6791325" y="1395413"/>
          <p14:tracePt t="106734" x="6796088" y="1395413"/>
          <p14:tracePt t="106751" x="6805613" y="1395413"/>
          <p14:tracePt t="106784" x="6810375" y="1395413"/>
          <p14:tracePt t="106872" x="6815138" y="1395413"/>
          <p14:tracePt t="107776" x="6696075" y="1423988"/>
          <p14:tracePt t="107783" x="6381750" y="1500188"/>
          <p14:tracePt t="107800" x="5810250" y="1600200"/>
          <p14:tracePt t="107834" x="4214813" y="1733550"/>
          <p14:tracePt t="107851" x="3738563" y="1733550"/>
          <p14:tracePt t="107868" x="3438525" y="1719263"/>
          <p14:tracePt t="107884" x="3262313" y="1700213"/>
          <p14:tracePt t="107901" x="3114675" y="1685925"/>
          <p14:tracePt t="107917" x="3081338" y="1681163"/>
          <p14:tracePt t="107934" x="3071813" y="1681163"/>
          <p14:tracePt t="108158" x="3014663" y="1671638"/>
          <p14:tracePt t="108167" x="2943225" y="1662113"/>
          <p14:tracePt t="108184" x="2786063" y="1638300"/>
          <p14:tracePt t="108201" x="2562225" y="1600200"/>
          <p14:tracePt t="108217" x="2466975" y="1595438"/>
          <p14:tracePt t="108234" x="2405063" y="1585913"/>
          <p14:tracePt t="108250" x="2362200" y="1576388"/>
          <p14:tracePt t="108267" x="2295525" y="1562100"/>
          <p14:tracePt t="108284" x="2243138" y="1547813"/>
          <p14:tracePt t="108300" x="2205038" y="1538288"/>
          <p14:tracePt t="108317" x="2162175" y="1528763"/>
          <p14:tracePt t="108334" x="2100263" y="1519238"/>
          <p14:tracePt t="108350" x="2071688" y="1514475"/>
          <p14:tracePt t="108367" x="2038350" y="1514475"/>
          <p14:tracePt t="108384" x="2000250" y="1504950"/>
          <p14:tracePt t="108400" x="1938338" y="1495425"/>
          <p14:tracePt t="108417" x="1905000" y="1485900"/>
          <p14:tracePt t="108434" x="1857375" y="1476375"/>
          <p14:tracePt t="108451" x="1824038" y="1476375"/>
          <p14:tracePt t="108467" x="1762125" y="1476375"/>
          <p14:tracePt t="108484" x="1728788" y="1471613"/>
          <p14:tracePt t="108500" x="1690688" y="1462088"/>
          <p14:tracePt t="108517" x="1643063" y="1452563"/>
          <p14:tracePt t="108534" x="1614488" y="1433513"/>
          <p14:tracePt t="108550" x="1581150" y="1423988"/>
          <p14:tracePt t="108568" x="1547813" y="1404938"/>
          <p14:tracePt t="108584" x="1509713" y="1381125"/>
          <p14:tracePt t="108600" x="1490663" y="1366838"/>
          <p14:tracePt t="108617" x="1466850" y="1352550"/>
          <p14:tracePt t="108634" x="1433513" y="1328738"/>
          <p14:tracePt t="108650" x="1414463" y="1323975"/>
          <p14:tracePt t="108667" x="1400175" y="1314450"/>
          <p14:tracePt t="108684" x="1390650" y="1309688"/>
          <p14:tracePt t="108700" x="1385888" y="1304925"/>
          <p14:tracePt t="108702" x="1381125" y="1304925"/>
          <p14:tracePt t="108731" x="1381125" y="1309688"/>
          <p14:tracePt t="108737" x="1381125" y="1319213"/>
          <p14:tracePt t="108750" x="1381125" y="1338263"/>
          <p14:tracePt t="108767" x="1414463" y="1390650"/>
          <p14:tracePt t="108784" x="1443038" y="1428750"/>
          <p14:tracePt t="108800" x="1476375" y="1462088"/>
          <p14:tracePt t="108818" x="1509713" y="1495425"/>
          <p14:tracePt t="108834" x="1533525" y="1514475"/>
          <p14:tracePt t="108850" x="1557338" y="1524000"/>
          <p14:tracePt t="108867" x="1581150" y="1524000"/>
          <p14:tracePt t="108884" x="1600200" y="1524000"/>
          <p14:tracePt t="108900" x="1633538" y="1519238"/>
          <p14:tracePt t="108917" x="1657350" y="1495425"/>
          <p14:tracePt t="108934" x="1681163" y="1447800"/>
          <p14:tracePt t="108950" x="1719263" y="1395413"/>
          <p14:tracePt t="108967" x="1733550" y="1371600"/>
          <p14:tracePt t="108984" x="1743075" y="1352550"/>
          <p14:tracePt t="109001" x="1747838" y="1343025"/>
          <p14:tracePt t="109017" x="1752600" y="1333500"/>
          <p14:tracePt t="109034" x="1752600" y="1328738"/>
          <p14:tracePt t="109067" x="1762125" y="1328738"/>
          <p14:tracePt t="109084" x="1776413" y="1328738"/>
          <p14:tracePt t="109100" x="1804988" y="1338263"/>
          <p14:tracePt t="109117" x="1838325" y="1357313"/>
          <p14:tracePt t="109134" x="1890713" y="1376363"/>
          <p14:tracePt t="109150" x="1919288" y="1385888"/>
          <p14:tracePt t="109167" x="1957388" y="1385888"/>
          <p14:tracePt t="109184" x="1985963" y="1385888"/>
          <p14:tracePt t="109200" x="2033588" y="1381125"/>
          <p14:tracePt t="109217" x="2062163" y="1366838"/>
          <p14:tracePt t="109234" x="2100263" y="1362075"/>
          <p14:tracePt t="109251" x="2162175" y="1343025"/>
          <p14:tracePt t="109267" x="2195513" y="1338263"/>
          <p14:tracePt t="109283" x="2233613" y="1333500"/>
          <p14:tracePt t="109301" x="2266950" y="1333500"/>
          <p14:tracePt t="109317" x="2338388" y="1333500"/>
          <p14:tracePt t="109334" x="2371725" y="1333500"/>
          <p14:tracePt t="109350" x="2400300" y="1333500"/>
          <p14:tracePt t="109367" x="2424113" y="1333500"/>
          <p14:tracePt t="109383" x="2443163" y="1333500"/>
          <p14:tracePt t="109400" x="2447925" y="1333500"/>
          <p14:tracePt t="109417" x="2452688" y="1333500"/>
          <p14:tracePt t="109434" x="2457450" y="1333500"/>
          <p14:tracePt t="109810" x="2447925" y="1433513"/>
          <p14:tracePt t="109818" x="2400300" y="1762125"/>
          <p14:tracePt t="109826" x="2357438" y="2090738"/>
          <p14:tracePt t="109834" x="2328863" y="2390775"/>
          <p14:tracePt t="109868" x="2100263" y="4105275"/>
          <p14:tracePt t="109901" x="1905000" y="4981575"/>
          <p14:tracePt t="109918" x="1833563" y="5176838"/>
          <p14:tracePt t="109934" x="1747838" y="5357813"/>
          <p14:tracePt t="109950" x="1719263" y="5410200"/>
          <p14:tracePt t="109967" x="1695450" y="5434013"/>
          <p14:tracePt t="109984" x="1681163" y="5457825"/>
          <p14:tracePt t="110000" x="1647825" y="5495925"/>
          <p14:tracePt t="110017" x="1624013" y="5524500"/>
          <p14:tracePt t="110034" x="1595438" y="5557838"/>
          <p14:tracePt t="110050" x="1557338" y="5610225"/>
          <p14:tracePt t="110067" x="1495425" y="5695950"/>
          <p14:tracePt t="110084" x="1457325" y="5753100"/>
          <p14:tracePt t="110100" x="1428750" y="5791200"/>
          <p14:tracePt t="110118" x="1376363" y="5853113"/>
          <p14:tracePt t="110133" x="1338263" y="5886450"/>
          <p14:tracePt t="110150" x="1295400" y="5924550"/>
          <p14:tracePt t="110167" x="1266825" y="5962650"/>
          <p14:tracePt t="110184" x="1204913" y="6029325"/>
          <p14:tracePt t="110200" x="1152525" y="6086475"/>
          <p14:tracePt t="110217" x="1119188" y="6134100"/>
          <p14:tracePt t="110234" x="1071563" y="6181725"/>
          <p14:tracePt t="110250" x="995363" y="6238875"/>
          <p14:tracePt t="110267" x="952500" y="6262688"/>
          <p14:tracePt t="110284" x="919163" y="6276975"/>
          <p14:tracePt t="110301" x="904875" y="6281738"/>
          <p14:tracePt t="110552" x="966788" y="6272213"/>
          <p14:tracePt t="110558" x="1109663" y="6253163"/>
          <p14:tracePt t="110567" x="1257300" y="6229350"/>
          <p14:tracePt t="110584" x="1566863" y="6210300"/>
          <p14:tracePt t="110600" x="1914525" y="6215063"/>
          <p14:tracePt t="110617" x="2390775" y="6248400"/>
          <p14:tracePt t="110634" x="2724150" y="6272213"/>
          <p14:tracePt t="110651" x="2952750" y="6267450"/>
          <p14:tracePt t="110667" x="3200400" y="6238875"/>
          <p14:tracePt t="110684" x="3481388" y="6200775"/>
          <p14:tracePt t="110700" x="3648075" y="6176963"/>
          <p14:tracePt t="110717" x="3810000" y="6138863"/>
          <p14:tracePt t="110734" x="3924300" y="6115050"/>
          <p14:tracePt t="110750" x="4005263" y="6086475"/>
          <p14:tracePt t="110767" x="4038600" y="6081713"/>
          <p14:tracePt t="110784" x="4052888" y="6076950"/>
          <p14:tracePt t="110800" x="4062413" y="6076950"/>
          <p14:tracePt t="110839" x="4043363" y="6076950"/>
          <p14:tracePt t="110850" x="3981450" y="6086475"/>
          <p14:tracePt t="110867" x="3552825" y="6186488"/>
          <p14:tracePt t="110884" x="3009900" y="6329363"/>
          <p14:tracePt t="110901" x="2409825" y="6457950"/>
          <p14:tracePt t="110918" x="1728788" y="6591300"/>
          <p14:tracePt t="111095" x="2138363" y="6648450"/>
          <p14:tracePt t="111102" x="2262188" y="6657975"/>
          <p14:tracePt t="111117" x="2495550" y="6667500"/>
          <p14:tracePt t="111133" x="2695575" y="6686550"/>
          <p14:tracePt t="111150" x="2886075" y="6705600"/>
          <p14:tracePt t="111167" x="3062288" y="6724650"/>
          <p14:tracePt t="111184" x="3248025" y="6748463"/>
          <p14:tracePt t="111200" x="3319463" y="6757988"/>
          <p14:tracePt t="111217" x="3348038" y="6757988"/>
          <p14:tracePt t="111234" x="3367088" y="6757988"/>
          <p14:tracePt t="111250" x="3371850" y="6757988"/>
          <p14:tracePt t="111286" x="3362325" y="6748463"/>
          <p14:tracePt t="111302" x="3228975" y="6572250"/>
          <p14:tracePt t="111317" x="2971800" y="6224588"/>
          <p14:tracePt t="111334" x="2576513" y="5434013"/>
          <p14:tracePt t="111351" x="2076450" y="4171950"/>
          <p14:tracePt t="111368" x="1819275" y="3400425"/>
          <p14:tracePt t="111384" x="1662113" y="2728913"/>
          <p14:tracePt t="111401" x="1619250" y="2505075"/>
          <p14:tracePt t="111418" x="1581150" y="2176463"/>
          <p14:tracePt t="111434" x="1581150" y="2105025"/>
          <p14:tracePt t="111450" x="1581150" y="2071688"/>
          <p14:tracePt t="111467" x="1581150" y="2052638"/>
          <p14:tracePt t="111484" x="1595438" y="2038350"/>
          <p14:tracePt t="111697" x="1609725" y="1976438"/>
          <p14:tracePt t="111704" x="1628775" y="1909763"/>
          <p14:tracePt t="111717" x="1643063" y="1862138"/>
          <p14:tracePt t="111734" x="1690688" y="1738313"/>
          <p14:tracePt t="111750" x="1704975" y="1676400"/>
          <p14:tracePt t="111767" x="1709738" y="1624013"/>
          <p14:tracePt t="111783" x="1709738" y="1581150"/>
          <p14:tracePt t="111800" x="1685925" y="1538288"/>
          <p14:tracePt t="111817" x="1609725" y="1495425"/>
          <p14:tracePt t="111834" x="1490663" y="1462088"/>
          <p14:tracePt t="111850" x="1400175" y="1443038"/>
          <p14:tracePt t="111867" x="1281113" y="1428750"/>
          <p14:tracePt t="111884" x="1228725" y="1414463"/>
          <p14:tracePt t="111900" x="1195388" y="1409700"/>
          <p14:tracePt t="111917" x="1152525" y="1400175"/>
          <p14:tracePt t="111933" x="1138238" y="1395413"/>
          <p14:tracePt t="111950" x="1123950" y="1381125"/>
          <p14:tracePt t="111967" x="1119188" y="1381125"/>
          <p14:tracePt t="111983" x="1114425" y="1376363"/>
          <p14:tracePt t="112000" x="1114425" y="1371600"/>
          <p14:tracePt t="112017" x="1119188" y="1362075"/>
          <p14:tracePt t="112033" x="1147763" y="1357313"/>
          <p14:tracePt t="112050" x="1285875" y="1343025"/>
          <p14:tracePt t="112067" x="1443038" y="1333500"/>
          <p14:tracePt t="112084" x="1576388" y="1333500"/>
          <p14:tracePt t="112100" x="1766888" y="1319213"/>
          <p14:tracePt t="112117" x="1924050" y="1319213"/>
          <p14:tracePt t="112134" x="2038350" y="1300163"/>
          <p14:tracePt t="112150" x="2128838" y="1300163"/>
          <p14:tracePt t="112167" x="2262188" y="1300163"/>
          <p14:tracePt t="112183" x="2362200" y="1300163"/>
          <p14:tracePt t="112200" x="2457450" y="1304925"/>
          <p14:tracePt t="112217" x="2524125" y="1304925"/>
          <p14:tracePt t="112233" x="2609850" y="1304925"/>
          <p14:tracePt t="112250" x="2667000" y="1300163"/>
          <p14:tracePt t="112267" x="2728913" y="1300163"/>
          <p14:tracePt t="112284" x="2776538" y="1295400"/>
          <p14:tracePt t="112300" x="2843213" y="1290638"/>
          <p14:tracePt t="112317" x="2881313" y="1290638"/>
          <p14:tracePt t="112333" x="2924175" y="1290638"/>
          <p14:tracePt t="112350" x="2971800" y="1290638"/>
          <p14:tracePt t="112367" x="3000375" y="1290638"/>
          <p14:tracePt t="112384" x="3033713" y="1290638"/>
          <p14:tracePt t="112400" x="3057525" y="1290638"/>
          <p14:tracePt t="112417" x="3081338" y="1290638"/>
          <p14:tracePt t="112433" x="3086100" y="1290638"/>
          <p14:tracePt t="112450" x="3090863" y="1290638"/>
          <p14:tracePt t="112652" x="3162300" y="1276350"/>
          <p14:tracePt t="112659" x="3228975" y="1247775"/>
          <p14:tracePt t="112667" x="3300413" y="1228725"/>
          <p14:tracePt t="112683" x="3438525" y="1195388"/>
          <p14:tracePt t="112700" x="3552825" y="1181100"/>
          <p14:tracePt t="112717" x="3667125" y="1171575"/>
          <p14:tracePt t="112733" x="3719513" y="1171575"/>
          <p14:tracePt t="112750" x="3752850" y="1171575"/>
          <p14:tracePt t="112767" x="3776663" y="1171575"/>
          <p14:tracePt t="112783" x="3810000" y="1171575"/>
          <p14:tracePt t="112800" x="3829050" y="1171575"/>
          <p14:tracePt t="112817" x="3852863" y="1171575"/>
          <p14:tracePt t="112833" x="3871913" y="1171575"/>
          <p14:tracePt t="112850" x="3905250" y="1171575"/>
          <p14:tracePt t="112867" x="3914775" y="1171575"/>
          <p14:tracePt t="112883" x="3919538" y="1171575"/>
          <p14:tracePt t="112900" x="3924300" y="1171575"/>
          <p14:tracePt t="112917" x="3929063" y="1171575"/>
          <p14:tracePt t="112938" x="3933825" y="1171575"/>
          <p14:tracePt t="113945" x="3924300" y="1195388"/>
          <p14:tracePt t="113951" x="3910013" y="1257300"/>
          <p14:tracePt t="113967" x="3848100" y="1366838"/>
          <p14:tracePt t="113983" x="3790950" y="1452563"/>
          <p14:tracePt t="114000" x="3729038" y="1543050"/>
          <p14:tracePt t="114018" x="3614738" y="1714500"/>
          <p14:tracePt t="114033" x="3557588" y="1814513"/>
          <p14:tracePt t="114067" x="3500438" y="1895475"/>
          <p14:tracePt t="114100" x="3462338" y="1938338"/>
          <p14:tracePt t="114117" x="3438525" y="1957388"/>
          <p14:tracePt t="114133" x="3414713" y="1971675"/>
          <p14:tracePt t="114150" x="3371850" y="1995488"/>
          <p14:tracePt t="114167" x="3343275" y="2009775"/>
          <p14:tracePt t="114183" x="3319463" y="2028825"/>
          <p14:tracePt t="114200" x="3295650" y="2038350"/>
          <p14:tracePt t="114202" x="3290888" y="2043113"/>
          <p14:tracePt t="114217" x="3271838" y="2047875"/>
          <p14:tracePt t="114233" x="3252788" y="2052638"/>
          <p14:tracePt t="114250" x="3233738" y="2052638"/>
          <p14:tracePt t="114267" x="3200400" y="2052638"/>
          <p14:tracePt t="114283" x="3181350" y="2052638"/>
          <p14:tracePt t="114300" x="3143250" y="2052638"/>
          <p14:tracePt t="114317" x="3100388" y="2047875"/>
          <p14:tracePt t="114333" x="3038475" y="2033588"/>
          <p14:tracePt t="114350" x="3005138" y="2028825"/>
          <p14:tracePt t="114367" x="2976563" y="2024063"/>
          <p14:tracePt t="114384" x="2943225" y="2014538"/>
          <p14:tracePt t="114400" x="2928938" y="2014538"/>
          <p14:tracePt t="114417" x="2909888" y="2014538"/>
          <p14:tracePt t="114433" x="2900363" y="2014538"/>
          <p14:tracePt t="114450" x="2890838" y="2014538"/>
          <p14:tracePt t="114467" x="2886075" y="2014538"/>
          <p14:tracePt t="114483" x="2881313" y="2014538"/>
          <p14:tracePt t="114980" x="2843213" y="1995488"/>
          <p14:tracePt t="114989" x="2795588" y="1962150"/>
          <p14:tracePt t="115000" x="2733675" y="1919288"/>
          <p14:tracePt t="115017" x="2547938" y="1752600"/>
          <p14:tracePt t="115033" x="2424113" y="1643063"/>
          <p14:tracePt t="115050" x="2324100" y="1576388"/>
          <p14:tracePt t="115083" x="2185988" y="1476375"/>
          <p14:tracePt t="115117" x="2162175" y="1457325"/>
          <p14:tracePt t="115133" x="2157413" y="1457325"/>
          <p14:tracePt t="115166" x="2190750" y="1466850"/>
          <p14:tracePt t="115183" x="2309813" y="1500188"/>
          <p14:tracePt t="115200" x="2490788" y="1609725"/>
          <p14:tracePt t="115216" x="2581275" y="1685925"/>
          <p14:tracePt t="115233" x="2662238" y="1757363"/>
          <p14:tracePt t="115250" x="2771775" y="1828800"/>
          <p14:tracePt t="115267" x="2809875" y="1847850"/>
          <p14:tracePt t="115283" x="2843213" y="1857375"/>
          <p14:tracePt t="115300" x="2867025" y="1871663"/>
          <p14:tracePt t="115317" x="2900363" y="1881188"/>
          <p14:tracePt t="115333" x="2928938" y="1885950"/>
          <p14:tracePt t="115350" x="2957513" y="1895475"/>
          <p14:tracePt t="115367" x="3000375" y="1905000"/>
          <p14:tracePt t="115383" x="3062288" y="1919288"/>
          <p14:tracePt t="115400" x="3090863" y="1924050"/>
          <p14:tracePt t="115417" x="3109913" y="1928813"/>
          <p14:tracePt t="115433" x="3119438" y="1928813"/>
          <p14:tracePt t="115450" x="3128963" y="1928813"/>
          <p14:tracePt t="115467" x="3133725" y="1928813"/>
          <p14:tracePt t="115743" x="3152775" y="1928813"/>
          <p14:tracePt t="115751" x="3190875" y="1928813"/>
          <p14:tracePt t="115766" x="3257550" y="1928813"/>
          <p14:tracePt t="115783" x="3338513" y="1928813"/>
          <p14:tracePt t="115800" x="3409950" y="1938338"/>
          <p14:tracePt t="115816" x="3529013" y="1952625"/>
          <p14:tracePt t="115833" x="3600450" y="1962150"/>
          <p14:tracePt t="115850" x="3657600" y="1962150"/>
          <p14:tracePt t="115866" x="3705225" y="1962150"/>
          <p14:tracePt t="115883" x="3790950" y="1957388"/>
          <p14:tracePt t="115900" x="3862388" y="1952625"/>
          <p14:tracePt t="115916" x="3919538" y="1947863"/>
          <p14:tracePt t="115934" x="3990975" y="1938338"/>
          <p14:tracePt t="115950" x="4033838" y="1938338"/>
          <p14:tracePt t="115966" x="4062413" y="1938338"/>
          <p14:tracePt t="115983" x="4095750" y="1938338"/>
          <p14:tracePt t="116000" x="4129088" y="1938338"/>
          <p14:tracePt t="116017" x="4138613" y="1938338"/>
          <p14:tracePt t="116033" x="4148138" y="1938338"/>
          <p14:tracePt t="116050" x="4157663" y="1938338"/>
          <p14:tracePt t="116066" x="4167188" y="1938338"/>
          <p14:tracePt t="116311" x="4191000" y="1943100"/>
          <p14:tracePt t="116319" x="4210050" y="1952625"/>
          <p14:tracePt t="116333" x="4252913" y="1966913"/>
          <p14:tracePt t="116367" x="4324350" y="2000250"/>
          <p14:tracePt t="116400" x="4343400" y="2014538"/>
          <p14:tracePt t="116416" x="4352925" y="2019300"/>
          <p14:tracePt t="116433" x="4362450" y="2019300"/>
          <p14:tracePt t="116676" x="4357688" y="2019300"/>
          <p14:tracePt t="116684" x="4343400" y="2019300"/>
          <p14:tracePt t="116700" x="4310063" y="2014538"/>
          <p14:tracePt t="116716" x="4257675" y="2014538"/>
          <p14:tracePt t="116733" x="4171950" y="2014538"/>
          <p14:tracePt t="116750" x="4000500" y="2024063"/>
          <p14:tracePt t="116767" x="3919538" y="2024063"/>
          <p14:tracePt t="116783" x="3829050" y="2043113"/>
          <p14:tracePt t="116800" x="3686175" y="2057400"/>
          <p14:tracePt t="116816" x="3609975" y="2057400"/>
          <p14:tracePt t="116833" x="3548063" y="2057400"/>
          <p14:tracePt t="116850" x="3500438" y="2057400"/>
          <p14:tracePt t="116866" x="3452813" y="2047875"/>
          <p14:tracePt t="116883" x="3429000" y="2047875"/>
          <p14:tracePt t="116900" x="3409950" y="2047875"/>
          <p14:tracePt t="116916" x="3400425" y="2047875"/>
          <p14:tracePt t="116933" x="3381375" y="2047875"/>
          <p14:tracePt t="116950" x="3376613" y="2047875"/>
          <p14:tracePt t="116966" x="3371850" y="2047875"/>
          <p14:tracePt t="117014" x="3371850" y="2043113"/>
          <p14:tracePt t="117021" x="3381375" y="2038350"/>
          <p14:tracePt t="117033" x="3400425" y="2038350"/>
          <p14:tracePt t="117050" x="3524250" y="2033588"/>
          <p14:tracePt t="117066" x="3638550" y="2024063"/>
          <p14:tracePt t="117083" x="3738563" y="2024063"/>
          <p14:tracePt t="117100" x="3843338" y="2009775"/>
          <p14:tracePt t="117116" x="4033838" y="1990725"/>
          <p14:tracePt t="117133" x="4148138" y="1976438"/>
          <p14:tracePt t="117150" x="4219575" y="1957388"/>
          <p14:tracePt t="117167" x="4281488" y="1947863"/>
          <p14:tracePt t="117183" x="4352925" y="1919288"/>
          <p14:tracePt t="117200" x="4391025" y="1909763"/>
          <p14:tracePt t="117217" x="4419600" y="1895475"/>
          <p14:tracePt t="117219" x="4429125" y="1895475"/>
          <p14:tracePt t="117233" x="4443413" y="1890713"/>
          <p14:tracePt t="117250" x="4462463" y="1890713"/>
          <p14:tracePt t="117266" x="4467225" y="1890713"/>
          <p14:tracePt t="117283" x="4476750" y="1890713"/>
          <p14:tracePt t="117300" x="4486275" y="1890713"/>
          <p14:tracePt t="117572" x="4505325" y="1890713"/>
          <p14:tracePt t="117580" x="4533900" y="1900238"/>
          <p14:tracePt t="117589" x="4552950" y="1909763"/>
          <p14:tracePt t="117600" x="4586288" y="1928813"/>
          <p14:tracePt t="117616" x="4624388" y="1952625"/>
          <p14:tracePt t="117633" x="4657725" y="1985963"/>
          <p14:tracePt t="117650" x="4700588" y="2019300"/>
          <p14:tracePt t="117667" x="4752975" y="2047875"/>
          <p14:tracePt t="117683" x="4776788" y="2066925"/>
          <p14:tracePt t="117700" x="4791075" y="2071688"/>
          <p14:tracePt t="117716" x="4800600" y="2076450"/>
          <p14:tracePt t="117733" x="4810125" y="2085975"/>
          <p14:tracePt t="117750" x="4824413" y="2095500"/>
          <p14:tracePt t="117766" x="4838700" y="2100263"/>
          <p14:tracePt t="117783" x="4852988" y="2105025"/>
          <p14:tracePt t="117800" x="4872038" y="2114550"/>
          <p14:tracePt t="117816" x="4881563" y="2124075"/>
          <p14:tracePt t="117833" x="4886325" y="2124075"/>
          <p14:tracePt t="117850" x="4895850" y="2124075"/>
          <p14:tracePt t="117888" x="4891088" y="2128838"/>
          <p14:tracePt t="117900" x="4872038" y="2138363"/>
          <p14:tracePt t="117916" x="4748213" y="2152650"/>
          <p14:tracePt t="117933" x="4633913" y="2152650"/>
          <p14:tracePt t="117950" x="4524375" y="2152650"/>
          <p14:tracePt t="117966" x="4386263" y="2138363"/>
          <p14:tracePt t="117983" x="4257675" y="2114550"/>
          <p14:tracePt t="118000" x="4214813" y="2095500"/>
          <p14:tracePt t="118016" x="4195763" y="2081213"/>
          <p14:tracePt t="118034" x="4176713" y="2000250"/>
          <p14:tracePt t="118050" x="4176713" y="1943100"/>
          <p14:tracePt t="118066" x="4205288" y="1885950"/>
          <p14:tracePt t="118083" x="4243388" y="1847850"/>
          <p14:tracePt t="118100" x="4338638" y="1795463"/>
          <p14:tracePt t="118116" x="4395788" y="1771650"/>
          <p14:tracePt t="118133" x="4457700" y="1757363"/>
          <p14:tracePt t="118150" x="4514850" y="1757363"/>
          <p14:tracePt t="118166" x="4600575" y="1762125"/>
          <p14:tracePt t="118183" x="4643438" y="1776413"/>
          <p14:tracePt t="118200" x="4667250" y="1795463"/>
          <p14:tracePt t="118217" x="4686300" y="1809750"/>
          <p14:tracePt t="118233" x="4700588" y="1833563"/>
          <p14:tracePt t="118250" x="4710113" y="1843088"/>
          <p14:tracePt t="118266" x="4710113" y="1871663"/>
          <p14:tracePt t="118284" x="4710113" y="1924050"/>
          <p14:tracePt t="118300" x="4700588" y="1962150"/>
          <p14:tracePt t="118316" x="4695825" y="1976438"/>
          <p14:tracePt t="118333" x="4691063" y="1990725"/>
          <p14:tracePt t="118350" x="4691063" y="2005013"/>
          <p14:tracePt t="118366" x="4691063" y="2009775"/>
          <p14:tracePt t="118383" x="4691063" y="2014538"/>
          <p14:tracePt t="118622" x="4691063" y="2043113"/>
          <p14:tracePt t="118632" x="4691063" y="2081213"/>
          <p14:tracePt t="118641" x="4686300" y="2105025"/>
          <p14:tracePt t="118649" x="4686300" y="2147888"/>
          <p14:tracePt t="118666" x="4672013" y="2209800"/>
          <p14:tracePt t="118683" x="4662488" y="2233613"/>
          <p14:tracePt t="118700" x="4657725" y="2247900"/>
          <p14:tracePt t="118702" x="4657725" y="2252663"/>
          <p14:tracePt t="118733" x="4657725" y="2262188"/>
          <p14:tracePt t="118750" x="4657725" y="2266950"/>
          <p14:tracePt t="118766" x="4657725" y="2271713"/>
          <p14:tracePt t="118783" x="4652963" y="2281238"/>
          <p14:tracePt t="118800" x="4643438" y="2286000"/>
          <p14:tracePt t="118816" x="4633913" y="2305050"/>
          <p14:tracePt t="118833" x="4610100" y="2328863"/>
          <p14:tracePt t="118850" x="4548188" y="2381250"/>
          <p14:tracePt t="118866" x="4491038" y="2424113"/>
          <p14:tracePt t="118883" x="4414838" y="2476500"/>
          <p14:tracePt t="118901" x="4314825" y="2519363"/>
          <p14:tracePt t="118916" x="4200525" y="2533650"/>
          <p14:tracePt t="118933" x="4138613" y="2524125"/>
          <p14:tracePt t="118950" x="4081463" y="2495550"/>
          <p14:tracePt t="118966" x="4048125" y="2457450"/>
          <p14:tracePt t="118983" x="3990975" y="2333625"/>
          <p14:tracePt t="119000" x="3962400" y="2152650"/>
          <p14:tracePt t="119016" x="3967163" y="2028825"/>
          <p14:tracePt t="119033" x="4000500" y="1924050"/>
          <p14:tracePt t="119050" x="4033838" y="1885950"/>
          <p14:tracePt t="119066" x="4100513" y="1852613"/>
          <p14:tracePt t="119083" x="4219575" y="1819275"/>
          <p14:tracePt t="119100" x="4271963" y="1819275"/>
          <p14:tracePt t="119116" x="4324350" y="1828800"/>
          <p14:tracePt t="119133" x="4367213" y="1843088"/>
          <p14:tracePt t="119150" x="4424363" y="1890713"/>
          <p14:tracePt t="119166" x="4457700" y="1928813"/>
          <p14:tracePt t="119183" x="4486275" y="1985963"/>
          <p14:tracePt t="119200" x="4495800" y="2038350"/>
          <p14:tracePt t="119202" x="4495800" y="2062163"/>
          <p14:tracePt t="119216" x="4495800" y="2100263"/>
          <p14:tracePt t="119233" x="4495800" y="2133600"/>
          <p14:tracePt t="119250" x="4486275" y="2157413"/>
          <p14:tracePt t="119267" x="4471988" y="2181225"/>
          <p14:tracePt t="119283" x="4462463" y="2205038"/>
          <p14:tracePt t="119300" x="4457700" y="2214563"/>
          <p14:tracePt t="119316" x="4452938" y="2219325"/>
          <p14:tracePt t="119539" x="4471988" y="2233613"/>
          <p14:tracePt t="119547" x="4491038" y="2252663"/>
          <p14:tracePt t="119554" x="4510088" y="2271713"/>
          <p14:tracePt t="119566" x="4538663" y="2286000"/>
          <p14:tracePt t="119583" x="4586288" y="2328863"/>
          <p14:tracePt t="119599" x="4619625" y="2357438"/>
          <p14:tracePt t="119616" x="4643438" y="2390775"/>
          <p14:tracePt t="119633" x="4662488" y="2419350"/>
          <p14:tracePt t="119650" x="4667250" y="2481263"/>
          <p14:tracePt t="119666" x="4657725" y="2533650"/>
          <p14:tracePt t="119683" x="4619625" y="2600325"/>
          <p14:tracePt t="119699" x="4572000" y="2647950"/>
          <p14:tracePt t="119701" x="4519613" y="2681288"/>
          <p14:tracePt t="119716" x="4391025" y="2743200"/>
          <p14:tracePt t="119733" x="4262438" y="2767013"/>
          <p14:tracePt t="119750" x="4171950" y="2776538"/>
          <p14:tracePt t="119766" x="4029075" y="2743200"/>
          <p14:tracePt t="119783" x="3981450" y="2700338"/>
          <p14:tracePt t="119800" x="3933825" y="2624138"/>
          <p14:tracePt t="119816" x="3919538" y="2552700"/>
          <p14:tracePt t="119833" x="3938588" y="2366963"/>
          <p14:tracePt t="119854" x="4010025" y="2219325"/>
          <p14:tracePt t="119866" x="4024313" y="2195513"/>
          <p14:tracePt t="119883" x="4052888" y="2157413"/>
          <p14:tracePt t="119899" x="4114800" y="2133600"/>
          <p14:tracePt t="119916" x="4148138" y="2124075"/>
          <p14:tracePt t="119933" x="4191000" y="2128838"/>
          <p14:tracePt t="119950" x="4224338" y="2138363"/>
          <p14:tracePt t="119966" x="4257675" y="2147888"/>
          <p14:tracePt t="119983" x="4267200" y="2157413"/>
          <p14:tracePt t="120000" x="4271963" y="2162175"/>
          <p14:tracePt t="120016" x="4281488" y="2166938"/>
          <p14:tracePt t="120033" x="4286250" y="2166938"/>
          <p14:tracePt t="120142" x="4291013" y="2166938"/>
          <p14:tracePt t="120149" x="4295775" y="2171700"/>
          <p14:tracePt t="120156" x="4295775" y="2176463"/>
          <p14:tracePt t="120167" x="4305300" y="2185988"/>
          <p14:tracePt t="120186" x="4352925" y="2228850"/>
          <p14:tracePt t="120200" x="4410075" y="2262188"/>
          <p14:tracePt t="120216" x="4471988" y="2314575"/>
          <p14:tracePt t="120233" x="4524375" y="2347913"/>
          <p14:tracePt t="120250" x="4562475" y="2381250"/>
          <p14:tracePt t="120267" x="4633913" y="2457450"/>
          <p14:tracePt t="120283" x="4672013" y="2524125"/>
          <p14:tracePt t="120300" x="4705350" y="2581275"/>
          <p14:tracePt t="120316" x="4733925" y="2633663"/>
          <p14:tracePt t="120333" x="4757738" y="2690813"/>
          <p14:tracePt t="120350" x="4772025" y="2719388"/>
          <p14:tracePt t="120366" x="4781550" y="2752725"/>
          <p14:tracePt t="120383" x="4786313" y="2795588"/>
          <p14:tracePt t="120400" x="4786313" y="2833688"/>
          <p14:tracePt t="120416" x="4786313" y="2867025"/>
          <p14:tracePt t="120433" x="4767263" y="2928938"/>
          <p14:tracePt t="120450" x="4714875" y="3014663"/>
          <p14:tracePt t="120466" x="4667250" y="3067050"/>
          <p14:tracePt t="120483" x="4610100" y="3109913"/>
          <p14:tracePt t="120499" x="4562475" y="3133725"/>
          <p14:tracePt t="120516" x="4500563" y="3157538"/>
          <p14:tracePt t="120533" x="4462463" y="3157538"/>
          <p14:tracePt t="120549" x="4433888" y="3152775"/>
          <p14:tracePt t="120567" x="4362450" y="3005138"/>
          <p14:tracePt t="120583" x="4348163" y="2890838"/>
          <p14:tracePt t="120600" x="4348163" y="2819400"/>
          <p14:tracePt t="120616" x="4367213" y="2776538"/>
          <p14:tracePt t="120633" x="4391025" y="2738438"/>
          <p14:tracePt t="120649" x="4414838" y="2724150"/>
          <p14:tracePt t="120666" x="4443413" y="2714625"/>
          <p14:tracePt t="120683" x="4486275" y="2714625"/>
          <p14:tracePt t="120699" x="4529138" y="2724150"/>
          <p14:tracePt t="120716" x="4543425" y="2738438"/>
          <p14:tracePt t="120733" x="4562475" y="2762250"/>
          <p14:tracePt t="120749" x="4576763" y="2814638"/>
          <p14:tracePt t="120766" x="4572000" y="2890838"/>
          <p14:tracePt t="120783" x="4567238" y="2919413"/>
          <p14:tracePt t="120799" x="4562475" y="2933700"/>
          <p14:tracePt t="120816" x="4562475" y="2943225"/>
          <p14:tracePt t="120833" x="4562475" y="2952750"/>
          <p14:tracePt t="121082" x="4562475" y="2957513"/>
          <p14:tracePt t="121354" x="4543425" y="2914650"/>
          <p14:tracePt t="121361" x="4514850" y="2847975"/>
          <p14:tracePt t="121369" x="4500563" y="2795588"/>
          <p14:tracePt t="121383" x="4467225" y="2700338"/>
          <p14:tracePt t="121399" x="4438650" y="2638425"/>
          <p14:tracePt t="121416" x="4424363" y="2586038"/>
          <p14:tracePt t="121449" x="4391025" y="2471738"/>
          <p14:tracePt t="121483" x="4381500" y="2424113"/>
          <p14:tracePt t="121500" x="4381500" y="2405063"/>
          <p14:tracePt t="121516" x="4381500" y="2400300"/>
          <p14:tracePt t="121567" x="4381500" y="2405063"/>
          <p14:tracePt t="121574" x="4381500" y="2424113"/>
          <p14:tracePt t="121583" x="4381500" y="2438400"/>
          <p14:tracePt t="121599" x="4405313" y="2524125"/>
          <p14:tracePt t="121616" x="4424363" y="2681288"/>
          <p14:tracePt t="121633" x="4429125" y="2847975"/>
          <p14:tracePt t="121649" x="4429125" y="2928938"/>
          <p14:tracePt t="121666" x="4429125" y="3043238"/>
          <p14:tracePt t="121683" x="4429125" y="3119438"/>
          <p14:tracePt t="121699" x="4429125" y="3167063"/>
          <p14:tracePt t="121716" x="4429125" y="3176588"/>
          <p14:tracePt t="121733" x="4429125" y="3186113"/>
          <p14:tracePt t="121749" x="4429125" y="3190875"/>
          <p14:tracePt t="122142" x="4429125" y="3276600"/>
          <p14:tracePt t="122148" x="4429125" y="3476625"/>
          <p14:tracePt t="122156" x="4429125" y="3681413"/>
          <p14:tracePt t="122183" x="4352925" y="4467225"/>
          <p14:tracePt t="122216" x="4043363" y="5176838"/>
          <p14:tracePt t="122234" x="3833813" y="5443538"/>
          <p14:tracePt t="122250" x="3624263" y="5638800"/>
          <p14:tracePt t="122266" x="3343275" y="5853113"/>
          <p14:tracePt t="122283" x="3157538" y="5962650"/>
          <p14:tracePt t="122300" x="2833688" y="6076950"/>
          <p14:tracePt t="122316" x="2671763" y="6115050"/>
          <p14:tracePt t="122333" x="2538413" y="6129338"/>
          <p14:tracePt t="122349" x="2414588" y="6148388"/>
          <p14:tracePt t="122366" x="2243138" y="6157913"/>
          <p14:tracePt t="122383" x="2162175" y="6157913"/>
          <p14:tracePt t="122399" x="2090738" y="6162675"/>
          <p14:tracePt t="122416" x="2019300" y="6176963"/>
          <p14:tracePt t="122432" x="1909763" y="6205538"/>
          <p14:tracePt t="122449" x="1847850" y="6219825"/>
          <p14:tracePt t="122466" x="1790700" y="6219825"/>
          <p14:tracePt t="122483" x="1743075" y="6200775"/>
          <p14:tracePt t="122499" x="1671638" y="6115050"/>
          <p14:tracePt t="122516" x="1624013" y="6015038"/>
          <p14:tracePt t="122532" x="1576388" y="5938838"/>
          <p14:tracePt t="122550" x="1552575" y="5900738"/>
          <p14:tracePt t="122566" x="1524000" y="5872163"/>
          <p14:tracePt t="122583" x="1509713" y="5857875"/>
          <p14:tracePt t="122599" x="1504950" y="5853113"/>
          <p14:tracePt t="122616" x="1495425" y="5843588"/>
          <p14:tracePt t="122632" x="1490663" y="5843588"/>
          <p14:tracePt t="122649" x="1485900" y="5843588"/>
          <p14:tracePt t="122666" x="1481138" y="5886450"/>
          <p14:tracePt t="122682" x="1490663" y="5995988"/>
          <p14:tracePt t="122699" x="1509713" y="6048375"/>
          <p14:tracePt t="122716" x="1533525" y="6143625"/>
          <p14:tracePt t="122733" x="1576388" y="6257925"/>
          <p14:tracePt t="122749" x="1643063" y="6438900"/>
          <p14:tracePt t="122766" x="1695450" y="6505575"/>
          <p14:tracePt t="122783" x="1752600" y="6586538"/>
          <p14:tracePt t="122918" x="1895475" y="6734175"/>
          <p14:tracePt t="122933" x="1914525" y="6667500"/>
          <p14:tracePt t="122949" x="1943100" y="6491288"/>
          <p14:tracePt t="122966" x="1976438" y="6296025"/>
          <p14:tracePt t="122983" x="2028825" y="6110288"/>
          <p14:tracePt t="122999" x="2081213" y="5991225"/>
          <p14:tracePt t="123016" x="2119313" y="5915025"/>
          <p14:tracePt t="123033" x="2147888" y="5876925"/>
          <p14:tracePt t="123049" x="2228850" y="5857875"/>
          <p14:tracePt t="123066" x="2324100" y="5895975"/>
          <p14:tracePt t="123083" x="2433638" y="5953125"/>
          <p14:tracePt t="123099" x="2552700" y="6015038"/>
          <p14:tracePt t="123116" x="2757488" y="6138863"/>
          <p14:tracePt t="123133" x="2871788" y="6215063"/>
          <p14:tracePt t="123149" x="2952750" y="6286500"/>
          <p14:tracePt t="123166" x="3028950" y="6353175"/>
          <p14:tracePt t="123183" x="3119438" y="6419850"/>
          <p14:tracePt t="123199" x="3171825" y="6453188"/>
          <p14:tracePt t="123216" x="3228975" y="6472238"/>
          <p14:tracePt t="123218" x="3238500" y="6477000"/>
          <p14:tracePt t="123233" x="3276600" y="6491288"/>
          <p14:tracePt t="123249" x="3305175" y="6491288"/>
          <p14:tracePt t="123266" x="3324225" y="6491288"/>
          <p14:tracePt t="123283" x="3357563" y="6457950"/>
          <p14:tracePt t="123299" x="3433763" y="6276975"/>
          <p14:tracePt t="123316" x="3467100" y="6162675"/>
          <p14:tracePt t="123333" x="3500438" y="6000750"/>
          <p14:tracePt t="123349" x="3538538" y="5862638"/>
          <p14:tracePt t="123366" x="3571875" y="5753100"/>
          <p14:tracePt t="123382" x="3586163" y="5724525"/>
          <p14:tracePt t="123399" x="3609975" y="5700713"/>
          <p14:tracePt t="123416" x="3648075" y="5681663"/>
          <p14:tracePt t="123433" x="3752850" y="5691188"/>
          <p14:tracePt t="123449" x="3852863" y="5757863"/>
          <p14:tracePt t="123466" x="3976688" y="5862638"/>
          <p14:tracePt t="123482" x="4162425" y="6005513"/>
          <p14:tracePt t="123499" x="4262438" y="6081713"/>
          <p14:tracePt t="123516" x="4319588" y="6124575"/>
          <p14:tracePt t="123532" x="4367213" y="6157913"/>
          <p14:tracePt t="123549" x="4414838" y="6181725"/>
          <p14:tracePt t="123566" x="4438650" y="6191250"/>
          <p14:tracePt t="123582" x="4462463" y="6205538"/>
          <p14:tracePt t="123600" x="4495800" y="6205538"/>
          <p14:tracePt t="123616" x="4510088" y="6200775"/>
          <p14:tracePt t="123632" x="4524375" y="6186488"/>
          <p14:tracePt t="123649" x="4538663" y="6172200"/>
          <p14:tracePt t="123666" x="4576763" y="6124575"/>
          <p14:tracePt t="123683" x="4591050" y="6086475"/>
          <p14:tracePt t="123699" x="4605338" y="6057900"/>
          <p14:tracePt t="123716" x="4614863" y="6034088"/>
          <p14:tracePt t="123733" x="4629150" y="6015038"/>
          <p14:tracePt t="123749" x="4643438" y="6010275"/>
          <p14:tracePt t="123766" x="4657725" y="6010275"/>
          <p14:tracePt t="123784" x="4681538" y="6010275"/>
          <p14:tracePt t="123799" x="4714875" y="6024563"/>
          <p14:tracePt t="123816" x="4738688" y="6043613"/>
          <p14:tracePt t="123833" x="4752975" y="6053138"/>
          <p14:tracePt t="123849" x="4772025" y="6076950"/>
          <p14:tracePt t="123866" x="4776788" y="6086475"/>
          <p14:tracePt t="123882" x="4781550" y="6096000"/>
          <p14:tracePt t="123899" x="4791075" y="6100763"/>
          <p14:tracePt t="123916" x="4795838" y="6110288"/>
          <p14:tracePt t="123933" x="4795838" y="6115050"/>
          <p14:tracePt t="123966" x="4795838" y="6105525"/>
          <p14:tracePt t="123982" x="4643438" y="5824538"/>
          <p14:tracePt t="123999" x="4400550" y="5400675"/>
          <p14:tracePt t="124016" x="4133850" y="4876800"/>
          <p14:tracePt t="124034" x="3781425" y="4038600"/>
          <p14:tracePt t="124050" x="3543300" y="3414713"/>
          <p14:tracePt t="124067" x="3419475" y="3119438"/>
          <p14:tracePt t="124083" x="3305175" y="2814638"/>
          <p14:tracePt t="124099" x="3238500" y="2652713"/>
          <p14:tracePt t="124116" x="3195638" y="2528888"/>
          <p14:tracePt t="124132" x="3181350" y="2490788"/>
          <p14:tracePt t="124149" x="3171825" y="2476500"/>
          <p14:tracePt t="124166" x="3162300" y="2462213"/>
          <p14:tracePt t="124183" x="3162300" y="2457450"/>
          <p14:tracePt t="124438" x="3128963" y="2414588"/>
          <p14:tracePt t="124447" x="3086100" y="2376488"/>
          <p14:tracePt t="124458" x="3033713" y="2324100"/>
          <p14:tracePt t="124470" x="2947988" y="2209800"/>
          <p14:tracePt t="124483" x="2876550" y="2128838"/>
          <p14:tracePt t="124499" x="2786063" y="2081213"/>
          <p14:tracePt t="124516" x="2714625" y="2057400"/>
          <p14:tracePt t="124533" x="2605088" y="2085975"/>
          <p14:tracePt t="124549" x="2524125" y="2128838"/>
          <p14:tracePt t="124566" x="2428875" y="2181225"/>
          <p14:tracePt t="124583" x="2295525" y="2266950"/>
          <p14:tracePt t="124599" x="2105025" y="2476500"/>
          <p14:tracePt t="124616" x="2009775" y="2590800"/>
          <p14:tracePt t="124632" x="1947863" y="2671763"/>
          <p14:tracePt t="124649" x="1881188" y="2743200"/>
          <p14:tracePt t="124666" x="1847850" y="2790825"/>
          <p14:tracePt t="124682" x="1843088" y="2800350"/>
          <p14:tracePt t="124717" x="1847850" y="2795588"/>
          <p14:tracePt t="124732" x="1881188" y="2743200"/>
          <p14:tracePt t="124749" x="1976438" y="2600325"/>
          <p14:tracePt t="124766" x="2047875" y="2476500"/>
          <p14:tracePt t="124782" x="2076450" y="2428875"/>
          <p14:tracePt t="124799" x="2085975" y="2419350"/>
          <p14:tracePt t="124816" x="2085975" y="2414588"/>
          <p14:tracePt t="124849" x="2043113" y="2457450"/>
          <p14:tracePt t="124866" x="1966913" y="2557463"/>
          <p14:tracePt t="124882" x="1881188" y="2662238"/>
          <p14:tracePt t="124899" x="1747838" y="2843213"/>
          <p14:tracePt t="124916" x="1681163" y="2943225"/>
          <p14:tracePt t="124933" x="1647825" y="2990850"/>
          <p14:tracePt t="124949" x="1638300" y="3019425"/>
          <p14:tracePt t="124966" x="1633538" y="3033713"/>
          <p14:tracePt t="125636" x="1681163" y="3048000"/>
          <p14:tracePt t="125643" x="1747838" y="3057525"/>
          <p14:tracePt t="125650" x="1804988" y="3067050"/>
          <p14:tracePt t="125667" x="1905000" y="3067050"/>
          <p14:tracePt t="125683" x="1985963" y="3067050"/>
          <p14:tracePt t="125699" x="2066925" y="3062288"/>
          <p14:tracePt t="125733" x="2252663" y="3057525"/>
          <p14:tracePt t="125766" x="2338388" y="3043238"/>
          <p14:tracePt t="125783" x="2400300" y="3024188"/>
          <p14:tracePt t="125799" x="2438400" y="3014663"/>
          <p14:tracePt t="125816" x="2452688" y="3005138"/>
          <p14:tracePt t="125832" x="2466975" y="2995613"/>
          <p14:tracePt t="125849" x="2471738" y="2990850"/>
          <p14:tracePt t="125866" x="2476500" y="2986088"/>
          <p14:tracePt t="125882" x="2486025" y="2986088"/>
        </p14:tracePtLst>
      </p14:laserTrace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제목 1"/>
          <p:cNvSpPr>
            <a:spLocks noGrp="1"/>
          </p:cNvSpPr>
          <p:nvPr>
            <p:ph type="title"/>
          </p:nvPr>
        </p:nvSpPr>
        <p:spPr/>
        <p:txBody>
          <a:bodyPr/>
          <a:lstStyle/>
          <a:p>
            <a:r>
              <a:rPr lang="en-US" altLang="ko-KR">
                <a:ea typeface="굴림" panose="020B0600000101010101" pitchFamily="50" charset="-127"/>
              </a:rPr>
              <a:t>Using Assertions</a:t>
            </a:r>
            <a:endParaRPr lang="ko-KR" altLang="en-US">
              <a:ea typeface="굴림" panose="020B0600000101010101" pitchFamily="50" charset="-127"/>
            </a:endParaRPr>
          </a:p>
        </p:txBody>
      </p:sp>
      <p:sp>
        <p:nvSpPr>
          <p:cNvPr id="49155" name="내용 개체 틀 2"/>
          <p:cNvSpPr>
            <a:spLocks noGrp="1"/>
          </p:cNvSpPr>
          <p:nvPr>
            <p:ph idx="1"/>
          </p:nvPr>
        </p:nvSpPr>
        <p:spPr>
          <a:xfrm>
            <a:off x="457200" y="1341438"/>
            <a:ext cx="8229600" cy="838200"/>
          </a:xfrm>
        </p:spPr>
        <p:txBody>
          <a:bodyPr/>
          <a:lstStyle/>
          <a:p>
            <a:r>
              <a:rPr lang="en-US" altLang="ko-KR" dirty="0">
                <a:ea typeface="굴림" panose="020B0600000101010101" pitchFamily="50" charset="-127"/>
              </a:rPr>
              <a:t>With assertions, you can use assertions to check some conditions.</a:t>
            </a:r>
            <a:endParaRPr lang="ko-KR" altLang="en-US" dirty="0">
              <a:ea typeface="굴림" panose="020B0600000101010101" pitchFamily="50" charset="-127"/>
            </a:endParaRPr>
          </a:p>
        </p:txBody>
      </p:sp>
      <p:sp>
        <p:nvSpPr>
          <p:cNvPr id="49156"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56A5946A-6C21-4140-B524-E42F41D2AF20}" type="slidenum">
              <a:rPr lang="en-US" altLang="ko-KR" sz="1000" smtClean="0">
                <a:latin typeface="Verdana" panose="020B0604030504040204" pitchFamily="34" charset="0"/>
                <a:ea typeface="굴림" panose="020B0600000101010101" pitchFamily="50" charset="-127"/>
              </a:rPr>
              <a:pPr>
                <a:spcBef>
                  <a:spcPct val="0"/>
                </a:spcBef>
                <a:buClrTx/>
                <a:buFontTx/>
                <a:buNone/>
              </a:pPr>
              <a:t>35</a:t>
            </a:fld>
            <a:endParaRPr lang="en-US" altLang="ko-KR" sz="1000">
              <a:latin typeface="Verdana" panose="020B0604030504040204" pitchFamily="34" charset="0"/>
              <a:ea typeface="굴림" panose="020B0600000101010101" pitchFamily="50" charset="-127"/>
            </a:endParaRPr>
          </a:p>
        </p:txBody>
      </p:sp>
      <p:sp>
        <p:nvSpPr>
          <p:cNvPr id="49157" name="Text Box 9"/>
          <p:cNvSpPr txBox="1">
            <a:spLocks noChangeArrowheads="1"/>
          </p:cNvSpPr>
          <p:nvPr/>
        </p:nvSpPr>
        <p:spPr bwMode="auto">
          <a:xfrm>
            <a:off x="714375" y="2179638"/>
            <a:ext cx="8072438" cy="309721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1074738">
              <a:spcBef>
                <a:spcPct val="20000"/>
              </a:spcBef>
              <a:buClr>
                <a:schemeClr val="hlink"/>
              </a:buClr>
              <a:buFont typeface="Wingdings" panose="05000000000000000000" pitchFamily="2" charset="2"/>
              <a:buChar char="v"/>
              <a:tabLst>
                <a:tab pos="361950" algn="l"/>
                <a:tab pos="712788" algn="l"/>
                <a:tab pos="1074738" algn="l"/>
                <a:tab pos="1436688" algn="l"/>
                <a:tab pos="1708150" algn="l"/>
              </a:tabLst>
              <a:defRPr sz="2400">
                <a:solidFill>
                  <a:schemeClr val="tx1"/>
                </a:solidFill>
                <a:latin typeface="맑은 고딕" panose="020B0503020000020004" pitchFamily="50" charset="-127"/>
                <a:ea typeface="맑은 고딕" panose="020B0503020000020004" pitchFamily="50" charset="-127"/>
              </a:defRPr>
            </a:lvl1pPr>
            <a:lvl2pPr marL="742950" indent="-285750" defTabSz="1074738">
              <a:spcBef>
                <a:spcPct val="20000"/>
              </a:spcBef>
              <a:buClr>
                <a:schemeClr val="accent1"/>
              </a:buClr>
              <a:buFont typeface="Wingdings" panose="05000000000000000000" pitchFamily="2" charset="2"/>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defTabSz="1074738">
              <a:spcBef>
                <a:spcPct val="20000"/>
              </a:spcBef>
              <a:buClr>
                <a:schemeClr val="tx1"/>
              </a:buClr>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defTabSz="1074738">
              <a:spcBef>
                <a:spcPct val="20000"/>
              </a:spcBef>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defTabSz="1074738">
              <a:spcBef>
                <a:spcPct val="20000"/>
              </a:spcBef>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defTabSz="1074738" eaLnBrk="0" fontAlgn="base" hangingPunct="0">
              <a:spcBef>
                <a:spcPct val="20000"/>
              </a:spcBef>
              <a:spcAft>
                <a:spcPct val="0"/>
              </a:spcAft>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defTabSz="1074738" eaLnBrk="0" fontAlgn="base" hangingPunct="0">
              <a:spcBef>
                <a:spcPct val="20000"/>
              </a:spcBef>
              <a:spcAft>
                <a:spcPct val="0"/>
              </a:spcAft>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defTabSz="1074738" eaLnBrk="0" fontAlgn="base" hangingPunct="0">
              <a:spcBef>
                <a:spcPct val="20000"/>
              </a:spcBef>
              <a:spcAft>
                <a:spcPct val="0"/>
              </a:spcAft>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defTabSz="1074738" eaLnBrk="0" fontAlgn="base" hangingPunct="0">
              <a:spcBef>
                <a:spcPct val="20000"/>
              </a:spcBef>
              <a:spcAft>
                <a:spcPct val="0"/>
              </a:spcAft>
              <a:buChar char="»"/>
              <a:tabLst>
                <a:tab pos="361950" algn="l"/>
                <a:tab pos="712788" algn="l"/>
                <a:tab pos="1074738" algn="l"/>
                <a:tab pos="1436688" algn="l"/>
                <a:tab pos="1708150" algn="l"/>
              </a:tabLst>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r>
              <a:rPr kumimoji="1" lang="en-US" altLang="ko-KR" sz="1800" dirty="0"/>
              <a:t>1: </a:t>
            </a:r>
            <a:r>
              <a:rPr kumimoji="1" lang="ko-KR" altLang="ko-KR" sz="1800" dirty="0" err="1"/>
              <a:t>public</a:t>
            </a:r>
            <a:r>
              <a:rPr kumimoji="1" lang="ko-KR" altLang="ko-KR" sz="1800" dirty="0"/>
              <a:t> </a:t>
            </a:r>
            <a:r>
              <a:rPr kumimoji="1" lang="ko-KR" altLang="ko-KR" sz="1800" dirty="0" err="1"/>
              <a:t>class</a:t>
            </a:r>
            <a:r>
              <a:rPr kumimoji="1" lang="ko-KR" altLang="ko-KR" sz="1800" dirty="0"/>
              <a:t> </a:t>
            </a:r>
            <a:r>
              <a:rPr kumimoji="1" lang="ko-KR" altLang="ko-KR" sz="1800" dirty="0" err="1"/>
              <a:t>AssertTest</a:t>
            </a:r>
            <a:r>
              <a:rPr kumimoji="1" lang="ko-KR" altLang="ko-KR" sz="1800" dirty="0"/>
              <a:t> {</a:t>
            </a:r>
          </a:p>
          <a:p>
            <a:pPr>
              <a:spcBef>
                <a:spcPct val="0"/>
              </a:spcBef>
              <a:buClrTx/>
              <a:buFontTx/>
              <a:buNone/>
            </a:pPr>
            <a:r>
              <a:rPr kumimoji="1" lang="en-US" altLang="ko-KR" sz="1800" dirty="0"/>
              <a:t>2:</a:t>
            </a:r>
            <a:r>
              <a:rPr kumimoji="1" lang="ko-KR" altLang="ko-KR" sz="1800" dirty="0"/>
              <a:t>	</a:t>
            </a:r>
            <a:r>
              <a:rPr kumimoji="1" lang="ko-KR" altLang="ko-KR" sz="1800" dirty="0" err="1"/>
              <a:t>public</a:t>
            </a:r>
            <a:r>
              <a:rPr kumimoji="1" lang="ko-KR" altLang="ko-KR" sz="1800" dirty="0"/>
              <a:t> </a:t>
            </a:r>
            <a:r>
              <a:rPr kumimoji="1" lang="ko-KR" altLang="ko-KR" sz="1800" dirty="0" err="1"/>
              <a:t>static</a:t>
            </a:r>
            <a:r>
              <a:rPr kumimoji="1" lang="ko-KR" altLang="ko-KR" sz="1800" dirty="0"/>
              <a:t> </a:t>
            </a:r>
            <a:r>
              <a:rPr kumimoji="1" lang="ko-KR" altLang="ko-KR" sz="1800" dirty="0" err="1"/>
              <a:t>void</a:t>
            </a:r>
            <a:r>
              <a:rPr kumimoji="1" lang="ko-KR" altLang="ko-KR" sz="1800" dirty="0"/>
              <a:t> </a:t>
            </a:r>
            <a:r>
              <a:rPr kumimoji="1" lang="ko-KR" altLang="ko-KR" sz="1800" dirty="0" err="1"/>
              <a:t>main</a:t>
            </a:r>
            <a:r>
              <a:rPr kumimoji="1" lang="ko-KR" altLang="ko-KR" sz="1800" dirty="0"/>
              <a:t>(</a:t>
            </a:r>
            <a:r>
              <a:rPr kumimoji="1" lang="ko-KR" altLang="ko-KR" sz="1800" dirty="0" err="1"/>
              <a:t>String</a:t>
            </a:r>
            <a:r>
              <a:rPr kumimoji="1" lang="ko-KR" altLang="ko-KR" sz="1800" dirty="0"/>
              <a:t> args[]) {</a:t>
            </a:r>
          </a:p>
          <a:p>
            <a:pPr>
              <a:spcBef>
                <a:spcPct val="0"/>
              </a:spcBef>
              <a:buClrTx/>
              <a:buFontTx/>
              <a:buNone/>
            </a:pPr>
            <a:r>
              <a:rPr kumimoji="1" lang="en-US" altLang="ko-KR" sz="1800" dirty="0"/>
              <a:t>3:</a:t>
            </a:r>
            <a:r>
              <a:rPr kumimoji="1" lang="ko-KR" altLang="ko-KR" sz="1800" dirty="0"/>
              <a:t>		</a:t>
            </a:r>
            <a:r>
              <a:rPr kumimoji="1" lang="ko-KR" altLang="ko-KR" sz="1800" b="1" dirty="0" err="1">
                <a:solidFill>
                  <a:srgbClr val="FF0000"/>
                </a:solidFill>
              </a:rPr>
              <a:t>assert</a:t>
            </a:r>
            <a:r>
              <a:rPr kumimoji="1" lang="ko-KR" altLang="ko-KR" sz="1800" b="1" dirty="0">
                <a:solidFill>
                  <a:srgbClr val="FF0000"/>
                </a:solidFill>
              </a:rPr>
              <a:t> </a:t>
            </a:r>
            <a:r>
              <a:rPr kumimoji="1" lang="ko-KR" altLang="ko-KR" sz="1800" b="1" dirty="0" err="1">
                <a:solidFill>
                  <a:srgbClr val="FF0000"/>
                </a:solidFill>
              </a:rPr>
              <a:t>args.length</a:t>
            </a:r>
            <a:r>
              <a:rPr kumimoji="1" lang="ko-KR" altLang="ko-KR" sz="1800" b="1" dirty="0">
                <a:solidFill>
                  <a:srgbClr val="FF0000"/>
                </a:solidFill>
              </a:rPr>
              <a:t> &gt; 0 :</a:t>
            </a:r>
            <a:r>
              <a:rPr kumimoji="1" lang="en-US" altLang="ko-KR" sz="1800" b="1" dirty="0">
                <a:solidFill>
                  <a:srgbClr val="FF0000"/>
                </a:solidFill>
              </a:rPr>
              <a:t> </a:t>
            </a:r>
            <a:r>
              <a:rPr kumimoji="1" lang="ko-KR" altLang="ko-KR" sz="1800" b="1" dirty="0">
                <a:solidFill>
                  <a:srgbClr val="FF0000"/>
                </a:solidFill>
              </a:rPr>
              <a:t>"\</a:t>
            </a:r>
            <a:r>
              <a:rPr kumimoji="1" lang="ko-KR" altLang="ko-KR" sz="1800" b="1" dirty="0" err="1">
                <a:solidFill>
                  <a:srgbClr val="FF0000"/>
                </a:solidFill>
              </a:rPr>
              <a:t>nusage</a:t>
            </a:r>
            <a:r>
              <a:rPr kumimoji="1" lang="ko-KR" altLang="ko-KR" sz="1800" b="1" dirty="0">
                <a:solidFill>
                  <a:srgbClr val="FF0000"/>
                </a:solidFill>
              </a:rPr>
              <a:t>: </a:t>
            </a:r>
            <a:r>
              <a:rPr kumimoji="1" lang="ko-KR" altLang="ko-KR" sz="1800" b="1" dirty="0" err="1">
                <a:solidFill>
                  <a:srgbClr val="FF0000"/>
                </a:solidFill>
              </a:rPr>
              <a:t>java</a:t>
            </a:r>
            <a:r>
              <a:rPr kumimoji="1" lang="ko-KR" altLang="ko-KR" sz="1800" b="1" dirty="0">
                <a:solidFill>
                  <a:srgbClr val="FF0000"/>
                </a:solidFill>
              </a:rPr>
              <a:t> </a:t>
            </a:r>
            <a:r>
              <a:rPr kumimoji="1" lang="ko-KR" altLang="ko-KR" sz="1800" b="1" dirty="0" err="1">
                <a:solidFill>
                  <a:srgbClr val="FF0000"/>
                </a:solidFill>
              </a:rPr>
              <a:t>AssertTest</a:t>
            </a:r>
            <a:r>
              <a:rPr kumimoji="1" lang="ko-KR" altLang="ko-KR" sz="1800" b="1" dirty="0">
                <a:solidFill>
                  <a:srgbClr val="FF0000"/>
                </a:solidFill>
              </a:rPr>
              <a:t> &lt;args&gt;" ;</a:t>
            </a:r>
          </a:p>
          <a:p>
            <a:pPr>
              <a:spcBef>
                <a:spcPct val="0"/>
              </a:spcBef>
              <a:buClrTx/>
              <a:buFontTx/>
              <a:buNone/>
            </a:pPr>
            <a:r>
              <a:rPr kumimoji="1" lang="en-US" altLang="ko-KR" sz="1800" dirty="0"/>
              <a:t>4:</a:t>
            </a:r>
            <a:r>
              <a:rPr kumimoji="1" lang="ko-KR" altLang="ko-KR" sz="1800" dirty="0"/>
              <a:t>		</a:t>
            </a:r>
            <a:r>
              <a:rPr kumimoji="1" lang="ko-KR" altLang="ko-KR" sz="1800" dirty="0" err="1"/>
              <a:t>int</a:t>
            </a:r>
            <a:r>
              <a:rPr kumimoji="1" lang="ko-KR" altLang="ko-KR" sz="1800" dirty="0"/>
              <a:t> </a:t>
            </a:r>
            <a:r>
              <a:rPr kumimoji="1" lang="ko-KR" altLang="ko-KR" sz="1800" dirty="0" err="1"/>
              <a:t>i</a:t>
            </a:r>
            <a:r>
              <a:rPr kumimoji="1" lang="ko-KR" altLang="ko-KR" sz="1800" dirty="0"/>
              <a:t> = 0;</a:t>
            </a:r>
          </a:p>
          <a:p>
            <a:pPr>
              <a:spcBef>
                <a:spcPct val="0"/>
              </a:spcBef>
              <a:buClrTx/>
              <a:buFontTx/>
              <a:buNone/>
            </a:pPr>
            <a:r>
              <a:rPr kumimoji="1" lang="en-US" altLang="ko-KR" sz="1800" dirty="0"/>
              <a:t>5:</a:t>
            </a:r>
            <a:r>
              <a:rPr kumimoji="1" lang="ko-KR" altLang="ko-KR" sz="1800" dirty="0"/>
              <a:t>		</a:t>
            </a:r>
            <a:r>
              <a:rPr kumimoji="1" lang="ko-KR" altLang="ko-KR" sz="1800" dirty="0" err="1"/>
              <a:t>do</a:t>
            </a:r>
            <a:r>
              <a:rPr kumimoji="1" lang="ko-KR" altLang="ko-KR" sz="1800" dirty="0"/>
              <a:t> {</a:t>
            </a:r>
          </a:p>
          <a:p>
            <a:pPr>
              <a:spcBef>
                <a:spcPct val="0"/>
              </a:spcBef>
              <a:buClrTx/>
              <a:buFontTx/>
              <a:buNone/>
            </a:pPr>
            <a:r>
              <a:rPr kumimoji="1" lang="en-US" altLang="ko-KR" sz="1800" dirty="0"/>
              <a:t>6:</a:t>
            </a:r>
            <a:r>
              <a:rPr kumimoji="1" lang="ko-KR" altLang="ko-KR" sz="1800" dirty="0"/>
              <a:t>			System.out.println(</a:t>
            </a:r>
            <a:r>
              <a:rPr kumimoji="1" lang="ko-KR" altLang="ko-KR" sz="1800" b="1" dirty="0"/>
              <a:t>args[</a:t>
            </a:r>
            <a:r>
              <a:rPr kumimoji="1" lang="ko-KR" altLang="ko-KR" sz="1800" b="1" dirty="0" err="1"/>
              <a:t>i</a:t>
            </a:r>
            <a:r>
              <a:rPr kumimoji="1" lang="ko-KR" altLang="ko-KR" sz="1800" b="1" dirty="0"/>
              <a:t>]</a:t>
            </a:r>
            <a:r>
              <a:rPr kumimoji="1" lang="ko-KR" altLang="ko-KR" sz="1800" dirty="0"/>
              <a:t>);</a:t>
            </a:r>
          </a:p>
          <a:p>
            <a:pPr>
              <a:spcBef>
                <a:spcPct val="0"/>
              </a:spcBef>
              <a:buClrTx/>
              <a:buFontTx/>
              <a:buNone/>
            </a:pPr>
            <a:r>
              <a:rPr kumimoji="1" lang="en-US" altLang="ko-KR" sz="1800" dirty="0"/>
              <a:t>7:</a:t>
            </a:r>
            <a:r>
              <a:rPr kumimoji="1" lang="ko-KR" altLang="ko-KR" sz="1800" dirty="0"/>
              <a:t>			</a:t>
            </a:r>
            <a:r>
              <a:rPr kumimoji="1" lang="ko-KR" altLang="ko-KR" sz="1800" dirty="0" err="1"/>
              <a:t>i</a:t>
            </a:r>
            <a:r>
              <a:rPr kumimoji="1" lang="ko-KR" altLang="ko-KR" sz="1800" dirty="0"/>
              <a:t>++;</a:t>
            </a:r>
          </a:p>
          <a:p>
            <a:pPr>
              <a:spcBef>
                <a:spcPct val="0"/>
              </a:spcBef>
              <a:buClrTx/>
              <a:buFontTx/>
              <a:buNone/>
            </a:pPr>
            <a:r>
              <a:rPr kumimoji="1" lang="en-US" altLang="ko-KR" sz="1800" dirty="0"/>
              <a:t>8:</a:t>
            </a:r>
            <a:r>
              <a:rPr kumimoji="1" lang="ko-KR" altLang="ko-KR" sz="1800" dirty="0"/>
              <a:t>		} </a:t>
            </a:r>
            <a:r>
              <a:rPr kumimoji="1" lang="ko-KR" altLang="ko-KR" sz="1800" dirty="0" err="1"/>
              <a:t>while</a:t>
            </a:r>
            <a:r>
              <a:rPr kumimoji="1" lang="ko-KR" altLang="ko-KR" sz="1800" dirty="0"/>
              <a:t> (</a:t>
            </a:r>
            <a:r>
              <a:rPr kumimoji="1" lang="ko-KR" altLang="ko-KR" sz="1800" dirty="0" err="1"/>
              <a:t>i</a:t>
            </a:r>
            <a:r>
              <a:rPr kumimoji="1" lang="ko-KR" altLang="ko-KR" sz="1800" dirty="0"/>
              <a:t> &lt; </a:t>
            </a:r>
            <a:r>
              <a:rPr kumimoji="1" lang="ko-KR" altLang="ko-KR" sz="1800" dirty="0" err="1"/>
              <a:t>args.length</a:t>
            </a:r>
            <a:r>
              <a:rPr kumimoji="1" lang="ko-KR" altLang="ko-KR" sz="1800" dirty="0"/>
              <a:t>);</a:t>
            </a:r>
          </a:p>
          <a:p>
            <a:pPr>
              <a:spcBef>
                <a:spcPct val="0"/>
              </a:spcBef>
              <a:buClrTx/>
              <a:buFontTx/>
              <a:buNone/>
            </a:pPr>
            <a:r>
              <a:rPr kumimoji="1" lang="en-US" altLang="ko-KR" sz="1800" dirty="0"/>
              <a:t>9:</a:t>
            </a:r>
            <a:r>
              <a:rPr kumimoji="1" lang="ko-KR" altLang="ko-KR" sz="1800" dirty="0"/>
              <a:t>	}</a:t>
            </a:r>
          </a:p>
          <a:p>
            <a:pPr>
              <a:spcBef>
                <a:spcPct val="0"/>
              </a:spcBef>
              <a:buClrTx/>
              <a:buFontTx/>
              <a:buNone/>
            </a:pPr>
            <a:r>
              <a:rPr kumimoji="1" lang="en-US" altLang="ko-KR" sz="1800" dirty="0"/>
              <a:t>  </a:t>
            </a:r>
            <a:r>
              <a:rPr kumimoji="1" lang="ko-KR" altLang="ko-KR" sz="1800" dirty="0"/>
              <a:t>}</a:t>
            </a:r>
          </a:p>
        </p:txBody>
      </p:sp>
      <p:sp useBgFill="1">
        <p:nvSpPr>
          <p:cNvPr id="49158" name="Rectangle 10"/>
          <p:cNvSpPr>
            <a:spLocks noChangeArrowheads="1"/>
          </p:cNvSpPr>
          <p:nvPr/>
        </p:nvSpPr>
        <p:spPr bwMode="auto">
          <a:xfrm>
            <a:off x="722313" y="5357813"/>
            <a:ext cx="7993062" cy="925512"/>
          </a:xfrm>
          <a:prstGeom prst="rect">
            <a:avLst/>
          </a:prstGeom>
          <a:ln w="9525" algn="ctr">
            <a:solidFill>
              <a:schemeClr val="tx1"/>
            </a:solidFill>
            <a:miter lim="800000"/>
            <a:headEnd/>
            <a:tailEnd/>
          </a:ln>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a:latin typeface="Courier New" panose="02070309020205020404" pitchFamily="49" charset="0"/>
                <a:ea typeface="굴림" panose="020B0600000101010101" pitchFamily="50" charset="-127"/>
              </a:rPr>
              <a:t>Exception in thread "main" </a:t>
            </a:r>
            <a:r>
              <a:rPr lang="en-US" altLang="ko-KR" sz="1800" b="1">
                <a:latin typeface="Courier New" panose="02070309020205020404" pitchFamily="49" charset="0"/>
                <a:ea typeface="굴림" panose="020B0600000101010101" pitchFamily="50" charset="-127"/>
              </a:rPr>
              <a:t>java.lang.AssertionError</a:t>
            </a:r>
            <a:r>
              <a:rPr lang="en-US" altLang="ko-KR" sz="1800">
                <a:latin typeface="Courier New" panose="02070309020205020404" pitchFamily="49" charset="0"/>
                <a:ea typeface="굴림" panose="020B0600000101010101" pitchFamily="50" charset="-127"/>
              </a:rPr>
              <a:t>: </a:t>
            </a:r>
          </a:p>
          <a:p>
            <a:pPr eaLnBrk="1" hangingPunct="1">
              <a:spcBef>
                <a:spcPct val="0"/>
              </a:spcBef>
              <a:buClrTx/>
              <a:buFontTx/>
              <a:buNone/>
            </a:pPr>
            <a:r>
              <a:rPr lang="en-US" altLang="ko-KR" sz="1800">
                <a:latin typeface="Courier New" panose="02070309020205020404" pitchFamily="49" charset="0"/>
                <a:ea typeface="굴림" panose="020B0600000101010101" pitchFamily="50" charset="-127"/>
              </a:rPr>
              <a:t>usage: java AssertTest &lt;args&gt;</a:t>
            </a:r>
          </a:p>
          <a:p>
            <a:pPr eaLnBrk="1" hangingPunct="1">
              <a:spcBef>
                <a:spcPct val="0"/>
              </a:spcBef>
              <a:buClrTx/>
              <a:buFontTx/>
              <a:buNone/>
            </a:pPr>
            <a:r>
              <a:rPr lang="en-US" altLang="ko-KR" sz="1800">
                <a:latin typeface="Courier New" panose="02070309020205020404" pitchFamily="49" charset="0"/>
                <a:ea typeface="굴림" panose="020B0600000101010101" pitchFamily="50" charset="-127"/>
              </a:rPr>
              <a:t>	at AssertTest.main(AssertTest.java:3)</a:t>
            </a:r>
          </a:p>
        </p:txBody>
      </p:sp>
    </p:spTree>
  </p:cSld>
  <p:clrMapOvr>
    <a:masterClrMapping/>
  </p:clrMapOvr>
  <mc:AlternateContent xmlns:mc="http://schemas.openxmlformats.org/markup-compatibility/2006" xmlns:p14="http://schemas.microsoft.com/office/powerpoint/2010/main">
    <mc:Choice Requires="p14">
      <p:transition spd="slow" p14:dur="2000" advTm="91874"/>
    </mc:Choice>
    <mc:Fallback xmlns="">
      <p:transition spd="slow" advTm="91874"/>
    </mc:Fallback>
  </mc:AlternateContent>
  <p:extLst>
    <p:ext uri="{3A86A75C-4F4B-4683-9AE1-C65F6400EC91}">
      <p14:laserTraceLst xmlns:p14="http://schemas.microsoft.com/office/powerpoint/2010/main">
        <p14:tracePtLst>
          <p14:tracePt t="736" x="2562225" y="2814638"/>
          <p14:tracePt t="742" x="2671763" y="2600325"/>
          <p14:tracePt t="749" x="2767013" y="2443163"/>
          <p14:tracePt t="763" x="2895600" y="2219325"/>
          <p14:tracePt t="779" x="3195638" y="1724025"/>
          <p14:tracePt t="796" x="3338513" y="1557338"/>
          <p14:tracePt t="830" x="3586163" y="1266825"/>
          <p14:tracePt t="863" x="3705225" y="1157288"/>
          <p14:tracePt t="879" x="3752850" y="1128713"/>
          <p14:tracePt t="895" x="3824288" y="1104900"/>
          <p14:tracePt t="912" x="3886200" y="1081088"/>
          <p14:tracePt t="929" x="3938588" y="1071563"/>
          <p14:tracePt t="946" x="3990975" y="1047750"/>
          <p14:tracePt t="962" x="4081463" y="1023938"/>
          <p14:tracePt t="979" x="4152900" y="1000125"/>
          <p14:tracePt t="995" x="4238625" y="985838"/>
          <p14:tracePt t="1013" x="4295775" y="976313"/>
          <p14:tracePt t="1029" x="4381500" y="971550"/>
          <p14:tracePt t="1046" x="4424363" y="957263"/>
          <p14:tracePt t="1062" x="4471988" y="952500"/>
          <p14:tracePt t="1079" x="4524375" y="938213"/>
          <p14:tracePt t="1096" x="4557713" y="938213"/>
          <p14:tracePt t="1112" x="4581525" y="938213"/>
          <p14:tracePt t="1129" x="4600575" y="938213"/>
          <p14:tracePt t="1145" x="4614863" y="938213"/>
          <p14:tracePt t="1162" x="4619625" y="938213"/>
          <p14:tracePt t="1179" x="4629150" y="938213"/>
          <p14:tracePt t="1220" x="4629150" y="942975"/>
          <p14:tracePt t="1229" x="4629150" y="947738"/>
          <p14:tracePt t="1246" x="4629150" y="957263"/>
          <p14:tracePt t="1264" x="4624388" y="976313"/>
          <p14:tracePt t="1279" x="4614863" y="985838"/>
          <p14:tracePt t="1295" x="4610100" y="990600"/>
          <p14:tracePt t="1312" x="4605338" y="1000125"/>
          <p14:tracePt t="1329" x="4586288" y="1028700"/>
          <p14:tracePt t="1345" x="4567238" y="1052513"/>
          <p14:tracePt t="1362" x="4543425" y="1095375"/>
          <p14:tracePt t="1379" x="4529138" y="1133475"/>
          <p14:tracePt t="1395" x="4505325" y="1162050"/>
          <p14:tracePt t="1412" x="4500563" y="1176338"/>
          <p14:tracePt t="1429" x="4495800" y="1181100"/>
          <p14:tracePt t="1446" x="4495800" y="1190625"/>
          <p14:tracePt t="1484" x="4495800" y="1195388"/>
          <p14:tracePt t="1580" x="4495800" y="1200150"/>
          <p14:tracePt t="1668" x="4495800" y="1204913"/>
          <p14:tracePt t="1682" x="4495800" y="1209675"/>
          <p14:tracePt t="1755" x="4495800" y="1214438"/>
          <p14:tracePt t="3423" x="4495800" y="1219200"/>
          <p14:tracePt t="3445" x="4495800" y="1223963"/>
          <p14:tracePt t="4076" x="4486275" y="1228725"/>
          <p14:tracePt t="4083" x="4462463" y="1243013"/>
          <p14:tracePt t="4095" x="4433888" y="1257300"/>
          <p14:tracePt t="4112" x="4300538" y="1309688"/>
          <p14:tracePt t="4145" x="4010025" y="1390650"/>
          <p14:tracePt t="4178" x="3567113" y="1528763"/>
          <p14:tracePt t="4196" x="3405188" y="1581150"/>
          <p14:tracePt t="4212" x="3233738" y="1614488"/>
          <p14:tracePt t="4229" x="3076575" y="1643063"/>
          <p14:tracePt t="4245" x="2905125" y="1676400"/>
          <p14:tracePt t="4262" x="2828925" y="1704975"/>
          <p14:tracePt t="4279" x="2743200" y="1738313"/>
          <p14:tracePt t="4295" x="2657475" y="1771650"/>
          <p14:tracePt t="4312" x="2624138" y="1781175"/>
          <p14:tracePt t="4329" x="2600325" y="1795463"/>
          <p14:tracePt t="4345" x="2586038" y="1800225"/>
          <p14:tracePt t="4362" x="2566988" y="1809750"/>
          <p14:tracePt t="4379" x="2557463" y="1814513"/>
          <p14:tracePt t="4395" x="2552700" y="1824038"/>
          <p14:tracePt t="4412" x="2547938" y="1824038"/>
          <p14:tracePt t="4451" x="2552700" y="1814513"/>
          <p14:tracePt t="4462" x="2566988" y="1776413"/>
          <p14:tracePt t="4481" x="2686050" y="1624013"/>
          <p14:tracePt t="4495" x="2747963" y="1543050"/>
          <p14:tracePt t="4512" x="2809875" y="1476375"/>
          <p14:tracePt t="4529" x="2909888" y="1409700"/>
          <p14:tracePt t="4546" x="3086100" y="1338263"/>
          <p14:tracePt t="4562" x="3171825" y="1319213"/>
          <p14:tracePt t="4579" x="3243263" y="1319213"/>
          <p14:tracePt t="4595" x="3309938" y="1319213"/>
          <p14:tracePt t="4612" x="3400425" y="1338263"/>
          <p14:tracePt t="4629" x="3452813" y="1366838"/>
          <p14:tracePt t="4645" x="3486150" y="1400175"/>
          <p14:tracePt t="4662" x="3524250" y="1447800"/>
          <p14:tracePt t="4678" x="3552825" y="1524000"/>
          <p14:tracePt t="4695" x="3552825" y="1576388"/>
          <p14:tracePt t="4712" x="3538538" y="1614488"/>
          <p14:tracePt t="4729" x="3495675" y="1657350"/>
          <p14:tracePt t="4745" x="3419475" y="1695450"/>
          <p14:tracePt t="4762" x="3300413" y="1743075"/>
          <p14:tracePt t="4779" x="3128963" y="1790700"/>
          <p14:tracePt t="4795" x="2914650" y="1814513"/>
          <p14:tracePt t="4812" x="2781300" y="1814513"/>
          <p14:tracePt t="4829" x="2667000" y="1804988"/>
          <p14:tracePt t="4845" x="2571750" y="1781175"/>
          <p14:tracePt t="4862" x="2490788" y="1747838"/>
          <p14:tracePt t="4879" x="2457450" y="1695450"/>
          <p14:tracePt t="4895" x="2433638" y="1590675"/>
          <p14:tracePt t="4912" x="2433638" y="1500188"/>
          <p14:tracePt t="4929" x="2514600" y="1390650"/>
          <p14:tracePt t="4945" x="2605088" y="1319213"/>
          <p14:tracePt t="4962" x="2690813" y="1271588"/>
          <p14:tracePt t="4979" x="2843213" y="1247775"/>
          <p14:tracePt t="4995" x="2924175" y="1257300"/>
          <p14:tracePt t="5012" x="2986088" y="1271588"/>
          <p14:tracePt t="5029" x="3028950" y="1295400"/>
          <p14:tracePt t="5045" x="3067050" y="1390650"/>
          <p14:tracePt t="5062" x="3086100" y="1490663"/>
          <p14:tracePt t="5078" x="3076575" y="1576388"/>
          <p14:tracePt t="5096" x="3048000" y="1624013"/>
          <p14:tracePt t="5112" x="2995613" y="1681163"/>
          <p14:tracePt t="5128" x="2957513" y="1709738"/>
          <p14:tracePt t="5145" x="2938463" y="1728788"/>
          <p14:tracePt t="5162" x="2909888" y="1747838"/>
          <p14:tracePt t="5179" x="2895600" y="1752600"/>
          <p14:tracePt t="5195" x="2890838" y="1762125"/>
          <p14:tracePt t="5212" x="2886075" y="1762125"/>
          <p14:tracePt t="5229" x="2876550" y="1762125"/>
          <p14:tracePt t="5288" x="2871788" y="1762125"/>
          <p14:tracePt t="5294" x="2867025" y="1762125"/>
          <p14:tracePt t="5310" x="2862263" y="1766888"/>
          <p14:tracePt t="5318" x="2857500" y="1771650"/>
          <p14:tracePt t="5329" x="2852738" y="1771650"/>
          <p14:tracePt t="5345" x="2824163" y="1781175"/>
          <p14:tracePt t="5362" x="2795588" y="1790700"/>
          <p14:tracePt t="5378" x="2767013" y="1804988"/>
          <p14:tracePt t="5395" x="2728913" y="1814513"/>
          <p14:tracePt t="5412" x="2667000" y="1828800"/>
          <p14:tracePt t="5428" x="2638425" y="1833563"/>
          <p14:tracePt t="5445" x="2605088" y="1838325"/>
          <p14:tracePt t="5462" x="2566988" y="1838325"/>
          <p14:tracePt t="5478" x="2519363" y="1838325"/>
          <p14:tracePt t="5495" x="2476500" y="1838325"/>
          <p14:tracePt t="5512" x="2443163" y="1838325"/>
          <p14:tracePt t="5529" x="2400300" y="1833563"/>
          <p14:tracePt t="5545" x="2328863" y="1819275"/>
          <p14:tracePt t="5562" x="2276475" y="1804988"/>
          <p14:tracePt t="5578" x="2233613" y="1795463"/>
          <p14:tracePt t="5595" x="2181225" y="1771650"/>
          <p14:tracePt t="5612" x="2143125" y="1752600"/>
          <p14:tracePt t="5629" x="2119313" y="1733550"/>
          <p14:tracePt t="5645" x="2085975" y="1704975"/>
          <p14:tracePt t="5662" x="2047875" y="1609725"/>
          <p14:tracePt t="5678" x="2028825" y="1528763"/>
          <p14:tracePt t="5695" x="2033588" y="1457325"/>
          <p14:tracePt t="5712" x="2062163" y="1404938"/>
          <p14:tracePt t="5728" x="2124075" y="1343025"/>
          <p14:tracePt t="5745" x="2209800" y="1295400"/>
          <p14:tracePt t="5762" x="2305050" y="1271588"/>
          <p14:tracePt t="5779" x="2395538" y="1262063"/>
          <p14:tracePt t="5795" x="2514600" y="1281113"/>
          <p14:tracePt t="5812" x="2586038" y="1338263"/>
          <p14:tracePt t="5828" x="2662238" y="1457325"/>
          <p14:tracePt t="5845" x="2724150" y="1633538"/>
          <p14:tracePt t="5862" x="2728913" y="1704975"/>
          <p14:tracePt t="5879" x="2728913" y="1766888"/>
          <p14:tracePt t="5895" x="2709863" y="1800225"/>
          <p14:tracePt t="5912" x="2686050" y="1843088"/>
          <p14:tracePt t="5928" x="2681288" y="1852613"/>
          <p14:tracePt t="5945" x="2676525" y="1857375"/>
          <p14:tracePt t="5962" x="2667000" y="1866900"/>
          <p14:tracePt t="5995" x="2662238" y="1866900"/>
          <p14:tracePt t="6493" x="2695575" y="1866900"/>
          <p14:tracePt t="6499" x="2762250" y="1866900"/>
          <p14:tracePt t="6512" x="2838450" y="1866900"/>
          <p14:tracePt t="6529" x="3095625" y="1866900"/>
          <p14:tracePt t="6545" x="3281363" y="1885950"/>
          <p14:tracePt t="6562" x="3514725" y="1895475"/>
          <p14:tracePt t="6595" x="4014788" y="1924050"/>
          <p14:tracePt t="6628" x="4348163" y="1928813"/>
          <p14:tracePt t="6646" x="4600575" y="1928813"/>
          <p14:tracePt t="6662" x="4757738" y="1928813"/>
          <p14:tracePt t="6678" x="4914900" y="1928813"/>
          <p14:tracePt t="6695" x="5081588" y="1909763"/>
          <p14:tracePt t="6712" x="5286375" y="1890713"/>
          <p14:tracePt t="6728" x="5338763" y="1885950"/>
          <p14:tracePt t="6745" x="5367338" y="1881188"/>
          <p14:tracePt t="6762" x="5372100" y="1881188"/>
          <p14:tracePt t="6948" x="5453063" y="1871663"/>
          <p14:tracePt t="6954" x="5600700" y="1843088"/>
          <p14:tracePt t="6963" x="5786438" y="1828800"/>
          <p14:tracePt t="6979" x="6091238" y="1795463"/>
          <p14:tracePt t="6995" x="6300788" y="1766888"/>
          <p14:tracePt t="7012" x="6467475" y="1766888"/>
          <p14:tracePt t="7028" x="6638925" y="1771650"/>
          <p14:tracePt t="7045" x="6700838" y="1785938"/>
          <p14:tracePt t="7062" x="6748463" y="1790700"/>
          <p14:tracePt t="7079" x="6796088" y="1809750"/>
          <p14:tracePt t="7095" x="6819900" y="1824038"/>
          <p14:tracePt t="7112" x="6848475" y="1833563"/>
          <p14:tracePt t="7128" x="6867525" y="1838325"/>
          <p14:tracePt t="7145" x="6886575" y="1847850"/>
          <p14:tracePt t="7162" x="6891338" y="1852613"/>
          <p14:tracePt t="7179" x="6896100" y="1852613"/>
          <p14:tracePt t="7195" x="6905625" y="1852613"/>
          <p14:tracePt t="7212" x="6924675" y="1862138"/>
          <p14:tracePt t="7229" x="6938963" y="1866900"/>
          <p14:tracePt t="7245" x="6958013" y="1876425"/>
          <p14:tracePt t="7262" x="6981825" y="1885950"/>
          <p14:tracePt t="7278" x="7015163" y="1885950"/>
          <p14:tracePt t="7295" x="7043738" y="1890713"/>
          <p14:tracePt t="7312" x="7072313" y="1895475"/>
          <p14:tracePt t="7329" x="7100888" y="1909763"/>
          <p14:tracePt t="7345" x="7162800" y="1919288"/>
          <p14:tracePt t="7362" x="7191375" y="1919288"/>
          <p14:tracePt t="7378" x="7229475" y="1919288"/>
          <p14:tracePt t="7395" x="7258050" y="1919288"/>
          <p14:tracePt t="7412" x="7281863" y="1919288"/>
          <p14:tracePt t="7428" x="7296150" y="1914525"/>
          <p14:tracePt t="7445" x="7310438" y="1914525"/>
          <p14:tracePt t="7462" x="7319963" y="1914525"/>
          <p14:tracePt t="7478" x="7329488" y="1914525"/>
          <p14:tracePt t="7495" x="7339013" y="1914525"/>
          <p14:tracePt t="7512" x="7353300" y="1914525"/>
          <p14:tracePt t="7528" x="7362825" y="1914525"/>
          <p14:tracePt t="7545" x="7367588" y="1914525"/>
          <p14:tracePt t="7562" x="7372350" y="1914525"/>
          <p14:tracePt t="7578" x="7381875" y="1914525"/>
          <p14:tracePt t="9415" x="7377113" y="1914525"/>
          <p14:tracePt t="9422" x="7372350" y="1914525"/>
          <p14:tracePt t="9651" x="7219950" y="1938338"/>
          <p14:tracePt t="9658" x="6953250" y="1995488"/>
          <p14:tracePt t="9666" x="6624638" y="2038350"/>
          <p14:tracePt t="9679" x="5876925" y="2162175"/>
          <p14:tracePt t="9695" x="5048250" y="2243138"/>
          <p14:tracePt t="9712" x="4219575" y="2305050"/>
          <p14:tracePt t="9746" x="2443163" y="2381250"/>
          <p14:tracePt t="9779" x="1843088" y="2371725"/>
          <p14:tracePt t="9796" x="1738313" y="2343150"/>
          <p14:tracePt t="9812" x="1624013" y="2290763"/>
          <p14:tracePt t="9828" x="1576388" y="2257425"/>
          <p14:tracePt t="9845" x="1528763" y="2224088"/>
          <p14:tracePt t="9862" x="1490663" y="2200275"/>
          <p14:tracePt t="9878" x="1433513" y="2162175"/>
          <p14:tracePt t="9896" x="1400175" y="2147888"/>
          <p14:tracePt t="9912" x="1357313" y="2143125"/>
          <p14:tracePt t="9928" x="1309688" y="2133600"/>
          <p14:tracePt t="9945" x="1281113" y="2133600"/>
          <p14:tracePt t="9961" x="1243013" y="2124075"/>
          <p14:tracePt t="9978" x="1200150" y="2119313"/>
          <p14:tracePt t="9995" x="1119188" y="2090738"/>
          <p14:tracePt t="10012" x="1076325" y="2066925"/>
          <p14:tracePt t="10028" x="1028700" y="2047875"/>
          <p14:tracePt t="10045" x="1000125" y="2028825"/>
          <p14:tracePt t="10047" x="990600" y="2024063"/>
          <p14:tracePt t="10062" x="966788" y="2009775"/>
          <p14:tracePt t="10078" x="957263" y="2000250"/>
          <p14:tracePt t="10095" x="947738" y="1995488"/>
          <p14:tracePt t="10112" x="942975" y="1990725"/>
          <p14:tracePt t="10128" x="938213" y="1990725"/>
          <p14:tracePt t="10150" x="942975" y="1985963"/>
          <p14:tracePt t="10162" x="952500" y="1981200"/>
          <p14:tracePt t="10178" x="1038225" y="1981200"/>
          <p14:tracePt t="10195" x="1100138" y="1985963"/>
          <p14:tracePt t="10211" x="1209675" y="1990725"/>
          <p14:tracePt t="10228" x="1390650" y="2019300"/>
          <p14:tracePt t="10245" x="1595438" y="2033588"/>
          <p14:tracePt t="10262" x="1685925" y="2043113"/>
          <p14:tracePt t="10278" x="1781175" y="2057400"/>
          <p14:tracePt t="10295" x="1847850" y="2066925"/>
          <p14:tracePt t="10312" x="1895475" y="2071688"/>
          <p14:tracePt t="10328" x="1919288" y="2071688"/>
          <p14:tracePt t="10345" x="1928813" y="2071688"/>
          <p14:tracePt t="10361" x="1938338" y="2071688"/>
          <p14:tracePt t="10378" x="1947863" y="2071688"/>
          <p14:tracePt t="11112" x="1900238" y="2071688"/>
          <p14:tracePt t="11119" x="1843088" y="2081213"/>
          <p14:tracePt t="11128" x="1785938" y="2085975"/>
          <p14:tracePt t="11162" x="1652588" y="2100263"/>
          <p14:tracePt t="11195" x="1547813" y="2100263"/>
          <p14:tracePt t="11212" x="1528763" y="2100263"/>
          <p14:tracePt t="11228" x="1514475" y="2100263"/>
          <p14:tracePt t="11245" x="1509713" y="2100263"/>
          <p14:tracePt t="11261" x="1500188" y="2100263"/>
          <p14:tracePt t="11303" x="1504950" y="2105025"/>
          <p14:tracePt t="11311" x="1514475" y="2114550"/>
          <p14:tracePt t="11328" x="1552575" y="2124075"/>
          <p14:tracePt t="11345" x="1628775" y="2147888"/>
          <p14:tracePt t="11361" x="1785938" y="2171700"/>
          <p14:tracePt t="11378" x="1890713" y="2185988"/>
          <p14:tracePt t="11395" x="1952625" y="2190750"/>
          <p14:tracePt t="11412" x="1995488" y="2200275"/>
          <p14:tracePt t="11428" x="2024063" y="2205038"/>
          <p14:tracePt t="11445" x="2033588" y="2205038"/>
          <p14:tracePt t="11462" x="2043113" y="2205038"/>
          <p14:tracePt t="11478" x="2052638" y="2205038"/>
          <p14:tracePt t="14029" x="2062163" y="2209800"/>
          <p14:tracePt t="14035" x="2085975" y="2214563"/>
          <p14:tracePt t="14045" x="2105025" y="2224088"/>
          <p14:tracePt t="14062" x="2143125" y="2243138"/>
          <p14:tracePt t="14078" x="2200275" y="2271713"/>
          <p14:tracePt t="14095" x="2228850" y="2305050"/>
          <p14:tracePt t="14129" x="2314575" y="2400300"/>
          <p14:tracePt t="14161" x="2419350" y="2490788"/>
          <p14:tracePt t="14178" x="2466975" y="2524125"/>
          <p14:tracePt t="14196" x="2514600" y="2562225"/>
          <p14:tracePt t="14211" x="2543175" y="2581275"/>
          <p14:tracePt t="14228" x="2566988" y="2590800"/>
          <p14:tracePt t="14245" x="2590800" y="2609850"/>
          <p14:tracePt t="14261" x="2624138" y="2638425"/>
          <p14:tracePt t="14278" x="2647950" y="2667000"/>
          <p14:tracePt t="14294" x="2671763" y="2690813"/>
          <p14:tracePt t="14311" x="2695575" y="2714625"/>
          <p14:tracePt t="14328" x="2719388" y="2738438"/>
          <p14:tracePt t="14345" x="2728913" y="2752725"/>
          <p14:tracePt t="14361" x="2743200" y="2771775"/>
          <p14:tracePt t="14379" x="2767013" y="2790825"/>
          <p14:tracePt t="14395" x="2781300" y="2800350"/>
          <p14:tracePt t="14411" x="2790825" y="2809875"/>
          <p14:tracePt t="14428" x="2795588" y="2814638"/>
          <p14:tracePt t="14445" x="2805113" y="2819400"/>
          <p14:tracePt t="14461" x="2809875" y="2819400"/>
          <p14:tracePt t="14527" x="2809875" y="2824163"/>
          <p14:tracePt t="14533" x="2814638" y="2828925"/>
          <p14:tracePt t="14544" x="2819400" y="2828925"/>
          <p14:tracePt t="14561" x="2828925" y="2838450"/>
          <p14:tracePt t="14578" x="2852738" y="2847975"/>
          <p14:tracePt t="14594" x="2876550" y="2857500"/>
          <p14:tracePt t="14611" x="2895600" y="2862263"/>
          <p14:tracePt t="14629" x="2924175" y="2871788"/>
          <p14:tracePt t="14645" x="2947988" y="2881313"/>
          <p14:tracePt t="14661" x="2976563" y="2881313"/>
          <p14:tracePt t="14678" x="3005138" y="2881313"/>
          <p14:tracePt t="14695" x="3048000" y="2881313"/>
          <p14:tracePt t="14711" x="3114675" y="2881313"/>
          <p14:tracePt t="14728" x="3157538" y="2881313"/>
          <p14:tracePt t="14744" x="3200400" y="2881313"/>
          <p14:tracePt t="14761" x="3267075" y="2881313"/>
          <p14:tracePt t="14778" x="3300413" y="2881313"/>
          <p14:tracePt t="14794" x="3333750" y="2881313"/>
          <p14:tracePt t="14811" x="3376613" y="2876550"/>
          <p14:tracePt t="14828" x="3400425" y="2876550"/>
          <p14:tracePt t="14844" x="3424238" y="2862263"/>
          <p14:tracePt t="14861" x="3452813" y="2862263"/>
          <p14:tracePt t="14878" x="3500438" y="2852738"/>
          <p14:tracePt t="14894" x="3529013" y="2838450"/>
          <p14:tracePt t="14911" x="3552825" y="2828925"/>
          <p14:tracePt t="14928" x="3571875" y="2819400"/>
          <p14:tracePt t="14944" x="3609975" y="2795588"/>
          <p14:tracePt t="14961" x="3619500" y="2786063"/>
          <p14:tracePt t="14978" x="3629025" y="2776538"/>
          <p14:tracePt t="14995" x="3638550" y="2771775"/>
          <p14:tracePt t="15011" x="3648075" y="2762250"/>
          <p14:tracePt t="15028" x="3648075" y="2743200"/>
          <p14:tracePt t="15044" x="3638550" y="2724150"/>
          <p14:tracePt t="15046" x="3633788" y="2709863"/>
          <p14:tracePt t="15062" x="3614738" y="2676525"/>
          <p14:tracePt t="15078" x="3576638" y="2643188"/>
          <p14:tracePt t="15095" x="3519488" y="2600325"/>
          <p14:tracePt t="15111" x="3452813" y="2562225"/>
          <p14:tracePt t="15128" x="3357563" y="2509838"/>
          <p14:tracePt t="15145" x="3286125" y="2490788"/>
          <p14:tracePt t="15161" x="3233738" y="2471738"/>
          <p14:tracePt t="15178" x="3181350" y="2462213"/>
          <p14:tracePt t="15194" x="3114675" y="2457450"/>
          <p14:tracePt t="15211" x="3071813" y="2457450"/>
          <p14:tracePt t="15228" x="3019425" y="2457450"/>
          <p14:tracePt t="15245" x="2947988" y="2466975"/>
          <p14:tracePt t="15261" x="2833688" y="2471738"/>
          <p14:tracePt t="15278" x="2743200" y="2481263"/>
          <p14:tracePt t="15294" x="2662238" y="2486025"/>
          <p14:tracePt t="15311" x="2590800" y="2495550"/>
          <p14:tracePt t="15328" x="2509838" y="2495550"/>
          <p14:tracePt t="15345" x="2471738" y="2495550"/>
          <p14:tracePt t="15361" x="2438400" y="2495550"/>
          <p14:tracePt t="15378" x="2395538" y="2495550"/>
          <p14:tracePt t="15395" x="2386013" y="2495550"/>
          <p14:tracePt t="15411" x="2381250" y="2495550"/>
          <p14:tracePt t="15428" x="2371725" y="2495550"/>
          <p14:tracePt t="15679" x="2400300" y="2500313"/>
          <p14:tracePt t="15686" x="2433638" y="2500313"/>
          <p14:tracePt t="15694" x="2481263" y="2519363"/>
          <p14:tracePt t="15711" x="2557463" y="2538413"/>
          <p14:tracePt t="15728" x="2600325" y="2557463"/>
          <p14:tracePt t="15745" x="2657475" y="2590800"/>
          <p14:tracePt t="15761" x="2681288" y="2609850"/>
          <p14:tracePt t="15778" x="2705100" y="2624138"/>
          <p14:tracePt t="15794" x="2719388" y="2647950"/>
          <p14:tracePt t="15811" x="2743200" y="2686050"/>
          <p14:tracePt t="15828" x="2762250" y="2724150"/>
          <p14:tracePt t="15845" x="2776538" y="2757488"/>
          <p14:tracePt t="15861" x="2795588" y="2795588"/>
          <p14:tracePt t="15878" x="2819400" y="2838450"/>
          <p14:tracePt t="15895" x="2828925" y="2852738"/>
          <p14:tracePt t="15911" x="2843213" y="2871788"/>
          <p14:tracePt t="15928" x="2867025" y="2890838"/>
          <p14:tracePt t="15944" x="2905125" y="2909888"/>
          <p14:tracePt t="15961" x="2938463" y="2928938"/>
          <p14:tracePt t="15978" x="2976563" y="2938463"/>
          <p14:tracePt t="15994" x="3033713" y="2952750"/>
          <p14:tracePt t="16011" x="3076575" y="2957513"/>
          <p14:tracePt t="16028" x="3109913" y="2957513"/>
          <p14:tracePt t="16045" x="3152775" y="2957513"/>
          <p14:tracePt t="16047" x="3176588" y="2957513"/>
          <p14:tracePt t="16063" x="3228975" y="2952750"/>
          <p14:tracePt t="16078" x="3271838" y="2938463"/>
          <p14:tracePt t="16094" x="3319463" y="2919413"/>
          <p14:tracePt t="16111" x="3348038" y="2914650"/>
          <p14:tracePt t="16128" x="3381375" y="2895600"/>
          <p14:tracePt t="16144" x="3405188" y="2886075"/>
          <p14:tracePt t="16161" x="3419475" y="2876550"/>
          <p14:tracePt t="16178" x="3438525" y="2862263"/>
          <p14:tracePt t="16194" x="3448050" y="2852738"/>
          <p14:tracePt t="16211" x="3467100" y="2838450"/>
          <p14:tracePt t="16228" x="3471863" y="2819400"/>
          <p14:tracePt t="16244" x="3481388" y="2771775"/>
          <p14:tracePt t="16261" x="3481388" y="2747963"/>
          <p14:tracePt t="16278" x="3481388" y="2728913"/>
          <p14:tracePt t="16294" x="3481388" y="2709863"/>
          <p14:tracePt t="16311" x="3476625" y="2690813"/>
          <p14:tracePt t="16328" x="3467100" y="2676525"/>
          <p14:tracePt t="16344" x="3452813" y="2667000"/>
          <p14:tracePt t="16362" x="3381375" y="2643188"/>
          <p14:tracePt t="16378" x="3319463" y="2619375"/>
          <p14:tracePt t="16394" x="3267075" y="2614613"/>
          <p14:tracePt t="16411" x="3224213" y="2605088"/>
          <p14:tracePt t="16428" x="3176588" y="2595563"/>
          <p14:tracePt t="16444" x="3157538" y="2595563"/>
          <p14:tracePt t="16461" x="3143250" y="2595563"/>
          <p14:tracePt t="16478" x="3133725" y="2595563"/>
          <p14:tracePt t="16494" x="3114675" y="2595563"/>
          <p14:tracePt t="16511" x="3109913" y="2600325"/>
          <p14:tracePt t="16528" x="3105150" y="2609850"/>
          <p14:tracePt t="16545" x="3095625" y="2609850"/>
          <p14:tracePt t="16578" x="3095625" y="2614613"/>
          <p14:tracePt t="16595" x="3095625" y="2619375"/>
          <p14:tracePt t="16611" x="3095625" y="2628900"/>
          <p14:tracePt t="16628" x="3095625" y="2633663"/>
          <p14:tracePt t="16644" x="3095625" y="2643188"/>
          <p14:tracePt t="16661" x="3095625" y="2647950"/>
          <p14:tracePt t="16678" x="3095625" y="2652713"/>
          <p14:tracePt t="16891" x="3148013" y="2652713"/>
          <p14:tracePt t="16898" x="3224213" y="2647950"/>
          <p14:tracePt t="16911" x="3290888" y="2638425"/>
          <p14:tracePt t="16928" x="3486150" y="2624138"/>
          <p14:tracePt t="16944" x="3595688" y="2624138"/>
          <p14:tracePt t="16961" x="3709988" y="2624138"/>
          <p14:tracePt t="16978" x="3781425" y="2633663"/>
          <p14:tracePt t="16994" x="3843338" y="2643188"/>
          <p14:tracePt t="17011" x="3876675" y="2643188"/>
          <p14:tracePt t="17028" x="3900488" y="2657475"/>
          <p14:tracePt t="17044" x="3914775" y="2657475"/>
          <p14:tracePt t="17061" x="3919538" y="2657475"/>
          <p14:tracePt t="17078" x="3929063" y="2657475"/>
          <p14:tracePt t="17302" x="3990975" y="2657475"/>
          <p14:tracePt t="17309" x="4057650" y="2657475"/>
          <p14:tracePt t="17317" x="4124325" y="2657475"/>
          <p14:tracePt t="17328" x="4191000" y="2657475"/>
          <p14:tracePt t="17344" x="4324350" y="2657475"/>
          <p14:tracePt t="17361" x="4481513" y="2662238"/>
          <p14:tracePt t="17378" x="4562475" y="2671763"/>
          <p14:tracePt t="17412" x="4657725" y="2695575"/>
          <p14:tracePt t="17444" x="4700588" y="2700338"/>
          <p14:tracePt t="17461" x="4719638" y="2700338"/>
          <p14:tracePt t="17478" x="4757738" y="2700338"/>
          <p14:tracePt t="17494" x="4795838" y="2700338"/>
          <p14:tracePt t="17511" x="4838700" y="2700338"/>
          <p14:tracePt t="17528" x="4881563" y="2700338"/>
          <p14:tracePt t="17544" x="4933950" y="2700338"/>
          <p14:tracePt t="17561" x="4962525" y="2700338"/>
          <p14:tracePt t="17578" x="4976813" y="2700338"/>
          <p14:tracePt t="17595" x="4991100" y="2700338"/>
          <p14:tracePt t="17611" x="5000625" y="2700338"/>
          <p14:tracePt t="17628" x="5010150" y="2700338"/>
          <p14:tracePt t="17661" x="5010150" y="2686050"/>
          <p14:tracePt t="17678" x="4995863" y="2643188"/>
          <p14:tracePt t="17694" x="4953000" y="2586038"/>
          <p14:tracePt t="17711" x="4895850" y="2533650"/>
          <p14:tracePt t="17728" x="4776788" y="2462213"/>
          <p14:tracePt t="17744" x="4714875" y="2443163"/>
          <p14:tracePt t="17761" x="4643438" y="2428875"/>
          <p14:tracePt t="17777" x="4557713" y="2414588"/>
          <p14:tracePt t="17794" x="4433888" y="2405063"/>
          <p14:tracePt t="17811" x="4371975" y="2405063"/>
          <p14:tracePt t="17827" x="4324350" y="2405063"/>
          <p14:tracePt t="17844" x="4286250" y="2405063"/>
          <p14:tracePt t="17861" x="4238625" y="2405063"/>
          <p14:tracePt t="17877" x="4205288" y="2405063"/>
          <p14:tracePt t="17894" x="4181475" y="2409825"/>
          <p14:tracePt t="17911" x="4143375" y="2424113"/>
          <p14:tracePt t="17927" x="4119563" y="2428875"/>
          <p14:tracePt t="17944" x="4095750" y="2433638"/>
          <p14:tracePt t="17961" x="4081463" y="2443163"/>
          <p14:tracePt t="17978" x="4062413" y="2452688"/>
          <p14:tracePt t="17994" x="4052888" y="2457450"/>
          <p14:tracePt t="18011" x="4043363" y="2462213"/>
          <p14:tracePt t="18028" x="4033838" y="2476500"/>
          <p14:tracePt t="18044" x="4014788" y="2495550"/>
          <p14:tracePt t="18061" x="4000500" y="2519363"/>
          <p14:tracePt t="18078" x="3990975" y="2547938"/>
          <p14:tracePt t="18094" x="3976688" y="2586038"/>
          <p14:tracePt t="18111" x="3976688" y="2605088"/>
          <p14:tracePt t="18128" x="3976688" y="2619375"/>
          <p14:tracePt t="18144" x="3976688" y="2633663"/>
          <p14:tracePt t="18161" x="3990975" y="2647950"/>
          <p14:tracePt t="18178" x="4029075" y="2667000"/>
          <p14:tracePt t="18194" x="4086225" y="2686050"/>
          <p14:tracePt t="18213" x="4133850" y="2700338"/>
          <p14:tracePt t="18228" x="4195763" y="2709863"/>
          <p14:tracePt t="18244" x="4238625" y="2724150"/>
          <p14:tracePt t="18261" x="4291013" y="2728913"/>
          <p14:tracePt t="18278" x="4367213" y="2743200"/>
          <p14:tracePt t="18294" x="4429125" y="2747963"/>
          <p14:tracePt t="18311" x="4486275" y="2757488"/>
          <p14:tracePt t="18328" x="4529138" y="2757488"/>
          <p14:tracePt t="18344" x="4605338" y="2757488"/>
          <p14:tracePt t="18361" x="4648200" y="2757488"/>
          <p14:tracePt t="18378" x="4705350" y="2757488"/>
          <p14:tracePt t="18394" x="4762500" y="2757488"/>
          <p14:tracePt t="18411" x="4838700" y="2757488"/>
          <p14:tracePt t="18428" x="4881563" y="2757488"/>
          <p14:tracePt t="18444" x="4919663" y="2757488"/>
          <p14:tracePt t="18461" x="4948238" y="2757488"/>
          <p14:tracePt t="18478" x="4991100" y="2747963"/>
          <p14:tracePt t="18494" x="5024438" y="2743200"/>
          <p14:tracePt t="18511" x="5043488" y="2738438"/>
          <p14:tracePt t="18528" x="5072063" y="2728913"/>
          <p14:tracePt t="18544" x="5081588" y="2724150"/>
          <p14:tracePt t="18561" x="5086350" y="2719388"/>
          <p14:tracePt t="18577" x="5095875" y="2714625"/>
          <p14:tracePt t="18594" x="5100638" y="2700338"/>
          <p14:tracePt t="18611" x="5100638" y="2681288"/>
          <p14:tracePt t="18628" x="5100638" y="2643188"/>
          <p14:tracePt t="18644" x="5081588" y="2605088"/>
          <p14:tracePt t="18661" x="5057775" y="2566988"/>
          <p14:tracePt t="18678" x="5038725" y="2547938"/>
          <p14:tracePt t="18694" x="5029200" y="2533650"/>
          <p14:tracePt t="18711" x="4981575" y="2509838"/>
          <p14:tracePt t="18727" x="4933950" y="2490788"/>
          <p14:tracePt t="18744" x="4886325" y="2476500"/>
          <p14:tracePt t="18761" x="4824413" y="2466975"/>
          <p14:tracePt t="18778" x="4757738" y="2457450"/>
          <p14:tracePt t="18794" x="4719638" y="2452688"/>
          <p14:tracePt t="18811" x="4691063" y="2438400"/>
          <p14:tracePt t="18827" x="4652963" y="2438400"/>
          <p14:tracePt t="18844" x="4581525" y="2433638"/>
          <p14:tracePt t="18861" x="4519613" y="2424113"/>
          <p14:tracePt t="18878" x="4457700" y="2424113"/>
          <p14:tracePt t="18895" x="4391025" y="2409825"/>
          <p14:tracePt t="18911" x="4319588" y="2409825"/>
          <p14:tracePt t="18927" x="4276725" y="2409825"/>
          <p14:tracePt t="18944" x="4243388" y="2409825"/>
          <p14:tracePt t="18961" x="4181475" y="2409825"/>
          <p14:tracePt t="18977" x="4148138" y="2409825"/>
          <p14:tracePt t="18994" x="4124325" y="2409825"/>
          <p14:tracePt t="19011" x="4110038" y="2409825"/>
          <p14:tracePt t="19027" x="4090988" y="2409825"/>
          <p14:tracePt t="19044" x="4076700" y="2414588"/>
          <p14:tracePt t="19061" x="4067175" y="2424113"/>
          <p14:tracePt t="19078" x="4052888" y="2428875"/>
          <p14:tracePt t="19094" x="4033838" y="2443163"/>
          <p14:tracePt t="19111" x="4014788" y="2476500"/>
          <p14:tracePt t="19127" x="4000500" y="2509838"/>
          <p14:tracePt t="19144" x="3981450" y="2566988"/>
          <p14:tracePt t="19161" x="3976688" y="2586038"/>
          <p14:tracePt t="19177" x="3967163" y="2600325"/>
          <p14:tracePt t="19194" x="3967163" y="2609850"/>
          <p14:tracePt t="19211" x="3967163" y="2619375"/>
          <p14:tracePt t="19263" x="3967163" y="2624138"/>
          <p14:tracePt t="19270" x="3967163" y="2628900"/>
          <p14:tracePt t="19285" x="3967163" y="2633663"/>
          <p14:tracePt t="19294" x="3967163" y="2638425"/>
          <p14:tracePt t="19311" x="3971925" y="2647950"/>
          <p14:tracePt t="19328" x="3976688" y="2662238"/>
          <p14:tracePt t="19344" x="3986213" y="2676525"/>
          <p14:tracePt t="19361" x="4005263" y="2690813"/>
          <p14:tracePt t="19378" x="4024313" y="2700338"/>
          <p14:tracePt t="19394" x="4076700" y="2728913"/>
          <p14:tracePt t="19411" x="4110038" y="2743200"/>
          <p14:tracePt t="19427" x="4157663" y="2762250"/>
          <p14:tracePt t="19444" x="4200525" y="2776538"/>
          <p14:tracePt t="19461" x="4276725" y="2805113"/>
          <p14:tracePt t="19478" x="4329113" y="2814638"/>
          <p14:tracePt t="19494" x="4381500" y="2838450"/>
          <p14:tracePt t="19512" x="4448175" y="2862263"/>
          <p14:tracePt t="19527" x="4500563" y="2881313"/>
          <p14:tracePt t="19544" x="4538663" y="2895600"/>
          <p14:tracePt t="19561" x="4567238" y="2900363"/>
          <p14:tracePt t="19578" x="4595813" y="2900363"/>
          <p14:tracePt t="19594" x="4619625" y="2900363"/>
          <p14:tracePt t="19611" x="4648200" y="2900363"/>
          <p14:tracePt t="19627" x="4676775" y="2900363"/>
          <p14:tracePt t="19644" x="4724400" y="2886075"/>
          <p14:tracePt t="19661" x="4752975" y="2867025"/>
          <p14:tracePt t="19678" x="4781550" y="2852738"/>
          <p14:tracePt t="19694" x="4805363" y="2838450"/>
          <p14:tracePt t="19711" x="4843463" y="2805113"/>
          <p14:tracePt t="19727" x="4857750" y="2786063"/>
          <p14:tracePt t="19744" x="4876800" y="2771775"/>
          <p14:tracePt t="19761" x="4891088" y="2752725"/>
          <p14:tracePt t="19778" x="4905375" y="2733675"/>
          <p14:tracePt t="19794" x="4910138" y="2728913"/>
          <p14:tracePt t="19811" x="4919663" y="2719388"/>
          <p14:tracePt t="19828" x="4929188" y="2705100"/>
          <p14:tracePt t="19844" x="4929188" y="2690813"/>
          <p14:tracePt t="19861" x="4929188" y="2662238"/>
          <p14:tracePt t="19878" x="4924425" y="2633663"/>
          <p14:tracePt t="19894" x="4900613" y="2605088"/>
          <p14:tracePt t="19911" x="4876800" y="2595563"/>
          <p14:tracePt t="19928" x="4857750" y="2590800"/>
          <p14:tracePt t="19945" x="4819650" y="2590800"/>
          <p14:tracePt t="19961" x="4767263" y="2590800"/>
          <p14:tracePt t="19977" x="4738688" y="2600325"/>
          <p14:tracePt t="19994" x="4710113" y="2600325"/>
          <p14:tracePt t="20011" x="4676775" y="2605088"/>
          <p14:tracePt t="20027" x="4652963" y="2605088"/>
          <p14:tracePt t="20044" x="4638675" y="2605088"/>
          <p14:tracePt t="20061" x="4624388" y="2605088"/>
          <p14:tracePt t="20063" x="4614863" y="2605088"/>
          <p14:tracePt t="20077" x="4600575" y="2595563"/>
          <p14:tracePt t="20094" x="4591050" y="2590800"/>
          <p14:tracePt t="20111" x="4567238" y="2576513"/>
          <p14:tracePt t="20127" x="4543425" y="2562225"/>
          <p14:tracePt t="20144" x="4505325" y="2538413"/>
          <p14:tracePt t="20161" x="4467225" y="2519363"/>
          <p14:tracePt t="20177" x="4419600" y="2500313"/>
          <p14:tracePt t="20194" x="4367213" y="2476500"/>
          <p14:tracePt t="20211" x="4329113" y="2471738"/>
          <p14:tracePt t="20228" x="4295775" y="2466975"/>
          <p14:tracePt t="20244" x="4248150" y="2452688"/>
          <p14:tracePt t="20261" x="4186238" y="2438400"/>
          <p14:tracePt t="20277" x="4152900" y="2438400"/>
          <p14:tracePt t="20294" x="4124325" y="2438400"/>
          <p14:tracePt t="20311" x="4095750" y="2438400"/>
          <p14:tracePt t="20329" x="4062413" y="2438400"/>
          <p14:tracePt t="20344" x="4048125" y="2438400"/>
          <p14:tracePt t="20361" x="4033838" y="2438400"/>
          <p14:tracePt t="20378" x="4024313" y="2443163"/>
          <p14:tracePt t="20394" x="4000500" y="2457450"/>
          <p14:tracePt t="20411" x="3986213" y="2466975"/>
          <p14:tracePt t="20428" x="3976688" y="2471738"/>
          <p14:tracePt t="20444" x="3971925" y="2476500"/>
          <p14:tracePt t="20461" x="3962400" y="2486025"/>
          <p14:tracePt t="20477" x="3952875" y="2490788"/>
          <p14:tracePt t="20511" x="3948113" y="2490788"/>
          <p14:tracePt t="20724" x="3948113" y="2505075"/>
          <p14:tracePt t="20732" x="3948113" y="2514600"/>
          <p14:tracePt t="20744" x="3948113" y="2524125"/>
          <p14:tracePt t="20761" x="3948113" y="2547938"/>
          <p14:tracePt t="20777" x="3948113" y="2562225"/>
          <p14:tracePt t="20794" x="3948113" y="2566988"/>
          <p14:tracePt t="20811" x="3948113" y="2571750"/>
          <p14:tracePt t="20827" x="3948113" y="2581275"/>
          <p14:tracePt t="20844" x="3948113" y="2590800"/>
          <p14:tracePt t="20861" x="3948113" y="2595563"/>
          <p14:tracePt t="20879" x="3952875" y="2614613"/>
          <p14:tracePt t="20894" x="3962400" y="2628900"/>
          <p14:tracePt t="20911" x="3971925" y="2638425"/>
          <p14:tracePt t="20927" x="3990975" y="2657475"/>
          <p14:tracePt t="20944" x="4010025" y="2671763"/>
          <p14:tracePt t="20961" x="4024313" y="2686050"/>
          <p14:tracePt t="20977" x="4038600" y="2709863"/>
          <p14:tracePt t="20994" x="4062413" y="2733675"/>
          <p14:tracePt t="21011" x="4095750" y="2762250"/>
          <p14:tracePt t="21027" x="4119563" y="2781300"/>
          <p14:tracePt t="21044" x="4143375" y="2805113"/>
          <p14:tracePt t="21061" x="4186238" y="2833688"/>
          <p14:tracePt t="21077" x="4214813" y="2852738"/>
          <p14:tracePt t="21094" x="4252913" y="2862263"/>
          <p14:tracePt t="21111" x="4305300" y="2881313"/>
          <p14:tracePt t="21127" x="4400550" y="2895600"/>
          <p14:tracePt t="21144" x="4471988" y="2905125"/>
          <p14:tracePt t="21161" x="4538663" y="2905125"/>
          <p14:tracePt t="21177" x="4605338" y="2905125"/>
          <p14:tracePt t="21194" x="4691063" y="2895600"/>
          <p14:tracePt t="21211" x="4752975" y="2881313"/>
          <p14:tracePt t="21227" x="4805363" y="2871788"/>
          <p14:tracePt t="21244" x="4867275" y="2847975"/>
          <p14:tracePt t="21261" x="4948238" y="2814638"/>
          <p14:tracePt t="21277" x="4991100" y="2795588"/>
          <p14:tracePt t="21294" x="5029200" y="2776538"/>
          <p14:tracePt t="21311" x="5086350" y="2747963"/>
          <p14:tracePt t="21327" x="5119688" y="2719388"/>
          <p14:tracePt t="21344" x="5148263" y="2695575"/>
          <p14:tracePt t="21361" x="5172075" y="2671763"/>
          <p14:tracePt t="21377" x="5200650" y="2652713"/>
          <p14:tracePt t="21394" x="5210175" y="2633663"/>
          <p14:tracePt t="21411" x="5219700" y="2624138"/>
          <p14:tracePt t="21429" x="5224463" y="2609850"/>
          <p14:tracePt t="21444" x="5224463" y="2586038"/>
          <p14:tracePt t="21461" x="5210175" y="2552700"/>
          <p14:tracePt t="21477" x="5186363" y="2519363"/>
          <p14:tracePt t="21494" x="5124450" y="2466975"/>
          <p14:tracePt t="21511" x="5038725" y="2409825"/>
          <p14:tracePt t="21527" x="4919663" y="2366963"/>
          <p14:tracePt t="21544" x="4838700" y="2352675"/>
          <p14:tracePt t="21546" x="4800600" y="2343150"/>
          <p14:tracePt t="21561" x="4733925" y="2343150"/>
          <p14:tracePt t="21577" x="4672013" y="2347913"/>
          <p14:tracePt t="21594" x="4610100" y="2357438"/>
          <p14:tracePt t="21611" x="4538663" y="2376488"/>
          <p14:tracePt t="21627" x="4467225" y="2386013"/>
          <p14:tracePt t="21644" x="4424363" y="2400300"/>
          <p14:tracePt t="21661" x="4381500" y="2414588"/>
          <p14:tracePt t="21678" x="4324350" y="2433638"/>
          <p14:tracePt t="21694" x="4305300" y="2443163"/>
          <p14:tracePt t="21711" x="4271963" y="2462213"/>
          <p14:tracePt t="21727" x="4252913" y="2471738"/>
          <p14:tracePt t="21744" x="4214813" y="2495550"/>
          <p14:tracePt t="21761" x="4191000" y="2505075"/>
          <p14:tracePt t="21777" x="4176713" y="2524125"/>
          <p14:tracePt t="21794" x="4167188" y="2538413"/>
          <p14:tracePt t="21811" x="4143375" y="2552700"/>
          <p14:tracePt t="21827" x="4138613" y="2562225"/>
          <p14:tracePt t="21844" x="4133850" y="2576513"/>
          <p14:tracePt t="21861" x="4124325" y="2595563"/>
          <p14:tracePt t="21877" x="4124325" y="2638425"/>
          <p14:tracePt t="21894" x="4133850" y="2676525"/>
          <p14:tracePt t="21910" x="4152900" y="2719388"/>
          <p14:tracePt t="21927" x="4176713" y="2752725"/>
          <p14:tracePt t="21944" x="4219575" y="2786063"/>
          <p14:tracePt t="21961" x="4271963" y="2814638"/>
          <p14:tracePt t="21977" x="4324350" y="2828925"/>
          <p14:tracePt t="21994" x="4443413" y="2857500"/>
          <p14:tracePt t="22011" x="4505325" y="2862263"/>
          <p14:tracePt t="22027" x="4562475" y="2862263"/>
          <p14:tracePt t="22044" x="4614863" y="2862263"/>
          <p14:tracePt t="22046" x="4638675" y="2862263"/>
          <p14:tracePt t="22060" x="4691063" y="2847975"/>
          <p14:tracePt t="22077" x="4743450" y="2838450"/>
          <p14:tracePt t="22094" x="4795838" y="2809875"/>
          <p14:tracePt t="22111" x="4843463" y="2781300"/>
          <p14:tracePt t="22127" x="4900613" y="2757488"/>
          <p14:tracePt t="22144" x="4919663" y="2743200"/>
          <p14:tracePt t="22161" x="4929188" y="2733675"/>
          <p14:tracePt t="22177" x="4948238" y="2719388"/>
          <p14:tracePt t="22194" x="4953000" y="2714625"/>
          <p14:tracePt t="22210" x="4953000" y="2705100"/>
          <p14:tracePt t="22227" x="4943475" y="2690813"/>
          <p14:tracePt t="22244" x="4891088" y="2647950"/>
          <p14:tracePt t="22260" x="4814888" y="2600325"/>
          <p14:tracePt t="22277" x="4724400" y="2543175"/>
          <p14:tracePt t="22294" x="4619625" y="2495550"/>
          <p14:tracePt t="22311" x="4448175" y="2419350"/>
          <p14:tracePt t="22327" x="4367213" y="2395538"/>
          <p14:tracePt t="22344" x="4291013" y="2381250"/>
          <p14:tracePt t="22361" x="4224338" y="2381250"/>
          <p14:tracePt t="22377" x="4186238" y="2386013"/>
          <p14:tracePt t="22394" x="4148138" y="2400300"/>
          <p14:tracePt t="22411" x="4119563" y="2414588"/>
          <p14:tracePt t="22427" x="4076700" y="2447925"/>
          <p14:tracePt t="22444" x="4048125" y="2471738"/>
          <p14:tracePt t="22461" x="4014788" y="2495550"/>
          <p14:tracePt t="22477" x="3990975" y="2519363"/>
          <p14:tracePt t="22494" x="3962400" y="2562225"/>
          <p14:tracePt t="22510" x="3943350" y="2595563"/>
          <p14:tracePt t="22527" x="3938588" y="2609850"/>
          <p14:tracePt t="22545" x="3933825" y="2628900"/>
          <p14:tracePt t="22560" x="3938588" y="2638425"/>
          <p14:tracePt t="22577" x="3957638" y="2652713"/>
          <p14:tracePt t="22594" x="4014788" y="2671763"/>
          <p14:tracePt t="22611" x="4119563" y="2681288"/>
          <p14:tracePt t="22627" x="4200525" y="2690813"/>
          <p14:tracePt t="22644" x="4291013" y="2690813"/>
          <p14:tracePt t="22661" x="4386263" y="2681288"/>
          <p14:tracePt t="22677" x="4491038" y="2667000"/>
          <p14:tracePt t="22694" x="4552950" y="2652713"/>
          <p14:tracePt t="22711" x="4605338" y="2643188"/>
          <p14:tracePt t="22728" x="4667250" y="2633663"/>
          <p14:tracePt t="22744" x="4700588" y="2624138"/>
          <p14:tracePt t="22761" x="4738688" y="2614613"/>
          <p14:tracePt t="22777" x="4762500" y="2600325"/>
          <p14:tracePt t="22794" x="4781550" y="2586038"/>
          <p14:tracePt t="22811" x="4795838" y="2581275"/>
          <p14:tracePt t="22827" x="4800600" y="2576513"/>
          <p14:tracePt t="22844" x="4810125" y="2571750"/>
          <p14:tracePt t="25616" x="4800600" y="2590800"/>
          <p14:tracePt t="25624" x="4767263" y="2619375"/>
          <p14:tracePt t="25631" x="4729163" y="2662238"/>
          <p14:tracePt t="25644" x="4619625" y="2786063"/>
          <p14:tracePt t="25660" x="4462463" y="2933700"/>
          <p14:tracePt t="25677" x="4271963" y="3076575"/>
          <p14:tracePt t="25710" x="3738563" y="3400425"/>
          <p14:tracePt t="25744" x="3381375" y="3605213"/>
          <p14:tracePt t="25761" x="3114675" y="3705225"/>
          <p14:tracePt t="25777" x="2967038" y="3729038"/>
          <p14:tracePt t="25794" x="2833688" y="3748088"/>
          <p14:tracePt t="25810" x="2695575" y="3757613"/>
          <p14:tracePt t="25827" x="2538413" y="3752850"/>
          <p14:tracePt t="25844" x="2447925" y="3748088"/>
          <p14:tracePt t="25860" x="2343150" y="3738563"/>
          <p14:tracePt t="25877" x="2247900" y="3714750"/>
          <p14:tracePt t="25894" x="2119313" y="3681413"/>
          <p14:tracePt t="25910" x="2052638" y="3662363"/>
          <p14:tracePt t="25927" x="2005013" y="3648075"/>
          <p14:tracePt t="25944" x="1952625" y="3638550"/>
          <p14:tracePt t="25960" x="1871663" y="3609975"/>
          <p14:tracePt t="25977" x="1824038" y="3590925"/>
          <p14:tracePt t="25994" x="1790700" y="3571875"/>
          <p14:tracePt t="26011" x="1743075" y="3548063"/>
          <p14:tracePt t="26027" x="1709738" y="3533775"/>
          <p14:tracePt t="26044" x="1676400" y="3514725"/>
          <p14:tracePt t="26060" x="1643063" y="3505200"/>
          <p14:tracePt t="26062" x="1624013" y="3500438"/>
          <p14:tracePt t="26077" x="1604963" y="3490913"/>
          <p14:tracePt t="26094" x="1581150" y="3486150"/>
          <p14:tracePt t="26110" x="1557338" y="3476625"/>
          <p14:tracePt t="26127" x="1543050" y="3471863"/>
          <p14:tracePt t="26144" x="1524000" y="3462338"/>
          <p14:tracePt t="26160" x="1519238" y="3462338"/>
          <p14:tracePt t="26177" x="1509713" y="3462338"/>
          <p14:tracePt t="26194" x="1504950" y="3462338"/>
          <p14:tracePt t="26210" x="1500188" y="3462338"/>
          <p14:tracePt t="26246" x="1495425" y="3462338"/>
          <p14:tracePt t="26262" x="1490663" y="3462338"/>
          <p14:tracePt t="26276" x="1485900" y="3462338"/>
          <p14:tracePt t="26284" x="1481138" y="3467100"/>
          <p14:tracePt t="26293" x="1476375" y="3481388"/>
          <p14:tracePt t="26310" x="1462088" y="3562350"/>
          <p14:tracePt t="26327" x="1452563" y="3681413"/>
          <p14:tracePt t="26343" x="1452563" y="3719513"/>
          <p14:tracePt t="26360" x="1452563" y="3757613"/>
          <p14:tracePt t="26377" x="1452563" y="3805238"/>
          <p14:tracePt t="26393" x="1462088" y="3924300"/>
          <p14:tracePt t="26410" x="1471613" y="4038600"/>
          <p14:tracePt t="26427" x="1481138" y="4110038"/>
          <p14:tracePt t="26444" x="1490663" y="4186238"/>
          <p14:tracePt t="26460" x="1500188" y="4243388"/>
          <p14:tracePt t="26477" x="1500188" y="4295775"/>
          <p14:tracePt t="26494" x="1500188" y="4338638"/>
          <p14:tracePt t="26510" x="1504950" y="4395788"/>
          <p14:tracePt t="26527" x="1504950" y="4433888"/>
          <p14:tracePt t="26543" x="1504950" y="4467225"/>
          <p14:tracePt t="26560" x="1504950" y="4495800"/>
          <p14:tracePt t="26577" x="1504950" y="4529138"/>
          <p14:tracePt t="26594" x="1504950" y="4552950"/>
          <p14:tracePt t="26610" x="1504950" y="4562475"/>
          <p14:tracePt t="26627" x="1504950" y="4567238"/>
          <p14:tracePt t="26644" x="1504950" y="4581525"/>
          <p14:tracePt t="26893" x="1504950" y="4543425"/>
          <p14:tracePt t="26900" x="1504950" y="4486275"/>
          <p14:tracePt t="26910" x="1504950" y="4452938"/>
          <p14:tracePt t="26927" x="1504950" y="4371975"/>
          <p14:tracePt t="26944" x="1504950" y="4248150"/>
          <p14:tracePt t="26960" x="1504950" y="4167188"/>
          <p14:tracePt t="26977" x="1504950" y="4119563"/>
          <p14:tracePt t="26993" x="1504950" y="4076700"/>
          <p14:tracePt t="27010" x="1504950" y="4029075"/>
          <p14:tracePt t="27027" x="1504950" y="4000500"/>
          <p14:tracePt t="27043" x="1504950" y="3981450"/>
          <p14:tracePt t="27061" x="1504950" y="3943350"/>
          <p14:tracePt t="27062" x="1504950" y="3919538"/>
          <p14:tracePt t="27078" x="1504950" y="3862388"/>
          <p14:tracePt t="27094" x="1504950" y="3800475"/>
          <p14:tracePt t="27110" x="1504950" y="3752850"/>
          <p14:tracePt t="27127" x="1504950" y="3714750"/>
          <p14:tracePt t="27143" x="1514475" y="3667125"/>
          <p14:tracePt t="27160" x="1519238" y="3648075"/>
          <p14:tracePt t="27177" x="1519238" y="3624263"/>
          <p14:tracePt t="27193" x="1524000" y="3590925"/>
          <p14:tracePt t="27210" x="1524000" y="3576638"/>
          <p14:tracePt t="27227" x="1524000" y="3567113"/>
          <p14:tracePt t="27244" x="1524000" y="3562350"/>
          <p14:tracePt t="27260" x="1524000" y="3552825"/>
          <p14:tracePt t="27277" x="1524000" y="3543300"/>
          <p14:tracePt t="27293" x="1524000" y="3538538"/>
          <p14:tracePt t="27327" x="1524000" y="3533775"/>
          <p14:tracePt t="27344" x="1524000" y="3529013"/>
          <p14:tracePt t="27363" x="1524000" y="3524250"/>
          <p14:tracePt t="27386" x="1528763" y="3514725"/>
          <p14:tracePt t="27393" x="1528763" y="3505200"/>
          <p14:tracePt t="27410" x="1538288" y="3486150"/>
          <p14:tracePt t="27427" x="1538288" y="3467100"/>
          <p14:tracePt t="27443" x="1538288" y="3457575"/>
          <p14:tracePt t="27460" x="1538288" y="3448050"/>
          <p14:tracePt t="27679" x="1538288" y="3457575"/>
          <p14:tracePt t="27686" x="1538288" y="3486150"/>
          <p14:tracePt t="27693" x="1533525" y="3509963"/>
          <p14:tracePt t="27710" x="1533525" y="3581400"/>
          <p14:tracePt t="27727" x="1519238" y="3652838"/>
          <p14:tracePt t="27744" x="1519238" y="3709988"/>
          <p14:tracePt t="27760" x="1519238" y="3771900"/>
          <p14:tracePt t="27777" x="1509713" y="3805238"/>
          <p14:tracePt t="27793" x="1509713" y="3833813"/>
          <p14:tracePt t="27810" x="1509713" y="3881438"/>
          <p14:tracePt t="27827" x="1509713" y="3919538"/>
          <p14:tracePt t="27844" x="1504950" y="3976688"/>
          <p14:tracePt t="27860" x="1504950" y="4038600"/>
          <p14:tracePt t="27877" x="1504950" y="4110038"/>
          <p14:tracePt t="27894" x="1504950" y="4138613"/>
          <p14:tracePt t="27910" x="1504950" y="4162425"/>
          <p14:tracePt t="27927" x="1504950" y="4176713"/>
          <p14:tracePt t="27943" x="1504950" y="4195763"/>
          <p14:tracePt t="27960" x="1504950" y="4205288"/>
          <p14:tracePt t="27977" x="1504950" y="4224338"/>
          <p14:tracePt t="27994" x="1504950" y="4243388"/>
          <p14:tracePt t="28010" x="1504950" y="4252913"/>
          <p14:tracePt t="28027" x="1504950" y="4267200"/>
          <p14:tracePt t="28043" x="1504950" y="4276725"/>
          <p14:tracePt t="28060" x="1504950" y="4286250"/>
          <p14:tracePt t="28321" x="1590675" y="4281488"/>
          <p14:tracePt t="28333" x="1943100" y="4271963"/>
          <p14:tracePt t="28343" x="2109788" y="4262438"/>
          <p14:tracePt t="28361" x="2509838" y="4233863"/>
          <p14:tracePt t="28377" x="3033713" y="4191000"/>
          <p14:tracePt t="28394" x="3290888" y="4162425"/>
          <p14:tracePt t="28410" x="3505200" y="4133850"/>
          <p14:tracePt t="28427" x="3743325" y="4105275"/>
          <p14:tracePt t="28444" x="3824288" y="4100513"/>
          <p14:tracePt t="28460" x="3852863" y="4095750"/>
          <p14:tracePt t="28477" x="3871913" y="4095750"/>
          <p14:tracePt t="28493" x="3881438" y="4095750"/>
          <p14:tracePt t="28714" x="3914775" y="4081463"/>
          <p14:tracePt t="28722" x="3952875" y="4057650"/>
          <p14:tracePt t="28729" x="4000500" y="4033838"/>
          <p14:tracePt t="28745" x="4067175" y="4005263"/>
          <p14:tracePt t="28760" x="4133850" y="3976688"/>
          <p14:tracePt t="28777" x="4186238" y="3957638"/>
          <p14:tracePt t="28794" x="4229100" y="3948113"/>
          <p14:tracePt t="28810" x="4291013" y="3938588"/>
          <p14:tracePt t="28827" x="4333875" y="3924300"/>
          <p14:tracePt t="28843" x="4376738" y="3919538"/>
          <p14:tracePt t="28861" x="4424363" y="3900488"/>
          <p14:tracePt t="28877" x="4448175" y="3890963"/>
          <p14:tracePt t="28893" x="4471988" y="3876675"/>
          <p14:tracePt t="28910" x="4486275" y="3871913"/>
          <p14:tracePt t="28927" x="4495800" y="3867150"/>
          <p14:tracePt t="28943" x="4500563" y="3867150"/>
          <p14:tracePt t="28960" x="4505325" y="3867150"/>
          <p14:tracePt t="28977" x="4505325" y="3862388"/>
          <p14:tracePt t="28993" x="4505325" y="3843338"/>
          <p14:tracePt t="29010" x="4495800" y="3805238"/>
          <p14:tracePt t="29027" x="4462463" y="3757613"/>
          <p14:tracePt t="29044" x="4381500" y="3667125"/>
          <p14:tracePt t="29060" x="4314825" y="3624263"/>
          <p14:tracePt t="29077" x="4257675" y="3586163"/>
          <p14:tracePt t="29093" x="4214813" y="3576638"/>
          <p14:tracePt t="29110" x="4157663" y="3557588"/>
          <p14:tracePt t="29127" x="4129088" y="3552825"/>
          <p14:tracePt t="29143" x="4095750" y="3552825"/>
          <p14:tracePt t="29160" x="4067175" y="3552825"/>
          <p14:tracePt t="29177" x="4024313" y="3562350"/>
          <p14:tracePt t="29193" x="4000500" y="3581400"/>
          <p14:tracePt t="29210" x="3986213" y="3590925"/>
          <p14:tracePt t="29227" x="3957638" y="3633788"/>
          <p14:tracePt t="29243" x="3938588" y="3662363"/>
          <p14:tracePt t="29260" x="3919538" y="3700463"/>
          <p14:tracePt t="29277" x="3914775" y="3738563"/>
          <p14:tracePt t="29293" x="3914775" y="3786188"/>
          <p14:tracePt t="29310" x="3919538" y="3805238"/>
          <p14:tracePt t="29327" x="3938588" y="3829050"/>
          <p14:tracePt t="29343" x="3962400" y="3852863"/>
          <p14:tracePt t="29360" x="4019550" y="3886200"/>
          <p14:tracePt t="29377" x="4062413" y="3905250"/>
          <p14:tracePt t="29393" x="4105275" y="3910013"/>
          <p14:tracePt t="29410" x="4157663" y="3924300"/>
          <p14:tracePt t="29427" x="4243388" y="3929063"/>
          <p14:tracePt t="29443" x="4291013" y="3929063"/>
          <p14:tracePt t="29460" x="4343400" y="3929063"/>
          <p14:tracePt t="29477" x="4391025" y="3929063"/>
          <p14:tracePt t="29493" x="4424363" y="3929063"/>
          <p14:tracePt t="29510" x="4452938" y="3919538"/>
          <p14:tracePt t="29527" x="4481513" y="3914775"/>
          <p14:tracePt t="29543" x="4524375" y="3905250"/>
          <p14:tracePt t="29560" x="4548188" y="3890963"/>
          <p14:tracePt t="29577" x="4567238" y="3886200"/>
          <p14:tracePt t="29593" x="4586288" y="3881438"/>
          <p14:tracePt t="29610" x="4600575" y="3871913"/>
          <p14:tracePt t="29627" x="4605338" y="3867150"/>
          <p14:tracePt t="29643" x="4610100" y="3867150"/>
          <p14:tracePt t="29677" x="4610100" y="3852863"/>
          <p14:tracePt t="29693" x="4595813" y="3843338"/>
          <p14:tracePt t="29710" x="4572000" y="3810000"/>
          <p14:tracePt t="29727" x="4448175" y="3738563"/>
          <p14:tracePt t="29743" x="4319588" y="3686175"/>
          <p14:tracePt t="29760" x="4191000" y="3662363"/>
          <p14:tracePt t="29777" x="4100513" y="3662363"/>
          <p14:tracePt t="29793" x="3957638" y="3690938"/>
          <p14:tracePt t="29810" x="3886200" y="3719513"/>
          <p14:tracePt t="29827" x="3810000" y="3733800"/>
          <p14:tracePt t="29844" x="3738563" y="3757613"/>
          <p14:tracePt t="29860" x="3676650" y="3776663"/>
          <p14:tracePt t="29877" x="3624263" y="3786188"/>
          <p14:tracePt t="29893" x="3567113" y="3795713"/>
          <p14:tracePt t="29910" x="3395663" y="3810000"/>
          <p14:tracePt t="29927" x="3257550" y="3819525"/>
          <p14:tracePt t="29943" x="3124200" y="3829050"/>
          <p14:tracePt t="29960" x="2967038" y="3838575"/>
          <p14:tracePt t="29977" x="2767013" y="3838575"/>
          <p14:tracePt t="29993" x="2676525" y="3838575"/>
          <p14:tracePt t="30010" x="2619375" y="3843338"/>
          <p14:tracePt t="30027" x="2557463" y="3843338"/>
          <p14:tracePt t="30043" x="2490788" y="3857625"/>
          <p14:tracePt t="30060" x="2438400" y="3867150"/>
          <p14:tracePt t="30077" x="2386013" y="3881438"/>
          <p14:tracePt t="30094" x="2324100" y="3900488"/>
          <p14:tracePt t="30110" x="2286000" y="3914775"/>
          <p14:tracePt t="30127" x="2252663" y="3924300"/>
          <p14:tracePt t="30143" x="2224088" y="3929063"/>
          <p14:tracePt t="30160" x="2176463" y="3948113"/>
          <p14:tracePt t="30177" x="2143125" y="3952875"/>
          <p14:tracePt t="30193" x="2124075" y="3967163"/>
          <p14:tracePt t="30210" x="2100263" y="3971925"/>
          <p14:tracePt t="30226" x="2081213" y="3981450"/>
          <p14:tracePt t="30243" x="2071688" y="3990975"/>
          <p14:tracePt t="30260" x="2047875" y="4010025"/>
          <p14:tracePt t="30277" x="2024063" y="4033838"/>
          <p14:tracePt t="30293" x="1976438" y="4081463"/>
          <p14:tracePt t="30310" x="1952625" y="4105275"/>
          <p14:tracePt t="30327" x="1928813" y="4129088"/>
          <p14:tracePt t="30343" x="1905000" y="4152900"/>
          <p14:tracePt t="30360" x="1881188" y="4176713"/>
          <p14:tracePt t="30377" x="1866900" y="4191000"/>
          <p14:tracePt t="30393" x="1852613" y="4195763"/>
          <p14:tracePt t="30410" x="1833563" y="4205288"/>
          <p14:tracePt t="30426" x="1824038" y="4205288"/>
          <p14:tracePt t="30443" x="1800225" y="4205288"/>
          <p14:tracePt t="30460" x="1785938" y="4205288"/>
          <p14:tracePt t="30477" x="1766888" y="4195763"/>
          <p14:tracePt t="30493" x="1752600" y="4181475"/>
          <p14:tracePt t="30510" x="1743075" y="4162425"/>
          <p14:tracePt t="30527" x="1728788" y="4143375"/>
          <p14:tracePt t="30543" x="1728788" y="4095750"/>
          <p14:tracePt t="30560" x="1738313" y="4067175"/>
          <p14:tracePt t="30577" x="1762125" y="4033838"/>
          <p14:tracePt t="30593" x="1790700" y="4010025"/>
          <p14:tracePt t="30610" x="1885950" y="3967163"/>
          <p14:tracePt t="30627" x="1947863" y="3948113"/>
          <p14:tracePt t="30643" x="1995488" y="3943350"/>
          <p14:tracePt t="30660" x="2043113" y="3943350"/>
          <p14:tracePt t="30677" x="2057400" y="3943350"/>
          <p14:tracePt t="30693" x="2071688" y="3943350"/>
          <p14:tracePt t="30710" x="2081213" y="3943350"/>
          <p14:tracePt t="30727" x="2090738" y="3943350"/>
          <p14:tracePt t="30822" x="2085975" y="3943350"/>
          <p14:tracePt t="30837" x="2081213" y="3943350"/>
          <p14:tracePt t="30844" x="2076450" y="3943350"/>
          <p14:tracePt t="30860" x="2066925" y="3943350"/>
          <p14:tracePt t="30877" x="2062163" y="3943350"/>
          <p14:tracePt t="30893" x="2057400" y="3943350"/>
          <p14:tracePt t="30910" x="2047875" y="3943350"/>
          <p14:tracePt t="30954" x="2043113" y="3943350"/>
          <p14:tracePt t="30969" x="2038350" y="3943350"/>
          <p14:tracePt t="30998" x="2033588" y="3943350"/>
          <p14:tracePt t="31021" x="2028825" y="3943350"/>
          <p14:tracePt t="31117" x="2033588" y="3943350"/>
          <p14:tracePt t="31123" x="2043113" y="3938588"/>
          <p14:tracePt t="31130" x="2066925" y="3929063"/>
          <p14:tracePt t="31143" x="2095500" y="3924300"/>
          <p14:tracePt t="31160" x="2190750" y="3910013"/>
          <p14:tracePt t="31176" x="2295525" y="3895725"/>
          <p14:tracePt t="31193" x="2419350" y="3876675"/>
          <p14:tracePt t="31210" x="2590800" y="3862388"/>
          <p14:tracePt t="31227" x="2671763" y="3848100"/>
          <p14:tracePt t="31243" x="2762250" y="3848100"/>
          <p14:tracePt t="31260" x="2867025" y="3848100"/>
          <p14:tracePt t="31276" x="3005138" y="3857625"/>
          <p14:tracePt t="31293" x="3071813" y="3862388"/>
          <p14:tracePt t="31310" x="3119438" y="3871913"/>
          <p14:tracePt t="31327" x="3148013" y="3871913"/>
          <p14:tracePt t="31343" x="3162300" y="3871913"/>
          <p14:tracePt t="31360" x="3167063" y="3871913"/>
          <p14:tracePt t="31395" x="3157538" y="3871913"/>
          <p14:tracePt t="31410" x="3067050" y="3876675"/>
          <p14:tracePt t="31427" x="2933700" y="3871913"/>
          <p14:tracePt t="31443" x="2800350" y="3871913"/>
          <p14:tracePt t="31460" x="2586038" y="3867150"/>
          <p14:tracePt t="31477" x="2495550" y="3867150"/>
          <p14:tracePt t="31493" x="2452688" y="3867150"/>
          <p14:tracePt t="31510" x="2438400" y="3867150"/>
          <p14:tracePt t="31527" x="2424113" y="3867150"/>
          <p14:tracePt t="31543" x="2419350" y="3867150"/>
          <p14:tracePt t="31576" x="2419350" y="3871913"/>
          <p14:tracePt t="31593" x="2409825" y="3986213"/>
          <p14:tracePt t="31610" x="2395538" y="4057650"/>
          <p14:tracePt t="31627" x="2371725" y="4119563"/>
          <p14:tracePt t="31643" x="2319338" y="4224338"/>
          <p14:tracePt t="31660" x="2257425" y="4305300"/>
          <p14:tracePt t="31677" x="2195513" y="4376738"/>
          <p14:tracePt t="31693" x="2114550" y="4438650"/>
          <p14:tracePt t="31710" x="2009775" y="4500563"/>
          <p14:tracePt t="31727" x="1957388" y="4514850"/>
          <p14:tracePt t="31743" x="1905000" y="4505325"/>
          <p14:tracePt t="31760" x="1866900" y="4476750"/>
          <p14:tracePt t="31777" x="1785938" y="4357688"/>
          <p14:tracePt t="31793" x="1738313" y="4229100"/>
          <p14:tracePt t="31810" x="1719263" y="4038600"/>
          <p14:tracePt t="31827" x="1719263" y="3914775"/>
          <p14:tracePt t="31843" x="1757363" y="3810000"/>
          <p14:tracePt t="31860" x="1785938" y="3767138"/>
          <p14:tracePt t="31877" x="1828800" y="3733800"/>
          <p14:tracePt t="31893" x="1971675" y="3695700"/>
          <p14:tracePt t="31910" x="2066925" y="3695700"/>
          <p14:tracePt t="31927" x="2138363" y="3719513"/>
          <p14:tracePt t="31943" x="2195513" y="3757613"/>
          <p14:tracePt t="31960" x="2286000" y="3924300"/>
          <p14:tracePt t="31977" x="2319338" y="4024313"/>
          <p14:tracePt t="31993" x="2319338" y="4090988"/>
          <p14:tracePt t="32010" x="2309813" y="4162425"/>
          <p14:tracePt t="32027" x="2262188" y="4281488"/>
          <p14:tracePt t="32043" x="2209800" y="4352925"/>
          <p14:tracePt t="32060" x="2157413" y="4405313"/>
          <p14:tracePt t="32062" x="2128838" y="4424363"/>
          <p14:tracePt t="32077" x="2071688" y="4462463"/>
          <p14:tracePt t="32093" x="2019300" y="4481513"/>
          <p14:tracePt t="32110" x="1971675" y="4481513"/>
          <p14:tracePt t="32126" x="1914525" y="4457700"/>
          <p14:tracePt t="32143" x="1847850" y="4386263"/>
          <p14:tracePt t="32160" x="1790700" y="4319588"/>
          <p14:tracePt t="32176" x="1738313" y="4148138"/>
          <p14:tracePt t="32193" x="1728788" y="3910013"/>
          <p14:tracePt t="32210" x="1762125" y="3638550"/>
          <p14:tracePt t="32228" x="1785938" y="3505200"/>
          <p14:tracePt t="32243" x="1809750" y="3438525"/>
          <p14:tracePt t="32260" x="1833563" y="3405188"/>
          <p14:tracePt t="32277" x="1914525" y="3376613"/>
          <p14:tracePt t="32293" x="2009775" y="3390900"/>
          <p14:tracePt t="32310" x="2090738" y="3452813"/>
          <p14:tracePt t="32327" x="2205038" y="3595688"/>
          <p14:tracePt t="32343" x="2281238" y="3790950"/>
          <p14:tracePt t="32360" x="2319338" y="3962400"/>
          <p14:tracePt t="32377" x="2319338" y="4052888"/>
          <p14:tracePt t="32393" x="2271713" y="4224338"/>
          <p14:tracePt t="32410" x="2205038" y="4329113"/>
          <p14:tracePt t="32427" x="2152650" y="4395788"/>
          <p14:tracePt t="32443" x="2085975" y="4438650"/>
          <p14:tracePt t="32460" x="2000250" y="4481513"/>
          <p14:tracePt t="32476" x="1957388" y="4481513"/>
          <p14:tracePt t="32493" x="1914525" y="4457700"/>
          <p14:tracePt t="32510" x="1828800" y="4348163"/>
          <p14:tracePt t="32526" x="1766888" y="4205288"/>
          <p14:tracePt t="32543" x="1747838" y="3981450"/>
          <p14:tracePt t="32560" x="1747838" y="3838575"/>
          <p14:tracePt t="32576" x="1781175" y="3671888"/>
          <p14:tracePt t="32593" x="1809750" y="3609975"/>
          <p14:tracePt t="32610" x="1838325" y="3567113"/>
          <p14:tracePt t="32626" x="1885950" y="3533775"/>
          <p14:tracePt t="32643" x="2014538" y="3548063"/>
          <p14:tracePt t="32660" x="2090738" y="3586163"/>
          <p14:tracePt t="32677" x="2166938" y="3676650"/>
          <p14:tracePt t="32693" x="2271713" y="3990975"/>
          <p14:tracePt t="32710" x="2286000" y="4105275"/>
          <p14:tracePt t="32726" x="2266950" y="4252913"/>
          <p14:tracePt t="32743" x="2214563" y="4371975"/>
          <p14:tracePt t="32760" x="2119313" y="4491038"/>
          <p14:tracePt t="32776" x="2052638" y="4538663"/>
          <p14:tracePt t="32793" x="1995488" y="4567238"/>
          <p14:tracePt t="32810" x="1947863" y="4567238"/>
          <p14:tracePt t="32826" x="1881188" y="4529138"/>
          <p14:tracePt t="32843" x="1819275" y="4410075"/>
          <p14:tracePt t="32860" x="1766888" y="4214813"/>
          <p14:tracePt t="32877" x="1747838" y="3967163"/>
          <p14:tracePt t="32893" x="1757363" y="3786188"/>
          <p14:tracePt t="32910" x="1771650" y="3714750"/>
          <p14:tracePt t="32926" x="1790700" y="3667125"/>
          <p14:tracePt t="32943" x="1833563" y="3633788"/>
          <p14:tracePt t="32960" x="1876425" y="3619500"/>
          <p14:tracePt t="32977" x="1938338" y="3629025"/>
          <p14:tracePt t="32993" x="2014538" y="3681413"/>
          <p14:tracePt t="33010" x="2171700" y="4000500"/>
          <p14:tracePt t="33027" x="2209800" y="4148138"/>
          <p14:tracePt t="33043" x="2209800" y="4305300"/>
          <p14:tracePt t="33060" x="2185988" y="4443413"/>
          <p14:tracePt t="33061" x="2162175" y="4491038"/>
          <p14:tracePt t="33076" x="2109788" y="4548188"/>
          <p14:tracePt t="33093" x="2062163" y="4591050"/>
          <p14:tracePt t="33110" x="2014538" y="4624388"/>
          <p14:tracePt t="33127" x="1966913" y="4648200"/>
          <p14:tracePt t="33143" x="1947863" y="4657725"/>
          <p14:tracePt t="33160" x="1938338" y="4667250"/>
          <p14:tracePt t="33176" x="1928813" y="4667250"/>
          <p14:tracePt t="33193" x="1919288" y="4667250"/>
          <p14:tracePt t="33510" x="1976438" y="4643438"/>
          <p14:tracePt t="33517" x="2057400" y="4605338"/>
          <p14:tracePt t="33526" x="2138363" y="4562475"/>
          <p14:tracePt t="33543" x="2357438" y="4476750"/>
          <p14:tracePt t="33546" x="2476500" y="4438650"/>
          <p14:tracePt t="33560" x="2566988" y="4400550"/>
          <p14:tracePt t="33593" x="3019425" y="4310063"/>
          <p14:tracePt t="33626" x="3295650" y="4267200"/>
          <p14:tracePt t="33644" x="3381375" y="4252913"/>
          <p14:tracePt t="33660" x="3462338" y="4248150"/>
          <p14:tracePt t="33676" x="3519488" y="4238625"/>
          <p14:tracePt t="33693" x="3590925" y="4224338"/>
          <p14:tracePt t="33710" x="3624263" y="4219575"/>
          <p14:tracePt t="33726" x="3657600" y="4210050"/>
          <p14:tracePt t="33743" x="3690938" y="4191000"/>
          <p14:tracePt t="33760" x="3743325" y="4157663"/>
          <p14:tracePt t="33776" x="3771900" y="4143375"/>
          <p14:tracePt t="33793" x="3819525" y="4114800"/>
          <p14:tracePt t="33810" x="3862388" y="4090988"/>
          <p14:tracePt t="33826" x="3957638" y="4048125"/>
          <p14:tracePt t="33843" x="4010025" y="4019550"/>
          <p14:tracePt t="33860" x="4048125" y="3995738"/>
          <p14:tracePt t="33877" x="4095750" y="3971925"/>
          <p14:tracePt t="33893" x="4119563" y="3967163"/>
          <p14:tracePt t="33910" x="4129088" y="3962400"/>
          <p14:tracePt t="33927" x="4138613" y="3962400"/>
          <p14:tracePt t="33943" x="4148138" y="3962400"/>
          <p14:tracePt t="33960" x="4157663" y="3957638"/>
          <p14:tracePt t="33976" x="4186238" y="3952875"/>
          <p14:tracePt t="33993" x="4233863" y="3943350"/>
          <p14:tracePt t="34010" x="4262438" y="3943350"/>
          <p14:tracePt t="34026" x="4286250" y="3943350"/>
          <p14:tracePt t="34043" x="4305300" y="3938588"/>
          <p14:tracePt t="34060" x="4319588" y="3938588"/>
          <p14:tracePt t="34076" x="4324350" y="3938588"/>
          <p14:tracePt t="34093" x="4333875" y="3938588"/>
          <p14:tracePt t="34340" x="4329113" y="3938588"/>
          <p14:tracePt t="34346" x="4310063" y="3938588"/>
          <p14:tracePt t="34360" x="4300538" y="3938588"/>
          <p14:tracePt t="34376" x="4238625" y="3938588"/>
          <p14:tracePt t="34393" x="4205288" y="3938588"/>
          <p14:tracePt t="34410" x="4181475" y="3938588"/>
          <p14:tracePt t="34427" x="4167188" y="3938588"/>
          <p14:tracePt t="34443" x="4157663" y="3938588"/>
          <p14:tracePt t="34459" x="4152900" y="3938588"/>
          <p14:tracePt t="34476" x="4143375" y="3938588"/>
          <p14:tracePt t="34493" x="4133850" y="3938588"/>
          <p14:tracePt t="34510" x="4114800" y="3938588"/>
          <p14:tracePt t="34526" x="4086225" y="3938588"/>
          <p14:tracePt t="34543" x="4043363" y="3943350"/>
          <p14:tracePt t="34560" x="3957638" y="3952875"/>
          <p14:tracePt t="34576" x="3895725" y="3962400"/>
          <p14:tracePt t="34593" x="3852863" y="3962400"/>
          <p14:tracePt t="34610" x="3790950" y="3967163"/>
          <p14:tracePt t="34626" x="3762375" y="3967163"/>
          <p14:tracePt t="34643" x="3748088" y="3967163"/>
          <p14:tracePt t="34660" x="3738563" y="3967163"/>
          <p14:tracePt t="34677" x="3729038" y="3967163"/>
          <p14:tracePt t="34693" x="3724275" y="3967163"/>
          <p14:tracePt t="34898" x="3757613" y="3967163"/>
          <p14:tracePt t="34905" x="3790950" y="3967163"/>
          <p14:tracePt t="34913" x="3824288" y="3967163"/>
          <p14:tracePt t="34926" x="3871913" y="3967163"/>
          <p14:tracePt t="34943" x="3924300" y="3971925"/>
          <p14:tracePt t="34960" x="3967163" y="3981450"/>
          <p14:tracePt t="34976" x="4005263" y="3990975"/>
          <p14:tracePt t="34993" x="4043363" y="3990975"/>
          <p14:tracePt t="35010" x="4067175" y="3990975"/>
          <p14:tracePt t="35026" x="4086225" y="3990975"/>
          <p14:tracePt t="35044" x="4119563" y="3990975"/>
          <p14:tracePt t="35060" x="4138613" y="4000500"/>
          <p14:tracePt t="35076" x="4157663" y="4000500"/>
          <p14:tracePt t="35093" x="4171950" y="4000500"/>
          <p14:tracePt t="35110" x="4191000" y="4000500"/>
          <p14:tracePt t="35126" x="4200525" y="4000500"/>
          <p14:tracePt t="35143" x="4214813" y="4000500"/>
          <p14:tracePt t="35160" x="4224338" y="4000500"/>
          <p14:tracePt t="35176" x="4233863" y="4000500"/>
          <p14:tracePt t="35193" x="4238625" y="4000500"/>
          <p14:tracePt t="35210" x="4243388" y="4000500"/>
          <p14:tracePt t="35244" x="4248150" y="4005263"/>
          <p14:tracePt t="35411" x="4248150" y="3933825"/>
          <p14:tracePt t="35418" x="4257675" y="3776663"/>
          <p14:tracePt t="35426" x="4300538" y="3514725"/>
          <p14:tracePt t="35443" x="4338638" y="3238500"/>
          <p14:tracePt t="35459" x="4443413" y="2814638"/>
          <p14:tracePt t="35477" x="4524375" y="2581275"/>
          <p14:tracePt t="35493" x="4552950" y="2495550"/>
          <p14:tracePt t="35510" x="4576763" y="2433638"/>
          <p14:tracePt t="35526" x="4605338" y="2376488"/>
          <p14:tracePt t="35543" x="4629150" y="2305050"/>
          <p14:tracePt t="35559" x="4643438" y="2266950"/>
          <p14:tracePt t="35576" x="4657725" y="2228850"/>
          <p14:tracePt t="35593" x="4676775" y="2200275"/>
          <p14:tracePt t="35609" x="4714875" y="2157413"/>
          <p14:tracePt t="35626" x="4752975" y="2119313"/>
          <p14:tracePt t="35643" x="4791075" y="2085975"/>
          <p14:tracePt t="35659" x="4838700" y="2052638"/>
          <p14:tracePt t="35676" x="4900613" y="2014538"/>
          <p14:tracePt t="35693" x="4933950" y="1990725"/>
          <p14:tracePt t="35709" x="4957763" y="1981200"/>
          <p14:tracePt t="35729" x="4976813" y="1957388"/>
          <p14:tracePt t="35743" x="4991100" y="1952625"/>
          <p14:tracePt t="35760" x="4995863" y="1952625"/>
          <p14:tracePt t="35776" x="5005388" y="1952625"/>
          <p14:tracePt t="35793" x="5014913" y="1952625"/>
          <p14:tracePt t="35809" x="5019675" y="1952625"/>
          <p14:tracePt t="35826" x="5024438" y="1952625"/>
          <p14:tracePt t="35919" x="5019675" y="1952625"/>
          <p14:tracePt t="35926" x="5014913" y="1962150"/>
          <p14:tracePt t="35933" x="5005388" y="1971675"/>
          <p14:tracePt t="35943" x="4986338" y="1976438"/>
          <p14:tracePt t="35960" x="4929188" y="2005013"/>
          <p14:tracePt t="35977" x="4852988" y="2028825"/>
          <p14:tracePt t="35993" x="4805363" y="2047875"/>
          <p14:tracePt t="36009" x="4762500" y="2066925"/>
          <p14:tracePt t="36026" x="4714875" y="2095500"/>
          <p14:tracePt t="36043" x="4652963" y="2133600"/>
          <p14:tracePt t="36059" x="4619625" y="2157413"/>
          <p14:tracePt t="36076" x="4586288" y="2181225"/>
          <p14:tracePt t="36093" x="4562475" y="2200275"/>
          <p14:tracePt t="36109" x="4524375" y="2233613"/>
          <p14:tracePt t="36126" x="4500563" y="2266950"/>
          <p14:tracePt t="36143" x="4476750" y="2295525"/>
          <p14:tracePt t="36160" x="4438650" y="2333625"/>
          <p14:tracePt t="36177" x="4414838" y="2357438"/>
          <p14:tracePt t="36193" x="4391025" y="2381250"/>
          <p14:tracePt t="36209" x="4376738" y="2405063"/>
          <p14:tracePt t="36229" x="4352925" y="2438400"/>
          <p14:tracePt t="36243" x="4324350" y="2500313"/>
          <p14:tracePt t="36260" x="4291013" y="2600325"/>
          <p14:tracePt t="36276" x="4267200" y="2681288"/>
          <p14:tracePt t="36293" x="4243388" y="2762250"/>
          <p14:tracePt t="36310" x="4229100" y="2786063"/>
          <p14:tracePt t="36326" x="4224338" y="2800350"/>
          <p14:tracePt t="36343" x="4224338" y="2805113"/>
          <p14:tracePt t="36359" x="4224338" y="2814638"/>
          <p14:tracePt t="36376" x="4224338" y="2819400"/>
          <p14:tracePt t="36666" x="4210050" y="2867025"/>
          <p14:tracePt t="36674" x="4186238" y="2947988"/>
          <p14:tracePt t="36681" x="4157663" y="3019425"/>
          <p14:tracePt t="36693" x="4143375" y="3095625"/>
          <p14:tracePt t="36710" x="4105275" y="3233738"/>
          <p14:tracePt t="36726" x="4076700" y="3338513"/>
          <p14:tracePt t="36743" x="4062413" y="3381375"/>
          <p14:tracePt t="36759" x="4057650" y="3414713"/>
          <p14:tracePt t="36777" x="4052888" y="3457575"/>
          <p14:tracePt t="36793" x="4038600" y="3533775"/>
          <p14:tracePt t="36809" x="4019550" y="3600450"/>
          <p14:tracePt t="36826" x="4014788" y="3643313"/>
          <p14:tracePt t="36843" x="4000500" y="3681413"/>
          <p14:tracePt t="36859" x="3990975" y="3700463"/>
          <p14:tracePt t="36876" x="3990975" y="3709988"/>
          <p14:tracePt t="36893" x="3990975" y="3714750"/>
          <p14:tracePt t="36909" x="3990975" y="3724275"/>
          <p14:tracePt t="36926" x="3990975" y="3729038"/>
          <p14:tracePt t="36977" x="3990975" y="3733800"/>
          <p14:tracePt t="36991" x="3990975" y="3738563"/>
          <p14:tracePt t="36998" x="3986213" y="3743325"/>
          <p14:tracePt t="37009" x="3981450" y="3748088"/>
          <p14:tracePt t="37027" x="3967163" y="3781425"/>
          <p14:tracePt t="37043" x="3957638" y="3838575"/>
          <p14:tracePt t="37059" x="3948113" y="3910013"/>
          <p14:tracePt t="37076" x="3943350" y="3962400"/>
          <p14:tracePt t="37093" x="3938588" y="3995738"/>
          <p14:tracePt t="37109" x="3938588" y="4000500"/>
          <p14:tracePt t="37126" x="3938588" y="4005263"/>
          <p14:tracePt t="37380" x="3943350" y="4010025"/>
          <p14:tracePt t="37387" x="3952875" y="4014788"/>
          <p14:tracePt t="37394" x="3971925" y="4024313"/>
          <p14:tracePt t="37409" x="4000500" y="4038600"/>
          <p14:tracePt t="37426" x="4038600" y="4057650"/>
          <p14:tracePt t="37443" x="4067175" y="4067175"/>
          <p14:tracePt t="37460" x="4100513" y="4081463"/>
          <p14:tracePt t="37476" x="4124325" y="4086225"/>
          <p14:tracePt t="37493" x="4148138" y="4095750"/>
          <p14:tracePt t="37509" x="4167188" y="4095750"/>
          <p14:tracePt t="37526" x="4200525" y="4095750"/>
          <p14:tracePt t="37543" x="4214813" y="4095750"/>
          <p14:tracePt t="37559" x="4229100" y="4095750"/>
          <p14:tracePt t="37576" x="4233863" y="4095750"/>
          <p14:tracePt t="37593" x="4243388" y="4095750"/>
          <p14:tracePt t="37609" x="4252913" y="4095750"/>
          <p14:tracePt t="37718" x="4248150" y="4095750"/>
          <p14:tracePt t="37725" x="4229100" y="4095750"/>
          <p14:tracePt t="37732" x="4195763" y="4081463"/>
          <p14:tracePt t="37743" x="4157663" y="4067175"/>
          <p14:tracePt t="37759" x="4071938" y="4029075"/>
          <p14:tracePt t="37776" x="3986213" y="3976688"/>
          <p14:tracePt t="37793" x="3962400" y="3967163"/>
          <p14:tracePt t="37809" x="3952875" y="3962400"/>
          <p14:tracePt t="37826" x="3948113" y="3957638"/>
          <p14:tracePt t="37843" x="3943350" y="3957638"/>
          <p14:tracePt t="37916" x="3948113" y="3957638"/>
          <p14:tracePt t="37923" x="3952875" y="3957638"/>
          <p14:tracePt t="37931" x="3967163" y="3957638"/>
          <p14:tracePt t="37943" x="3981450" y="3957638"/>
          <p14:tracePt t="37960" x="4029075" y="3957638"/>
          <p14:tracePt t="37976" x="4052888" y="3957638"/>
          <p14:tracePt t="37993" x="4062413" y="3957638"/>
          <p14:tracePt t="38009" x="4071938" y="3957638"/>
          <p14:tracePt t="38026" x="4076700" y="3957638"/>
          <p14:tracePt t="38107" x="4076700" y="3952875"/>
          <p14:tracePt t="38114" x="4062413" y="3952875"/>
          <p14:tracePt t="38126" x="4048125" y="3948113"/>
          <p14:tracePt t="38143" x="3967163" y="3919538"/>
          <p14:tracePt t="38159" x="3919538" y="3914775"/>
          <p14:tracePt t="38176" x="3890963" y="3905250"/>
          <p14:tracePt t="38193" x="3876675" y="3900488"/>
          <p14:tracePt t="38209" x="3867150" y="3900488"/>
          <p14:tracePt t="38226" x="3857625" y="3900488"/>
          <p14:tracePt t="38930" x="3881438" y="3910013"/>
          <p14:tracePt t="38937" x="3910013" y="3910013"/>
          <p14:tracePt t="38945" x="3933825" y="3914775"/>
          <p14:tracePt t="38959" x="3971925" y="3919538"/>
          <p14:tracePt t="38976" x="4005263" y="3933825"/>
          <p14:tracePt t="38993" x="4029075" y="3938588"/>
          <p14:tracePt t="39026" x="4057650" y="3943350"/>
          <p14:tracePt t="39059" x="4071938" y="3943350"/>
          <p14:tracePt t="39092" x="4076700" y="3943350"/>
          <p14:tracePt t="39135" x="4081463" y="3943350"/>
          <p14:tracePt t="39142" x="4086225" y="3943350"/>
          <p14:tracePt t="39149" x="4095750" y="3943350"/>
          <p14:tracePt t="39159" x="4110038" y="3948113"/>
          <p14:tracePt t="39176" x="4138613" y="3952875"/>
          <p14:tracePt t="39193" x="4176713" y="3952875"/>
          <p14:tracePt t="39209" x="4200525" y="3952875"/>
          <p14:tracePt t="39226" x="4210050" y="3952875"/>
          <p14:tracePt t="39243" x="4219575" y="3952875"/>
          <p14:tracePt t="39260" x="4224338" y="3952875"/>
          <p14:tracePt t="39276" x="4229100" y="3952875"/>
          <p14:tracePt t="39293" x="4233863" y="3952875"/>
          <p14:tracePt t="39309" x="4243388" y="3957638"/>
          <p14:tracePt t="39326" x="4252913" y="3957638"/>
          <p14:tracePt t="39759" x="4267200" y="3957638"/>
          <p14:tracePt t="39766" x="4276725" y="3957638"/>
          <p14:tracePt t="39776" x="4286250" y="3952875"/>
          <p14:tracePt t="39792" x="4310063" y="3948113"/>
          <p14:tracePt t="39810" x="4333875" y="3943350"/>
          <p14:tracePt t="39826" x="4357688" y="3929063"/>
          <p14:tracePt t="39860" x="4386263" y="3924300"/>
          <p14:tracePt t="39892" x="4419600" y="3919538"/>
          <p14:tracePt t="39910" x="4429125" y="3919538"/>
          <p14:tracePt t="39926" x="4433888" y="3919538"/>
          <p14:tracePt t="39944" x="4443413" y="3919538"/>
          <p14:tracePt t="39959" x="4448175" y="3919538"/>
          <p14:tracePt t="39976" x="4457700" y="3919538"/>
          <p14:tracePt t="39993" x="4467225" y="3914775"/>
          <p14:tracePt t="40009" x="4491038" y="3905250"/>
          <p14:tracePt t="40026" x="4505325" y="3900488"/>
          <p14:tracePt t="40043" x="4514850" y="3895725"/>
          <p14:tracePt t="40059" x="4524375" y="3895725"/>
          <p14:tracePt t="40076" x="4533900" y="3895725"/>
          <p14:tracePt t="40112" x="4538663" y="3895725"/>
          <p14:tracePt t="41221" x="4529138" y="3895725"/>
          <p14:tracePt t="41228" x="4510088" y="3895725"/>
          <p14:tracePt t="41235" x="4486275" y="3900488"/>
          <p14:tracePt t="41244" x="4471988" y="3905250"/>
          <p14:tracePt t="41259" x="4438650" y="3905250"/>
          <p14:tracePt t="41276" x="4410075" y="3905250"/>
          <p14:tracePt t="41293" x="4381500" y="3910013"/>
          <p14:tracePt t="41326" x="4324350" y="3914775"/>
          <p14:tracePt t="41360" x="4243388" y="3929063"/>
          <p14:tracePt t="41376" x="4205288" y="3938588"/>
          <p14:tracePt t="41392" x="4176713" y="3948113"/>
          <p14:tracePt t="41409" x="4148138" y="3952875"/>
          <p14:tracePt t="41426" x="4100513" y="3967163"/>
          <p14:tracePt t="41442" x="4076700" y="3976688"/>
          <p14:tracePt t="41459" x="4048125" y="3981450"/>
          <p14:tracePt t="41478" x="4029075" y="3981450"/>
          <p14:tracePt t="41492" x="3995738" y="3981450"/>
          <p14:tracePt t="41509" x="3976688" y="3981450"/>
          <p14:tracePt t="41526" x="3952875" y="3981450"/>
          <p14:tracePt t="41542" x="3914775" y="3981450"/>
          <p14:tracePt t="41559" x="3886200" y="3981450"/>
          <p14:tracePt t="41576" x="3857625" y="3981450"/>
          <p14:tracePt t="41592" x="3833813" y="3981450"/>
          <p14:tracePt t="41609" x="3805238" y="3981450"/>
          <p14:tracePt t="41626" x="3795713" y="3981450"/>
          <p14:tracePt t="41642" x="3786188" y="3981450"/>
          <p14:tracePt t="41659" x="3781425" y="3981450"/>
          <p14:tracePt t="41676" x="3776663" y="3981450"/>
          <p14:tracePt t="41875" x="3786188" y="3981450"/>
          <p14:tracePt t="41882" x="3810000" y="3976688"/>
          <p14:tracePt t="41892" x="3838575" y="3976688"/>
          <p14:tracePt t="41909" x="3881438" y="3976688"/>
          <p14:tracePt t="41926" x="3948113" y="3976688"/>
          <p14:tracePt t="41942" x="3995738" y="3976688"/>
          <p14:tracePt t="41959" x="4057650" y="3976688"/>
          <p14:tracePt t="41976" x="4114800" y="3967163"/>
          <p14:tracePt t="41992" x="4191000" y="3962400"/>
          <p14:tracePt t="42009" x="4238625" y="3962400"/>
          <p14:tracePt t="42026" x="4276725" y="3962400"/>
          <p14:tracePt t="42043" x="4333875" y="3962400"/>
          <p14:tracePt t="42059" x="4371975" y="3962400"/>
          <p14:tracePt t="42076" x="4386263" y="3962400"/>
          <p14:tracePt t="42092" x="4400550" y="3962400"/>
          <p14:tracePt t="42109" x="4410075" y="3962400"/>
          <p14:tracePt t="42126" x="4414838" y="3962400"/>
          <p14:tracePt t="42142" x="4419600" y="3962400"/>
          <p14:tracePt t="42182" x="4410075" y="3962400"/>
          <p14:tracePt t="42192" x="4391025" y="3957638"/>
          <p14:tracePt t="42209" x="4314825" y="3948113"/>
          <p14:tracePt t="42226" x="4176713" y="3933825"/>
          <p14:tracePt t="42242" x="3962400" y="3914775"/>
          <p14:tracePt t="42259" x="3852863" y="3914775"/>
          <p14:tracePt t="42276" x="3762375" y="3914775"/>
          <p14:tracePt t="42292" x="3652838" y="3919538"/>
          <p14:tracePt t="42309" x="3609975" y="3919538"/>
          <p14:tracePt t="42326" x="3595688" y="3919538"/>
          <p14:tracePt t="42342" x="3581400" y="3919538"/>
          <p14:tracePt t="42359" x="3571875" y="3919538"/>
          <p14:tracePt t="42376" x="3567113" y="3919538"/>
          <p14:tracePt t="42392" x="3562350" y="3919538"/>
          <p14:tracePt t="42470" x="3567113" y="3919538"/>
          <p14:tracePt t="42476" x="3586163" y="3924300"/>
          <p14:tracePt t="42484" x="3605213" y="3924300"/>
          <p14:tracePt t="42492" x="3629025" y="3924300"/>
          <p14:tracePt t="42509" x="3714750" y="3924300"/>
          <p14:tracePt t="42526" x="3829050" y="3924300"/>
          <p14:tracePt t="42542" x="4000500" y="3919538"/>
          <p14:tracePt t="42559" x="4081463" y="3910013"/>
          <p14:tracePt t="42576" x="4148138" y="3910013"/>
          <p14:tracePt t="42594" x="4219575" y="3914775"/>
          <p14:tracePt t="42609" x="4295775" y="3929063"/>
          <p14:tracePt t="42626" x="4338638" y="3933825"/>
          <p14:tracePt t="42642" x="4367213" y="3938588"/>
          <p14:tracePt t="42660" x="4395788" y="3938588"/>
          <p14:tracePt t="42676" x="4405313" y="3938588"/>
          <p14:tracePt t="42692" x="4410075" y="3938588"/>
          <p14:tracePt t="42709" x="4419600" y="3938588"/>
          <p14:tracePt t="42771" x="4419600" y="3943350"/>
          <p14:tracePt t="42778" x="4400550" y="3943350"/>
          <p14:tracePt t="42785" x="4381500" y="3952875"/>
          <p14:tracePt t="42793" x="4348163" y="3957638"/>
          <p14:tracePt t="42809" x="4233863" y="3971925"/>
          <p14:tracePt t="42825" x="4095750" y="4000500"/>
          <p14:tracePt t="42842" x="3962400" y="4010025"/>
          <p14:tracePt t="42859" x="3814763" y="4010025"/>
          <p14:tracePt t="42876" x="3757613" y="4010025"/>
          <p14:tracePt t="42892" x="3719513" y="4010025"/>
          <p14:tracePt t="42909" x="3700463" y="4010025"/>
          <p14:tracePt t="42925" x="3690938" y="4010025"/>
          <p14:tracePt t="42942" x="3686175" y="4010025"/>
          <p14:tracePt t="42959" x="3681413" y="4010025"/>
          <p14:tracePt t="42976" x="3676650" y="4010025"/>
          <p14:tracePt t="43189" x="3681413" y="4010025"/>
          <p14:tracePt t="43195" x="3700463" y="4010025"/>
          <p14:tracePt t="43209" x="3709988" y="4010025"/>
          <p14:tracePt t="43226" x="3781425" y="3995738"/>
          <p14:tracePt t="43242" x="3829050" y="3990975"/>
          <p14:tracePt t="43276" x="3929063" y="3976688"/>
          <p14:tracePt t="43309" x="4081463" y="3943350"/>
          <p14:tracePt t="43326" x="4143375" y="3919538"/>
          <p14:tracePt t="43345" x="4219575" y="3910013"/>
          <p14:tracePt t="43360" x="4271963" y="3895725"/>
          <p14:tracePt t="43376" x="4314825" y="3890963"/>
          <p14:tracePt t="43392" x="4352925" y="3881438"/>
          <p14:tracePt t="43409" x="4400550" y="3871913"/>
          <p14:tracePt t="43426" x="4429125" y="3871913"/>
          <p14:tracePt t="43442" x="4457700" y="3871913"/>
          <p14:tracePt t="43459" x="4476750" y="3871913"/>
          <p14:tracePt t="43476" x="4495800" y="3871913"/>
          <p14:tracePt t="43492" x="4500563" y="3871913"/>
          <p14:tracePt t="43509" x="4510088" y="3871913"/>
          <p14:tracePt t="43526" x="4514850" y="3871913"/>
          <p14:tracePt t="43601" x="4510088" y="3871913"/>
          <p14:tracePt t="43608" x="4500563" y="3871913"/>
          <p14:tracePt t="43615" x="4481513" y="3876675"/>
          <p14:tracePt t="43626" x="4457700" y="3876675"/>
          <p14:tracePt t="43642" x="4367213" y="3890963"/>
          <p14:tracePt t="43659" x="4186238" y="3890963"/>
          <p14:tracePt t="43676" x="4086225" y="3900488"/>
          <p14:tracePt t="43692" x="4000500" y="3905250"/>
          <p14:tracePt t="43709" x="3886200" y="3924300"/>
          <p14:tracePt t="43726" x="3843338" y="3929063"/>
          <p14:tracePt t="43742" x="3814763" y="3929063"/>
          <p14:tracePt t="43759" x="3805238" y="3929063"/>
          <p14:tracePt t="43776" x="3795713" y="3929063"/>
          <p14:tracePt t="43835" x="3800475" y="3929063"/>
          <p14:tracePt t="43842" x="3810000" y="3929063"/>
          <p14:tracePt t="43850" x="3819525" y="3929063"/>
          <p14:tracePt t="43859" x="3843338" y="3929063"/>
          <p14:tracePt t="43876" x="3914775" y="3929063"/>
          <p14:tracePt t="43893" x="4005263" y="3929063"/>
          <p14:tracePt t="43909" x="4152900" y="3924300"/>
          <p14:tracePt t="43925" x="4233863" y="3919538"/>
          <p14:tracePt t="43942" x="4300538" y="3919538"/>
          <p14:tracePt t="43959" x="4362450" y="3919538"/>
          <p14:tracePt t="43976" x="4395788" y="3919538"/>
          <p14:tracePt t="43992" x="4424363" y="3919538"/>
          <p14:tracePt t="44009" x="4443413" y="3919538"/>
          <p14:tracePt t="44026" x="4462463" y="3919538"/>
          <p14:tracePt t="44042" x="4467225" y="3919538"/>
          <p14:tracePt t="44059" x="4471988" y="3919538"/>
          <p14:tracePt t="44076" x="4476750" y="3919538"/>
          <p14:tracePt t="44114" x="4481513" y="3919538"/>
          <p14:tracePt t="44503" x="4471988" y="3924300"/>
          <p14:tracePt t="44512" x="4452938" y="3938588"/>
          <p14:tracePt t="44518" x="4433888" y="3957638"/>
          <p14:tracePt t="44526" x="4405313" y="3976688"/>
          <p14:tracePt t="44543" x="4352925" y="4005263"/>
          <p14:tracePt t="44559" x="4276725" y="4029075"/>
          <p14:tracePt t="44563" x="4243388" y="4033838"/>
          <p14:tracePt t="44576" x="4181475" y="4048125"/>
          <p14:tracePt t="44609" x="4076700" y="4048125"/>
          <p14:tracePt t="44643" x="4019550" y="4048125"/>
          <p14:tracePt t="44659" x="4000500" y="4048125"/>
          <p14:tracePt t="44676" x="3986213" y="4048125"/>
          <p14:tracePt t="44692" x="3971925" y="4048125"/>
          <p14:tracePt t="44709" x="3952875" y="4048125"/>
          <p14:tracePt t="44725" x="3943350" y="4048125"/>
          <p14:tracePt t="44742" x="3924300" y="4048125"/>
          <p14:tracePt t="44759" x="3910013" y="4048125"/>
          <p14:tracePt t="44776" x="3876675" y="4048125"/>
          <p14:tracePt t="44792" x="3862388" y="4048125"/>
          <p14:tracePt t="44809" x="3852863" y="4048125"/>
          <p14:tracePt t="44826" x="3843338" y="4048125"/>
          <p14:tracePt t="44842" x="3838575" y="4048125"/>
          <p14:tracePt t="44923" x="3843338" y="4048125"/>
          <p14:tracePt t="44929" x="3857625" y="4048125"/>
          <p14:tracePt t="44942" x="3876675" y="4057650"/>
          <p14:tracePt t="44959" x="4014788" y="4071938"/>
          <p14:tracePt t="44975" x="4138613" y="4071938"/>
          <p14:tracePt t="44992" x="4229100" y="4067175"/>
          <p14:tracePt t="45009" x="4367213" y="4052888"/>
          <p14:tracePt t="45026" x="4438650" y="4043363"/>
          <p14:tracePt t="45042" x="4486275" y="4038600"/>
          <p14:tracePt t="45059" x="4524375" y="4024313"/>
          <p14:tracePt t="45061" x="4543425" y="4024313"/>
          <p14:tracePt t="45076" x="4567238" y="4019550"/>
          <p14:tracePt t="45092" x="4581525" y="4019550"/>
          <p14:tracePt t="45109" x="4591050" y="4019550"/>
          <p14:tracePt t="45125" x="4605338" y="4019550"/>
          <p14:tracePt t="45142" x="4619625" y="4019550"/>
          <p14:tracePt t="45159" x="4629150" y="4019550"/>
          <p14:tracePt t="45175" x="4633913" y="4019550"/>
          <p14:tracePt t="45192" x="4638675" y="4019550"/>
          <p14:tracePt t="45400" x="4605338" y="4014788"/>
          <p14:tracePt t="45407" x="4572000" y="4014788"/>
          <p14:tracePt t="45414" x="4538663" y="4005263"/>
          <p14:tracePt t="45426" x="4500563" y="4000500"/>
          <p14:tracePt t="45442" x="4414838" y="3995738"/>
          <p14:tracePt t="45459" x="4381500" y="3986213"/>
          <p14:tracePt t="45475" x="4343400" y="3976688"/>
          <p14:tracePt t="45492" x="4319588" y="3976688"/>
          <p14:tracePt t="45509" x="4291013" y="3976688"/>
          <p14:tracePt t="45525" x="4262438" y="3967163"/>
          <p14:tracePt t="45542" x="4233863" y="3967163"/>
          <p14:tracePt t="45559" x="4210050" y="3967163"/>
          <p14:tracePt t="45561" x="4200525" y="3967163"/>
          <p14:tracePt t="45575" x="4176713" y="3967163"/>
          <p14:tracePt t="45592" x="4167188" y="3967163"/>
          <p14:tracePt t="45609" x="4157663" y="3967163"/>
          <p14:tracePt t="45625" x="4148138" y="3967163"/>
          <p14:tracePt t="45642" x="4138613" y="3967163"/>
          <p14:tracePt t="45694" x="4133850" y="3967163"/>
          <p14:tracePt t="45723" x="4129088" y="3967163"/>
          <p14:tracePt t="45767" x="4124325" y="3967163"/>
          <p14:tracePt t="45774" x="4119563" y="3967163"/>
          <p14:tracePt t="45825" x="4114800" y="3967163"/>
          <p14:tracePt t="45840" x="4110038" y="3967163"/>
          <p14:tracePt t="45869" x="4100513" y="3967163"/>
          <p14:tracePt t="45877" x="4095750" y="3967163"/>
          <p14:tracePt t="45884" x="4090988" y="3967163"/>
          <p14:tracePt t="45892" x="4081463" y="3967163"/>
          <p14:tracePt t="45909" x="4062413" y="3967163"/>
          <p14:tracePt t="45926" x="4043363" y="3971925"/>
          <p14:tracePt t="45942" x="4024313" y="3976688"/>
          <p14:tracePt t="45959" x="4019550" y="3976688"/>
          <p14:tracePt t="45975" x="4010025" y="3976688"/>
          <p14:tracePt t="46245" x="4014788" y="3976688"/>
          <p14:tracePt t="46251" x="4029075" y="3967163"/>
          <p14:tracePt t="46260" x="4038600" y="3967163"/>
          <p14:tracePt t="46275" x="4048125" y="3957638"/>
          <p14:tracePt t="46292" x="4062413" y="3957638"/>
          <p14:tracePt t="46325" x="4090988" y="3952875"/>
          <p14:tracePt t="46359" x="4129088" y="3943350"/>
          <p14:tracePt t="46376" x="4162425" y="3933825"/>
          <p14:tracePt t="46392" x="4191000" y="3929063"/>
          <p14:tracePt t="46409" x="4219575" y="3929063"/>
          <p14:tracePt t="46425" x="4248150" y="3919538"/>
          <p14:tracePt t="46442" x="4300538" y="3919538"/>
          <p14:tracePt t="46459" x="4352925" y="3919538"/>
          <p14:tracePt t="46475" x="4400550" y="3919538"/>
          <p14:tracePt t="46492" x="4452938" y="3919538"/>
          <p14:tracePt t="46509" x="4510088" y="3919538"/>
          <p14:tracePt t="46525" x="4552950" y="3919538"/>
          <p14:tracePt t="46542" x="4595813" y="3919538"/>
          <p14:tracePt t="46545" x="4610100" y="3919538"/>
          <p14:tracePt t="46559" x="4643438" y="3919538"/>
          <p14:tracePt t="46575" x="4667250" y="3924300"/>
          <p14:tracePt t="46592" x="4676775" y="3924300"/>
          <p14:tracePt t="46609" x="4686300" y="3924300"/>
          <p14:tracePt t="46625" x="4695825" y="3924300"/>
          <p14:tracePt t="46659" x="4700588" y="3924300"/>
          <p14:tracePt t="46729" x="4686300" y="3924300"/>
          <p14:tracePt t="46737" x="4667250" y="3924300"/>
          <p14:tracePt t="46744" x="4643438" y="3924300"/>
          <p14:tracePt t="46759" x="4572000" y="3924300"/>
          <p14:tracePt t="46775" x="4505325" y="3924300"/>
          <p14:tracePt t="46792" x="4424363" y="3924300"/>
          <p14:tracePt t="46809" x="4338638" y="3924300"/>
          <p14:tracePt t="46825" x="4291013" y="3924300"/>
          <p14:tracePt t="46842" x="4257675" y="3924300"/>
          <p14:tracePt t="46859" x="4233863" y="3924300"/>
          <p14:tracePt t="46875" x="4200525" y="3924300"/>
          <p14:tracePt t="46892" x="4181475" y="3924300"/>
          <p14:tracePt t="46909" x="4157663" y="3924300"/>
          <p14:tracePt t="46926" x="4138613" y="3924300"/>
          <p14:tracePt t="46942" x="4090988" y="3924300"/>
          <p14:tracePt t="46959" x="4062413" y="3924300"/>
          <p14:tracePt t="46975" x="4033838" y="3933825"/>
          <p14:tracePt t="46992" x="4000500" y="3933825"/>
          <p14:tracePt t="47009" x="3957638" y="3933825"/>
          <p14:tracePt t="47025" x="3938588" y="3938588"/>
          <p14:tracePt t="47042" x="3914775" y="3943350"/>
          <p14:tracePt t="47059" x="3890963" y="3943350"/>
          <p14:tracePt t="47075" x="3881438" y="3943350"/>
          <p14:tracePt t="47092" x="3867150" y="3943350"/>
          <p14:tracePt t="47109" x="3857625" y="3943350"/>
          <p14:tracePt t="47125" x="3848100" y="3943350"/>
          <p14:tracePt t="47142" x="3843338" y="3943350"/>
          <p14:tracePt t="47159" x="3833813" y="3943350"/>
          <p14:tracePt t="47176" x="3829050" y="3919538"/>
          <p14:tracePt t="47192" x="3829050" y="3867150"/>
          <p14:tracePt t="47209" x="3843338" y="3786188"/>
          <p14:tracePt t="47225" x="3867150" y="3714750"/>
          <p14:tracePt t="47242" x="3914775" y="3629025"/>
          <p14:tracePt t="47259" x="3948113" y="3586163"/>
          <p14:tracePt t="47275" x="4005263" y="3548063"/>
          <p14:tracePt t="47292" x="4067175" y="3514725"/>
          <p14:tracePt t="47309" x="4176713" y="3495675"/>
          <p14:tracePt t="47325" x="4257675" y="3486150"/>
          <p14:tracePt t="47342" x="4329113" y="3486150"/>
          <p14:tracePt t="47359" x="4381500" y="3495675"/>
          <p14:tracePt t="47375" x="4438650" y="3509963"/>
          <p14:tracePt t="47392" x="4471988" y="3519488"/>
          <p14:tracePt t="47409" x="4495800" y="3543300"/>
          <p14:tracePt t="47426" x="4538663" y="3619500"/>
          <p14:tracePt t="47442" x="4562475" y="3671888"/>
          <p14:tracePt t="47458" x="4581525" y="3714750"/>
          <p14:tracePt t="47475" x="4591050" y="3757613"/>
          <p14:tracePt t="47492" x="4605338" y="3819525"/>
          <p14:tracePt t="47509" x="4605338" y="3862388"/>
          <p14:tracePt t="47525" x="4605338" y="3905250"/>
          <p14:tracePt t="47542" x="4591050" y="3967163"/>
          <p14:tracePt t="47558" x="4557713" y="4033838"/>
          <p14:tracePt t="47575" x="4529138" y="4062413"/>
          <p14:tracePt t="47592" x="4471988" y="4105275"/>
          <p14:tracePt t="47609" x="4395788" y="4133850"/>
          <p14:tracePt t="47625" x="4300538" y="4157663"/>
          <p14:tracePt t="47642" x="4238625" y="4157663"/>
          <p14:tracePt t="47659" x="4167188" y="4133850"/>
          <p14:tracePt t="47675" x="4090988" y="4086225"/>
          <p14:tracePt t="47692" x="4038600" y="4029075"/>
          <p14:tracePt t="47709" x="4005263" y="3981450"/>
          <p14:tracePt t="47725" x="3981450" y="3933825"/>
          <p14:tracePt t="47742" x="3967163" y="3819525"/>
          <p14:tracePt t="47759" x="3976688" y="3714750"/>
          <p14:tracePt t="47775" x="4005263" y="3638550"/>
          <p14:tracePt t="47792" x="4043363" y="3581400"/>
          <p14:tracePt t="47808" x="4095750" y="3529013"/>
          <p14:tracePt t="47825" x="4138613" y="3505200"/>
          <p14:tracePt t="47842" x="4200525" y="3490913"/>
          <p14:tracePt t="47859" x="4271963" y="3486150"/>
          <p14:tracePt t="47875" x="4371975" y="3509963"/>
          <p14:tracePt t="47892" x="4448175" y="3552825"/>
          <p14:tracePt t="47909" x="4500563" y="3605213"/>
          <p14:tracePt t="47925" x="4567238" y="3676650"/>
          <p14:tracePt t="47942" x="4600575" y="3714750"/>
          <p14:tracePt t="47959" x="4619625" y="3738563"/>
          <p14:tracePt t="47975" x="4638675" y="3757613"/>
          <p14:tracePt t="47992" x="4648200" y="3805238"/>
          <p14:tracePt t="48008" x="4648200" y="3848100"/>
          <p14:tracePt t="48025" x="4629150" y="3905250"/>
          <p14:tracePt t="48043" x="4581525" y="3962400"/>
          <p14:tracePt t="48059" x="4514850" y="4014788"/>
          <p14:tracePt t="48075" x="4419600" y="4048125"/>
          <p14:tracePt t="48092" x="4324350" y="4062413"/>
          <p14:tracePt t="48109" x="4229100" y="4052888"/>
          <p14:tracePt t="48125" x="4191000" y="4019550"/>
          <p14:tracePt t="48142" x="4148138" y="3971925"/>
          <p14:tracePt t="48158" x="4110038" y="3905250"/>
          <p14:tracePt t="48175" x="4105275" y="3733800"/>
          <p14:tracePt t="48192" x="4133850" y="3609975"/>
          <p14:tracePt t="48210" x="4162425" y="3533775"/>
          <p14:tracePt t="48225" x="4191000" y="3490913"/>
          <p14:tracePt t="48242" x="4271963" y="3443288"/>
          <p14:tracePt t="48258" x="4343400" y="3429000"/>
          <p14:tracePt t="48275" x="4400550" y="3433763"/>
          <p14:tracePt t="48292" x="4448175" y="3457575"/>
          <p14:tracePt t="48309" x="4514850" y="3519488"/>
          <p14:tracePt t="48325" x="4543425" y="3567113"/>
          <p14:tracePt t="48343" x="4567238" y="3609975"/>
          <p14:tracePt t="48359" x="4595813" y="3676650"/>
          <p14:tracePt t="48375" x="4595813" y="3709988"/>
          <p14:tracePt t="48392" x="4595813" y="3762375"/>
          <p14:tracePt t="48409" x="4586288" y="3795713"/>
          <p14:tracePt t="48425" x="4538663" y="3862388"/>
          <p14:tracePt t="48442" x="4486275" y="3895725"/>
          <p14:tracePt t="48458" x="4400550" y="3919538"/>
          <p14:tracePt t="48475" x="4329113" y="3933825"/>
          <p14:tracePt t="48492" x="4238625" y="3914775"/>
          <p14:tracePt t="48508" x="4195763" y="3886200"/>
          <p14:tracePt t="48525" x="4162425" y="3848100"/>
          <p14:tracePt t="48542" x="4129088" y="3767138"/>
          <p14:tracePt t="48558" x="4119563" y="3652838"/>
          <p14:tracePt t="48575" x="4133850" y="3538538"/>
          <p14:tracePt t="48593" x="4176713" y="3448050"/>
          <p14:tracePt t="48608" x="4205288" y="3414713"/>
          <p14:tracePt t="48625" x="4271963" y="3386138"/>
          <p14:tracePt t="48642" x="4343400" y="3381375"/>
          <p14:tracePt t="48658" x="4405313" y="3390900"/>
          <p14:tracePt t="48675" x="4467225" y="3429000"/>
          <p14:tracePt t="48692" x="4510088" y="3467100"/>
          <p14:tracePt t="48708" x="4533900" y="3514725"/>
          <p14:tracePt t="48725" x="4562475" y="3586163"/>
          <p14:tracePt t="48742" x="4567238" y="3629025"/>
          <p14:tracePt t="48759" x="4557713" y="3686175"/>
          <p14:tracePt t="48775" x="4538663" y="3752850"/>
          <p14:tracePt t="48792" x="4476750" y="3829050"/>
          <p14:tracePt t="48808" x="4410075" y="3867150"/>
          <p14:tracePt t="48825" x="4324350" y="3890963"/>
          <p14:tracePt t="48842" x="4262438" y="3890963"/>
          <p14:tracePt t="48858" x="4195763" y="3867150"/>
          <p14:tracePt t="48875" x="4148138" y="3833813"/>
          <p14:tracePt t="48892" x="4114800" y="3805238"/>
          <p14:tracePt t="48909" x="4086225" y="3767138"/>
          <p14:tracePt t="48926" x="4057650" y="3695700"/>
          <p14:tracePt t="48942" x="4062413" y="3614738"/>
          <p14:tracePt t="48958" x="4086225" y="3552825"/>
          <p14:tracePt t="48976" x="4129088" y="3500438"/>
          <p14:tracePt t="48992" x="4191000" y="3481388"/>
          <p14:tracePt t="49008" x="4295775" y="3476625"/>
          <p14:tracePt t="49025" x="4400550" y="3500438"/>
          <p14:tracePt t="49042" x="4505325" y="3552825"/>
          <p14:tracePt t="49059" x="4543425" y="3576638"/>
          <p14:tracePt t="49075" x="4567238" y="3600450"/>
          <p14:tracePt t="49092" x="4581525" y="3609975"/>
          <p14:tracePt t="49108" x="4600575" y="3643313"/>
          <p14:tracePt t="49125" x="4605338" y="3671888"/>
          <p14:tracePt t="49142" x="4595813" y="3724275"/>
          <p14:tracePt t="49159" x="4538663" y="3810000"/>
          <p14:tracePt t="49175" x="4448175" y="3876675"/>
          <p14:tracePt t="49192" x="4319588" y="3933825"/>
          <p14:tracePt t="49208" x="4210050" y="3976688"/>
          <p14:tracePt t="49225" x="4071938" y="3990975"/>
          <p14:tracePt t="49242" x="3995738" y="3967163"/>
          <p14:tracePt t="49259" x="3962400" y="3943350"/>
          <p14:tracePt t="49275" x="3933825" y="3905250"/>
          <p14:tracePt t="49292" x="3929063" y="3810000"/>
          <p14:tracePt t="49308" x="3981450" y="3709988"/>
          <p14:tracePt t="49327" x="4038600" y="3619500"/>
          <p14:tracePt t="49342" x="4105275" y="3557588"/>
          <p14:tracePt t="49358" x="4262438" y="3509963"/>
          <p14:tracePt t="49375" x="4367213" y="3519488"/>
          <p14:tracePt t="49392" x="4443413" y="3548063"/>
          <p14:tracePt t="49409" x="4505325" y="3590925"/>
          <p14:tracePt t="49425" x="4524375" y="3609975"/>
          <p14:tracePt t="49442" x="4543425" y="3633788"/>
          <p14:tracePt t="49458" x="4552950" y="3667125"/>
          <p14:tracePt t="49475" x="4552950" y="3757613"/>
          <p14:tracePt t="49492" x="4533900" y="3814763"/>
          <p14:tracePt t="49508" x="4500563" y="3852863"/>
          <p14:tracePt t="49525" x="4443413" y="3895725"/>
          <p14:tracePt t="49542" x="4314825" y="3948113"/>
          <p14:tracePt t="49558" x="4233863" y="3957638"/>
          <p14:tracePt t="49575" x="4162425" y="3948113"/>
          <p14:tracePt t="49592" x="4086225" y="3914775"/>
          <p14:tracePt t="49609" x="4019550" y="3848100"/>
          <p14:tracePt t="49625" x="3986213" y="3800475"/>
          <p14:tracePt t="49642" x="3976688" y="3738563"/>
          <p14:tracePt t="49658" x="4019550" y="3624263"/>
          <p14:tracePt t="49677" x="4052888" y="3571875"/>
          <p14:tracePt t="49692" x="4114800" y="3529013"/>
          <p14:tracePt t="49708" x="4219575" y="3500438"/>
          <p14:tracePt t="49725" x="4400550" y="3524250"/>
          <p14:tracePt t="49742" x="4476750" y="3552825"/>
          <p14:tracePt t="49758" x="4524375" y="3581400"/>
          <p14:tracePt t="49776" x="4552950" y="3605213"/>
          <p14:tracePt t="49792" x="4591050" y="3648075"/>
          <p14:tracePt t="49808" x="4605338" y="3714750"/>
          <p14:tracePt t="49825" x="4600575" y="3810000"/>
          <p14:tracePt t="49842" x="4572000" y="3886200"/>
          <p14:tracePt t="49858" x="4538663" y="3929063"/>
          <p14:tracePt t="49875" x="4452938" y="3981450"/>
          <p14:tracePt t="49892" x="4348163" y="4024313"/>
          <p14:tracePt t="49909" x="4229100" y="4038600"/>
          <p14:tracePt t="49925" x="4138613" y="4043363"/>
          <p14:tracePt t="49942" x="4048125" y="4043363"/>
          <p14:tracePt t="49958" x="3986213" y="4029075"/>
          <p14:tracePt t="49975" x="3929063" y="4014788"/>
          <p14:tracePt t="49992" x="3919538" y="4014788"/>
          <p14:tracePt t="50008" x="3910013" y="4014788"/>
          <p14:tracePt t="50025" x="3900488" y="4014788"/>
          <p14:tracePt t="50042" x="3890963" y="4014788"/>
          <p14:tracePt t="50166" x="3895725" y="4014788"/>
          <p14:tracePt t="50173" x="3905250" y="4014788"/>
          <p14:tracePt t="50180" x="3924300" y="4014788"/>
          <p14:tracePt t="50192" x="3948113" y="4014788"/>
          <p14:tracePt t="50209" x="4043363" y="4014788"/>
          <p14:tracePt t="50225" x="4119563" y="4014788"/>
          <p14:tracePt t="50242" x="4200525" y="4014788"/>
          <p14:tracePt t="50259" x="4281488" y="4014788"/>
          <p14:tracePt t="50275" x="4386263" y="4029075"/>
          <p14:tracePt t="50292" x="4443413" y="4029075"/>
          <p14:tracePt t="50308" x="4495800" y="4029075"/>
          <p14:tracePt t="50325" x="4543425" y="4033838"/>
          <p14:tracePt t="50342" x="4629150" y="4033838"/>
          <p14:tracePt t="50358" x="4672013" y="4033838"/>
          <p14:tracePt t="50375" x="4719638" y="4038600"/>
          <p14:tracePt t="50392" x="4743450" y="4038600"/>
          <p14:tracePt t="50408" x="4762500" y="4038600"/>
          <p14:tracePt t="50425" x="4772025" y="4038600"/>
          <p14:tracePt t="50442" x="4776788" y="4038600"/>
          <p14:tracePt t="50460" x="4781550" y="4038600"/>
          <p14:tracePt t="52149" x="4748213" y="4038600"/>
          <p14:tracePt t="52156" x="4681538" y="4038600"/>
          <p14:tracePt t="52163" x="4595813" y="4038600"/>
          <p14:tracePt t="52175" x="4491038" y="4024313"/>
          <p14:tracePt t="52193" x="4200525" y="3943350"/>
          <p14:tracePt t="52208" x="3938588" y="3848100"/>
          <p14:tracePt t="52241" x="3462338" y="3724275"/>
          <p14:tracePt t="52275" x="3000375" y="3667125"/>
          <p14:tracePt t="52292" x="2843213" y="3667125"/>
          <p14:tracePt t="52308" x="2700338" y="3667125"/>
          <p14:tracePt t="52325" x="2552700" y="3667125"/>
          <p14:tracePt t="52342" x="2486025" y="3667125"/>
          <p14:tracePt t="52358" x="2433638" y="3667125"/>
          <p14:tracePt t="52375" x="2405063" y="3657600"/>
          <p14:tracePt t="52391" x="2381250" y="3643313"/>
          <p14:tracePt t="52627" x="2338388" y="3643313"/>
          <p14:tracePt t="52633" x="2281238" y="3638550"/>
          <p14:tracePt t="52641" x="2233613" y="3629025"/>
          <p14:tracePt t="52658" x="2119313" y="3629025"/>
          <p14:tracePt t="52675" x="2019300" y="3629025"/>
          <p14:tracePt t="52692" x="1919288" y="3629025"/>
          <p14:tracePt t="52708" x="1876425" y="3629025"/>
          <p14:tracePt t="52725" x="1847850" y="3629025"/>
          <p14:tracePt t="52741" x="1824038" y="3629025"/>
          <p14:tracePt t="52758" x="1804988" y="3629025"/>
          <p14:tracePt t="52775" x="1795463" y="3629025"/>
          <p14:tracePt t="52792" x="1785938" y="3629025"/>
          <p14:tracePt t="52809" x="1781175" y="3629025"/>
          <p14:tracePt t="52825" x="1766888" y="3619500"/>
          <p14:tracePt t="52841" x="1747838" y="3595688"/>
          <p14:tracePt t="52858" x="1724025" y="3557588"/>
          <p14:tracePt t="52875" x="1700213" y="3519488"/>
          <p14:tracePt t="52892" x="1666875" y="3457575"/>
          <p14:tracePt t="52908" x="1647825" y="3419475"/>
          <p14:tracePt t="52925" x="1628775" y="3395663"/>
          <p14:tracePt t="52941" x="1614488" y="3362325"/>
          <p14:tracePt t="52958" x="1604963" y="3338513"/>
          <p14:tracePt t="52975" x="1595438" y="3314700"/>
          <p14:tracePt t="52991" x="1590675" y="3286125"/>
          <p14:tracePt t="53008" x="1585913" y="3248025"/>
          <p14:tracePt t="53025" x="1585913" y="3219450"/>
          <p14:tracePt t="53042" x="1585913" y="3181350"/>
          <p14:tracePt t="53058" x="1585913" y="3167063"/>
          <p14:tracePt t="53060" x="1585913" y="3162300"/>
          <p14:tracePt t="53075" x="1585913" y="3152775"/>
          <p14:tracePt t="53092" x="1585913" y="3143250"/>
          <p14:tracePt t="53108" x="1585913" y="3138488"/>
          <p14:tracePt t="53125" x="1585913" y="3128963"/>
          <p14:tracePt t="53486" x="1576388" y="3186113"/>
          <p14:tracePt t="53494" x="1566863" y="3252788"/>
          <p14:tracePt t="53500" x="1566863" y="3286125"/>
          <p14:tracePt t="53508" x="1562100" y="3324225"/>
          <p14:tracePt t="53525" x="1557338" y="3371850"/>
          <p14:tracePt t="53542" x="1547813" y="3462338"/>
          <p14:tracePt t="53575" x="1547813" y="3743325"/>
          <p14:tracePt t="53608" x="1547813" y="3924300"/>
          <p14:tracePt t="53625" x="1547813" y="4057650"/>
          <p14:tracePt t="53641" x="1547813" y="4129088"/>
          <p14:tracePt t="53658" x="1547813" y="4171950"/>
          <p14:tracePt t="53675" x="1547813" y="4200525"/>
          <p14:tracePt t="53692" x="1547813" y="4248150"/>
          <p14:tracePt t="53708" x="1547813" y="4281488"/>
          <p14:tracePt t="53725" x="1547813" y="4305300"/>
          <p14:tracePt t="53741" x="1547813" y="4343400"/>
          <p14:tracePt t="53758" x="1547813" y="4386263"/>
          <p14:tracePt t="53775" x="1547813" y="4429125"/>
          <p14:tracePt t="53791" x="1547813" y="4476750"/>
          <p14:tracePt t="53808" x="1547813" y="4533900"/>
          <p14:tracePt t="53825" x="1547813" y="4552950"/>
          <p14:tracePt t="53841" x="1547813" y="4567238"/>
          <p14:tracePt t="53858" x="1547813" y="4581525"/>
          <p14:tracePt t="53875" x="1547813" y="4591050"/>
          <p14:tracePt t="53892" x="1547813" y="4595813"/>
          <p14:tracePt t="53908" x="1547813" y="4600575"/>
          <p14:tracePt t="53963" x="1547813" y="4572000"/>
          <p14:tracePt t="53970" x="1557338" y="4495800"/>
          <p14:tracePt t="53977" x="1566863" y="4405313"/>
          <p14:tracePt t="53992" x="1595438" y="4233863"/>
          <p14:tracePt t="54008" x="1624013" y="4010025"/>
          <p14:tracePt t="54025" x="1624013" y="3833813"/>
          <p14:tracePt t="54044" x="1624013" y="3767138"/>
          <p14:tracePt t="54049" x="1624013" y="3733800"/>
          <p14:tracePt t="54059" x="1624013" y="3652838"/>
          <p14:tracePt t="54075" x="1619250" y="3562350"/>
          <p14:tracePt t="54091" x="1619250" y="3471863"/>
          <p14:tracePt t="54108" x="1619250" y="3390900"/>
          <p14:tracePt t="54125" x="1619250" y="3314700"/>
          <p14:tracePt t="54141" x="1619250" y="3267075"/>
          <p14:tracePt t="54158" x="1619250" y="3228975"/>
          <p14:tracePt t="54175" x="1619250" y="3195638"/>
          <p14:tracePt t="54191" x="1619250" y="3167063"/>
          <p14:tracePt t="54208" x="1619250" y="3162300"/>
          <p14:tracePt t="54225" x="1619250" y="3152775"/>
          <p14:tracePt t="54279" x="1619250" y="3157538"/>
          <p14:tracePt t="54286" x="1624013" y="3171825"/>
          <p14:tracePt t="54293" x="1633538" y="3200400"/>
          <p14:tracePt t="54308" x="1657350" y="3348038"/>
          <p14:tracePt t="54325" x="1685925" y="3538538"/>
          <p14:tracePt t="54341" x="1700213" y="3671888"/>
          <p14:tracePt t="54359" x="1719263" y="3876675"/>
          <p14:tracePt t="54375" x="1728788" y="3990975"/>
          <p14:tracePt t="54392" x="1728788" y="4057650"/>
          <p14:tracePt t="54408" x="1728788" y="4110038"/>
          <p14:tracePt t="54425" x="1733550" y="4243388"/>
          <p14:tracePt t="54441" x="1733550" y="4324350"/>
          <p14:tracePt t="54458" x="1733550" y="4367213"/>
          <p14:tracePt t="54475" x="1733550" y="4395788"/>
          <p14:tracePt t="54492" x="1733550" y="4410075"/>
          <p14:tracePt t="54509" x="1733550" y="4419600"/>
          <p14:tracePt t="54525" x="1733550" y="4433888"/>
          <p14:tracePt t="54541" x="1733550" y="4448175"/>
          <p14:tracePt t="54558" x="1733550" y="4462463"/>
          <p14:tracePt t="54575" x="1733550" y="4467225"/>
          <p14:tracePt t="54591" x="1733550" y="4476750"/>
          <p14:tracePt t="55528" x="1804988" y="4462463"/>
          <p14:tracePt t="55534" x="1905000" y="4433888"/>
          <p14:tracePt t="55543" x="2038350" y="4395788"/>
          <p14:tracePt t="55558" x="2314575" y="4352925"/>
          <p14:tracePt t="55575" x="2571750" y="4305300"/>
          <p14:tracePt t="55592" x="2933700" y="4257675"/>
          <p14:tracePt t="55625" x="3529013" y="4181475"/>
          <p14:tracePt t="55659" x="3867150" y="4095750"/>
          <p14:tracePt t="55675" x="3938588" y="4071938"/>
          <p14:tracePt t="55691" x="3990975" y="4052888"/>
          <p14:tracePt t="55708" x="4029075" y="4048125"/>
          <p14:tracePt t="55725" x="4067175" y="4033838"/>
          <p14:tracePt t="55741" x="4090988" y="4024313"/>
          <p14:tracePt t="55758" x="4114800" y="4010025"/>
          <p14:tracePt t="55775" x="4138613" y="4005263"/>
          <p14:tracePt t="55791" x="4171950" y="3995738"/>
          <p14:tracePt t="55808" x="4191000" y="3981450"/>
          <p14:tracePt t="55825" x="4210050" y="3981450"/>
          <p14:tracePt t="55841" x="4224338" y="3976688"/>
          <p14:tracePt t="55858" x="4233863" y="3976688"/>
          <p14:tracePt t="55875" x="4238625" y="3976688"/>
          <p14:tracePt t="56093" x="4324350" y="3962400"/>
          <p14:tracePt t="56100" x="4424363" y="3948113"/>
          <p14:tracePt t="56108" x="4514850" y="3938588"/>
          <p14:tracePt t="56125" x="4681538" y="3929063"/>
          <p14:tracePt t="56141" x="4824413" y="3919538"/>
          <p14:tracePt t="56159" x="4995863" y="3919538"/>
          <p14:tracePt t="56175" x="5043488" y="3914775"/>
          <p14:tracePt t="56191" x="5081588" y="3914775"/>
          <p14:tracePt t="56208" x="5095875" y="3914775"/>
          <p14:tracePt t="56225" x="5105400" y="3914775"/>
          <p14:tracePt t="56241" x="5105400" y="3910013"/>
          <p14:tracePt t="56258" x="5105400" y="3890963"/>
          <p14:tracePt t="56274" x="5048250" y="3852863"/>
          <p14:tracePt t="56291" x="4862513" y="3690938"/>
          <p14:tracePt t="56308" x="4719638" y="3595688"/>
          <p14:tracePt t="56324" x="4557713" y="3509963"/>
          <p14:tracePt t="56341" x="4367213" y="3452813"/>
          <p14:tracePt t="56358" x="4295775" y="3438525"/>
          <p14:tracePt t="56374" x="4238625" y="3438525"/>
          <p14:tracePt t="56391" x="4191000" y="3443288"/>
          <p14:tracePt t="56408" x="4114800" y="3457575"/>
          <p14:tracePt t="56425" x="4071938" y="3476625"/>
          <p14:tracePt t="56441" x="4033838" y="3500438"/>
          <p14:tracePt t="56458" x="3995738" y="3543300"/>
          <p14:tracePt t="56474" x="3943350" y="3600450"/>
          <p14:tracePt t="56491" x="3919538" y="3629025"/>
          <p14:tracePt t="56508" x="3900488" y="3652838"/>
          <p14:tracePt t="56525" x="3886200" y="3667125"/>
          <p14:tracePt t="56541" x="3871913" y="3695700"/>
          <p14:tracePt t="56558" x="3867150" y="3709988"/>
          <p14:tracePt t="56575" x="3857625" y="3714750"/>
          <p14:tracePt t="56591" x="3857625" y="3724275"/>
          <p14:tracePt t="56629" x="3876675" y="3733800"/>
          <p14:tracePt t="56813" x="3781425" y="3733800"/>
          <p14:tracePt t="56821" x="3690938" y="3748088"/>
          <p14:tracePt t="56828" x="3614738" y="3748088"/>
          <p14:tracePt t="56842" x="3467100" y="3767138"/>
          <p14:tracePt t="56858" x="3324225" y="3767138"/>
          <p14:tracePt t="56875" x="3209925" y="3757613"/>
          <p14:tracePt t="56891" x="3138488" y="3748088"/>
          <p14:tracePt t="56925" x="2981325" y="3729038"/>
          <p14:tracePt t="56958" x="2838450" y="3714750"/>
          <p14:tracePt t="56975" x="2743200" y="3700463"/>
          <p14:tracePt t="56991" x="2700338" y="3690938"/>
          <p14:tracePt t="57008" x="2671763" y="3690938"/>
          <p14:tracePt t="57025" x="2657475" y="3690938"/>
          <p14:tracePt t="57041" x="2647950" y="3690938"/>
          <p14:tracePt t="57058" x="2643188" y="3690938"/>
          <p14:tracePt t="57075" x="2638425" y="3729038"/>
          <p14:tracePt t="57091" x="2628900" y="3905250"/>
          <p14:tracePt t="57108" x="2628900" y="3995738"/>
          <p14:tracePt t="57125" x="2628900" y="4052888"/>
          <p14:tracePt t="57141" x="2628900" y="4114800"/>
          <p14:tracePt t="57158" x="2628900" y="4157663"/>
          <p14:tracePt t="57175" x="2628900" y="4176713"/>
          <p14:tracePt t="57191" x="2628900" y="4191000"/>
          <p14:tracePt t="57208" x="2643188" y="4224338"/>
          <p14:tracePt t="57224" x="2681288" y="4252913"/>
          <p14:tracePt t="57241" x="2781300" y="4295775"/>
          <p14:tracePt t="57258" x="2914650" y="4319588"/>
          <p14:tracePt t="57275" x="3171825" y="4324350"/>
          <p14:tracePt t="57291" x="3367088" y="4281488"/>
          <p14:tracePt t="57308" x="3524250" y="4224338"/>
          <p14:tracePt t="57328" x="3719513" y="4181475"/>
          <p14:tracePt t="57341" x="3986213" y="4133850"/>
          <p14:tracePt t="57358" x="4138613" y="4110038"/>
          <p14:tracePt t="57375" x="4271963" y="4100513"/>
          <p14:tracePt t="57392" x="4371975" y="4090988"/>
          <p14:tracePt t="57408" x="4462463" y="4076700"/>
          <p14:tracePt t="57425" x="4500563" y="4067175"/>
          <p14:tracePt t="57441" x="4524375" y="4067175"/>
          <p14:tracePt t="57458" x="4548188" y="4067175"/>
          <p14:tracePt t="57475" x="4557713" y="4067175"/>
          <p14:tracePt t="57491" x="4562475" y="4067175"/>
          <p14:tracePt t="57508" x="4572000" y="4067175"/>
          <p14:tracePt t="57525" x="4576763" y="4067175"/>
          <p14:tracePt t="58901" x="4405313" y="4029075"/>
          <p14:tracePt t="58916" x="3914775" y="3919538"/>
          <p14:tracePt t="58931" x="3362325" y="3729038"/>
          <p14:tracePt t="58943" x="2986088" y="3581400"/>
          <p14:tracePt t="58958" x="2681288" y="3476625"/>
          <p14:tracePt t="58975" x="2509838" y="3433763"/>
          <p14:tracePt t="59010" x="2300288" y="3338513"/>
          <p14:tracePt t="59041" x="2238375" y="3295650"/>
          <p14:tracePt t="59058" x="2214563" y="3286125"/>
          <p14:tracePt t="59062" x="2209800" y="3281363"/>
          <p14:tracePt t="59075" x="2205038" y="3276600"/>
          <p14:tracePt t="59091" x="2195513" y="3271838"/>
          <p14:tracePt t="59108" x="2190750" y="3262313"/>
          <p14:tracePt t="59126" x="2176463" y="3257550"/>
          <p14:tracePt t="59142" x="2143125" y="3233738"/>
          <p14:tracePt t="59158" x="2105025" y="3214688"/>
          <p14:tracePt t="59175" x="2071688" y="3200400"/>
          <p14:tracePt t="59194" x="2000250" y="3176588"/>
          <p14:tracePt t="59208" x="1933575" y="3152775"/>
          <p14:tracePt t="59225" x="1862138" y="3133725"/>
          <p14:tracePt t="59244" x="1738313" y="3095625"/>
          <p14:tracePt t="59259" x="1685925" y="3071813"/>
          <p14:tracePt t="59274" x="1647825" y="3062288"/>
          <p14:tracePt t="59292" x="1619250" y="3048000"/>
          <p14:tracePt t="59310" x="1595438" y="3038475"/>
          <p14:tracePt t="59326" x="1590675" y="3038475"/>
          <p14:tracePt t="59341" x="1585913" y="3038475"/>
          <p14:tracePt t="59358" x="1576388" y="3038475"/>
          <p14:tracePt t="59398" x="1576388" y="3033713"/>
          <p14:tracePt t="59408" x="1590675" y="3033713"/>
          <p14:tracePt t="59425" x="1709738" y="3033713"/>
          <p14:tracePt t="59442" x="1900238" y="3038475"/>
          <p14:tracePt t="59458" x="2024063" y="3038475"/>
          <p14:tracePt t="59475" x="2171700" y="3057525"/>
          <p14:tracePt t="59491" x="2305050" y="3057525"/>
          <p14:tracePt t="59508" x="2462213" y="3071813"/>
          <p14:tracePt t="59525" x="2566988" y="3086100"/>
          <p14:tracePt t="59542" x="2671763" y="3095625"/>
          <p14:tracePt t="59558" x="2752725" y="3105150"/>
          <p14:tracePt t="59563" x="2776538" y="3109913"/>
          <p14:tracePt t="59574" x="2828925" y="3109913"/>
          <p14:tracePt t="59592" x="2847975" y="3109913"/>
          <p14:tracePt t="59608" x="2867025" y="3109913"/>
          <p14:tracePt t="59625" x="2881313" y="3109913"/>
          <p14:tracePt t="59641" x="2886075" y="3109913"/>
          <p14:tracePt t="59658" x="2890838" y="3109913"/>
          <p14:tracePt t="59970" x="2919413" y="3095625"/>
          <p14:tracePt t="59978" x="2957513" y="3071813"/>
          <p14:tracePt t="59985" x="3009900" y="3048000"/>
          <p14:tracePt t="59993" x="3057525" y="3014663"/>
          <p14:tracePt t="60008" x="3186113" y="2962275"/>
          <p14:tracePt t="60024" x="3328988" y="2919413"/>
          <p14:tracePt t="60041" x="3452813" y="2886075"/>
          <p14:tracePt t="60074" x="3624263" y="2847975"/>
          <p14:tracePt t="60108" x="3705225" y="2828925"/>
          <p14:tracePt t="60124" x="3752850" y="2819400"/>
          <p14:tracePt t="60141" x="3781425" y="2814638"/>
          <p14:tracePt t="60158" x="3819525" y="2800350"/>
          <p14:tracePt t="60174" x="3838575" y="2795588"/>
          <p14:tracePt t="60191" x="3886200" y="2781300"/>
          <p14:tracePt t="60208" x="3924300" y="2776538"/>
          <p14:tracePt t="60224" x="3952875" y="2767013"/>
          <p14:tracePt t="60241" x="3990975" y="2757488"/>
          <p14:tracePt t="60258" x="4067175" y="2747963"/>
          <p14:tracePt t="60274" x="4129088" y="2738438"/>
          <p14:tracePt t="60291" x="4186238" y="2738438"/>
          <p14:tracePt t="60308" x="4252913" y="2738438"/>
          <p14:tracePt t="60325" x="4281488" y="2738438"/>
          <p14:tracePt t="60341" x="4295775" y="2738438"/>
          <p14:tracePt t="60358" x="4305300" y="2738438"/>
          <p14:tracePt t="60374" x="4310063" y="2738438"/>
          <p14:tracePt t="60412" x="4295775" y="2738438"/>
          <p14:tracePt t="60424" x="4267200" y="2738438"/>
          <p14:tracePt t="60441" x="4181475" y="2747963"/>
          <p14:tracePt t="60458" x="4148138" y="2747963"/>
          <p14:tracePt t="60474" x="4124325" y="2747963"/>
          <p14:tracePt t="60491" x="4114800" y="2747963"/>
          <p14:tracePt t="60508" x="4105275" y="2747963"/>
          <p14:tracePt t="60596" x="4110038" y="2747963"/>
          <p14:tracePt t="60603" x="4124325" y="2747963"/>
          <p14:tracePt t="60610" x="4133850" y="2752725"/>
          <p14:tracePt t="60624" x="4171950" y="2757488"/>
          <p14:tracePt t="60641" x="4205288" y="2757488"/>
          <p14:tracePt t="60658" x="4243388" y="2757488"/>
          <p14:tracePt t="60674" x="4276725" y="2757488"/>
          <p14:tracePt t="60691" x="4310063" y="2757488"/>
          <p14:tracePt t="60707" x="4329113" y="2757488"/>
          <p14:tracePt t="60724" x="4352925" y="2757488"/>
          <p14:tracePt t="60741" x="4376738" y="2757488"/>
          <p14:tracePt t="60758" x="4386263" y="2757488"/>
          <p14:tracePt t="60774" x="4391025" y="2757488"/>
          <p14:tracePt t="60791" x="4400550" y="2757488"/>
          <p14:tracePt t="60808" x="4405313" y="2757488"/>
          <p14:tracePt t="60824" x="4410075" y="2757488"/>
          <p14:tracePt t="60841" x="4410075" y="2762250"/>
          <p14:tracePt t="61051" x="4448175" y="2762250"/>
          <p14:tracePt t="61058" x="4481513" y="2762250"/>
          <p14:tracePt t="61065" x="4519613" y="2752725"/>
          <p14:tracePt t="61074" x="4552950" y="2752725"/>
          <p14:tracePt t="61091" x="4614863" y="2747963"/>
          <p14:tracePt t="61108" x="4672013" y="2747963"/>
          <p14:tracePt t="61124" x="4748213" y="2747963"/>
          <p14:tracePt t="61141" x="4791075" y="2747963"/>
          <p14:tracePt t="61158" x="4829175" y="2747963"/>
          <p14:tracePt t="61174" x="4848225" y="2747963"/>
          <p14:tracePt t="61191" x="4876800" y="2747963"/>
          <p14:tracePt t="61208" x="4891088" y="2747963"/>
          <p14:tracePt t="61224" x="4900613" y="2747963"/>
          <p14:tracePt t="61241" x="4914900" y="2747963"/>
          <p14:tracePt t="61258" x="4919663" y="2747963"/>
          <p14:tracePt t="61275" x="4929188" y="2747963"/>
          <p14:tracePt t="61984" x="4886325" y="2752725"/>
          <p14:tracePt t="61990" x="4829175" y="2752725"/>
          <p14:tracePt t="61998" x="4786313" y="2752725"/>
          <p14:tracePt t="62007" x="4738688" y="2752725"/>
          <p14:tracePt t="62025" x="4672013" y="2752725"/>
          <p14:tracePt t="62041" x="4629150" y="2752725"/>
          <p14:tracePt t="62074" x="4567238" y="2752725"/>
          <p14:tracePt t="62108" x="4519613" y="2747963"/>
          <p14:tracePt t="62124" x="4505325" y="2747963"/>
          <p14:tracePt t="62141" x="4486275" y="2743200"/>
          <p14:tracePt t="62160" x="4471988" y="2738438"/>
          <p14:tracePt t="62174" x="4452938" y="2738438"/>
          <p14:tracePt t="62191" x="4448175" y="2738438"/>
          <p14:tracePt t="62207" x="4443413" y="2738438"/>
          <p14:tracePt t="62224" x="4433888" y="2738438"/>
          <p14:tracePt t="62351" x="4438650" y="2738438"/>
          <p14:tracePt t="62358" x="4448175" y="2733675"/>
          <p14:tracePt t="62365" x="4467225" y="2724150"/>
          <p14:tracePt t="62374" x="4486275" y="2724150"/>
          <p14:tracePt t="62391" x="4552950" y="2719388"/>
          <p14:tracePt t="62408" x="4657725" y="2709863"/>
          <p14:tracePt t="62424" x="4800600" y="2709863"/>
          <p14:tracePt t="62441" x="4881563" y="2709863"/>
          <p14:tracePt t="62458" x="4953000" y="2709863"/>
          <p14:tracePt t="62475" x="5019675" y="2709863"/>
          <p14:tracePt t="62491" x="5038725" y="2709863"/>
          <p14:tracePt t="62508" x="5048250" y="2709863"/>
          <p14:tracePt t="62524" x="5057775" y="2709863"/>
          <p14:tracePt t="62542" x="5062538" y="2709863"/>
          <p14:tracePt t="62579" x="5057775" y="2705100"/>
          <p14:tracePt t="62591" x="5053013" y="2700338"/>
          <p14:tracePt t="62608" x="5005388" y="2667000"/>
          <p14:tracePt t="62624" x="4976813" y="2643188"/>
          <p14:tracePt t="62641" x="4948238" y="2624138"/>
          <p14:tracePt t="62658" x="4938713" y="2619375"/>
          <p14:tracePt t="62674" x="4929188" y="2609850"/>
          <p14:tracePt t="62691" x="4919663" y="2609850"/>
          <p14:tracePt t="62726" x="4914900" y="2609850"/>
          <p14:tracePt t="62741" x="4900613" y="2609850"/>
          <p14:tracePt t="62757" x="4814888" y="2619375"/>
          <p14:tracePt t="62774" x="4667250" y="2662238"/>
          <p14:tracePt t="62791" x="4219575" y="2757488"/>
          <p14:tracePt t="62808" x="3976688" y="2838450"/>
          <p14:tracePt t="62825" x="3767138" y="2914650"/>
          <p14:tracePt t="62841" x="3595688" y="2986088"/>
          <p14:tracePt t="62857" x="3462338" y="3033713"/>
          <p14:tracePt t="62874" x="3409950" y="3052763"/>
          <p14:tracePt t="62891" x="3381375" y="3062288"/>
          <p14:tracePt t="62908" x="3357563" y="3067050"/>
          <p14:tracePt t="62924" x="3324225" y="3067050"/>
          <p14:tracePt t="62941" x="3295650" y="3067050"/>
          <p14:tracePt t="62957" x="3267075" y="3067050"/>
          <p14:tracePt t="62974" x="3224213" y="3067050"/>
          <p14:tracePt t="62991" x="3195638" y="3067050"/>
          <p14:tracePt t="63007" x="3167063" y="3067050"/>
          <p14:tracePt t="63024" x="3128963" y="3067050"/>
          <p14:tracePt t="63041" x="3100388" y="3067050"/>
          <p14:tracePt t="63057" x="3076575" y="3067050"/>
          <p14:tracePt t="63074" x="3057525" y="3067050"/>
          <p14:tracePt t="63091" x="3033713" y="3067050"/>
          <p14:tracePt t="63108" x="2986088" y="3067050"/>
          <p14:tracePt t="63125" x="2952750" y="3067050"/>
          <p14:tracePt t="63141" x="2909888" y="3067050"/>
          <p14:tracePt t="63158" x="2833688" y="3067050"/>
          <p14:tracePt t="63174" x="2790825" y="3067050"/>
          <p14:tracePt t="63191" x="2757488" y="3062288"/>
          <p14:tracePt t="63207" x="2719388" y="3052763"/>
          <p14:tracePt t="63224" x="2690813" y="3043238"/>
          <p14:tracePt t="63241" x="2676525" y="3043238"/>
          <p14:tracePt t="63258" x="2671763" y="3043238"/>
          <p14:tracePt t="63275" x="2667000" y="3043238"/>
          <p14:tracePt t="63291" x="2657475" y="3043238"/>
          <p14:tracePt t="63307" x="2652713" y="3043238"/>
          <p14:tracePt t="63342" x="2662238" y="3043238"/>
          <p14:tracePt t="63357" x="2714625" y="3043238"/>
          <p14:tracePt t="63374" x="2828925" y="3043238"/>
          <p14:tracePt t="63391" x="2938463" y="3043238"/>
          <p14:tracePt t="63407" x="3095625" y="3043238"/>
          <p14:tracePt t="63424" x="3200400" y="3043238"/>
          <p14:tracePt t="63441" x="3290888" y="3043238"/>
          <p14:tracePt t="63457" x="3352800" y="3043238"/>
          <p14:tracePt t="63474" x="3390900" y="3043238"/>
          <p14:tracePt t="63491" x="3400425" y="3043238"/>
          <p14:tracePt t="63507" x="3405188" y="3043238"/>
          <p14:tracePt t="63524" x="3414713" y="3043238"/>
          <p14:tracePt t="63541" x="3419475" y="3043238"/>
          <p14:tracePt t="63606" x="3424238" y="3043238"/>
          <p14:tracePt t="63614" x="3429000" y="3043238"/>
          <p14:tracePt t="63624" x="3433763" y="3043238"/>
          <p14:tracePt t="63641" x="3462338" y="3043238"/>
          <p14:tracePt t="63657" x="3524250" y="3057525"/>
          <p14:tracePt t="63674" x="3571875" y="3062288"/>
          <p14:tracePt t="63691" x="3638550" y="3062288"/>
          <p14:tracePt t="63707" x="3690938" y="3062288"/>
          <p14:tracePt t="63724" x="3757613" y="3062288"/>
          <p14:tracePt t="63741" x="3786188" y="3062288"/>
          <p14:tracePt t="63758" x="3810000" y="3062288"/>
          <p14:tracePt t="63774" x="3838575" y="3062288"/>
          <p14:tracePt t="63791" x="3862388" y="3062288"/>
          <p14:tracePt t="63807" x="3895725" y="3062288"/>
          <p14:tracePt t="63824" x="3924300" y="3062288"/>
          <p14:tracePt t="63841" x="3976688" y="3062288"/>
          <p14:tracePt t="63857" x="4005263" y="3062288"/>
          <p14:tracePt t="63874" x="4033838" y="3062288"/>
          <p14:tracePt t="63891" x="4062413" y="3062288"/>
          <p14:tracePt t="63907" x="4076700" y="3062288"/>
          <p14:tracePt t="63924" x="4086225" y="3062288"/>
          <p14:tracePt t="63941" x="4090988" y="3062288"/>
          <p14:tracePt t="63957" x="4095750" y="3062288"/>
          <p14:tracePt t="64195" x="4090988" y="3062288"/>
          <p14:tracePt t="64201" x="4081463" y="3067050"/>
          <p14:tracePt t="64208" x="4071938" y="3071813"/>
          <p14:tracePt t="64224" x="4052888" y="3071813"/>
          <p14:tracePt t="64240" x="4043363" y="3071813"/>
          <p14:tracePt t="64258" x="4038600" y="3071813"/>
          <p14:tracePt t="64274" x="4029075" y="3071813"/>
          <p14:tracePt t="64307" x="4024313" y="3071813"/>
          <p14:tracePt t="64349" x="4019550" y="3071813"/>
          <p14:tracePt t="64385" x="4014788" y="3071813"/>
          <p14:tracePt t="64392" x="4010025" y="3071813"/>
          <p14:tracePt t="64417" x="4005263" y="3071813"/>
          <p14:tracePt t="64431" x="4000500" y="3071813"/>
          <p14:tracePt t="64452" x="3995738" y="3071813"/>
          <p14:tracePt t="64459" x="3990975" y="3071813"/>
          <p14:tracePt t="64489" x="3990975" y="3067050"/>
          <p14:tracePt t="64510" x="3986213" y="3067050"/>
          <p14:tracePt t="64518" x="3981450" y="3067050"/>
          <p14:tracePt t="64547" x="3976688" y="3067050"/>
          <p14:tracePt t="64577" x="3971925" y="3067050"/>
          <p14:tracePt t="64650" x="3967163" y="3067050"/>
          <p14:tracePt t="65450" x="3957638" y="3057525"/>
          <p14:tracePt t="65458" x="3948113" y="3048000"/>
          <p14:tracePt t="65465" x="3929063" y="3033713"/>
          <p14:tracePt t="65474" x="3914775" y="3005138"/>
          <p14:tracePt t="65491" x="3890963" y="2971800"/>
          <p14:tracePt t="65508" x="3871913" y="2938463"/>
          <p14:tracePt t="65541" x="3852863" y="2871788"/>
          <p14:tracePt t="65574" x="3852863" y="2824163"/>
          <p14:tracePt t="65591" x="3852863" y="2809875"/>
          <p14:tracePt t="65607" x="3852863" y="2805113"/>
          <p14:tracePt t="65624" x="3852863" y="2795588"/>
          <p14:tracePt t="65640" x="3848100" y="2776538"/>
          <p14:tracePt t="65657" x="3838575" y="2762250"/>
          <p14:tracePt t="65674" x="3814763" y="2733675"/>
          <p14:tracePt t="65691" x="3743325" y="2686050"/>
          <p14:tracePt t="65709" x="3567113" y="2619375"/>
          <p14:tracePt t="65724" x="3452813" y="2605088"/>
          <p14:tracePt t="65741" x="3319463" y="2595563"/>
          <p14:tracePt t="65758" x="3105150" y="2600325"/>
          <p14:tracePt t="65774" x="2990850" y="2605088"/>
          <p14:tracePt t="65791" x="2876550" y="2614613"/>
          <p14:tracePt t="65807" x="2752725" y="2633663"/>
          <p14:tracePt t="65824" x="2581275" y="2657475"/>
          <p14:tracePt t="65841" x="2486025" y="2671763"/>
          <p14:tracePt t="65857" x="2424113" y="2695575"/>
          <p14:tracePt t="65874" x="2343150" y="2709863"/>
          <p14:tracePt t="65891" x="2243138" y="2738438"/>
          <p14:tracePt t="65907" x="2190750" y="2747963"/>
          <p14:tracePt t="65924" x="2152650" y="2757488"/>
          <p14:tracePt t="65941" x="2124075" y="2767013"/>
          <p14:tracePt t="65957" x="2119313" y="2767013"/>
          <p14:tracePt t="65974" x="2109788" y="2767013"/>
          <p14:tracePt t="65991" x="2109788" y="2771775"/>
          <p14:tracePt t="66007" x="2109788" y="2805113"/>
          <p14:tracePt t="66024" x="2124075" y="2867025"/>
          <p14:tracePt t="66041" x="2171700" y="2967038"/>
          <p14:tracePt t="66057" x="2238375" y="3076575"/>
          <p14:tracePt t="66060" x="2271713" y="3114675"/>
          <p14:tracePt t="66074" x="2362200" y="3181350"/>
          <p14:tracePt t="66091" x="2495550" y="3252788"/>
          <p14:tracePt t="66107" x="2633663" y="3314700"/>
          <p14:tracePt t="66124" x="2743200" y="3362325"/>
          <p14:tracePt t="66140" x="2881313" y="3429000"/>
          <p14:tracePt t="66157" x="2962275" y="3452813"/>
          <p14:tracePt t="66174" x="3014663" y="3462338"/>
          <p14:tracePt t="66191" x="3086100" y="3471863"/>
          <p14:tracePt t="66207" x="3128963" y="3467100"/>
          <p14:tracePt t="66224" x="3176588" y="3457575"/>
          <p14:tracePt t="66240" x="3233738" y="3433763"/>
          <p14:tracePt t="66257" x="3319463" y="3405188"/>
          <p14:tracePt t="66274" x="3381375" y="3395663"/>
          <p14:tracePt t="66291" x="3457575" y="3371850"/>
          <p14:tracePt t="66307" x="3509963" y="3352800"/>
          <p14:tracePt t="66324" x="3571875" y="3333750"/>
          <p14:tracePt t="66341" x="3609975" y="3314700"/>
          <p14:tracePt t="66357" x="3633788" y="3295650"/>
          <p14:tracePt t="66374" x="3657600" y="3271838"/>
          <p14:tracePt t="66390" x="3690938" y="3228975"/>
          <p14:tracePt t="66407" x="3719513" y="3186113"/>
          <p14:tracePt t="66424" x="3748088" y="3128963"/>
          <p14:tracePt t="66441" x="3771900" y="3076575"/>
          <p14:tracePt t="66457" x="3781425" y="3043238"/>
          <p14:tracePt t="66474" x="3781425" y="3014663"/>
          <p14:tracePt t="66490" x="3781425" y="2981325"/>
          <p14:tracePt t="66507" x="3757613" y="2871788"/>
          <p14:tracePt t="66524" x="3729038" y="2800350"/>
          <p14:tracePt t="66541" x="3686175" y="2738438"/>
          <p14:tracePt t="66558" x="3652838" y="2700338"/>
          <p14:tracePt t="66559" x="3633788" y="2681288"/>
          <p14:tracePt t="66574" x="3581400" y="2657475"/>
          <p14:tracePt t="66590" x="3524250" y="2628900"/>
          <p14:tracePt t="66607" x="3481388" y="2614613"/>
          <p14:tracePt t="66624" x="3438525" y="2609850"/>
          <p14:tracePt t="66641" x="3371850" y="2609850"/>
          <p14:tracePt t="66657" x="3319463" y="2609850"/>
          <p14:tracePt t="66674" x="3267075" y="2628900"/>
          <p14:tracePt t="66690" x="3205163" y="2657475"/>
          <p14:tracePt t="66707" x="3171825" y="2676525"/>
          <p14:tracePt t="66724" x="3143250" y="2700338"/>
          <p14:tracePt t="66740" x="3119438" y="2724150"/>
          <p14:tracePt t="66757" x="3081338" y="2757488"/>
          <p14:tracePt t="66774" x="3057525" y="2786063"/>
          <p14:tracePt t="66791" x="3043238" y="2805113"/>
          <p14:tracePt t="66807" x="3033713" y="2819400"/>
          <p14:tracePt t="66824" x="3024188" y="2828925"/>
          <p14:tracePt t="66840" x="3019425" y="2833688"/>
          <p14:tracePt t="66857" x="3014663" y="2838450"/>
          <p14:tracePt t="67309" x="3038475" y="2852738"/>
          <p14:tracePt t="67315" x="3067050" y="2867025"/>
          <p14:tracePt t="67324" x="3095625" y="2881313"/>
          <p14:tracePt t="67357" x="3233738" y="2938463"/>
          <p14:tracePt t="67390" x="3438525" y="2981325"/>
          <p14:tracePt t="67407" x="3500438" y="3000375"/>
          <p14:tracePt t="67424" x="3552825" y="3009900"/>
          <p14:tracePt t="67442" x="3619500" y="3019425"/>
          <p14:tracePt t="67457" x="3662363" y="3024188"/>
          <p14:tracePt t="67474" x="3705225" y="3028950"/>
          <p14:tracePt t="67491" x="3776663" y="3038475"/>
          <p14:tracePt t="67507" x="3819525" y="3048000"/>
          <p14:tracePt t="67524" x="3852863" y="3052763"/>
          <p14:tracePt t="67540" x="3900488" y="3062288"/>
          <p14:tracePt t="67557" x="3948113" y="3071813"/>
          <p14:tracePt t="67574" x="3976688" y="3076575"/>
          <p14:tracePt t="67591" x="4005263" y="3076575"/>
          <p14:tracePt t="67607" x="4033838" y="3086100"/>
          <p14:tracePt t="67624" x="4086225" y="3086100"/>
          <p14:tracePt t="67640" x="4119563" y="3090863"/>
          <p14:tracePt t="67657" x="4143375" y="3090863"/>
          <p14:tracePt t="67674" x="4167188" y="3095625"/>
          <p14:tracePt t="67690" x="4181475" y="3095625"/>
          <p14:tracePt t="67707" x="4186238" y="3095625"/>
          <p14:tracePt t="67724" x="4195763" y="3095625"/>
          <p14:tracePt t="67740" x="4200525" y="3095625"/>
          <p14:tracePt t="67947" x="4191000" y="3105150"/>
          <p14:tracePt t="67954" x="4181475" y="3114675"/>
          <p14:tracePt t="67961" x="4171950" y="3119438"/>
          <p14:tracePt t="67974" x="4167188" y="3124200"/>
          <p14:tracePt t="67990" x="4143375" y="3133725"/>
          <p14:tracePt t="68007" x="4129088" y="3138488"/>
          <p14:tracePt t="68024" x="4119563" y="3143250"/>
          <p14:tracePt t="68040" x="4105275" y="3152775"/>
          <p14:tracePt t="68057" x="4081463" y="3152775"/>
          <p14:tracePt t="68074" x="4057650" y="3152775"/>
          <p14:tracePt t="68090" x="4038600" y="3152775"/>
          <p14:tracePt t="68107" x="4014788" y="3143250"/>
          <p14:tracePt t="68124" x="3976688" y="3138488"/>
          <p14:tracePt t="68140" x="3952875" y="3128963"/>
          <p14:tracePt t="68157" x="3938588" y="3119438"/>
          <p14:tracePt t="68174" x="3914775" y="3100388"/>
          <p14:tracePt t="68190" x="3905250" y="3076575"/>
          <p14:tracePt t="68207" x="3886200" y="3048000"/>
          <p14:tracePt t="68224" x="3867150" y="3009900"/>
          <p14:tracePt t="68241" x="3848100" y="2947988"/>
          <p14:tracePt t="68257" x="3838575" y="2919413"/>
          <p14:tracePt t="68274" x="3824288" y="2895600"/>
          <p14:tracePt t="68291" x="3814763" y="2871788"/>
          <p14:tracePt t="68307" x="3800475" y="2838450"/>
          <p14:tracePt t="68324" x="3795713" y="2819400"/>
          <p14:tracePt t="68340" x="3786188" y="2786063"/>
          <p14:tracePt t="68357" x="3786188" y="2752725"/>
          <p14:tracePt t="68374" x="3786188" y="2690813"/>
          <p14:tracePt t="68390" x="3790950" y="2638425"/>
          <p14:tracePt t="68407" x="3805238" y="2605088"/>
          <p14:tracePt t="68424" x="3829050" y="2571750"/>
          <p14:tracePt t="68440" x="3843338" y="2552700"/>
          <p14:tracePt t="68457" x="3857625" y="2543175"/>
          <p14:tracePt t="68474" x="3890963" y="2533650"/>
          <p14:tracePt t="68490" x="3929063" y="2533650"/>
          <p14:tracePt t="68507" x="3967163" y="2547938"/>
          <p14:tracePt t="68524" x="4000500" y="2590800"/>
          <p14:tracePt t="68541" x="4062413" y="2681288"/>
          <p14:tracePt t="68557" x="4090988" y="2724150"/>
          <p14:tracePt t="68574" x="4114800" y="2771775"/>
          <p14:tracePt t="68590" x="4133850" y="2814638"/>
          <p14:tracePt t="68607" x="4152900" y="2890838"/>
          <p14:tracePt t="68624" x="4167188" y="2952750"/>
          <p14:tracePt t="68640" x="4167188" y="3014663"/>
          <p14:tracePt t="68657" x="4167188" y="3048000"/>
          <p14:tracePt t="68673" x="4162425" y="3095625"/>
          <p14:tracePt t="68690" x="4148138" y="3133725"/>
          <p14:tracePt t="68707" x="4133850" y="3157538"/>
          <p14:tracePt t="68724" x="4114800" y="3186113"/>
          <p14:tracePt t="68740" x="4062413" y="3228975"/>
          <p14:tracePt t="68757" x="4024313" y="3257550"/>
          <p14:tracePt t="68774" x="3981450" y="3276600"/>
          <p14:tracePt t="68791" x="3914775" y="3276600"/>
          <p14:tracePt t="68807" x="3876675" y="3267075"/>
          <p14:tracePt t="68824" x="3848100" y="3243263"/>
          <p14:tracePt t="68840" x="3814763" y="3209925"/>
          <p14:tracePt t="68857" x="3757613" y="3033713"/>
          <p14:tracePt t="68874" x="3743325" y="2909888"/>
          <p14:tracePt t="68890" x="3743325" y="2819400"/>
          <p14:tracePt t="68907" x="3752850" y="2705100"/>
          <p14:tracePt t="68925" x="3776663" y="2619375"/>
          <p14:tracePt t="68941" x="3800475" y="2571750"/>
          <p14:tracePt t="68957" x="3810000" y="2557463"/>
          <p14:tracePt t="68974" x="3819525" y="2547938"/>
          <p14:tracePt t="68990" x="3862388" y="2562225"/>
          <p14:tracePt t="69007" x="3895725" y="2586038"/>
          <p14:tracePt t="69024" x="3929063" y="2624138"/>
          <p14:tracePt t="69040" x="3995738" y="2743200"/>
          <p14:tracePt t="69057" x="4038600" y="2881313"/>
          <p14:tracePt t="69074" x="4057650" y="2976563"/>
          <p14:tracePt t="69090" x="4057650" y="3033713"/>
          <p14:tracePt t="69107" x="4048125" y="3095625"/>
          <p14:tracePt t="69124" x="4038600" y="3128963"/>
          <p14:tracePt t="69140" x="4033838" y="3143250"/>
          <p14:tracePt t="69157" x="4029075" y="3152775"/>
          <p14:tracePt t="69174" x="4029075" y="3162300"/>
          <p14:tracePt t="69190" x="4029075" y="3167063"/>
          <p14:tracePt t="69207" x="4029075" y="3176588"/>
          <p14:tracePt t="69224" x="4029075" y="3181350"/>
          <p14:tracePt t="69607" x="4067175" y="3181350"/>
          <p14:tracePt t="69614" x="4124325" y="3176588"/>
          <p14:tracePt t="69624" x="4181475" y="3167063"/>
          <p14:tracePt t="69640" x="4262438" y="3162300"/>
          <p14:tracePt t="69658" x="4314825" y="3152775"/>
          <p14:tracePt t="69674" x="4376738" y="3148013"/>
          <p14:tracePt t="69707" x="4438650" y="3143250"/>
          <p14:tracePt t="69740" x="4476750" y="3133725"/>
          <p14:tracePt t="69757" x="4486275" y="3133725"/>
          <p14:tracePt t="69773" x="4491038" y="3133725"/>
          <p14:tracePt t="69790" x="4495800" y="3133725"/>
          <p14:tracePt t="70187" x="4505325" y="3133725"/>
          <p14:tracePt t="70194" x="4514850" y="3128963"/>
          <p14:tracePt t="70208" x="4529138" y="3119438"/>
          <p14:tracePt t="70225" x="4552950" y="3109913"/>
          <p14:tracePt t="70240" x="4572000" y="3109913"/>
          <p14:tracePt t="70257" x="4595813" y="3109913"/>
          <p14:tracePt t="70274" x="4629150" y="3109913"/>
          <p14:tracePt t="70307" x="4672013" y="3105150"/>
          <p14:tracePt t="70340" x="4752975" y="3100388"/>
          <p14:tracePt t="70357" x="4791075" y="3090863"/>
          <p14:tracePt t="70374" x="4824413" y="3090863"/>
          <p14:tracePt t="70390" x="4862513" y="3090863"/>
          <p14:tracePt t="70407" x="4919663" y="3090863"/>
          <p14:tracePt t="70424" x="4981575" y="3090863"/>
          <p14:tracePt t="70440" x="5057775" y="3090863"/>
          <p14:tracePt t="70457" x="5138738" y="3090863"/>
          <p14:tracePt t="70473" x="5243513" y="3090863"/>
          <p14:tracePt t="70490" x="5295900" y="3095625"/>
          <p14:tracePt t="70507" x="5353050" y="3095625"/>
          <p14:tracePt t="70524" x="5438775" y="3105150"/>
          <p14:tracePt t="70541" x="5486400" y="3114675"/>
          <p14:tracePt t="70557" x="5538788" y="3119438"/>
          <p14:tracePt t="70561" x="5562600" y="3124200"/>
          <p14:tracePt t="70573" x="5591175" y="3124200"/>
          <p14:tracePt t="70590" x="5657850" y="3133725"/>
          <p14:tracePt t="70607" x="5700713" y="3133725"/>
          <p14:tracePt t="70624" x="5748338" y="3133725"/>
          <p14:tracePt t="70640" x="5800725" y="3133725"/>
          <p14:tracePt t="70657" x="5876925" y="3138488"/>
          <p14:tracePt t="70674" x="5924550" y="3143250"/>
          <p14:tracePt t="70690" x="5976938" y="3143250"/>
          <p14:tracePt t="70707" x="6024563" y="3152775"/>
          <p14:tracePt t="70724" x="6096000" y="3157538"/>
          <p14:tracePt t="70740" x="6143625" y="3157538"/>
          <p14:tracePt t="70757" x="6205538" y="3167063"/>
          <p14:tracePt t="70774" x="6296025" y="3171825"/>
          <p14:tracePt t="70790" x="6348413" y="3171825"/>
          <p14:tracePt t="70807" x="6372225" y="3171825"/>
          <p14:tracePt t="70823" x="6448425" y="3176588"/>
          <p14:tracePt t="70840" x="6548438" y="3176588"/>
          <p14:tracePt t="70857" x="6629400" y="3176588"/>
          <p14:tracePt t="70873" x="6696075" y="3176588"/>
          <p14:tracePt t="70890" x="6791325" y="3176588"/>
          <p14:tracePt t="70907" x="6829425" y="3176588"/>
          <p14:tracePt t="70923" x="6862763" y="3176588"/>
          <p14:tracePt t="70940" x="6886575" y="3176588"/>
          <p14:tracePt t="70957" x="6905625" y="3176588"/>
          <p14:tracePt t="70973" x="6915150" y="3176588"/>
          <p14:tracePt t="70990" x="6919913" y="3176588"/>
          <p14:tracePt t="71208" x="6972300" y="3171825"/>
          <p14:tracePt t="71215" x="7043738" y="3143250"/>
          <p14:tracePt t="71223" x="7091363" y="3128963"/>
          <p14:tracePt t="71241" x="7172325" y="3105150"/>
          <p14:tracePt t="71257" x="7258050" y="3090863"/>
          <p14:tracePt t="71273" x="7334250" y="3090863"/>
          <p14:tracePt t="71290" x="7367588" y="3090863"/>
          <p14:tracePt t="71307" x="7391400" y="3090863"/>
          <p14:tracePt t="71324" x="7410450" y="3090863"/>
          <p14:tracePt t="71340" x="7415213" y="3090863"/>
          <p14:tracePt t="71357" x="7419975" y="3090863"/>
          <p14:tracePt t="71373" x="7429500" y="3090863"/>
          <p14:tracePt t="71472" x="7434263" y="3090863"/>
          <p14:tracePt t="71479" x="7439025" y="3090863"/>
          <p14:tracePt t="71490" x="7439025" y="3095625"/>
          <p14:tracePt t="71507" x="7448550" y="3100388"/>
          <p14:tracePt t="71523" x="7472363" y="3114675"/>
          <p14:tracePt t="71540" x="7496175" y="3124200"/>
          <p14:tracePt t="71557" x="7519988" y="3138488"/>
          <p14:tracePt t="71574" x="7548563" y="3143250"/>
          <p14:tracePt t="71590" x="7610475" y="3148013"/>
          <p14:tracePt t="71607" x="7653338" y="3148013"/>
          <p14:tracePt t="71624" x="7681913" y="3148013"/>
          <p14:tracePt t="71640" x="7724775" y="3148013"/>
          <p14:tracePt t="71657" x="7748588" y="3148013"/>
          <p14:tracePt t="71673" x="7767638" y="3143250"/>
          <p14:tracePt t="71690" x="7786688" y="3138488"/>
          <p14:tracePt t="71707" x="7805738" y="3138488"/>
          <p14:tracePt t="71723" x="7815263" y="3138488"/>
          <p14:tracePt t="71740" x="7820025" y="3138488"/>
          <p14:tracePt t="71757" x="7824788" y="3138488"/>
          <p14:tracePt t="71774" x="7829550" y="3138488"/>
          <p14:tracePt t="71790" x="7834313" y="3138488"/>
          <p14:tracePt t="77281" x="7681913" y="3138488"/>
          <p14:tracePt t="77288" x="7486650" y="3157538"/>
          <p14:tracePt t="77295" x="7186613" y="3186113"/>
          <p14:tracePt t="77306" x="6838950" y="3233738"/>
          <p14:tracePt t="77325" x="6186488" y="3290888"/>
          <p14:tracePt t="77340" x="5253038" y="3295650"/>
          <p14:tracePt t="77374" x="4486275" y="3209925"/>
          <p14:tracePt t="77407" x="4119563" y="3143250"/>
          <p14:tracePt t="77423" x="4076700" y="3138488"/>
          <p14:tracePt t="77440" x="4052888" y="3128963"/>
          <p14:tracePt t="77456" x="4048125" y="3128963"/>
          <p14:tracePt t="77656" x="3948113" y="3128963"/>
          <p14:tracePt t="77662" x="3781425" y="3138488"/>
          <p14:tracePt t="77673" x="3657600" y="3148013"/>
          <p14:tracePt t="77690" x="3386138" y="3148013"/>
          <p14:tracePt t="77706" x="2971800" y="3157538"/>
          <p14:tracePt t="77723" x="2795588" y="3157538"/>
          <p14:tracePt t="77740" x="2619375" y="3157538"/>
          <p14:tracePt t="77757" x="2419350" y="3157538"/>
          <p14:tracePt t="77773" x="2328863" y="3157538"/>
          <p14:tracePt t="77790" x="2233613" y="3152775"/>
          <p14:tracePt t="77806" x="2162175" y="3138488"/>
          <p14:tracePt t="77825" x="2076450" y="3133725"/>
          <p14:tracePt t="77840" x="2028825" y="3128963"/>
          <p14:tracePt t="77856" x="1990725" y="3128963"/>
          <p14:tracePt t="77873" x="1966913" y="3114675"/>
          <p14:tracePt t="77890" x="1943100" y="3105150"/>
          <p14:tracePt t="77906" x="1938338" y="3105150"/>
          <p14:tracePt t="77923" x="1928813" y="3105150"/>
          <p14:tracePt t="77940" x="1924050" y="3105150"/>
          <p14:tracePt t="77956" x="1914525" y="3105150"/>
          <p14:tracePt t="78008" x="1919288" y="3105150"/>
          <p14:tracePt t="78015" x="1933575" y="3100388"/>
          <p14:tracePt t="78023" x="1962150" y="3090863"/>
          <p14:tracePt t="78040" x="2071688" y="3090863"/>
          <p14:tracePt t="78056" x="2205038" y="3086100"/>
          <p14:tracePt t="78059" x="2286000" y="3076575"/>
          <p14:tracePt t="78073" x="2443163" y="3057525"/>
          <p14:tracePt t="78090" x="2600325" y="3038475"/>
          <p14:tracePt t="78107" x="2714625" y="3024188"/>
          <p14:tracePt t="78123" x="2828925" y="3014663"/>
          <p14:tracePt t="78140" x="3028950" y="3014663"/>
          <p14:tracePt t="78156" x="3167063" y="3019425"/>
          <p14:tracePt t="78173" x="3276600" y="3019425"/>
          <p14:tracePt t="78190" x="3390900" y="3038475"/>
          <p14:tracePt t="78206" x="3614738" y="3043238"/>
          <p14:tracePt t="78223" x="3748088" y="3052763"/>
          <p14:tracePt t="78240" x="3895725" y="3052763"/>
          <p14:tracePt t="78256" x="4129088" y="3052763"/>
          <p14:tracePt t="78273" x="4252913" y="3043238"/>
          <p14:tracePt t="78290" x="4376738" y="3033713"/>
          <p14:tracePt t="78306" x="4533900" y="3005138"/>
          <p14:tracePt t="78323" x="4729163" y="2981325"/>
          <p14:tracePt t="78340" x="4833938" y="2967038"/>
          <p14:tracePt t="78356" x="4924425" y="2957513"/>
          <p14:tracePt t="78373" x="5014913" y="2957513"/>
          <p14:tracePt t="78389" x="5119688" y="2957513"/>
          <p14:tracePt t="78406" x="5162550" y="2957513"/>
          <p14:tracePt t="78423" x="5200650" y="2957513"/>
          <p14:tracePt t="78440" x="5238750" y="2957513"/>
          <p14:tracePt t="78456" x="5248275" y="2957513"/>
          <p14:tracePt t="78473" x="5257800" y="2957513"/>
          <p14:tracePt t="78490" x="5267325" y="2957513"/>
          <p14:tracePt t="78506" x="5276850" y="2957513"/>
          <p14:tracePt t="78523" x="5281613" y="2957513"/>
          <p14:tracePt t="78918" x="5295900" y="2957513"/>
          <p14:tracePt t="78926" x="5314950" y="2957513"/>
          <p14:tracePt t="78932" x="5334000" y="2967038"/>
          <p14:tracePt t="78940" x="5343525" y="2967038"/>
          <p14:tracePt t="78956" x="5367338" y="2971800"/>
          <p14:tracePt t="78973" x="5381625" y="2971800"/>
          <p14:tracePt t="79006" x="5400675" y="2971800"/>
          <p14:tracePt t="79039" x="5410200" y="2971800"/>
          <p14:tracePt t="79117" x="5395913" y="2971800"/>
          <p14:tracePt t="79123" x="5362575" y="2971800"/>
          <p14:tracePt t="79131" x="5295900" y="2971800"/>
          <p14:tracePt t="79139" x="5219700" y="2967038"/>
          <p14:tracePt t="79156" x="4948238" y="2938463"/>
          <p14:tracePt t="79173" x="4591050" y="2900363"/>
          <p14:tracePt t="79189" x="3952875" y="2838450"/>
          <p14:tracePt t="79207" x="3695700" y="2828925"/>
          <p14:tracePt t="79223" x="3390900" y="2819400"/>
          <p14:tracePt t="79240" x="3167063" y="2819400"/>
          <p14:tracePt t="79256" x="3076575" y="2819400"/>
          <p14:tracePt t="79273" x="3033713" y="2819400"/>
          <p14:tracePt t="79290" x="3014663" y="2819400"/>
          <p14:tracePt t="79306" x="3000375" y="2819400"/>
          <p14:tracePt t="79543" x="2928938" y="2843213"/>
          <p14:tracePt t="79550" x="2847975" y="2871788"/>
          <p14:tracePt t="79557" x="2767013" y="2895600"/>
          <p14:tracePt t="79573" x="2586038" y="2933700"/>
          <p14:tracePt t="79590" x="2438400" y="2967038"/>
          <p14:tracePt t="79606" x="2333625" y="2981325"/>
          <p14:tracePt t="79623" x="2238375" y="2990850"/>
          <p14:tracePt t="79640" x="2190750" y="2990850"/>
          <p14:tracePt t="79656" x="2138363" y="2990850"/>
          <p14:tracePt t="79674" x="2043113" y="2976563"/>
          <p14:tracePt t="79689" x="1990725" y="2962275"/>
          <p14:tracePt t="79706" x="1943100" y="2962275"/>
          <p14:tracePt t="79723" x="1900238" y="2957513"/>
          <p14:tracePt t="79740" x="1847850" y="2957513"/>
          <p14:tracePt t="79756" x="1809750" y="2947988"/>
          <p14:tracePt t="79773" x="1776413" y="2947988"/>
          <p14:tracePt t="79789" x="1747838" y="2947988"/>
          <p14:tracePt t="79806" x="1704975" y="2947988"/>
          <p14:tracePt t="79823" x="1685925" y="2947988"/>
          <p14:tracePt t="79840" x="1662113" y="2947988"/>
          <p14:tracePt t="79856" x="1643063" y="2947988"/>
          <p14:tracePt t="79873" x="1614488" y="2947988"/>
          <p14:tracePt t="79890" x="1600200" y="2947988"/>
          <p14:tracePt t="79906" x="1590675" y="2947988"/>
          <p14:tracePt t="79923" x="1585913" y="2947988"/>
          <p14:tracePt t="79939" x="1576388" y="2947988"/>
          <p14:tracePt t="80013" x="1585913" y="2947988"/>
          <p14:tracePt t="80019" x="1614488" y="2952750"/>
          <p14:tracePt t="80027" x="1638300" y="2957513"/>
          <p14:tracePt t="80039" x="1676400" y="2967038"/>
          <p14:tracePt t="80056" x="1857375" y="3000375"/>
          <p14:tracePt t="80073" x="2047875" y="3024188"/>
          <p14:tracePt t="80089" x="2228850" y="3043238"/>
          <p14:tracePt t="80106" x="2428875" y="3043238"/>
          <p14:tracePt t="80123" x="2762250" y="3028950"/>
          <p14:tracePt t="80139" x="2947988" y="3009900"/>
          <p14:tracePt t="80156" x="3162300" y="2990850"/>
          <p14:tracePt t="80173" x="3376613" y="2967038"/>
          <p14:tracePt t="80189" x="3457575" y="2957513"/>
          <p14:tracePt t="80206" x="3514725" y="2957513"/>
          <p14:tracePt t="80223" x="3543300" y="2957513"/>
          <p14:tracePt t="80239" x="3567113" y="2957513"/>
          <p14:tracePt t="80445" x="3671888" y="2952750"/>
          <p14:tracePt t="80452" x="3810000" y="2943225"/>
          <p14:tracePt t="80459" x="3981450" y="2919413"/>
          <p14:tracePt t="80473" x="4162425" y="2919413"/>
          <p14:tracePt t="80489" x="4543425" y="2886075"/>
          <p14:tracePt t="80506" x="4776788" y="2876550"/>
          <p14:tracePt t="80542" x="5167313" y="2852738"/>
          <p14:tracePt t="80573" x="5362575" y="2862263"/>
          <p14:tracePt t="80590" x="5405438" y="2862263"/>
          <p14:tracePt t="80608" x="5429250" y="2862263"/>
          <p14:tracePt t="80623" x="5438775" y="2862263"/>
          <p14:tracePt t="80791" x="5510213" y="2847975"/>
          <p14:tracePt t="80803" x="5643563" y="2809875"/>
          <p14:tracePt t="80806" x="5743575" y="2781300"/>
          <p14:tracePt t="80823" x="5905500" y="2724150"/>
          <p14:tracePt t="80840" x="6010275" y="2709863"/>
          <p14:tracePt t="80857" x="6100763" y="2690813"/>
          <p14:tracePt t="80873" x="6119813" y="2681288"/>
          <p14:tracePt t="80890" x="6129338" y="2681288"/>
          <p14:tracePt t="80906" x="6138863" y="2681288"/>
          <p14:tracePt t="80923" x="6148388" y="2681288"/>
          <p14:tracePt t="82642" x="6143625" y="2681288"/>
          <p14:tracePt t="82649" x="6129338" y="2681288"/>
          <p14:tracePt t="82657" x="6110288" y="2681288"/>
          <p14:tracePt t="82673" x="6057900" y="2681288"/>
          <p14:tracePt t="82689" x="5981700" y="2686050"/>
          <p14:tracePt t="82706" x="5853113" y="2709863"/>
          <p14:tracePt t="82739" x="5748338" y="2719388"/>
          <p14:tracePt t="82773" x="5657850" y="2733675"/>
          <p14:tracePt t="82789" x="5619750" y="2733675"/>
          <p14:tracePt t="82806" x="5572125" y="2733675"/>
          <p14:tracePt t="82823" x="5505450" y="2733675"/>
          <p14:tracePt t="82839" x="5367338" y="2733675"/>
          <p14:tracePt t="82856" x="5243513" y="2728913"/>
          <p14:tracePt t="82872" x="5057775" y="2709863"/>
          <p14:tracePt t="82889" x="4857750" y="2700338"/>
          <p14:tracePt t="82906" x="4619625" y="2705100"/>
          <p14:tracePt t="82923" x="4467225" y="2714625"/>
          <p14:tracePt t="82939" x="4319588" y="2714625"/>
          <p14:tracePt t="82957" x="4095750" y="2743200"/>
          <p14:tracePt t="82973" x="3905250" y="2757488"/>
          <p14:tracePt t="82989" x="3771900" y="2767013"/>
          <p14:tracePt t="83006" x="3686175" y="2781300"/>
          <p14:tracePt t="83022" x="3571875" y="2795588"/>
          <p14:tracePt t="83039" x="3529013" y="2795588"/>
          <p14:tracePt t="83056" x="3509963" y="2795588"/>
          <p14:tracePt t="83073" x="3500438" y="2805113"/>
          <p14:tracePt t="83273" x="3419475" y="2805113"/>
          <p14:tracePt t="83280" x="3305175" y="2814638"/>
          <p14:tracePt t="83290" x="3205163" y="2824163"/>
          <p14:tracePt t="83306" x="3009900" y="2824163"/>
          <p14:tracePt t="83323" x="2800350" y="2824163"/>
          <p14:tracePt t="83339" x="2576513" y="2824163"/>
          <p14:tracePt t="83356" x="2452688" y="2814638"/>
          <p14:tracePt t="83373" x="2305050" y="2814638"/>
          <p14:tracePt t="83390" x="2147888" y="2805113"/>
          <p14:tracePt t="83406" x="2066925" y="2805113"/>
          <p14:tracePt t="83423" x="1985963" y="2805113"/>
          <p14:tracePt t="83439" x="1919288" y="2809875"/>
          <p14:tracePt t="83456" x="1819275" y="2824163"/>
          <p14:tracePt t="83473" x="1771650" y="2828925"/>
          <p14:tracePt t="83489" x="1743075" y="2833688"/>
          <p14:tracePt t="83506" x="1719263" y="2843213"/>
          <p14:tracePt t="83522" x="1700213" y="2852738"/>
          <p14:tracePt t="83539" x="1695450" y="2852738"/>
          <p14:tracePt t="83556" x="1685925" y="2852738"/>
          <p14:tracePt t="83572" x="1685925" y="2857500"/>
          <p14:tracePt t="83589" x="1685925" y="2867025"/>
          <p14:tracePt t="83606" x="1690688" y="2876550"/>
          <p14:tracePt t="83623" x="1714500" y="2900363"/>
          <p14:tracePt t="83639" x="1785938" y="2938463"/>
          <p14:tracePt t="83656" x="1843088" y="2971800"/>
          <p14:tracePt t="83672" x="1890713" y="2995613"/>
          <p14:tracePt t="83689" x="1933575" y="3014663"/>
          <p14:tracePt t="83706" x="2024063" y="3038475"/>
          <p14:tracePt t="83722" x="2128838" y="3057525"/>
          <p14:tracePt t="83740" x="2257425" y="3081338"/>
          <p14:tracePt t="83757" x="2390775" y="3090863"/>
          <p14:tracePt t="83772" x="2657475" y="3119438"/>
          <p14:tracePt t="83789" x="2795588" y="3124200"/>
          <p14:tracePt t="83806" x="2895600" y="3133725"/>
          <p14:tracePt t="83823" x="3057525" y="3143250"/>
          <p14:tracePt t="83839" x="3190875" y="3143250"/>
          <p14:tracePt t="83856" x="3314700" y="3143250"/>
          <p14:tracePt t="83872" x="3405188" y="3157538"/>
          <p14:tracePt t="83889" x="3500438" y="3157538"/>
          <p14:tracePt t="83906" x="3519488" y="3157538"/>
          <p14:tracePt t="83922" x="3538538" y="3157538"/>
          <p14:tracePt t="84102" x="3605213" y="3148013"/>
          <p14:tracePt t="84110" x="3733800" y="3119438"/>
          <p14:tracePt t="84117" x="3881438" y="3095625"/>
          <p14:tracePt t="84125" x="3995738" y="3081338"/>
          <p14:tracePt t="84139" x="4195763" y="3062288"/>
          <p14:tracePt t="84156" x="4424363" y="3062288"/>
          <p14:tracePt t="84172" x="4605338" y="3067050"/>
          <p14:tracePt t="84190" x="4762500" y="3071813"/>
          <p14:tracePt t="84206" x="4986338" y="3090863"/>
          <p14:tracePt t="84222" x="5086350" y="3100388"/>
          <p14:tracePt t="84239" x="5148263" y="3100388"/>
          <p14:tracePt t="84256" x="5200650" y="3100388"/>
          <p14:tracePt t="84272" x="5214938" y="3100388"/>
          <p14:tracePt t="84289" x="5229225" y="3100388"/>
          <p14:tracePt t="84306" x="5233988" y="3100388"/>
          <p14:tracePt t="84322" x="5243513" y="3100388"/>
          <p14:tracePt t="84339" x="5248275" y="3100388"/>
          <p14:tracePt t="84601" x="5214938" y="3138488"/>
          <p14:tracePt t="84609" x="5105400" y="3209925"/>
          <p14:tracePt t="84616" x="4967288" y="3300413"/>
          <p14:tracePt t="84624" x="4848225" y="3400425"/>
          <p14:tracePt t="84639" x="4514850" y="3667125"/>
          <p14:tracePt t="84656" x="4095750" y="3910013"/>
          <p14:tracePt t="84673" x="3752850" y="4071938"/>
          <p14:tracePt t="84690" x="3181350" y="4395788"/>
          <p14:tracePt t="84706" x="2790825" y="4591050"/>
          <p14:tracePt t="84723" x="2538413" y="4695825"/>
          <p14:tracePt t="84739" x="2376488" y="4757738"/>
          <p14:tracePt t="84756" x="2157413" y="4838700"/>
          <p14:tracePt t="84772" x="2057400" y="4867275"/>
          <p14:tracePt t="84789" x="2014538" y="4895850"/>
          <p14:tracePt t="84806" x="1976438" y="4914900"/>
          <p14:tracePt t="84822" x="1952625" y="4933950"/>
          <p14:tracePt t="84839" x="1943100" y="4948238"/>
          <p14:tracePt t="85043" x="1895475" y="4991100"/>
          <p14:tracePt t="85050" x="1833563" y="5038725"/>
          <p14:tracePt t="85057" x="1771650" y="5081588"/>
          <p14:tracePt t="85072" x="1652588" y="5138738"/>
          <p14:tracePt t="85089" x="1566863" y="5186363"/>
          <p14:tracePt t="85106" x="1490663" y="5219700"/>
          <p14:tracePt t="85123" x="1428750" y="5238750"/>
          <p14:tracePt t="85139" x="1347788" y="5257800"/>
          <p14:tracePt t="85156" x="1300163" y="5262563"/>
          <p14:tracePt t="85172" x="1257300" y="5272088"/>
          <p14:tracePt t="85189" x="1195388" y="5272088"/>
          <p14:tracePt t="85206" x="1152525" y="5272088"/>
          <p14:tracePt t="85222" x="1114425" y="5272088"/>
          <p14:tracePt t="85242" x="1071563" y="5272088"/>
          <p14:tracePt t="85256" x="1042988" y="5272088"/>
          <p14:tracePt t="85272" x="1019175" y="5272088"/>
          <p14:tracePt t="85289" x="990600" y="5262563"/>
          <p14:tracePt t="85306" x="942975" y="5257800"/>
          <p14:tracePt t="85322" x="909638" y="5253038"/>
          <p14:tracePt t="85339" x="866775" y="5253038"/>
          <p14:tracePt t="85356" x="828675" y="5253038"/>
          <p14:tracePt t="85373" x="781050" y="5253038"/>
          <p14:tracePt t="85389" x="762000" y="5253038"/>
          <p14:tracePt t="85406" x="742950" y="5253038"/>
          <p14:tracePt t="85423" x="723900" y="5253038"/>
          <p14:tracePt t="85439" x="704850" y="5253038"/>
          <p14:tracePt t="85456" x="690563" y="5262563"/>
          <p14:tracePt t="85472" x="666750" y="5286375"/>
          <p14:tracePt t="85490" x="619125" y="5348288"/>
          <p14:tracePt t="85506" x="595313" y="5395913"/>
          <p14:tracePt t="85522" x="576263" y="5443538"/>
          <p14:tracePt t="85539" x="561975" y="5476875"/>
          <p14:tracePt t="85556" x="547688" y="5519738"/>
          <p14:tracePt t="85572" x="538163" y="5543550"/>
          <p14:tracePt t="85589" x="533400" y="5572125"/>
          <p14:tracePt t="85606" x="533400" y="5600700"/>
          <p14:tracePt t="85622" x="533400" y="5657850"/>
          <p14:tracePt t="85639" x="538163" y="5710238"/>
          <p14:tracePt t="85656" x="547688" y="5762625"/>
          <p14:tracePt t="85672" x="557213" y="5810250"/>
          <p14:tracePt t="85689" x="571500" y="5857875"/>
          <p14:tracePt t="85706" x="585788" y="5881688"/>
          <p14:tracePt t="85722" x="595313" y="5905500"/>
          <p14:tracePt t="85739" x="609600" y="5938838"/>
          <p14:tracePt t="85756" x="619125" y="5976938"/>
          <p14:tracePt t="85772" x="638175" y="6010275"/>
          <p14:tracePt t="85789" x="642938" y="6043613"/>
          <p14:tracePt t="85806" x="661988" y="6081713"/>
          <p14:tracePt t="85822" x="666750" y="6105525"/>
          <p14:tracePt t="85839" x="681038" y="6129338"/>
          <p14:tracePt t="85856" x="681038" y="6143625"/>
          <p14:tracePt t="85872" x="681038" y="6153150"/>
          <p14:tracePt t="85889" x="681038" y="6157913"/>
          <p14:tracePt t="85924" x="681038" y="6153150"/>
          <p14:tracePt t="85939" x="681038" y="6100763"/>
          <p14:tracePt t="85956" x="690563" y="6010275"/>
          <p14:tracePt t="85972" x="714375" y="5795963"/>
          <p14:tracePt t="85989" x="752475" y="5534025"/>
          <p14:tracePt t="86006" x="776288" y="5376863"/>
          <p14:tracePt t="86022" x="804863" y="5238750"/>
          <p14:tracePt t="86039" x="819150" y="5167313"/>
          <p14:tracePt t="86056" x="828675" y="5119688"/>
          <p14:tracePt t="86072" x="828675" y="5110163"/>
          <p14:tracePt t="86089" x="828675" y="5105400"/>
          <p14:tracePt t="86106" x="828675" y="5100638"/>
          <p14:tracePt t="86139" x="823913" y="5119688"/>
          <p14:tracePt t="86156" x="795338" y="5176838"/>
          <p14:tracePt t="86173" x="766763" y="5253038"/>
          <p14:tracePt t="86189" x="714375" y="5534025"/>
          <p14:tracePt t="86206" x="695325" y="5695950"/>
          <p14:tracePt t="86222" x="695325" y="5795963"/>
          <p14:tracePt t="86239" x="704850" y="5986463"/>
          <p14:tracePt t="86256" x="723900" y="6100763"/>
          <p14:tracePt t="86272" x="742950" y="6167438"/>
          <p14:tracePt t="86289" x="762000" y="6200775"/>
          <p14:tracePt t="86305" x="776288" y="6229350"/>
          <p14:tracePt t="86322" x="785813" y="6234113"/>
          <p14:tracePt t="86339" x="790575" y="6238875"/>
          <p14:tracePt t="86356" x="804863" y="6238875"/>
          <p14:tracePt t="86372" x="842963" y="6153150"/>
          <p14:tracePt t="86389" x="895350" y="6019800"/>
          <p14:tracePt t="86406" x="928688" y="5872163"/>
          <p14:tracePt t="86422" x="947738" y="5605463"/>
          <p14:tracePt t="86439" x="947738" y="5548313"/>
          <p14:tracePt t="86456" x="947738" y="5519738"/>
          <p14:tracePt t="86472" x="947738" y="5510213"/>
          <p14:tracePt t="86489" x="938213" y="5514975"/>
          <p14:tracePt t="86506" x="914400" y="5567363"/>
          <p14:tracePt t="86522" x="895350" y="5643563"/>
          <p14:tracePt t="86539" x="881063" y="5691188"/>
          <p14:tracePt t="86556" x="866775" y="5762625"/>
          <p14:tracePt t="86572" x="857250" y="5800725"/>
          <p14:tracePt t="86589" x="857250" y="5819775"/>
          <p14:tracePt t="86606" x="857250" y="5834063"/>
          <p14:tracePt t="86622" x="857250" y="5838825"/>
          <p14:tracePt t="86639" x="857250" y="5843588"/>
          <p14:tracePt t="89038" x="914400" y="5886450"/>
          <p14:tracePt t="89045" x="1019175" y="5934075"/>
          <p14:tracePt t="89055" x="1119188" y="5962650"/>
          <p14:tracePt t="89072" x="1366838" y="5981700"/>
          <p14:tracePt t="89089" x="1671638" y="5929313"/>
          <p14:tracePt t="89106" x="1790700" y="5895975"/>
          <p14:tracePt t="89139" x="2019300" y="5862638"/>
          <p14:tracePt t="89172" x="2209800" y="5862638"/>
          <p14:tracePt t="89189" x="2262188" y="5862638"/>
          <p14:tracePt t="89206" x="2305050" y="5862638"/>
          <p14:tracePt t="89222" x="2357438" y="5862638"/>
          <p14:tracePt t="89239" x="2386013" y="5862638"/>
          <p14:tracePt t="89255" x="2414588" y="5857875"/>
          <p14:tracePt t="89272" x="2462213" y="5853113"/>
          <p14:tracePt t="89289" x="2481263" y="5853113"/>
          <p14:tracePt t="89305" x="2505075" y="5853113"/>
          <p14:tracePt t="89322" x="2519363" y="5853113"/>
          <p14:tracePt t="89339" x="2533650" y="5848350"/>
          <p14:tracePt t="89355" x="2543175" y="5843588"/>
          <p14:tracePt t="89372" x="2566988" y="5819775"/>
          <p14:tracePt t="89390" x="2643188" y="5691188"/>
          <p14:tracePt t="89405" x="2724150" y="5572125"/>
          <p14:tracePt t="89422" x="2819400" y="5467350"/>
          <p14:tracePt t="89439" x="2919413" y="5372100"/>
          <p14:tracePt t="89456" x="3119438" y="5195888"/>
          <p14:tracePt t="89472" x="3262313" y="5057775"/>
          <p14:tracePt t="89488" x="3438525" y="4938713"/>
          <p14:tracePt t="89505" x="3586163" y="4829175"/>
          <p14:tracePt t="89522" x="3762375" y="4681538"/>
          <p14:tracePt t="89539" x="3843338" y="4595813"/>
          <p14:tracePt t="89555" x="3881438" y="4567238"/>
          <p14:tracePt t="89572" x="3886200" y="4552950"/>
          <p14:tracePt t="89742" x="3948113" y="4448175"/>
          <p14:tracePt t="89749" x="4076700" y="4281488"/>
          <p14:tracePt t="89757" x="4195763" y="4138613"/>
          <p14:tracePt t="89772" x="4381500" y="3933825"/>
          <p14:tracePt t="89789" x="4643438" y="3619500"/>
          <p14:tracePt t="89806" x="4843463" y="3386138"/>
          <p14:tracePt t="89822" x="5000625" y="3228975"/>
          <p14:tracePt t="89839" x="5038725" y="3190875"/>
          <p14:tracePt t="89855" x="5053013" y="3171825"/>
          <p14:tracePt t="89872" x="5062538" y="3157538"/>
          <p14:tracePt t="89889" x="5072063" y="3148013"/>
          <p14:tracePt t="89905" x="5076825" y="3143250"/>
          <p14:tracePt t="89922" x="5081588" y="3138488"/>
          <p14:tracePt t="89939" x="5081588" y="3133725"/>
          <p14:tracePt t="89985" x="5081588" y="3128963"/>
          <p14:tracePt t="89992" x="5086350" y="3128963"/>
          <p14:tracePt t="90294" x="5081588" y="3128963"/>
          <p14:tracePt t="90301" x="5072063" y="3133725"/>
          <p14:tracePt t="90309" x="5057775" y="3133725"/>
          <p14:tracePt t="90338" x="5029200" y="3133725"/>
          <p14:tracePt t="90372" x="5010150" y="3133725"/>
          <p14:tracePt t="90388" x="5000625" y="3133725"/>
          <p14:tracePt t="90463" x="4995863" y="3133725"/>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제목 1"/>
          <p:cNvSpPr>
            <a:spLocks noGrp="1"/>
          </p:cNvSpPr>
          <p:nvPr>
            <p:ph type="title"/>
          </p:nvPr>
        </p:nvSpPr>
        <p:spPr/>
        <p:txBody>
          <a:bodyPr/>
          <a:lstStyle/>
          <a:p>
            <a:r>
              <a:rPr lang="en-US" altLang="ko-KR">
                <a:ea typeface="굴림" panose="020B0600000101010101" pitchFamily="50" charset="-127"/>
              </a:rPr>
              <a:t>Using Assertions</a:t>
            </a:r>
            <a:endParaRPr lang="ko-KR" altLang="en-US">
              <a:ea typeface="굴림" panose="020B0600000101010101" pitchFamily="50" charset="-127"/>
            </a:endParaRPr>
          </a:p>
        </p:txBody>
      </p:sp>
      <p:sp>
        <p:nvSpPr>
          <p:cNvPr id="50179" name="내용 개체 틀 2"/>
          <p:cNvSpPr>
            <a:spLocks noGrp="1"/>
          </p:cNvSpPr>
          <p:nvPr>
            <p:ph idx="1"/>
          </p:nvPr>
        </p:nvSpPr>
        <p:spPr/>
        <p:txBody>
          <a:bodyPr/>
          <a:lstStyle/>
          <a:p>
            <a:r>
              <a:rPr lang="en-US" altLang="ko-KR" dirty="0">
                <a:ea typeface="굴림" panose="020B0600000101010101" pitchFamily="50" charset="-127"/>
              </a:rPr>
              <a:t>Usages for assert</a:t>
            </a:r>
          </a:p>
          <a:p>
            <a:pPr lvl="1"/>
            <a:r>
              <a:rPr lang="en-US" altLang="ko-KR" dirty="0"/>
              <a:t>assert condition ;</a:t>
            </a:r>
          </a:p>
          <a:p>
            <a:pPr lvl="1"/>
            <a:r>
              <a:rPr lang="en-US" altLang="ko-KR" dirty="0"/>
              <a:t>assert condition : expression ;</a:t>
            </a:r>
          </a:p>
          <a:p>
            <a:pPr lvl="1"/>
            <a:endParaRPr lang="en-US" altLang="ko-KR" dirty="0"/>
          </a:p>
          <a:p>
            <a:r>
              <a:rPr lang="en-US" altLang="ko-KR" dirty="0">
                <a:ea typeface="굴림" panose="020B0600000101010101" pitchFamily="50" charset="-127"/>
              </a:rPr>
              <a:t>Assertions can be enabled and disabled by –</a:t>
            </a:r>
            <a:r>
              <a:rPr lang="en-US" altLang="ko-KR" dirty="0" err="1">
                <a:ea typeface="굴림" panose="020B0600000101010101" pitchFamily="50" charset="-127"/>
              </a:rPr>
              <a:t>ea</a:t>
            </a:r>
            <a:r>
              <a:rPr lang="en-US" altLang="ko-KR" dirty="0">
                <a:ea typeface="굴림" panose="020B0600000101010101" pitchFamily="50" charset="-127"/>
              </a:rPr>
              <a:t> option (by default, they are turned off)</a:t>
            </a:r>
          </a:p>
          <a:p>
            <a:pPr lvl="1"/>
            <a:r>
              <a:rPr lang="en-US" altLang="ko-KR" dirty="0"/>
              <a:t>java –</a:t>
            </a:r>
            <a:r>
              <a:rPr lang="en-US" altLang="ko-KR" dirty="0" err="1"/>
              <a:t>ea</a:t>
            </a:r>
            <a:r>
              <a:rPr lang="en-US" altLang="ko-KR" dirty="0"/>
              <a:t> </a:t>
            </a:r>
            <a:r>
              <a:rPr lang="ko-KR" altLang="ko-KR" dirty="0" err="1"/>
              <a:t>AssertTest</a:t>
            </a:r>
            <a:endParaRPr lang="en-US" altLang="ko-KR" dirty="0"/>
          </a:p>
          <a:p>
            <a:pPr lvl="1"/>
            <a:r>
              <a:rPr lang="en-US" altLang="ko-KR" dirty="0"/>
              <a:t>java –da </a:t>
            </a:r>
            <a:r>
              <a:rPr lang="en-US" altLang="ko-KR" dirty="0" err="1"/>
              <a:t>AssertTest</a:t>
            </a:r>
            <a:endParaRPr lang="en-US" altLang="ko-KR" dirty="0"/>
          </a:p>
          <a:p>
            <a:endParaRPr lang="ko-KR" altLang="en-US" dirty="0">
              <a:ea typeface="굴림" panose="020B0600000101010101" pitchFamily="50" charset="-127"/>
            </a:endParaRPr>
          </a:p>
        </p:txBody>
      </p:sp>
      <p:sp>
        <p:nvSpPr>
          <p:cNvPr id="50180"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645A3768-D11A-4D0A-BFC2-03B6E74246E2}" type="slidenum">
              <a:rPr lang="en-US" altLang="ko-KR" sz="1000" smtClean="0">
                <a:latin typeface="Verdana" panose="020B0604030504040204" pitchFamily="34" charset="0"/>
                <a:ea typeface="굴림" panose="020B0600000101010101" pitchFamily="50" charset="-127"/>
              </a:rPr>
              <a:pPr>
                <a:spcBef>
                  <a:spcPct val="0"/>
                </a:spcBef>
                <a:buClrTx/>
                <a:buFontTx/>
                <a:buNone/>
              </a:pPr>
              <a:t>36</a:t>
            </a:fld>
            <a:endParaRPr lang="en-US" altLang="ko-KR" sz="1000">
              <a:latin typeface="Verdana" panose="020B0604030504040204" pitchFamily="34" charset="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38919"/>
    </mc:Choice>
    <mc:Fallback xmlns="">
      <p:transition spd="slow" advTm="38919"/>
    </mc:Fallback>
  </mc:AlternateContent>
  <p:extLst>
    <p:ext uri="{3A86A75C-4F4B-4683-9AE1-C65F6400EC91}">
      <p14:laserTraceLst xmlns:p14="http://schemas.microsoft.com/office/powerpoint/2010/main">
        <p14:tracePtLst>
          <p14:tracePt t="771" x="4976813" y="3086100"/>
          <p14:tracePt t="781" x="4948238" y="3005138"/>
          <p14:tracePt t="789" x="4924425" y="2933700"/>
          <p14:tracePt t="797" x="4876800" y="2695575"/>
          <p14:tracePt t="813" x="4833938" y="2433638"/>
          <p14:tracePt t="830" x="4800600" y="2243138"/>
          <p14:tracePt t="847" x="4762500" y="2005013"/>
          <p14:tracePt t="880" x="4662488" y="1700213"/>
          <p14:tracePt t="913" x="4591050" y="1576388"/>
          <p14:tracePt t="930" x="4538663" y="1509713"/>
          <p14:tracePt t="947" x="4500563" y="1471613"/>
          <p14:tracePt t="964" x="4467225" y="1433513"/>
          <p14:tracePt t="981" x="4433888" y="1404938"/>
          <p14:tracePt t="997" x="4386263" y="1362075"/>
          <p14:tracePt t="1013" x="4348163" y="1333500"/>
          <p14:tracePt t="1030" x="4295775" y="1309688"/>
          <p14:tracePt t="1047" x="4195763" y="1281113"/>
          <p14:tracePt t="1063" x="4124325" y="1271588"/>
          <p14:tracePt t="1080" x="4033838" y="1266825"/>
          <p14:tracePt t="1096" x="3938588" y="1257300"/>
          <p14:tracePt t="1113" x="3814763" y="1257300"/>
          <p14:tracePt t="1130" x="3767138" y="1257300"/>
          <p14:tracePt t="1147" x="3714750" y="1257300"/>
          <p14:tracePt t="1163" x="3671888" y="1257300"/>
          <p14:tracePt t="1180" x="3624263" y="1271588"/>
          <p14:tracePt t="1197" x="3595688" y="1290638"/>
          <p14:tracePt t="1952" x="3557588" y="1319213"/>
          <p14:tracePt t="1959" x="3495675" y="1371600"/>
          <p14:tracePt t="1967" x="3424238" y="1404938"/>
          <p14:tracePt t="1980" x="3262313" y="1495425"/>
          <p14:tracePt t="1997" x="3100388" y="1571625"/>
          <p14:tracePt t="2014" x="2957513" y="1638300"/>
          <p14:tracePt t="2047" x="2628900" y="1752600"/>
          <p14:tracePt t="2080" x="2481263" y="1814513"/>
          <p14:tracePt t="2097" x="2371725" y="1881188"/>
          <p14:tracePt t="2113" x="2305050" y="1924050"/>
          <p14:tracePt t="2130" x="2238375" y="1962150"/>
          <p14:tracePt t="2148" x="2181225" y="2000250"/>
          <p14:tracePt t="2164" x="2109788" y="2028825"/>
          <p14:tracePt t="2180" x="2071688" y="2043113"/>
          <p14:tracePt t="2197" x="2028825" y="2047875"/>
          <p14:tracePt t="2213" x="1995488" y="2057400"/>
          <p14:tracePt t="2230" x="1924050" y="2057400"/>
          <p14:tracePt t="2247" x="1881188" y="2057400"/>
          <p14:tracePt t="2263" x="1838325" y="2066925"/>
          <p14:tracePt t="2281" x="1795463" y="2066925"/>
          <p14:tracePt t="2297" x="1771650" y="2071688"/>
          <p14:tracePt t="2313" x="1747838" y="2081213"/>
          <p14:tracePt t="2330" x="1724025" y="2090738"/>
          <p14:tracePt t="2347" x="1690688" y="2100263"/>
          <p14:tracePt t="2363" x="1676400" y="2114550"/>
          <p14:tracePt t="2380" x="1652588" y="2128838"/>
          <p14:tracePt t="2397" x="1633538" y="2147888"/>
          <p14:tracePt t="2413" x="1604963" y="2162175"/>
          <p14:tracePt t="2430" x="1581150" y="2166938"/>
          <p14:tracePt t="2447" x="1571625" y="2176463"/>
          <p14:tracePt t="2463" x="1557338" y="2181225"/>
          <p14:tracePt t="2480" x="1538288" y="2190750"/>
          <p14:tracePt t="2497" x="1524000" y="2195513"/>
          <p14:tracePt t="2514" x="1514475" y="2195513"/>
          <p14:tracePt t="2531" x="1495425" y="2195513"/>
          <p14:tracePt t="2547" x="1481138" y="2195513"/>
          <p14:tracePt t="2563" x="1476375" y="2195513"/>
          <p14:tracePt t="2580" x="1466850" y="2195513"/>
          <p14:tracePt t="2597" x="1457325" y="2195513"/>
          <p14:tracePt t="2613" x="1452563" y="2195513"/>
          <p14:tracePt t="2839" x="1457325" y="2195513"/>
          <p14:tracePt t="2847" x="1466850" y="2195513"/>
          <p14:tracePt t="2854" x="1485900" y="2195513"/>
          <p14:tracePt t="2863" x="1504950" y="2195513"/>
          <p14:tracePt t="2880" x="1533525" y="2195513"/>
          <p14:tracePt t="2897" x="1562100" y="2195513"/>
          <p14:tracePt t="2913" x="1604963" y="2195513"/>
          <p14:tracePt t="2930" x="1633538" y="2195513"/>
          <p14:tracePt t="2947" x="1657350" y="2195513"/>
          <p14:tracePt t="2963" x="1695450" y="2195513"/>
          <p14:tracePt t="2980" x="1724025" y="2205038"/>
          <p14:tracePt t="2997" x="1752600" y="2205038"/>
          <p14:tracePt t="3013" x="1790700" y="2205038"/>
          <p14:tracePt t="3030" x="1833563" y="2205038"/>
          <p14:tracePt t="3047" x="1876425" y="2200275"/>
          <p14:tracePt t="3063" x="1928813" y="2195513"/>
          <p14:tracePt t="3080" x="1990725" y="2190750"/>
          <p14:tracePt t="3097" x="2081213" y="2181225"/>
          <p14:tracePt t="3113" x="2133600" y="2181225"/>
          <p14:tracePt t="3130" x="2181225" y="2181225"/>
          <p14:tracePt t="3147" x="2224088" y="2181225"/>
          <p14:tracePt t="3163" x="2300288" y="2181225"/>
          <p14:tracePt t="3180" x="2362200" y="2176463"/>
          <p14:tracePt t="3198" x="2419350" y="2176463"/>
          <p14:tracePt t="3214" x="2509838" y="2176463"/>
          <p14:tracePt t="3230" x="2562225" y="2176463"/>
          <p14:tracePt t="3247" x="2605088" y="2176463"/>
          <p14:tracePt t="3263" x="2647950" y="2176463"/>
          <p14:tracePt t="3280" x="2709863" y="2176463"/>
          <p14:tracePt t="3297" x="2743200" y="2176463"/>
          <p14:tracePt t="3314" x="2795588" y="2176463"/>
          <p14:tracePt t="3330" x="2828925" y="2176463"/>
          <p14:tracePt t="3346" x="2895600" y="2176463"/>
          <p14:tracePt t="3363" x="2933700" y="2176463"/>
          <p14:tracePt t="3380" x="2952750" y="2171700"/>
          <p14:tracePt t="3397" x="2981325" y="2166938"/>
          <p14:tracePt t="3413" x="2995613" y="2157413"/>
          <p14:tracePt t="3430" x="3009900" y="2147888"/>
          <p14:tracePt t="3447" x="3019425" y="2143125"/>
          <p14:tracePt t="3463" x="3043238" y="2119313"/>
          <p14:tracePt t="3480" x="3052763" y="2081213"/>
          <p14:tracePt t="3497" x="3062288" y="2043113"/>
          <p14:tracePt t="3513" x="3067050" y="2014538"/>
          <p14:tracePt t="3530" x="3067050" y="1976438"/>
          <p14:tracePt t="3546" x="3057525" y="1952625"/>
          <p14:tracePt t="3563" x="3048000" y="1938338"/>
          <p14:tracePt t="3581" x="3033713" y="1924050"/>
          <p14:tracePt t="3597" x="2976563" y="1890713"/>
          <p14:tracePt t="3613" x="2914650" y="1866900"/>
          <p14:tracePt t="3630" x="2852738" y="1857375"/>
          <p14:tracePt t="3647" x="2776538" y="1843088"/>
          <p14:tracePt t="3663" x="2700338" y="1833563"/>
          <p14:tracePt t="3680" x="2652713" y="1833563"/>
          <p14:tracePt t="3697" x="2605088" y="1833563"/>
          <p14:tracePt t="3713" x="2528888" y="1833563"/>
          <p14:tracePt t="3730" x="2476500" y="1838325"/>
          <p14:tracePt t="3747" x="2443163" y="1843088"/>
          <p14:tracePt t="3763" x="2405063" y="1847850"/>
          <p14:tracePt t="3780" x="2371725" y="1852613"/>
          <p14:tracePt t="3797" x="2352675" y="1862138"/>
          <p14:tracePt t="3813" x="2328863" y="1871663"/>
          <p14:tracePt t="3830" x="2295525" y="1881188"/>
          <p14:tracePt t="3847" x="2271713" y="1885950"/>
          <p14:tracePt t="3863" x="2257425" y="1895475"/>
          <p14:tracePt t="3880" x="2247900" y="1895475"/>
          <p14:tracePt t="3897" x="2243138" y="1895475"/>
          <p14:tracePt t="3913" x="2238375" y="1895475"/>
          <p14:tracePt t="3971" x="2238375" y="1900238"/>
          <p14:tracePt t="3978" x="2238375" y="1905000"/>
          <p14:tracePt t="3994" x="2238375" y="1909763"/>
          <p14:tracePt t="4000" x="2238375" y="1914525"/>
          <p14:tracePt t="4015" x="2243138" y="1919288"/>
          <p14:tracePt t="4030" x="2257425" y="1933575"/>
          <p14:tracePt t="4047" x="2271713" y="1943100"/>
          <p14:tracePt t="4063" x="2295525" y="1962150"/>
          <p14:tracePt t="4080" x="2324100" y="1981200"/>
          <p14:tracePt t="4097" x="2338388" y="1990725"/>
          <p14:tracePt t="4113" x="2352675" y="1995488"/>
          <p14:tracePt t="4130" x="2362200" y="2005013"/>
          <p14:tracePt t="4147" x="2395538" y="2028825"/>
          <p14:tracePt t="4163" x="2428875" y="2043113"/>
          <p14:tracePt t="4180" x="2457450" y="2062163"/>
          <p14:tracePt t="4197" x="2486025" y="2071688"/>
          <p14:tracePt t="4213" x="2519363" y="2090738"/>
          <p14:tracePt t="4230" x="2547938" y="2095500"/>
          <p14:tracePt t="4247" x="2571750" y="2100263"/>
          <p14:tracePt t="4264" x="2595563" y="2109788"/>
          <p14:tracePt t="4280" x="2628900" y="2119313"/>
          <p14:tracePt t="4297" x="2647950" y="2119313"/>
          <p14:tracePt t="4314" x="2671763" y="2119313"/>
          <p14:tracePt t="4331" x="2700338" y="2119313"/>
          <p14:tracePt t="4346" x="2724150" y="2119313"/>
          <p14:tracePt t="4363" x="2743200" y="2119313"/>
          <p14:tracePt t="4380" x="2752725" y="2119313"/>
          <p14:tracePt t="4396" x="2771775" y="2119313"/>
          <p14:tracePt t="4413" x="2776538" y="2119313"/>
          <p14:tracePt t="4430" x="2781300" y="2119313"/>
          <p14:tracePt t="4447" x="2790825" y="2119313"/>
          <p14:tracePt t="4463" x="2795588" y="2119313"/>
          <p14:tracePt t="5234" x="2795588" y="2128838"/>
          <p14:tracePt t="5240" x="2809875" y="2138363"/>
          <p14:tracePt t="5249" x="2814638" y="2152650"/>
          <p14:tracePt t="5263" x="2833688" y="2185988"/>
          <p14:tracePt t="5296" x="2843213" y="2233613"/>
          <p14:tracePt t="5330" x="2857500" y="2262188"/>
          <p14:tracePt t="5347" x="2867025" y="2276475"/>
          <p14:tracePt t="5363" x="2871788" y="2300288"/>
          <p14:tracePt t="5380" x="2876550" y="2319338"/>
          <p14:tracePt t="5396" x="2886075" y="2347913"/>
          <p14:tracePt t="5413" x="2900363" y="2362200"/>
          <p14:tracePt t="5430" x="2900363" y="2371725"/>
          <p14:tracePt t="5447" x="2900363" y="2381250"/>
          <p14:tracePt t="5463" x="2900363" y="2386013"/>
          <p14:tracePt t="5480" x="2900363" y="2390775"/>
          <p14:tracePt t="5514" x="2909888" y="2400300"/>
          <p14:tracePt t="5530" x="2914650" y="2409825"/>
          <p14:tracePt t="5547" x="2919413" y="2414588"/>
          <p14:tracePt t="5563" x="2928938" y="2424113"/>
          <p14:tracePt t="5580" x="2928938" y="2428875"/>
          <p14:tracePt t="5624" x="2933700" y="2428875"/>
          <p14:tracePt t="5638" x="2938463" y="2428875"/>
          <p14:tracePt t="5646" x="2943225" y="2428875"/>
          <p14:tracePt t="5663" x="2952750" y="2428875"/>
          <p14:tracePt t="5680" x="2971800" y="2428875"/>
          <p14:tracePt t="5682" x="2976563" y="2428875"/>
          <p14:tracePt t="5696" x="2990850" y="2428875"/>
          <p14:tracePt t="5713" x="2995613" y="2428875"/>
          <p14:tracePt t="5730" x="3005138" y="2428875"/>
          <p14:tracePt t="5747" x="3009900" y="2428875"/>
          <p14:tracePt t="5763" x="3014663" y="2428875"/>
          <p14:tracePt t="5837" x="3014663" y="2424113"/>
          <p14:tracePt t="5851" x="3014663" y="2414588"/>
          <p14:tracePt t="5858" x="3009900" y="2409825"/>
          <p14:tracePt t="5865" x="3009900" y="2405063"/>
          <p14:tracePt t="5880" x="2995613" y="2390775"/>
          <p14:tracePt t="5896" x="2981325" y="2371725"/>
          <p14:tracePt t="5913" x="2967038" y="2362200"/>
          <p14:tracePt t="5930" x="2943225" y="2347913"/>
          <p14:tracePt t="5946" x="2909888" y="2324100"/>
          <p14:tracePt t="5963" x="2886075" y="2305050"/>
          <p14:tracePt t="5980" x="2862263" y="2295525"/>
          <p14:tracePt t="5997" x="2838450" y="2281238"/>
          <p14:tracePt t="6013" x="2819400" y="2276475"/>
          <p14:tracePt t="6030" x="2800350" y="2266950"/>
          <p14:tracePt t="6046" x="2790825" y="2262188"/>
          <p14:tracePt t="6063" x="2767013" y="2257425"/>
          <p14:tracePt t="6080" x="2733675" y="2243138"/>
          <p14:tracePt t="6097" x="2709863" y="2233613"/>
          <p14:tracePt t="6116" x="2690813" y="2228850"/>
          <p14:tracePt t="6130" x="2643188" y="2214563"/>
          <p14:tracePt t="6146" x="2614613" y="2209800"/>
          <p14:tracePt t="6163" x="2581275" y="2205038"/>
          <p14:tracePt t="6180" x="2552700" y="2205038"/>
          <p14:tracePt t="6183" x="2538413" y="2205038"/>
          <p14:tracePt t="6196" x="2509838" y="2205038"/>
          <p14:tracePt t="6213" x="2471738" y="2205038"/>
          <p14:tracePt t="6230" x="2452688" y="2209800"/>
          <p14:tracePt t="6247" x="2419350" y="2219325"/>
          <p14:tracePt t="6263" x="2395538" y="2228850"/>
          <p14:tracePt t="6280" x="2371725" y="2233613"/>
          <p14:tracePt t="6296" x="2352675" y="2238375"/>
          <p14:tracePt t="6313" x="2333625" y="2247900"/>
          <p14:tracePt t="6330" x="2328863" y="2252663"/>
          <p14:tracePt t="6347" x="2324100" y="2252663"/>
          <p14:tracePt t="6363" x="2314575" y="2252663"/>
          <p14:tracePt t="6380" x="2305050" y="2257425"/>
          <p14:tracePt t="6396" x="2295525" y="2271713"/>
          <p14:tracePt t="6413" x="2290763" y="2281238"/>
          <p14:tracePt t="6430" x="2276475" y="2295525"/>
          <p14:tracePt t="6446" x="2257425" y="2314575"/>
          <p14:tracePt t="6463" x="2238375" y="2333625"/>
          <p14:tracePt t="6480" x="2228850" y="2347913"/>
          <p14:tracePt t="6496" x="2219325" y="2366963"/>
          <p14:tracePt t="6513" x="2214563" y="2371725"/>
          <p14:tracePt t="6530" x="2214563" y="2376488"/>
          <p14:tracePt t="6546" x="2214563" y="2386013"/>
          <p14:tracePt t="6563" x="2214563" y="2400300"/>
          <p14:tracePt t="6580" x="2214563" y="2414588"/>
          <p14:tracePt t="6596" x="2214563" y="2438400"/>
          <p14:tracePt t="6613" x="2228850" y="2462213"/>
          <p14:tracePt t="6630" x="2238375" y="2481263"/>
          <p14:tracePt t="6646" x="2243138" y="2490788"/>
          <p14:tracePt t="6663" x="2247900" y="2500313"/>
          <p14:tracePt t="6680" x="2266950" y="2509838"/>
          <p14:tracePt t="6696" x="2281238" y="2524125"/>
          <p14:tracePt t="6713" x="2305050" y="2533650"/>
          <p14:tracePt t="6730" x="2333625" y="2538413"/>
          <p14:tracePt t="6746" x="2395538" y="2547938"/>
          <p14:tracePt t="6763" x="2433638" y="2547938"/>
          <p14:tracePt t="6780" x="2476500" y="2543175"/>
          <p14:tracePt t="6796" x="2519363" y="2538413"/>
          <p14:tracePt t="6813" x="2581275" y="2524125"/>
          <p14:tracePt t="6830" x="2614613" y="2514600"/>
          <p14:tracePt t="6846" x="2657475" y="2509838"/>
          <p14:tracePt t="6864" x="2705100" y="2495550"/>
          <p14:tracePt t="6880" x="2743200" y="2486025"/>
          <p14:tracePt t="6896" x="2781300" y="2466975"/>
          <p14:tracePt t="6913" x="2809875" y="2452688"/>
          <p14:tracePt t="6930" x="2838450" y="2433638"/>
          <p14:tracePt t="6946" x="2876550" y="2409825"/>
          <p14:tracePt t="6963" x="2890838" y="2400300"/>
          <p14:tracePt t="6980" x="2905125" y="2395538"/>
          <p14:tracePt t="6996" x="2914650" y="2386013"/>
          <p14:tracePt t="7013" x="2919413" y="2376488"/>
          <p14:tracePt t="7030" x="2924175" y="2376488"/>
          <p14:tracePt t="7047" x="2924175" y="2371725"/>
          <p14:tracePt t="7063" x="2933700" y="2357438"/>
          <p14:tracePt t="7080" x="2933700" y="2338388"/>
          <p14:tracePt t="7096" x="2933700" y="2309813"/>
          <p14:tracePt t="7113" x="2914650" y="2262188"/>
          <p14:tracePt t="7130" x="2905125" y="2238375"/>
          <p14:tracePt t="7146" x="2881313" y="2214563"/>
          <p14:tracePt t="7163" x="2847975" y="2190750"/>
          <p14:tracePt t="7180" x="2790825" y="2162175"/>
          <p14:tracePt t="7196" x="2743200" y="2152650"/>
          <p14:tracePt t="7213" x="2690813" y="2152650"/>
          <p14:tracePt t="7230" x="2643188" y="2162175"/>
          <p14:tracePt t="7246" x="2581275" y="2176463"/>
          <p14:tracePt t="7263" x="2533650" y="2190750"/>
          <p14:tracePt t="7280" x="2495550" y="2219325"/>
          <p14:tracePt t="7297" x="2433638" y="2257425"/>
          <p14:tracePt t="7313" x="2400300" y="2281238"/>
          <p14:tracePt t="7329" x="2371725" y="2300288"/>
          <p14:tracePt t="7346" x="2347913" y="2314575"/>
          <p14:tracePt t="7363" x="2328863" y="2338388"/>
          <p14:tracePt t="7380" x="2324100" y="2343150"/>
          <p14:tracePt t="7396" x="2319338" y="2347913"/>
          <p14:tracePt t="7413" x="2309813" y="2357438"/>
          <p14:tracePt t="7429" x="2300288" y="2357438"/>
          <p14:tracePt t="7446" x="2295525" y="2362200"/>
          <p14:tracePt t="7463" x="2290763" y="2390775"/>
          <p14:tracePt t="7479" x="2276475" y="2424113"/>
          <p14:tracePt t="7496" x="2266950" y="2486025"/>
          <p14:tracePt t="7513" x="2266950" y="2524125"/>
          <p14:tracePt t="7530" x="2266950" y="2557463"/>
          <p14:tracePt t="7547" x="2266950" y="2576513"/>
          <p14:tracePt t="7563" x="2266950" y="2595563"/>
          <p14:tracePt t="7579" x="2266950" y="2600325"/>
          <p14:tracePt t="7596" x="2271713" y="2609850"/>
          <p14:tracePt t="7613" x="2281238" y="2619375"/>
          <p14:tracePt t="7630" x="2290763" y="2624138"/>
          <p14:tracePt t="7646" x="2300288" y="2628900"/>
          <p14:tracePt t="7663" x="2328863" y="2638425"/>
          <p14:tracePt t="7679" x="2414588" y="2647950"/>
          <p14:tracePt t="7696" x="2495550" y="2647950"/>
          <p14:tracePt t="7713" x="2586038" y="2647950"/>
          <p14:tracePt t="7730" x="2743200" y="2638425"/>
          <p14:tracePt t="7746" x="2857500" y="2638425"/>
          <p14:tracePt t="7763" x="2947988" y="2628900"/>
          <p14:tracePt t="7780" x="3009900" y="2628900"/>
          <p14:tracePt t="7797" x="3067050" y="2628900"/>
          <p14:tracePt t="7813" x="3095625" y="2628900"/>
          <p14:tracePt t="7830" x="3119438" y="2628900"/>
          <p14:tracePt t="7846" x="3124200" y="2628900"/>
          <p14:tracePt t="8039" x="3162300" y="2614613"/>
          <p14:tracePt t="8047" x="3219450" y="2590800"/>
          <p14:tracePt t="8054" x="3281363" y="2557463"/>
          <p14:tracePt t="8063" x="3338513" y="2538413"/>
          <p14:tracePt t="8080" x="3448050" y="2505075"/>
          <p14:tracePt t="8096" x="3529013" y="2481263"/>
          <p14:tracePt t="8113" x="3605213" y="2471738"/>
          <p14:tracePt t="8130" x="3643313" y="2462213"/>
          <p14:tracePt t="8146" x="3667125" y="2462213"/>
          <p14:tracePt t="8163" x="3686175" y="2462213"/>
          <p14:tracePt t="8180" x="3690938" y="2462213"/>
          <p14:tracePt t="8196" x="3695700" y="2462213"/>
          <p14:tracePt t="8213" x="3700463" y="2462213"/>
          <p14:tracePt t="8231" x="3705225" y="2462213"/>
          <p14:tracePt t="8510" x="3724275" y="2462213"/>
          <p14:tracePt t="8517" x="3757613" y="2462213"/>
          <p14:tracePt t="8530" x="3795713" y="2462213"/>
          <p14:tracePt t="8546" x="3919538" y="2466975"/>
          <p14:tracePt t="8563" x="4010025" y="2476500"/>
          <p14:tracePt t="8580" x="4095750" y="2490788"/>
          <p14:tracePt t="8597" x="4157663" y="2505075"/>
          <p14:tracePt t="8613" x="4210050" y="2519363"/>
          <p14:tracePt t="8629" x="4238625" y="2519363"/>
          <p14:tracePt t="8646" x="4276725" y="2519363"/>
          <p14:tracePt t="8663" x="4319588" y="2519363"/>
          <p14:tracePt t="8680" x="4348163" y="2519363"/>
          <p14:tracePt t="8696" x="4376738" y="2519363"/>
          <p14:tracePt t="8713" x="4414838" y="2514600"/>
          <p14:tracePt t="8729" x="4462463" y="2505075"/>
          <p14:tracePt t="8746" x="4495800" y="2500313"/>
          <p14:tracePt t="8763" x="4519613" y="2486025"/>
          <p14:tracePt t="8779" x="4533900" y="2481263"/>
          <p14:tracePt t="8796" x="4552950" y="2476500"/>
          <p14:tracePt t="8813" x="4572000" y="2466975"/>
          <p14:tracePt t="8829" x="4581525" y="2462213"/>
          <p14:tracePt t="8847" x="4591050" y="2443163"/>
          <p14:tracePt t="8863" x="4600575" y="2414588"/>
          <p14:tracePt t="8880" x="4614863" y="2386013"/>
          <p14:tracePt t="8896" x="4614863" y="2347913"/>
          <p14:tracePt t="8913" x="4614863" y="2295525"/>
          <p14:tracePt t="8929" x="4605338" y="2266950"/>
          <p14:tracePt t="8946" x="4595813" y="2243138"/>
          <p14:tracePt t="8963" x="4572000" y="2219325"/>
          <p14:tracePt t="8979" x="4486275" y="2176463"/>
          <p14:tracePt t="8996" x="4424363" y="2147888"/>
          <p14:tracePt t="9013" x="4348163" y="2133600"/>
          <p14:tracePt t="9030" x="4300538" y="2128838"/>
          <p14:tracePt t="9046" x="4229100" y="2124075"/>
          <p14:tracePt t="9063" x="4191000" y="2124075"/>
          <p14:tracePt t="9080" x="4148138" y="2124075"/>
          <p14:tracePt t="9096" x="4071938" y="2124075"/>
          <p14:tracePt t="9113" x="4019550" y="2124075"/>
          <p14:tracePt t="9129" x="3986213" y="2124075"/>
          <p14:tracePt t="9146" x="3943350" y="2128838"/>
          <p14:tracePt t="9163" x="3886200" y="2143125"/>
          <p14:tracePt t="9179" x="3857625" y="2152650"/>
          <p14:tracePt t="9196" x="3829050" y="2157413"/>
          <p14:tracePt t="9213" x="3805238" y="2166938"/>
          <p14:tracePt t="9231" x="3771900" y="2176463"/>
          <p14:tracePt t="9246" x="3757613" y="2185988"/>
          <p14:tracePt t="9263" x="3738563" y="2209800"/>
          <p14:tracePt t="9280" x="3719513" y="2252663"/>
          <p14:tracePt t="9296" x="3695700" y="2333625"/>
          <p14:tracePt t="9313" x="3690938" y="2366963"/>
          <p14:tracePt t="9330" x="3690938" y="2405063"/>
          <p14:tracePt t="9346" x="3690938" y="2452688"/>
          <p14:tracePt t="9363" x="3700463" y="2471738"/>
          <p14:tracePt t="9380" x="3714750" y="2509838"/>
          <p14:tracePt t="9396" x="3738563" y="2543175"/>
          <p14:tracePt t="9413" x="3805238" y="2595563"/>
          <p14:tracePt t="9429" x="3867150" y="2624138"/>
          <p14:tracePt t="9446" x="3943350" y="2643188"/>
          <p14:tracePt t="9463" x="4067175" y="2643188"/>
          <p14:tracePt t="9479" x="4148138" y="2633663"/>
          <p14:tracePt t="9496" x="4224338" y="2619375"/>
          <p14:tracePt t="9513" x="4305300" y="2595563"/>
          <p14:tracePt t="9530" x="4438650" y="2566988"/>
          <p14:tracePt t="9546" x="4510088" y="2557463"/>
          <p14:tracePt t="9563" x="4562475" y="2543175"/>
          <p14:tracePt t="9579" x="4595813" y="2533650"/>
          <p14:tracePt t="9596" x="4643438" y="2519363"/>
          <p14:tracePt t="9613" x="4667250" y="2514600"/>
          <p14:tracePt t="9630" x="4681538" y="2505075"/>
          <p14:tracePt t="9647" x="4695825" y="2500313"/>
          <p14:tracePt t="9663" x="4719638" y="2476500"/>
          <p14:tracePt t="9679" x="4729163" y="2466975"/>
          <p14:tracePt t="9696" x="4733925" y="2438400"/>
          <p14:tracePt t="9713" x="4738688" y="2395538"/>
          <p14:tracePt t="9729" x="4738688" y="2314575"/>
          <p14:tracePt t="9746" x="4719638" y="2257425"/>
          <p14:tracePt t="9763" x="4695825" y="2228850"/>
          <p14:tracePt t="9779" x="4624388" y="2176463"/>
          <p14:tracePt t="9796" x="4529138" y="2133600"/>
          <p14:tracePt t="9813" x="4448175" y="2119313"/>
          <p14:tracePt t="9829" x="4362450" y="2105025"/>
          <p14:tracePt t="9846" x="4267200" y="2100263"/>
          <p14:tracePt t="9863" x="4210050" y="2100263"/>
          <p14:tracePt t="9879" x="4148138" y="2105025"/>
          <p14:tracePt t="9896" x="4052888" y="2128838"/>
          <p14:tracePt t="9913" x="4014788" y="2138363"/>
          <p14:tracePt t="9930" x="3976688" y="2166938"/>
          <p14:tracePt t="9947" x="3952875" y="2181225"/>
          <p14:tracePt t="9964" x="3919538" y="2224088"/>
          <p14:tracePt t="9980" x="3886200" y="2257425"/>
          <p14:tracePt t="9996" x="3862388" y="2300288"/>
          <p14:tracePt t="10013" x="3843338" y="2333625"/>
          <p14:tracePt t="10029" x="3819525" y="2395538"/>
          <p14:tracePt t="10046" x="3795713" y="2447925"/>
          <p14:tracePt t="10063" x="3790950" y="2505075"/>
          <p14:tracePt t="10080" x="3790950" y="2576513"/>
          <p14:tracePt t="10096" x="3800475" y="2609850"/>
          <p14:tracePt t="10113" x="3810000" y="2628900"/>
          <p14:tracePt t="10129" x="3848100" y="2643188"/>
          <p14:tracePt t="10147" x="3943350" y="2657475"/>
          <p14:tracePt t="10163" x="4014788" y="2667000"/>
          <p14:tracePt t="10180" x="4105275" y="2671763"/>
          <p14:tracePt t="10185" x="4138613" y="2671763"/>
          <p14:tracePt t="10196" x="4176713" y="2671763"/>
          <p14:tracePt t="10213" x="4324350" y="2647950"/>
          <p14:tracePt t="10230" x="4429125" y="2628900"/>
          <p14:tracePt t="10246" x="4514850" y="2600325"/>
          <p14:tracePt t="10263" x="4581525" y="2571750"/>
          <p14:tracePt t="10279" x="4652963" y="2528888"/>
          <p14:tracePt t="10296" x="4686300" y="2509838"/>
          <p14:tracePt t="10313" x="4714875" y="2495550"/>
          <p14:tracePt t="10330" x="4733925" y="2471738"/>
          <p14:tracePt t="10346" x="4752975" y="2462213"/>
          <p14:tracePt t="10363" x="4757738" y="2447925"/>
          <p14:tracePt t="10379" x="4762500" y="2419350"/>
          <p14:tracePt t="10396" x="4752975" y="2347913"/>
          <p14:tracePt t="10414" x="4719638" y="2295525"/>
          <p14:tracePt t="10429" x="4672013" y="2233613"/>
          <p14:tracePt t="10446" x="4586288" y="2181225"/>
          <p14:tracePt t="10463" x="4429125" y="2124075"/>
          <p14:tracePt t="10479" x="4348163" y="2105025"/>
          <p14:tracePt t="10496" x="4276725" y="2105025"/>
          <p14:tracePt t="10513" x="4195763" y="2109788"/>
          <p14:tracePt t="10529" x="4105275" y="2138363"/>
          <p14:tracePt t="10546" x="4052888" y="2157413"/>
          <p14:tracePt t="10563" x="4005263" y="2190750"/>
          <p14:tracePt t="10580" x="3967163" y="2224088"/>
          <p14:tracePt t="10596" x="3924300" y="2266950"/>
          <p14:tracePt t="10613" x="3910013" y="2286000"/>
          <p14:tracePt t="10629" x="3890963" y="2309813"/>
          <p14:tracePt t="10646" x="3881438" y="2343150"/>
          <p14:tracePt t="10663" x="3867150" y="2366963"/>
          <p14:tracePt t="10680" x="3862388" y="2395538"/>
          <p14:tracePt t="10686" x="3862388" y="2400300"/>
          <p14:tracePt t="10699" x="3862388" y="2419350"/>
          <p14:tracePt t="10713" x="3862388" y="2428875"/>
          <p14:tracePt t="10729" x="3862388" y="2433638"/>
          <p14:tracePt t="10746" x="3862388" y="2438400"/>
          <p14:tracePt t="11851" x="3862388" y="2447925"/>
          <p14:tracePt t="11858" x="3862388" y="2457450"/>
          <p14:tracePt t="11866" x="3862388" y="2471738"/>
          <p14:tracePt t="11879" x="3862388" y="2486025"/>
          <p14:tracePt t="11896" x="3862388" y="2500313"/>
          <p14:tracePt t="11913" x="3862388" y="2509838"/>
          <p14:tracePt t="11946" x="3867150" y="2543175"/>
          <p14:tracePt t="11979" x="3871913" y="2571750"/>
          <p14:tracePt t="11996" x="3876675" y="2586038"/>
          <p14:tracePt t="12012" x="3881438" y="2600325"/>
          <p14:tracePt t="12029" x="3886200" y="2614613"/>
          <p14:tracePt t="12046" x="3900488" y="2628900"/>
          <p14:tracePt t="12063" x="3900488" y="2662238"/>
          <p14:tracePt t="12079" x="3905250" y="2676525"/>
          <p14:tracePt t="12096" x="3905250" y="2690813"/>
          <p14:tracePt t="12113" x="3905250" y="2700338"/>
          <p14:tracePt t="12129" x="3910013" y="2733675"/>
          <p14:tracePt t="12146" x="3914775" y="2752725"/>
          <p14:tracePt t="12163" x="3919538" y="2776538"/>
          <p14:tracePt t="12179" x="3924300" y="2786063"/>
          <p14:tracePt t="12182" x="3924300" y="2795588"/>
          <p14:tracePt t="12196" x="3929063" y="2805113"/>
          <p14:tracePt t="12213" x="3929063" y="2819400"/>
          <p14:tracePt t="12229" x="3938588" y="2824163"/>
          <p14:tracePt t="12246" x="3948113" y="2838450"/>
          <p14:tracePt t="12263" x="3952875" y="2852738"/>
          <p14:tracePt t="12279" x="3957638" y="2867025"/>
          <p14:tracePt t="12296" x="3967163" y="2871788"/>
          <p14:tracePt t="12313" x="3976688" y="2886075"/>
          <p14:tracePt t="12329" x="3981450" y="2905125"/>
          <p14:tracePt t="12346" x="3986213" y="2919413"/>
          <p14:tracePt t="12362" x="3995738" y="2938463"/>
          <p14:tracePt t="12379" x="4019550" y="2976563"/>
          <p14:tracePt t="12396" x="4033838" y="3009900"/>
          <p14:tracePt t="12413" x="4043363" y="3033713"/>
          <p14:tracePt t="12430" x="4057650" y="3067050"/>
          <p14:tracePt t="12446" x="4062413" y="3090863"/>
          <p14:tracePt t="12462" x="4067175" y="3109913"/>
          <p14:tracePt t="12479" x="4076700" y="3119438"/>
          <p14:tracePt t="12496" x="4086225" y="3143250"/>
          <p14:tracePt t="12513" x="4090988" y="3157538"/>
          <p14:tracePt t="12529" x="4095750" y="3171825"/>
          <p14:tracePt t="12546" x="4105275" y="3176588"/>
          <p14:tracePt t="12563" x="4114800" y="3195638"/>
          <p14:tracePt t="12579" x="4119563" y="3209925"/>
          <p14:tracePt t="12596" x="4124325" y="3224213"/>
          <p14:tracePt t="12613" x="4133850" y="3238500"/>
          <p14:tracePt t="12629" x="4148138" y="3271838"/>
          <p14:tracePt t="12646" x="4152900" y="3290888"/>
          <p14:tracePt t="12663" x="4157663" y="3305175"/>
          <p14:tracePt t="12680" x="4167188" y="3314700"/>
          <p14:tracePt t="12681" x="4167188" y="3324225"/>
          <p14:tracePt t="13423" x="4090988" y="3281363"/>
          <p14:tracePt t="13431" x="3967163" y="3200400"/>
          <p14:tracePt t="13437" x="3867150" y="3119438"/>
          <p14:tracePt t="13446" x="3771900" y="3052763"/>
          <p14:tracePt t="13462" x="3524250" y="2919413"/>
          <p14:tracePt t="13480" x="3271838" y="2814638"/>
          <p14:tracePt t="13512" x="2962275" y="2690813"/>
          <p14:tracePt t="13546" x="2828925" y="2643188"/>
          <p14:tracePt t="13562" x="2795588" y="2638425"/>
          <p14:tracePt t="13579" x="2776538" y="2624138"/>
          <p14:tracePt t="13596" x="2757488" y="2619375"/>
          <p14:tracePt t="13613" x="2747963" y="2619375"/>
          <p14:tracePt t="13629" x="2738438" y="2619375"/>
          <p14:tracePt t="13730" x="2743200" y="2619375"/>
          <p14:tracePt t="13745" x="2747963" y="2619375"/>
          <p14:tracePt t="13753" x="2752725" y="2619375"/>
          <p14:tracePt t="13770" x="2757488" y="2619375"/>
          <p14:tracePt t="13780" x="2762250" y="2619375"/>
          <p14:tracePt t="13798" x="2767013" y="2619375"/>
          <p14:tracePt t="13813" x="2771775" y="2619375"/>
          <p14:tracePt t="13829" x="2781300" y="2628900"/>
          <p14:tracePt t="13846" x="2800350" y="2638425"/>
          <p14:tracePt t="13862" x="2814638" y="2647950"/>
          <p14:tracePt t="13879" x="2819400" y="2657475"/>
          <p14:tracePt t="13896" x="2824163" y="2662238"/>
          <p14:tracePt t="13913" x="2828925" y="2667000"/>
          <p14:tracePt t="13946" x="2828925" y="2671763"/>
          <p14:tracePt t="13962" x="2828925" y="2676525"/>
          <p14:tracePt t="13980" x="2828925" y="2681288"/>
          <p14:tracePt t="13996" x="2771775" y="2700338"/>
          <p14:tracePt t="14012" x="2709863" y="2714625"/>
          <p14:tracePt t="14030" x="2647950" y="2728913"/>
          <p14:tracePt t="14046" x="2557463" y="2728913"/>
          <p14:tracePt t="14062" x="2505075" y="2728913"/>
          <p14:tracePt t="14079" x="2452688" y="2705100"/>
          <p14:tracePt t="14096" x="2409825" y="2667000"/>
          <p14:tracePt t="14112" x="2347913" y="2528888"/>
          <p14:tracePt t="14129" x="2319338" y="2443163"/>
          <p14:tracePt t="14146" x="2305050" y="2371725"/>
          <p14:tracePt t="14163" x="2295525" y="2271713"/>
          <p14:tracePt t="14179" x="2295525" y="2124075"/>
          <p14:tracePt t="14196" x="2295525" y="2052638"/>
          <p14:tracePt t="14213" x="2305050" y="2014538"/>
          <p14:tracePt t="14229" x="2314575" y="1990725"/>
          <p14:tracePt t="14246" x="2324100" y="1981200"/>
          <p14:tracePt t="14263" x="2343150" y="1966913"/>
          <p14:tracePt t="14279" x="2376488" y="1976438"/>
          <p14:tracePt t="14296" x="2438400" y="2066925"/>
          <p14:tracePt t="14312" x="2486025" y="2152650"/>
          <p14:tracePt t="14329" x="2519363" y="2228850"/>
          <p14:tracePt t="14346" x="2543175" y="2324100"/>
          <p14:tracePt t="14363" x="2547938" y="2428875"/>
          <p14:tracePt t="14379" x="2547938" y="2481263"/>
          <p14:tracePt t="14396" x="2547938" y="2514600"/>
          <p14:tracePt t="14413" x="2547938" y="2533650"/>
          <p14:tracePt t="14429" x="2547938" y="2543175"/>
          <p14:tracePt t="14462" x="2547938" y="2547938"/>
          <p14:tracePt t="14503" x="2547938" y="2552700"/>
          <p14:tracePt t="14877" x="2557463" y="2557463"/>
          <p14:tracePt t="14883" x="2576513" y="2566988"/>
          <p14:tracePt t="14896" x="2586038" y="2566988"/>
          <p14:tracePt t="14912" x="2633663" y="2590800"/>
          <p14:tracePt t="14929" x="2671763" y="2609850"/>
          <p14:tracePt t="14962" x="2719388" y="2628900"/>
          <p14:tracePt t="14996" x="2747963" y="2638425"/>
          <p14:tracePt t="15012" x="2752725" y="2638425"/>
          <p14:tracePt t="15029" x="2757488" y="2638425"/>
          <p14:tracePt t="15046" x="2767013" y="2647950"/>
          <p14:tracePt t="15062" x="2776538" y="2652713"/>
          <p14:tracePt t="15079" x="2781300" y="2662238"/>
          <p14:tracePt t="15096" x="2790825" y="2667000"/>
          <p14:tracePt t="15112" x="2795588" y="2667000"/>
          <p14:tracePt t="15155" x="2800350" y="2671763"/>
          <p14:tracePt t="15163" x="2805113" y="2686050"/>
          <p14:tracePt t="15179" x="2809875" y="2695575"/>
          <p14:tracePt t="15196" x="2819400" y="2705100"/>
          <p14:tracePt t="15212" x="2824163" y="2714625"/>
          <p14:tracePt t="15229" x="2833688" y="2724150"/>
          <p14:tracePt t="15246" x="2843213" y="2733675"/>
          <p14:tracePt t="15262" x="2847975" y="2738438"/>
          <p14:tracePt t="15279" x="2857500" y="2747963"/>
          <p14:tracePt t="15296" x="2867025" y="2757488"/>
          <p14:tracePt t="15312" x="2881313" y="2767013"/>
          <p14:tracePt t="15329" x="2905125" y="2786063"/>
          <p14:tracePt t="15346" x="2947988" y="2800350"/>
          <p14:tracePt t="15362" x="2967038" y="2814638"/>
          <p14:tracePt t="15379" x="2986088" y="2819400"/>
          <p14:tracePt t="15396" x="3005138" y="2824163"/>
          <p14:tracePt t="15412" x="3038475" y="2833688"/>
          <p14:tracePt t="15429" x="3062288" y="2852738"/>
          <p14:tracePt t="15446" x="3086100" y="2871788"/>
          <p14:tracePt t="15463" x="3109913" y="2881313"/>
          <p14:tracePt t="15479" x="3138488" y="2900363"/>
          <p14:tracePt t="15496" x="3152775" y="2914650"/>
          <p14:tracePt t="15512" x="3176588" y="2924175"/>
          <p14:tracePt t="15529" x="3200400" y="2962275"/>
          <p14:tracePt t="15546" x="3228975" y="2995613"/>
          <p14:tracePt t="15563" x="3248025" y="3033713"/>
          <p14:tracePt t="15579" x="3257550" y="3062288"/>
          <p14:tracePt t="15596" x="3281363" y="3100388"/>
          <p14:tracePt t="15612" x="3290888" y="3124200"/>
          <p14:tracePt t="15629" x="3295650" y="3143250"/>
          <p14:tracePt t="15646" x="3305175" y="3167063"/>
          <p14:tracePt t="15662" x="3305175" y="3200400"/>
          <p14:tracePt t="15905" x="3333750" y="3200400"/>
          <p14:tracePt t="15912" x="3367088" y="3200400"/>
          <p14:tracePt t="15919" x="3409950" y="3200400"/>
          <p14:tracePt t="15929" x="3448050" y="3200400"/>
          <p14:tracePt t="15946" x="3495675" y="3200400"/>
          <p14:tracePt t="15963" x="3571875" y="3219450"/>
          <p14:tracePt t="15979" x="3619500" y="3243263"/>
          <p14:tracePt t="15996" x="3676650" y="3281363"/>
          <p14:tracePt t="16012" x="3733800" y="3314700"/>
          <p14:tracePt t="16029" x="3805238" y="3357563"/>
          <p14:tracePt t="16045" x="3848100" y="3376613"/>
          <p14:tracePt t="16062" x="3886200" y="3390900"/>
          <p14:tracePt t="16079" x="3929063" y="3409950"/>
          <p14:tracePt t="16096" x="3995738" y="3438525"/>
          <p14:tracePt t="16112" x="4029075" y="3448050"/>
          <p14:tracePt t="16129" x="4076700" y="3467100"/>
          <p14:tracePt t="16146" x="4138613" y="3505200"/>
          <p14:tracePt t="16162" x="4176713" y="3533775"/>
          <p14:tracePt t="16179" x="4205288" y="3543300"/>
          <p14:tracePt t="16197" x="4229100" y="3562350"/>
          <p14:tracePt t="16212" x="4248150" y="3581400"/>
          <p14:tracePt t="16229" x="4252913" y="3586163"/>
          <p14:tracePt t="16246" x="4262438" y="3595688"/>
          <p14:tracePt t="18614" x="4200525" y="3624263"/>
          <p14:tracePt t="18621" x="4105275" y="3671888"/>
          <p14:tracePt t="18629" x="4005263" y="3714750"/>
          <p14:tracePt t="18645" x="3676650" y="3805238"/>
          <p14:tracePt t="18662" x="3405188" y="3881438"/>
          <p14:tracePt t="18680" x="2962275" y="3952875"/>
          <p14:tracePt t="18713" x="2581275" y="3967163"/>
          <p14:tracePt t="18745" x="2305050" y="3910013"/>
          <p14:tracePt t="18762" x="2252663" y="3890963"/>
          <p14:tracePt t="18779" x="2214563" y="3871913"/>
          <p14:tracePt t="18795" x="2181225" y="3862388"/>
          <p14:tracePt t="18812" x="2147888" y="3838575"/>
          <p14:tracePt t="18829" x="2124075" y="3819525"/>
          <p14:tracePt t="18845" x="2109788" y="3805238"/>
          <p14:tracePt t="18863" x="2095500" y="3786188"/>
          <p14:tracePt t="18879" x="2081213" y="3771900"/>
          <p14:tracePt t="18895" x="2062163" y="3757613"/>
          <p14:tracePt t="18912" x="2052638" y="3748088"/>
          <p14:tracePt t="18929" x="2038350" y="3743325"/>
          <p14:tracePt t="18945" x="2019300" y="3733800"/>
          <p14:tracePt t="18962" x="1995488" y="3733800"/>
          <p14:tracePt t="18979" x="1981200" y="3733800"/>
          <p14:tracePt t="18995" x="1962150" y="3733800"/>
          <p14:tracePt t="19012" x="1947863" y="3733800"/>
          <p14:tracePt t="19029" x="1933575" y="3733800"/>
          <p14:tracePt t="19045" x="1924050" y="3738563"/>
          <p14:tracePt t="19062" x="1890713" y="3743325"/>
          <p14:tracePt t="19079" x="1866900" y="3748088"/>
          <p14:tracePt t="19095" x="1833563" y="3762375"/>
          <p14:tracePt t="19112" x="1785938" y="3786188"/>
          <p14:tracePt t="19129" x="1743075" y="3790950"/>
          <p14:tracePt t="19145" x="1695450" y="3805238"/>
          <p14:tracePt t="19162" x="1647825" y="3810000"/>
          <p14:tracePt t="19179" x="1585913" y="3824288"/>
          <p14:tracePt t="19195" x="1557338" y="3833813"/>
          <p14:tracePt t="19212" x="1528763" y="3833813"/>
          <p14:tracePt t="19229" x="1490663" y="3833813"/>
          <p14:tracePt t="19245" x="1428750" y="3833813"/>
          <p14:tracePt t="19262" x="1385888" y="3833813"/>
          <p14:tracePt t="19279" x="1338263" y="3829050"/>
          <p14:tracePt t="19296" x="1281113" y="3814763"/>
          <p14:tracePt t="19312" x="1243013" y="3795713"/>
          <p14:tracePt t="19329" x="1223963" y="3776663"/>
          <p14:tracePt t="19345" x="1195388" y="3748088"/>
          <p14:tracePt t="19362" x="1157288" y="3676650"/>
          <p14:tracePt t="19379" x="1143000" y="3614738"/>
          <p14:tracePt t="19395" x="1133475" y="3567113"/>
          <p14:tracePt t="19412" x="1123950" y="3524250"/>
          <p14:tracePt t="19429" x="1128713" y="3462338"/>
          <p14:tracePt t="19445" x="1147763" y="3409950"/>
          <p14:tracePt t="19462" x="1171575" y="3357563"/>
          <p14:tracePt t="19479" x="1204913" y="3309938"/>
          <p14:tracePt t="19495" x="1276350" y="3248025"/>
          <p14:tracePt t="19512" x="1328738" y="3219450"/>
          <p14:tracePt t="19529" x="1385888" y="3200400"/>
          <p14:tracePt t="19546" x="1433513" y="3195638"/>
          <p14:tracePt t="19562" x="1509713" y="3200400"/>
          <p14:tracePt t="19579" x="1562100" y="3214688"/>
          <p14:tracePt t="19595" x="1590675" y="3238500"/>
          <p14:tracePt t="19612" x="1628775" y="3276600"/>
          <p14:tracePt t="19629" x="1647825" y="3305175"/>
          <p14:tracePt t="19645" x="1652588" y="3333750"/>
          <p14:tracePt t="19662" x="1657350" y="3362325"/>
          <p14:tracePt t="19679" x="1657350" y="3433763"/>
          <p14:tracePt t="19695" x="1647825" y="3481388"/>
          <p14:tracePt t="19712" x="1643063" y="3533775"/>
          <p14:tracePt t="19729" x="1628775" y="3586163"/>
          <p14:tracePt t="19745" x="1604963" y="3633788"/>
          <p14:tracePt t="19762" x="1585913" y="3662363"/>
          <p14:tracePt t="19779" x="1576388" y="3681413"/>
          <p14:tracePt t="19796" x="1528763" y="3695700"/>
          <p14:tracePt t="19812" x="1495425" y="3714750"/>
          <p14:tracePt t="19829" x="1447800" y="3719513"/>
          <p14:tracePt t="19846" x="1409700" y="3719513"/>
          <p14:tracePt t="19863" x="1362075" y="3714750"/>
          <p14:tracePt t="19879" x="1338263" y="3690938"/>
          <p14:tracePt t="19895" x="1300163" y="3633788"/>
          <p14:tracePt t="19913" x="1281113" y="3581400"/>
          <p14:tracePt t="19929" x="1262063" y="3529013"/>
          <p14:tracePt t="19945" x="1257300" y="3505200"/>
          <p14:tracePt t="19962" x="1257300" y="3476625"/>
          <p14:tracePt t="19979" x="1281113" y="3429000"/>
          <p14:tracePt t="19995" x="1314450" y="3381375"/>
          <p14:tracePt t="20012" x="1347788" y="3343275"/>
          <p14:tracePt t="20029" x="1395413" y="3300413"/>
          <p14:tracePt t="20045" x="1481138" y="3257550"/>
          <p14:tracePt t="20062" x="1528763" y="3262313"/>
          <p14:tracePt t="20079" x="1581150" y="3281363"/>
          <p14:tracePt t="20095" x="1638300" y="3309938"/>
          <p14:tracePt t="20112" x="1681163" y="3338513"/>
          <p14:tracePt t="20129" x="1695450" y="3352800"/>
          <p14:tracePt t="20145" x="1704975" y="3371850"/>
          <p14:tracePt t="20163" x="1719263" y="3400425"/>
          <p14:tracePt t="20179" x="1709738" y="3467100"/>
          <p14:tracePt t="20195" x="1681163" y="3524250"/>
          <p14:tracePt t="20212" x="1652588" y="3576638"/>
          <p14:tracePt t="20229" x="1600200" y="3638550"/>
          <p14:tracePt t="20245" x="1571625" y="3667125"/>
          <p14:tracePt t="20262" x="1528763" y="3686175"/>
          <p14:tracePt t="20279" x="1476375" y="3695700"/>
          <p14:tracePt t="20295" x="1414463" y="3695700"/>
          <p14:tracePt t="20312" x="1376363" y="3681413"/>
          <p14:tracePt t="20329" x="1338263" y="3638550"/>
          <p14:tracePt t="20345" x="1309688" y="3576638"/>
          <p14:tracePt t="20362" x="1281113" y="3476625"/>
          <p14:tracePt t="20379" x="1281113" y="3395663"/>
          <p14:tracePt t="20395" x="1285875" y="3305175"/>
          <p14:tracePt t="20412" x="1295400" y="3228975"/>
          <p14:tracePt t="20429" x="1309688" y="3190875"/>
          <p14:tracePt t="20445" x="1328738" y="3167063"/>
          <p14:tracePt t="20462" x="1338263" y="3152775"/>
          <p14:tracePt t="20479" x="1376363" y="3128963"/>
          <p14:tracePt t="20495" x="1404938" y="3124200"/>
          <p14:tracePt t="20512" x="1443038" y="3124200"/>
          <p14:tracePt t="20529" x="1466850" y="3128963"/>
          <p14:tracePt t="20545" x="1500188" y="3157538"/>
          <p14:tracePt t="20562" x="1524000" y="3190875"/>
          <p14:tracePt t="20579" x="1543050" y="3224213"/>
          <p14:tracePt t="20596" x="1547813" y="3262313"/>
          <p14:tracePt t="20613" x="1547813" y="3295650"/>
          <p14:tracePt t="20629" x="1543050" y="3319463"/>
          <p14:tracePt t="20645" x="1533525" y="3328988"/>
          <p14:tracePt t="20662" x="1524000" y="3343275"/>
          <p14:tracePt t="20679" x="1524000" y="3348038"/>
          <p14:tracePt t="20695" x="1524000" y="3352800"/>
          <p14:tracePt t="20712" x="1524000" y="3357563"/>
          <p14:tracePt t="20810" x="1524000" y="3362325"/>
          <p14:tracePt t="20817" x="1524000" y="3367088"/>
          <p14:tracePt t="20832" x="1528763" y="3376613"/>
          <p14:tracePt t="20845" x="1571625" y="3400425"/>
          <p14:tracePt t="20862" x="1652588" y="3438525"/>
          <p14:tracePt t="20879" x="1728788" y="3476625"/>
          <p14:tracePt t="20895" x="1795463" y="3514725"/>
          <p14:tracePt t="20912" x="1843088" y="3548063"/>
          <p14:tracePt t="20929" x="1866900" y="3557588"/>
          <p14:tracePt t="20945" x="1890713" y="3576638"/>
          <p14:tracePt t="20962" x="1909763" y="3590925"/>
          <p14:tracePt t="20978" x="1947863" y="3609975"/>
          <p14:tracePt t="20995" x="1976438" y="3629025"/>
          <p14:tracePt t="21012" x="1990725" y="3638550"/>
          <p14:tracePt t="21029" x="2005013" y="3643313"/>
          <p14:tracePt t="21045" x="2009775" y="3652838"/>
          <p14:tracePt t="21062" x="2019300" y="3657600"/>
          <p14:tracePt t="21163" x="2024063" y="3657600"/>
          <p14:tracePt t="21243" x="2024063" y="3662363"/>
          <p14:tracePt t="21258" x="2024063" y="3667125"/>
          <p14:tracePt t="21264" x="2024063" y="3671888"/>
          <p14:tracePt t="21279" x="2009775" y="3676650"/>
          <p14:tracePt t="21295" x="1990725" y="3695700"/>
          <p14:tracePt t="21312" x="1957388" y="3705225"/>
          <p14:tracePt t="21329" x="1938338" y="3709988"/>
          <p14:tracePt t="21345" x="1914525" y="3714750"/>
          <p14:tracePt t="21362" x="1905000" y="3714750"/>
          <p14:tracePt t="21379" x="1900238" y="3714750"/>
          <p14:tracePt t="21395" x="1895475" y="3714750"/>
          <p14:tracePt t="21412" x="1890713" y="3714750"/>
          <p14:tracePt t="21445" x="1885950" y="3714750"/>
          <p14:tracePt t="21486" x="1881188" y="3714750"/>
          <p14:tracePt t="21492" x="1876425" y="3714750"/>
          <p14:tracePt t="21508" x="1871663" y="3709988"/>
          <p14:tracePt t="21514" x="1866900" y="3705225"/>
          <p14:tracePt t="21529" x="1866900" y="3700463"/>
          <p14:tracePt t="21545" x="1866900" y="3690938"/>
          <p14:tracePt t="21562" x="1866900" y="3686175"/>
          <p14:tracePt t="21578" x="1866900" y="3681413"/>
          <p14:tracePt t="21669" x="1871663" y="3681413"/>
          <p14:tracePt t="21684" x="1881188" y="3681413"/>
          <p14:tracePt t="21691" x="1885950" y="3681413"/>
          <p14:tracePt t="21698" x="1890713" y="3681413"/>
          <p14:tracePt t="21712" x="1909763" y="3681413"/>
          <p14:tracePt t="21728" x="1924050" y="3681413"/>
          <p14:tracePt t="21745" x="1928813" y="3681413"/>
          <p14:tracePt t="21762" x="1933575" y="3681413"/>
          <p14:tracePt t="21778" x="1943100" y="3681413"/>
          <p14:tracePt t="21838" x="1947863" y="3681413"/>
          <p14:tracePt t="21844" x="1952625" y="3686175"/>
          <p14:tracePt t="21852" x="1957388" y="3686175"/>
          <p14:tracePt t="21862" x="1962150" y="3690938"/>
          <p14:tracePt t="21878" x="1976438" y="3695700"/>
          <p14:tracePt t="21896" x="1985963" y="3705225"/>
          <p14:tracePt t="21912" x="1995488" y="3705225"/>
          <p14:tracePt t="21929" x="2000250" y="3705225"/>
          <p14:tracePt t="22308" x="2014538" y="3705225"/>
          <p14:tracePt t="22315" x="2033588" y="3705225"/>
          <p14:tracePt t="22330" x="2043113" y="3700463"/>
          <p14:tracePt t="22345" x="2090738" y="3686175"/>
          <p14:tracePt t="22362" x="2119313" y="3686175"/>
          <p14:tracePt t="22395" x="2176463" y="3686175"/>
          <p14:tracePt t="22429" x="2195513" y="3686175"/>
          <p14:tracePt t="22445" x="2205038" y="3686175"/>
          <p14:tracePt t="22462" x="2214563" y="3686175"/>
          <p14:tracePt t="23898" x="2195513" y="3690938"/>
          <p14:tracePt t="23916" x="2119313" y="3690938"/>
          <p14:tracePt t="23928" x="2105025" y="3690938"/>
          <p14:tracePt t="23945" x="2047875" y="3690938"/>
          <p14:tracePt t="23962" x="2014538" y="3690938"/>
          <p14:tracePt t="23979" x="1985963" y="3690938"/>
          <p14:tracePt t="24012" x="1938338" y="3690938"/>
          <p14:tracePt t="24045" x="1919288" y="3690938"/>
          <p14:tracePt t="24062" x="1909763" y="3690938"/>
          <p14:tracePt t="24078" x="1905000" y="3690938"/>
          <p14:tracePt t="24313" x="1909763" y="3690938"/>
          <p14:tracePt t="24320" x="1919288" y="3690938"/>
          <p14:tracePt t="24328" x="1928813" y="3690938"/>
          <p14:tracePt t="24345" x="1938338" y="3690938"/>
          <p14:tracePt t="24362" x="1952625" y="3690938"/>
          <p14:tracePt t="24378" x="1966913" y="3690938"/>
          <p14:tracePt t="24395" x="1971675" y="3690938"/>
          <p14:tracePt t="24412" x="1985963" y="3690938"/>
          <p14:tracePt t="24429" x="1995488" y="3690938"/>
          <p14:tracePt t="24445" x="2014538" y="3690938"/>
          <p14:tracePt t="24462" x="2033588" y="3690938"/>
          <p14:tracePt t="24478" x="2047875" y="3690938"/>
          <p14:tracePt t="24495" x="2062163" y="3690938"/>
          <p14:tracePt t="24512" x="2066925" y="3690938"/>
          <p14:tracePt t="24528" x="2071688" y="3690938"/>
          <p14:tracePt t="24545" x="2076450" y="3690938"/>
          <p14:tracePt t="24562" x="2081213" y="3690938"/>
          <p14:tracePt t="24578" x="2085975" y="3690938"/>
          <p14:tracePt t="24595" x="2090738" y="3690938"/>
          <p14:tracePt t="24611" x="2105025" y="3690938"/>
          <p14:tracePt t="24628" x="2119313" y="3690938"/>
          <p14:tracePt t="24645" x="2128838" y="3690938"/>
          <p14:tracePt t="24662" x="2138363" y="3690938"/>
          <p14:tracePt t="24678" x="2147888" y="3690938"/>
          <p14:tracePt t="24695" x="2157413" y="3690938"/>
          <p14:tracePt t="24712" x="2162175" y="3690938"/>
          <p14:tracePt t="25913" x="2152650" y="3690938"/>
          <p14:tracePt t="25921" x="2147888" y="3690938"/>
          <p14:tracePt t="25928" x="2143125" y="3690938"/>
          <p14:tracePt t="25945" x="2138363" y="3690938"/>
          <p14:tracePt t="25961" x="2133600" y="3690938"/>
          <p14:tracePt t="25978" x="2124075" y="3690938"/>
          <p14:tracePt t="26028" x="2109788" y="3690938"/>
          <p14:tracePt t="26061" x="2038350" y="3676650"/>
          <p14:tracePt t="26078" x="2019300" y="3671888"/>
          <p14:tracePt t="26095" x="1995488" y="3671888"/>
          <p14:tracePt t="26111" x="1976438" y="3667125"/>
          <p14:tracePt t="26128" x="1971675" y="3667125"/>
          <p14:tracePt t="26145" x="1966913" y="3667125"/>
          <p14:tracePt t="26405" x="1971675" y="3667125"/>
          <p14:tracePt t="26420" x="1976438" y="3667125"/>
          <p14:tracePt t="26428" x="1981200" y="3667125"/>
          <p14:tracePt t="26445" x="1985963" y="3667125"/>
          <p14:tracePt t="26501" x="1976438" y="3657600"/>
          <p14:tracePt t="26508" x="1962150" y="3657600"/>
          <p14:tracePt t="26515" x="1938338" y="3652838"/>
          <p14:tracePt t="26528" x="1914525" y="3648075"/>
          <p14:tracePt t="26545" x="1833563" y="3619500"/>
          <p14:tracePt t="26562" x="1795463" y="3600450"/>
          <p14:tracePt t="26578" x="1757363" y="3576638"/>
          <p14:tracePt t="26595" x="1733550" y="3548063"/>
          <p14:tracePt t="26611" x="1704975" y="3495675"/>
          <p14:tracePt t="26628" x="1690688" y="3467100"/>
          <p14:tracePt t="26645" x="1685925" y="3433763"/>
          <p14:tracePt t="26662" x="1681163" y="3386138"/>
          <p14:tracePt t="26678" x="1690688" y="3338513"/>
          <p14:tracePt t="26696" x="1709738" y="3295650"/>
          <p14:tracePt t="26711" x="1724025" y="3267075"/>
          <p14:tracePt t="26728" x="1771650" y="3224213"/>
          <p14:tracePt t="26745" x="1804988" y="3205163"/>
          <p14:tracePt t="26762" x="1838325" y="3190875"/>
          <p14:tracePt t="26778" x="1866900" y="3186113"/>
          <p14:tracePt t="26795" x="1914525" y="3195638"/>
          <p14:tracePt t="26811" x="1933575" y="3205163"/>
          <p14:tracePt t="26828" x="1952625" y="3219450"/>
          <p14:tracePt t="26845" x="1981200" y="3262313"/>
          <p14:tracePt t="26862" x="1985963" y="3290888"/>
          <p14:tracePt t="26878" x="1990725" y="3319463"/>
          <p14:tracePt t="26895" x="2005013" y="3343275"/>
          <p14:tracePt t="26911" x="2005013" y="3376613"/>
          <p14:tracePt t="26928" x="2005013" y="3386138"/>
          <p14:tracePt t="26945" x="2005013" y="3390900"/>
          <p14:tracePt t="26962" x="2005013" y="3395663"/>
          <p14:tracePt t="26978" x="2005013" y="3414713"/>
          <p14:tracePt t="26995" x="2005013" y="3438525"/>
          <p14:tracePt t="27011" x="2005013" y="3457575"/>
          <p14:tracePt t="27029" x="2005013" y="3481388"/>
          <p14:tracePt t="27045" x="2005013" y="3495675"/>
          <p14:tracePt t="27061" x="2005013" y="3500438"/>
          <p14:tracePt t="27078" x="2005013" y="3509963"/>
          <p14:tracePt t="27095" x="2005013" y="3514725"/>
          <p14:tracePt t="27162" x="2005013" y="3519488"/>
          <p14:tracePt t="27212" x="2005013" y="3524250"/>
          <p14:tracePt t="27236" x="2005013" y="3529013"/>
          <p14:tracePt t="27251" x="2005013" y="3533775"/>
          <p14:tracePt t="27258" x="2005013" y="3538538"/>
          <p14:tracePt t="27264" x="2009775" y="3548063"/>
          <p14:tracePt t="27278" x="2014538" y="3552825"/>
          <p14:tracePt t="27295" x="2019300" y="3557588"/>
          <p14:tracePt t="27311" x="2033588" y="3562350"/>
          <p14:tracePt t="27328" x="2057400" y="3571875"/>
          <p14:tracePt t="27345" x="2105025" y="3586163"/>
          <p14:tracePt t="27362" x="2147888" y="3590925"/>
          <p14:tracePt t="27378" x="2181225" y="3595688"/>
          <p14:tracePt t="27395" x="2219325" y="3595688"/>
          <p14:tracePt t="27411" x="2271713" y="3590925"/>
          <p14:tracePt t="27428" x="2300288" y="3590925"/>
          <p14:tracePt t="27445" x="2328863" y="3581400"/>
          <p14:tracePt t="27462" x="2371725" y="3571875"/>
          <p14:tracePt t="27478" x="2405063" y="3567113"/>
          <p14:tracePt t="27495" x="2433638" y="3557588"/>
          <p14:tracePt t="27511" x="2466975" y="3548063"/>
          <p14:tracePt t="27528" x="2528888" y="3529013"/>
          <p14:tracePt t="27545" x="2571750" y="3524250"/>
          <p14:tracePt t="27562" x="2600325" y="3509963"/>
          <p14:tracePt t="27578" x="2652713" y="3505200"/>
          <p14:tracePt t="27595" x="2700338" y="3500438"/>
          <p14:tracePt t="27611" x="2719388" y="3500438"/>
          <p14:tracePt t="27628" x="2747963" y="3495675"/>
          <p14:tracePt t="27648" x="2781300" y="3486150"/>
          <p14:tracePt t="27661" x="2809875" y="3486150"/>
          <p14:tracePt t="27678" x="2843213" y="3486150"/>
          <p14:tracePt t="27695" x="2890838" y="3481388"/>
          <p14:tracePt t="27712" x="2947988" y="3471863"/>
          <p14:tracePt t="27728" x="2995613" y="3457575"/>
          <p14:tracePt t="27745" x="3048000" y="3438525"/>
          <p14:tracePt t="27761" x="3100388" y="3409950"/>
          <p14:tracePt t="27778" x="3167063" y="3371850"/>
          <p14:tracePt t="27795" x="3205163" y="3352800"/>
          <p14:tracePt t="27811" x="3238500" y="3333750"/>
          <p14:tracePt t="27829" x="3262313" y="3324225"/>
          <p14:tracePt t="27845" x="3276600" y="3314700"/>
          <p14:tracePt t="27861" x="3281363" y="3309938"/>
          <p14:tracePt t="27878" x="3290888" y="3309938"/>
          <p14:tracePt t="27911" x="3290888" y="3300413"/>
          <p14:tracePt t="27928" x="3276600" y="3295650"/>
          <p14:tracePt t="27945" x="3252788" y="3281363"/>
          <p14:tracePt t="27962" x="3176588" y="3257550"/>
          <p14:tracePt t="27978" x="3124200" y="3243263"/>
          <p14:tracePt t="27995" x="3081338" y="3238500"/>
          <p14:tracePt t="28011" x="3038475" y="3228975"/>
          <p14:tracePt t="28028" x="2976563" y="3228975"/>
          <p14:tracePt t="28045" x="2947988" y="3228975"/>
          <p14:tracePt t="28061" x="2919413" y="3228975"/>
          <p14:tracePt t="28079" x="2876550" y="3228975"/>
          <p14:tracePt t="28095" x="2847975" y="3228975"/>
          <p14:tracePt t="28111" x="2800350" y="3233738"/>
          <p14:tracePt t="28128" x="2757488" y="3238500"/>
          <p14:tracePt t="28145" x="2690813" y="3252788"/>
          <p14:tracePt t="28161" x="2652713" y="3262313"/>
          <p14:tracePt t="28178" x="2619375" y="3271838"/>
          <p14:tracePt t="28195" x="2595563" y="3276600"/>
          <p14:tracePt t="28211" x="2562225" y="3286125"/>
          <p14:tracePt t="28228" x="2552700" y="3290888"/>
          <p14:tracePt t="28245" x="2538413" y="3295650"/>
          <p14:tracePt t="28261" x="2524125" y="3305175"/>
          <p14:tracePt t="28278" x="2500313" y="3314700"/>
          <p14:tracePt t="28295" x="2490788" y="3319463"/>
          <p14:tracePt t="28311" x="2481263" y="3324225"/>
          <p14:tracePt t="28329" x="2471738" y="3333750"/>
          <p14:tracePt t="28345" x="2466975" y="3343275"/>
          <p14:tracePt t="28378" x="2457450" y="3352800"/>
          <p14:tracePt t="28395" x="2443163" y="3400425"/>
          <p14:tracePt t="28411" x="2438400" y="3443288"/>
          <p14:tracePt t="28428" x="2438400" y="3471863"/>
          <p14:tracePt t="28444" x="2438400" y="3490913"/>
          <p14:tracePt t="28461" x="2438400" y="3505200"/>
          <p14:tracePt t="28478" x="2438400" y="3509963"/>
          <p14:tracePt t="28495" x="2438400" y="3514725"/>
          <p14:tracePt t="28512" x="2443163" y="3538538"/>
          <p14:tracePt t="28528" x="2457450" y="3548063"/>
          <p14:tracePt t="28545" x="2486025" y="3567113"/>
          <p14:tracePt t="28561" x="2519363" y="3590925"/>
          <p14:tracePt t="28579" x="2552700" y="3609975"/>
          <p14:tracePt t="28595" x="2590800" y="3624263"/>
          <p14:tracePt t="28611" x="2609850" y="3629025"/>
          <p14:tracePt t="28628" x="2643188" y="3643313"/>
          <p14:tracePt t="28645" x="2686050" y="3652838"/>
          <p14:tracePt t="28661" x="2719388" y="3667125"/>
          <p14:tracePt t="28678" x="2747963" y="3671888"/>
          <p14:tracePt t="28695" x="2776538" y="3671888"/>
          <p14:tracePt t="28711" x="2824163" y="3671888"/>
          <p14:tracePt t="28728" x="2857500" y="3671888"/>
          <p14:tracePt t="28745" x="2909888" y="3657600"/>
          <p14:tracePt t="28762" x="2976563" y="3643313"/>
          <p14:tracePt t="28778" x="3024188" y="3638550"/>
          <p14:tracePt t="28795" x="3057525" y="3633788"/>
          <p14:tracePt t="28811" x="3100388" y="3619500"/>
          <p14:tracePt t="28828" x="3143250" y="3609975"/>
          <p14:tracePt t="28845" x="3162300" y="3600450"/>
          <p14:tracePt t="28861" x="3171825" y="3600450"/>
          <p14:tracePt t="28880" x="3190875" y="3586163"/>
          <p14:tracePt t="28895" x="3209925" y="3557588"/>
          <p14:tracePt t="28911" x="3219450" y="3543300"/>
          <p14:tracePt t="28928" x="3228975" y="3524250"/>
          <p14:tracePt t="28945" x="3233738" y="3467100"/>
          <p14:tracePt t="28961" x="3233738" y="3433763"/>
          <p14:tracePt t="28978" x="3228975" y="3409950"/>
          <p14:tracePt t="28994" x="3214688" y="3386138"/>
          <p14:tracePt t="29011" x="3195638" y="3367088"/>
          <p14:tracePt t="29028" x="3176588" y="3348038"/>
          <p14:tracePt t="29045" x="3148013" y="3333750"/>
          <p14:tracePt t="29061" x="3119438" y="3319463"/>
          <p14:tracePt t="29078" x="3057525" y="3314700"/>
          <p14:tracePt t="29095" x="3014663" y="3314700"/>
          <p14:tracePt t="29111" x="2971800" y="3314700"/>
          <p14:tracePt t="29128" x="2943225" y="3314700"/>
          <p14:tracePt t="29144" x="2895600" y="3314700"/>
          <p14:tracePt t="29161" x="2876550" y="3314700"/>
          <p14:tracePt t="29178" x="2852738" y="3314700"/>
          <p14:tracePt t="29180" x="2843213" y="3314700"/>
          <p14:tracePt t="29195" x="2828925" y="3314700"/>
          <p14:tracePt t="29211" x="2790825" y="3328988"/>
          <p14:tracePt t="29228" x="2752725" y="3333750"/>
          <p14:tracePt t="29244" x="2724150" y="3338513"/>
          <p14:tracePt t="29261" x="2676525" y="3348038"/>
          <p14:tracePt t="29278" x="2647950" y="3362325"/>
          <p14:tracePt t="29295" x="2624138" y="3367088"/>
          <p14:tracePt t="29311" x="2605088" y="3371850"/>
          <p14:tracePt t="29328" x="2571750" y="3386138"/>
          <p14:tracePt t="29345" x="2552700" y="3395663"/>
          <p14:tracePt t="29361" x="2538413" y="3405188"/>
          <p14:tracePt t="29378" x="2528888" y="3424238"/>
          <p14:tracePt t="29394" x="2509838" y="3438525"/>
          <p14:tracePt t="29411" x="2495550" y="3448050"/>
          <p14:tracePt t="29428" x="2486025" y="3457575"/>
          <p14:tracePt t="29444" x="2476500" y="3462338"/>
          <p14:tracePt t="29461" x="2476500" y="3467100"/>
          <p14:tracePt t="29478" x="2466975" y="3476625"/>
          <p14:tracePt t="29494" x="2462213" y="3490913"/>
          <p14:tracePt t="29511" x="2462213" y="3509963"/>
          <p14:tracePt t="29528" x="2457450" y="3519488"/>
          <p14:tracePt t="29545" x="2457450" y="3529013"/>
          <p14:tracePt t="29562" x="2457450" y="3543300"/>
          <p14:tracePt t="29578" x="2457450" y="3562350"/>
          <p14:tracePt t="29595" x="2462213" y="3581400"/>
          <p14:tracePt t="29611" x="2481263" y="3590925"/>
          <p14:tracePt t="29628" x="2519363" y="3609975"/>
          <p14:tracePt t="29644" x="2552700" y="3629025"/>
          <p14:tracePt t="29661" x="2595563" y="3648075"/>
          <p14:tracePt t="29678" x="2633663" y="3657600"/>
          <p14:tracePt t="29680" x="2657475" y="3662363"/>
          <p14:tracePt t="29694" x="2695575" y="3667125"/>
          <p14:tracePt t="29711" x="2738438" y="3676650"/>
          <p14:tracePt t="29728" x="2781300" y="3676650"/>
          <p14:tracePt t="29745" x="2814638" y="3676650"/>
          <p14:tracePt t="29761" x="2862263" y="3671888"/>
          <p14:tracePt t="29778" x="2905125" y="3667125"/>
          <p14:tracePt t="29795" x="2943225" y="3652838"/>
          <p14:tracePt t="29813" x="2990850" y="3643313"/>
          <p14:tracePt t="29828" x="3019425" y="3629025"/>
          <p14:tracePt t="29845" x="3057525" y="3619500"/>
          <p14:tracePt t="29861" x="3076575" y="3605213"/>
          <p14:tracePt t="29878" x="3114675" y="3586163"/>
          <p14:tracePt t="29895" x="3124200" y="3581400"/>
          <p14:tracePt t="29911" x="3133725" y="3571875"/>
          <p14:tracePt t="29928" x="3143250" y="3562350"/>
          <p14:tracePt t="29945" x="3152775" y="3557588"/>
          <p14:tracePt t="29961" x="3152775" y="3552825"/>
          <p14:tracePt t="29978" x="3152775" y="3543300"/>
          <p14:tracePt t="29995" x="3152775" y="3524250"/>
          <p14:tracePt t="30011" x="3133725" y="3481388"/>
          <p14:tracePt t="30028" x="3109913" y="3457575"/>
          <p14:tracePt t="30044" x="3071813" y="3433763"/>
          <p14:tracePt t="30061" x="3024188" y="3405188"/>
          <p14:tracePt t="30078" x="2995613" y="3386138"/>
          <p14:tracePt t="30095" x="2962275" y="3381375"/>
          <p14:tracePt t="30111" x="2943225" y="3376613"/>
          <p14:tracePt t="30128" x="2895600" y="3362325"/>
          <p14:tracePt t="30145" x="2857500" y="3362325"/>
          <p14:tracePt t="30161" x="2814638" y="3362325"/>
          <p14:tracePt t="30178" x="2767013" y="3362325"/>
          <p14:tracePt t="30180" x="2743200" y="3362325"/>
          <p14:tracePt t="30194" x="2695575" y="3371850"/>
          <p14:tracePt t="30211" x="2652713" y="3381375"/>
          <p14:tracePt t="30228" x="2624138" y="3395663"/>
          <p14:tracePt t="30245" x="2576513" y="3405188"/>
          <p14:tracePt t="30261" x="2552700" y="3424238"/>
          <p14:tracePt t="30278" x="2538413" y="3443288"/>
          <p14:tracePt t="30295" x="2519363" y="3452813"/>
          <p14:tracePt t="30311" x="2500313" y="3467100"/>
          <p14:tracePt t="30328" x="2490788" y="3471863"/>
          <p14:tracePt t="30344" x="2481263" y="3481388"/>
          <p14:tracePt t="30362" x="2476500" y="3486150"/>
          <p14:tracePt t="30378" x="2466975" y="3495675"/>
          <p14:tracePt t="30411" x="2462213" y="3495675"/>
          <p14:tracePt t="30428" x="2462213" y="3514725"/>
          <p14:tracePt t="30445" x="2462213" y="3524250"/>
          <p14:tracePt t="30461" x="2462213" y="3543300"/>
          <p14:tracePt t="30478" x="2462213" y="3552825"/>
          <p14:tracePt t="30494" x="2471738" y="3571875"/>
          <p14:tracePt t="30511" x="2481263" y="3590925"/>
          <p14:tracePt t="30528" x="2500313" y="3605213"/>
          <p14:tracePt t="30544" x="2519363" y="3614738"/>
          <p14:tracePt t="30561" x="2586038" y="3643313"/>
          <p14:tracePt t="30578" x="2628900" y="3652838"/>
          <p14:tracePt t="30594" x="2671763" y="3662363"/>
          <p14:tracePt t="30611" x="2714625" y="3667125"/>
          <p14:tracePt t="30628" x="2776538" y="3667125"/>
          <p14:tracePt t="30644" x="2819400" y="3657600"/>
          <p14:tracePt t="30661" x="2857500" y="3648075"/>
          <p14:tracePt t="30678" x="2919413" y="3633788"/>
          <p14:tracePt t="30694" x="2962275" y="3614738"/>
          <p14:tracePt t="30711" x="3005138" y="3595688"/>
          <p14:tracePt t="30728" x="3052763" y="3581400"/>
          <p14:tracePt t="30744" x="3105150" y="3552825"/>
          <p14:tracePt t="30761" x="3143250" y="3533775"/>
          <p14:tracePt t="30778" x="3176588" y="3509963"/>
          <p14:tracePt t="30795" x="3200400" y="3490913"/>
          <p14:tracePt t="30811" x="3219450" y="3481388"/>
          <p14:tracePt t="30828" x="3224213" y="3476625"/>
          <p14:tracePt t="30844" x="3233738" y="3471863"/>
          <p14:tracePt t="30861" x="3238500" y="3452813"/>
          <p14:tracePt t="30878" x="3233738" y="3424238"/>
          <p14:tracePt t="30894" x="3224213" y="3400425"/>
          <p14:tracePt t="30911" x="3200400" y="3376613"/>
          <p14:tracePt t="30928" x="3133725" y="3338513"/>
          <p14:tracePt t="30944" x="3081338" y="3319463"/>
          <p14:tracePt t="30961" x="3028950" y="3305175"/>
          <p14:tracePt t="30978" x="2986088" y="3300413"/>
          <p14:tracePt t="30994" x="2947988" y="3300413"/>
          <p14:tracePt t="31011" x="2924175" y="3300413"/>
          <p14:tracePt t="31028" x="2909888" y="3300413"/>
          <p14:tracePt t="31045" x="2900363" y="3300413"/>
          <p14:tracePt t="31061" x="2895600" y="3300413"/>
          <p14:tracePt t="31078" x="2886075" y="3300413"/>
          <p14:tracePt t="31111" x="2881313" y="3300413"/>
          <p14:tracePt t="31128" x="2876550" y="3300413"/>
          <p14:tracePt t="31145" x="2867025" y="3300413"/>
          <p14:tracePt t="31244" x="2862263" y="3300413"/>
          <p14:tracePt t="31252" x="2857500" y="3300413"/>
          <p14:tracePt t="31266" x="2847975" y="3300413"/>
          <p14:tracePt t="31278" x="2833688" y="3300413"/>
          <p14:tracePt t="31294" x="2786063" y="3319463"/>
          <p14:tracePt t="31311" x="2733675" y="3338513"/>
          <p14:tracePt t="31328" x="2681288" y="3357563"/>
          <p14:tracePt t="31345" x="2628900" y="3376613"/>
          <p14:tracePt t="31361" x="2581275" y="3400425"/>
          <p14:tracePt t="31378" x="2557463" y="3414713"/>
          <p14:tracePt t="31394" x="2543175" y="3419475"/>
          <p14:tracePt t="31411" x="2524125" y="3424238"/>
          <p14:tracePt t="31428" x="2509838" y="3433763"/>
          <p14:tracePt t="31444" x="2505075" y="3443288"/>
          <p14:tracePt t="31461" x="2495550" y="3448050"/>
          <p14:tracePt t="31478" x="2486025" y="3457575"/>
          <p14:tracePt t="31494" x="2476500" y="3462338"/>
          <p14:tracePt t="31511" x="2471738" y="3467100"/>
          <p14:tracePt t="31528" x="2466975" y="3476625"/>
          <p14:tracePt t="31545" x="2466975" y="3486150"/>
          <p14:tracePt t="31561" x="2476500" y="3495675"/>
          <p14:tracePt t="31578" x="2490788" y="3505200"/>
          <p14:tracePt t="31594" x="2519363" y="3524250"/>
          <p14:tracePt t="31611" x="2590800" y="3543300"/>
          <p14:tracePt t="31628" x="2643188" y="3548063"/>
          <p14:tracePt t="31644" x="2690813" y="3548063"/>
          <p14:tracePt t="31662" x="2738438" y="3548063"/>
          <p14:tracePt t="31678" x="2809875" y="3548063"/>
          <p14:tracePt t="31694" x="2852738" y="3533775"/>
          <p14:tracePt t="31711" x="2895600" y="3529013"/>
          <p14:tracePt t="31728" x="2943225" y="3519488"/>
          <p14:tracePt t="31744" x="2981325" y="3509963"/>
          <p14:tracePt t="31761" x="3014663" y="3500438"/>
          <p14:tracePt t="31778" x="3038475" y="3495675"/>
          <p14:tracePt t="31794" x="3071813" y="3486150"/>
          <p14:tracePt t="31811" x="3086100" y="3481388"/>
          <p14:tracePt t="31828" x="3090863" y="3481388"/>
          <p14:tracePt t="31844" x="3100388" y="3481388"/>
          <p14:tracePt t="31882" x="3100388" y="3476625"/>
          <p14:tracePt t="31894" x="3095625" y="3476625"/>
          <p14:tracePt t="31912" x="3009900" y="3462338"/>
          <p14:tracePt t="31928" x="2919413" y="3462338"/>
          <p14:tracePt t="31944" x="2795588" y="3462338"/>
          <p14:tracePt t="31961" x="2662238" y="3476625"/>
          <p14:tracePt t="31978" x="2533650" y="3490913"/>
          <p14:tracePt t="31994" x="2471738" y="3490913"/>
          <p14:tracePt t="32011" x="2443163" y="3505200"/>
          <p14:tracePt t="32028" x="2424113" y="3509963"/>
          <p14:tracePt t="32044" x="2395538" y="3509963"/>
          <p14:tracePt t="32061" x="2386013" y="3514725"/>
          <p14:tracePt t="32078" x="2371725" y="3514725"/>
          <p14:tracePt t="32095" x="2357438" y="3514725"/>
          <p14:tracePt t="32111" x="2352675" y="3514725"/>
          <p14:tracePt t="32128" x="2347913" y="3514725"/>
          <p14:tracePt t="32145" x="2338388" y="3519488"/>
          <p14:tracePt t="32161" x="2319338" y="3529013"/>
          <p14:tracePt t="32178" x="2309813" y="3533775"/>
          <p14:tracePt t="32194" x="2286000" y="3543300"/>
          <p14:tracePt t="32211" x="2266950" y="3548063"/>
          <p14:tracePt t="32228" x="2228850" y="3571875"/>
          <p14:tracePt t="32244" x="2209800" y="3586163"/>
          <p14:tracePt t="32261" x="2200275" y="3590925"/>
          <p14:tracePt t="32278" x="2181225" y="3600450"/>
          <p14:tracePt t="32294" x="2162175" y="3609975"/>
          <p14:tracePt t="32311" x="2147888" y="3614738"/>
          <p14:tracePt t="32328" x="2128838" y="3619500"/>
          <p14:tracePt t="32344" x="2085975" y="3643313"/>
          <p14:tracePt t="32361" x="2057400" y="3657600"/>
          <p14:tracePt t="32378" x="2009775" y="3667125"/>
          <p14:tracePt t="32394" x="1976438" y="3676650"/>
          <p14:tracePt t="32411" x="1928813" y="3676650"/>
          <p14:tracePt t="32428" x="1890713" y="3671888"/>
          <p14:tracePt t="32444" x="1871663" y="3662363"/>
          <p14:tracePt t="32461" x="1847850" y="3657600"/>
          <p14:tracePt t="32478" x="1824038" y="3633788"/>
          <p14:tracePt t="32494" x="1819275" y="3619500"/>
          <p14:tracePt t="32511" x="1814513" y="3600450"/>
          <p14:tracePt t="32528" x="1814513" y="3538538"/>
          <p14:tracePt t="32545" x="1824038" y="3495675"/>
          <p14:tracePt t="32561" x="1843088" y="3457575"/>
          <p14:tracePt t="32578" x="1866900" y="3433763"/>
          <p14:tracePt t="32595" x="1914525" y="3381375"/>
          <p14:tracePt t="32611" x="1962150" y="3362325"/>
          <p14:tracePt t="32628" x="2009775" y="3352800"/>
          <p14:tracePt t="32644" x="2047875" y="3352800"/>
          <p14:tracePt t="32661" x="2109788" y="3367088"/>
          <p14:tracePt t="32678" x="2138363" y="3381375"/>
          <p14:tracePt t="32694" x="2162175" y="3400425"/>
          <p14:tracePt t="32711" x="2185988" y="3414713"/>
          <p14:tracePt t="32728" x="2205038" y="3433763"/>
          <p14:tracePt t="32744" x="2209800" y="3448050"/>
          <p14:tracePt t="32761" x="2214563" y="3457575"/>
          <p14:tracePt t="32778" x="2219325" y="3481388"/>
          <p14:tracePt t="32794" x="2219325" y="3490913"/>
          <p14:tracePt t="32811" x="2214563" y="3505200"/>
          <p14:tracePt t="32828" x="2200275" y="3519488"/>
          <p14:tracePt t="32844" x="2166938" y="3543300"/>
          <p14:tracePt t="32861" x="2128838" y="3552825"/>
          <p14:tracePt t="32878" x="2090738" y="3571875"/>
          <p14:tracePt t="32894" x="2047875" y="3581400"/>
          <p14:tracePt t="32911" x="2000250" y="3586163"/>
          <p14:tracePt t="32928" x="1981200" y="3586163"/>
          <p14:tracePt t="32944" x="1966913" y="3586163"/>
          <p14:tracePt t="32962" x="1952625" y="3586163"/>
          <p14:tracePt t="32978" x="1947863" y="3586163"/>
          <p14:tracePt t="32994" x="1943100" y="3576638"/>
          <p14:tracePt t="33011" x="1938338" y="3567113"/>
          <p14:tracePt t="33028" x="1938338" y="3529013"/>
          <p14:tracePt t="33044" x="1947863" y="3495675"/>
          <p14:tracePt t="33061" x="1966913" y="3471863"/>
          <p14:tracePt t="33078" x="1995488" y="3457575"/>
          <p14:tracePt t="33094" x="2057400" y="3443288"/>
          <p14:tracePt t="33111" x="2095500" y="3443288"/>
          <p14:tracePt t="33128" x="2124075" y="3443288"/>
          <p14:tracePt t="33145" x="2143125" y="3443288"/>
          <p14:tracePt t="33161" x="2166938" y="3452813"/>
          <p14:tracePt t="33178" x="2171700" y="3462338"/>
          <p14:tracePt t="33194" x="2176463" y="3462338"/>
          <p14:tracePt t="33211" x="2185988" y="3481388"/>
          <p14:tracePt t="33228" x="2185988" y="3490913"/>
          <p14:tracePt t="33244" x="2185988" y="3505200"/>
          <p14:tracePt t="33261" x="2185988" y="3524250"/>
          <p14:tracePt t="33278" x="2185988" y="3562350"/>
          <p14:tracePt t="33294" x="2185988" y="3590925"/>
          <p14:tracePt t="33311" x="2185988" y="3600450"/>
          <p14:tracePt t="33328" x="2185988" y="3609975"/>
          <p14:tracePt t="33344" x="2185988" y="3614738"/>
          <p14:tracePt t="33361" x="2185988" y="3619500"/>
          <p14:tracePt t="33378" x="2166938" y="3624263"/>
          <p14:tracePt t="33395" x="2114550" y="3643313"/>
          <p14:tracePt t="33411" x="2052638" y="3652838"/>
          <p14:tracePt t="33428" x="1995488" y="3652838"/>
          <p14:tracePt t="33444" x="1943100" y="3652838"/>
          <p14:tracePt t="33461" x="1900238" y="3652838"/>
          <p14:tracePt t="33478" x="1890713" y="3652838"/>
          <p14:tracePt t="33494" x="1885950" y="3652838"/>
          <p14:tracePt t="33512" x="1881188" y="3652838"/>
          <p14:tracePt t="33557" x="1885950" y="3648075"/>
          <p14:tracePt t="33564" x="1895475" y="3648075"/>
          <p14:tracePt t="33578" x="1919288" y="3638550"/>
          <p14:tracePt t="33594" x="2005013" y="3624263"/>
          <p14:tracePt t="33611" x="2090738" y="3609975"/>
          <p14:tracePt t="33628" x="2195513" y="3590925"/>
          <p14:tracePt t="33644" x="2333625" y="3576638"/>
          <p14:tracePt t="33661" x="2390775" y="3571875"/>
          <p14:tracePt t="33678" x="2438400" y="3562350"/>
          <p14:tracePt t="33694" x="2476500" y="3562350"/>
          <p14:tracePt t="33711" x="2533650" y="3562350"/>
          <p14:tracePt t="33728" x="2552700" y="3562350"/>
          <p14:tracePt t="33744" x="2576513" y="3562350"/>
          <p14:tracePt t="33761" x="2595563" y="3562350"/>
          <p14:tracePt t="33777" x="2605088" y="3562350"/>
          <p14:tracePt t="33794" x="2609850" y="3562350"/>
          <p14:tracePt t="33811" x="2614613" y="3562350"/>
          <p14:tracePt t="34247" x="2605088" y="3581400"/>
          <p14:tracePt t="34255" x="2595563" y="3609975"/>
          <p14:tracePt t="34262" x="2571750" y="3638550"/>
          <p14:tracePt t="34294" x="2452688" y="3810000"/>
          <p14:tracePt t="34328" x="2286000" y="3990975"/>
          <p14:tracePt t="34344" x="2247900" y="4019550"/>
          <p14:tracePt t="34361" x="2224088" y="4038600"/>
          <p14:tracePt t="34378" x="2209800" y="4057650"/>
          <p14:tracePt t="34394" x="2185988" y="4067175"/>
          <p14:tracePt t="34411" x="2181225" y="4071938"/>
          <p14:tracePt t="34428" x="2176463" y="4076700"/>
          <p14:tracePt t="34445" x="2162175" y="4086225"/>
          <p14:tracePt t="34461" x="2147888" y="4090988"/>
          <p14:tracePt t="34478" x="2128838" y="4095750"/>
          <p14:tracePt t="34494" x="2105025" y="4105275"/>
          <p14:tracePt t="34511" x="2062163" y="4124325"/>
          <p14:tracePt t="34527" x="2033588" y="4143375"/>
          <p14:tracePt t="34544" x="2005013" y="4148138"/>
          <p14:tracePt t="34561" x="1981200" y="4152900"/>
          <p14:tracePt t="34577" x="1947863" y="4167188"/>
          <p14:tracePt t="34594" x="1933575" y="4167188"/>
          <p14:tracePt t="34611" x="1924050" y="4167188"/>
          <p14:tracePt t="34628" x="1909763" y="4167188"/>
          <p14:tracePt t="34644" x="1905000" y="4167188"/>
          <p14:tracePt t="34661" x="1895475" y="4167188"/>
          <p14:tracePt t="34678" x="1890713" y="4167188"/>
          <p14:tracePt t="34680" x="1885950" y="4167188"/>
          <p14:tracePt t="34694" x="1881188" y="4167188"/>
          <p14:tracePt t="34711" x="1876425" y="4167188"/>
          <p14:tracePt t="34952" x="1895475" y="4167188"/>
          <p14:tracePt t="34959" x="1919288" y="4157663"/>
          <p14:tracePt t="34967" x="1952625" y="4157663"/>
          <p14:tracePt t="34977" x="1976438" y="4157663"/>
          <p14:tracePt t="34994" x="2028825" y="4152900"/>
          <p14:tracePt t="35011" x="2095500" y="4152900"/>
          <p14:tracePt t="35028" x="2124075" y="4152900"/>
          <p14:tracePt t="35044" x="2152650" y="4152900"/>
          <p14:tracePt t="35061" x="2176463" y="4152900"/>
          <p14:tracePt t="35077" x="2195513" y="4152900"/>
          <p14:tracePt t="35094" x="2205038" y="4152900"/>
          <p14:tracePt t="35111" x="2209800" y="4152900"/>
          <p14:tracePt t="35127" x="2219325" y="4152900"/>
          <p14:tracePt t="35231" x="2224088" y="4152900"/>
          <p14:tracePt t="35634" x="2209800" y="4157663"/>
          <p14:tracePt t="35641" x="2190750" y="4162425"/>
          <p14:tracePt t="35649" x="2181225" y="4171950"/>
          <p14:tracePt t="35661" x="2162175" y="4176713"/>
          <p14:tracePt t="35678" x="2133600" y="4181475"/>
          <p14:tracePt t="35680" x="2114550" y="4181475"/>
          <p14:tracePt t="35694" x="2085975" y="4181475"/>
          <p14:tracePt t="35728" x="2009775" y="4176713"/>
          <p14:tracePt t="35761" x="1924050" y="4143375"/>
          <p14:tracePt t="35778" x="1900238" y="4129088"/>
          <p14:tracePt t="35794" x="1876425" y="4114800"/>
          <p14:tracePt t="35811" x="1857375" y="4095750"/>
          <p14:tracePt t="35827" x="1847850" y="4081463"/>
          <p14:tracePt t="35844" x="1843088" y="4071938"/>
          <p14:tracePt t="35861" x="1828800" y="4038600"/>
          <p14:tracePt t="35877" x="1828800" y="3962400"/>
          <p14:tracePt t="35894" x="1847850" y="3905250"/>
          <p14:tracePt t="35911" x="1871663" y="3857625"/>
          <p14:tracePt t="35927" x="1895475" y="3829050"/>
          <p14:tracePt t="35944" x="1938338" y="3790950"/>
          <p14:tracePt t="35961" x="1976438" y="3767138"/>
          <p14:tracePt t="35977" x="2028825" y="3748088"/>
          <p14:tracePt t="35994" x="2100263" y="3733800"/>
          <p14:tracePt t="36011" x="2143125" y="3733800"/>
          <p14:tracePt t="36027" x="2176463" y="3748088"/>
          <p14:tracePt t="36044" x="2214563" y="3767138"/>
          <p14:tracePt t="36061" x="2266950" y="3824288"/>
          <p14:tracePt t="36077" x="2295525" y="3876675"/>
          <p14:tracePt t="36094" x="2305050" y="3914775"/>
          <p14:tracePt t="36112" x="2319338" y="3943350"/>
          <p14:tracePt t="36128" x="2319338" y="3990975"/>
          <p14:tracePt t="36144" x="2309813" y="4019550"/>
          <p14:tracePt t="36161" x="2290763" y="4048125"/>
          <p14:tracePt t="36178" x="2257425" y="4095750"/>
          <p14:tracePt t="36179" x="2247900" y="4114800"/>
          <p14:tracePt t="36194" x="2209800" y="4152900"/>
          <p14:tracePt t="36211" x="2152650" y="4186238"/>
          <p14:tracePt t="36227" x="2105025" y="4214813"/>
          <p14:tracePt t="36244" x="2043113" y="4224338"/>
          <p14:tracePt t="36261" x="2000250" y="4224338"/>
          <p14:tracePt t="36278" x="1966913" y="4205288"/>
          <p14:tracePt t="36294" x="1924050" y="4181475"/>
          <p14:tracePt t="36311" x="1890713" y="4138613"/>
          <p14:tracePt t="36327" x="1866900" y="4100513"/>
          <p14:tracePt t="36344" x="1852613" y="4048125"/>
          <p14:tracePt t="36361" x="1847850" y="3986213"/>
          <p14:tracePt t="36377" x="1857375" y="3948113"/>
          <p14:tracePt t="36396" x="1876425" y="3919538"/>
          <p14:tracePt t="36411" x="1905000" y="3895725"/>
          <p14:tracePt t="36427" x="1966913" y="3881438"/>
          <p14:tracePt t="36444" x="2047875" y="3900488"/>
          <p14:tracePt t="36461" x="2138363" y="3957638"/>
          <p14:tracePt t="36477" x="2205038" y="3995738"/>
          <p14:tracePt t="36494" x="2262188" y="4043363"/>
          <p14:tracePt t="36511" x="2286000" y="4081463"/>
          <p14:tracePt t="36527" x="2300288" y="4133850"/>
          <p14:tracePt t="36545" x="2305050" y="4195763"/>
          <p14:tracePt t="36561" x="2286000" y="4286250"/>
          <p14:tracePt t="36577" x="2257425" y="4338638"/>
          <p14:tracePt t="36594" x="2233613" y="4362450"/>
          <p14:tracePt t="36611" x="2205038" y="4391025"/>
          <p14:tracePt t="36627" x="2200275" y="4395788"/>
          <p14:tracePt t="36644" x="2195513" y="4405313"/>
          <p14:tracePt t="36661" x="2190750" y="4405313"/>
          <p14:tracePt t="36700" x="2185988" y="4405313"/>
          <p14:tracePt t="37237" x="2176463" y="4405313"/>
          <p14:tracePt t="37242" x="2157413" y="4395788"/>
          <p14:tracePt t="37250" x="2138363" y="4376738"/>
          <p14:tracePt t="37261" x="2119313" y="4362450"/>
          <p14:tracePt t="37294" x="2033588" y="4276725"/>
          <p14:tracePt t="37327" x="1985963" y="4214813"/>
          <p14:tracePt t="37344" x="1962150" y="4176713"/>
          <p14:tracePt t="37360" x="1947863" y="4090988"/>
          <p14:tracePt t="37377" x="1947863" y="4010025"/>
          <p14:tracePt t="37394" x="1957388" y="3938588"/>
          <p14:tracePt t="37411" x="1995488" y="3881438"/>
          <p14:tracePt t="37427" x="2019300" y="3848100"/>
          <p14:tracePt t="37444" x="2057400" y="3824288"/>
          <p14:tracePt t="37461" x="2095500" y="3800475"/>
          <p14:tracePt t="37477" x="2176463" y="3781425"/>
          <p14:tracePt t="37494" x="2224088" y="3781425"/>
          <p14:tracePt t="37511" x="2266950" y="3786188"/>
          <p14:tracePt t="37527" x="2319338" y="3838575"/>
          <p14:tracePt t="37544" x="2376488" y="3924300"/>
          <p14:tracePt t="37561" x="2390775" y="3967163"/>
          <p14:tracePt t="37577" x="2395538" y="3995738"/>
          <p14:tracePt t="37594" x="2386013" y="4043363"/>
          <p14:tracePt t="37611" x="2371725" y="4081463"/>
          <p14:tracePt t="37627" x="2324100" y="4114800"/>
          <p14:tracePt t="37644" x="2257425" y="4152900"/>
          <p14:tracePt t="37661" x="2133600" y="4205288"/>
          <p14:tracePt t="37677" x="2038350" y="4219575"/>
          <p14:tracePt t="37694" x="1981200" y="4219575"/>
          <p14:tracePt t="37710" x="1938338" y="4214813"/>
          <p14:tracePt t="37727" x="1895475" y="4191000"/>
          <p14:tracePt t="37744" x="1885950" y="4171950"/>
          <p14:tracePt t="37761" x="1876425" y="4124325"/>
          <p14:tracePt t="37778" x="1905000" y="4033838"/>
          <p14:tracePt t="37795" x="1990725" y="3914775"/>
          <p14:tracePt t="37811" x="2062163" y="3857625"/>
          <p14:tracePt t="37827" x="2147888" y="3819525"/>
          <p14:tracePt t="37844" x="2281238" y="3819525"/>
          <p14:tracePt t="37861" x="2347913" y="3843338"/>
          <p14:tracePt t="37877" x="2386013" y="3867150"/>
          <p14:tracePt t="37894" x="2414588" y="3900488"/>
          <p14:tracePt t="37910" x="2438400" y="3948113"/>
          <p14:tracePt t="37927" x="2443163" y="3986213"/>
          <p14:tracePt t="37944" x="2443163" y="4029075"/>
          <p14:tracePt t="37961" x="2424113" y="4062413"/>
          <p14:tracePt t="37977" x="2390775" y="4119563"/>
          <p14:tracePt t="37994" x="2376488" y="4143375"/>
          <p14:tracePt t="38011" x="2357438" y="4167188"/>
          <p14:tracePt t="38028" x="2347913" y="4186238"/>
          <p14:tracePt t="38044" x="2338388" y="4191000"/>
          <p14:tracePt t="38061" x="2338388" y="4195763"/>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제목 1"/>
          <p:cNvSpPr>
            <a:spLocks noGrp="1"/>
          </p:cNvSpPr>
          <p:nvPr>
            <p:ph type="title"/>
          </p:nvPr>
        </p:nvSpPr>
        <p:spPr/>
        <p:txBody>
          <a:bodyPr>
            <a:normAutofit fontScale="90000"/>
          </a:bodyPr>
          <a:lstStyle/>
          <a:p>
            <a:pPr>
              <a:defRPr/>
            </a:pPr>
            <a:r>
              <a:rPr lang="en-US" altLang="ko-KR" dirty="0">
                <a:ea typeface="굴림" panose="020B0600000101010101" pitchFamily="50" charset="-127"/>
              </a:rPr>
              <a:t>Enabling and Disabling assertions in IntelliJ</a:t>
            </a:r>
            <a:endParaRPr lang="ko-KR" altLang="en-US" dirty="0">
              <a:ea typeface="굴림" panose="020B0600000101010101" pitchFamily="50" charset="-127"/>
            </a:endParaRPr>
          </a:p>
        </p:txBody>
      </p:sp>
      <p:sp>
        <p:nvSpPr>
          <p:cNvPr id="51203"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0BF32B1E-8AF8-4FBF-B5F7-D2286DD71503}" type="slidenum">
              <a:rPr lang="en-US" altLang="ko-KR" sz="1000" smtClean="0">
                <a:latin typeface="Verdana" panose="020B0604030504040204" pitchFamily="34" charset="0"/>
                <a:ea typeface="굴림" panose="020B0600000101010101" pitchFamily="50" charset="-127"/>
              </a:rPr>
              <a:pPr>
                <a:spcBef>
                  <a:spcPct val="0"/>
                </a:spcBef>
                <a:buClrTx/>
                <a:buFontTx/>
                <a:buNone/>
              </a:pPr>
              <a:t>37</a:t>
            </a:fld>
            <a:endParaRPr lang="en-US" altLang="ko-KR" sz="1000">
              <a:latin typeface="Verdana" panose="020B0604030504040204" pitchFamily="34" charset="0"/>
              <a:ea typeface="굴림" panose="020B0600000101010101" pitchFamily="50" charset="-127"/>
            </a:endParaRPr>
          </a:p>
        </p:txBody>
      </p:sp>
      <p:pic>
        <p:nvPicPr>
          <p:cNvPr id="3" name="Picture 2" descr="A screenshot of a computer&#10;&#10;Description automatically generated">
            <a:extLst>
              <a:ext uri="{FF2B5EF4-FFF2-40B4-BE49-F238E27FC236}">
                <a16:creationId xmlns:a16="http://schemas.microsoft.com/office/drawing/2014/main" id="{B5D068E7-1FC7-3981-1E9B-021A6B405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98006"/>
            <a:ext cx="7772400" cy="3551274"/>
          </a:xfrm>
          <a:prstGeom prst="rect">
            <a:avLst/>
          </a:prstGeom>
        </p:spPr>
      </p:pic>
      <p:sp>
        <p:nvSpPr>
          <p:cNvPr id="51205" name="직사각형 5"/>
          <p:cNvSpPr>
            <a:spLocks noChangeArrowheads="1"/>
          </p:cNvSpPr>
          <p:nvPr/>
        </p:nvSpPr>
        <p:spPr bwMode="auto">
          <a:xfrm>
            <a:off x="3347863" y="4486238"/>
            <a:ext cx="576065" cy="36004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endParaRPr lang="ko-KR" altLang="en-US" sz="1800">
              <a:latin typeface="Arial" panose="020B0604020202020204" pitchFamily="34" charset="0"/>
              <a:ea typeface="굴림" panose="020B0600000101010101" pitchFamily="50" charset="-127"/>
            </a:endParaRPr>
          </a:p>
        </p:txBody>
      </p:sp>
      <p:sp>
        <p:nvSpPr>
          <p:cNvPr id="5" name="TextBox 4">
            <a:extLst>
              <a:ext uri="{FF2B5EF4-FFF2-40B4-BE49-F238E27FC236}">
                <a16:creationId xmlns:a16="http://schemas.microsoft.com/office/drawing/2014/main" id="{7AED93B3-BC4D-F225-ABB1-01A858F5F148}"/>
              </a:ext>
            </a:extLst>
          </p:cNvPr>
          <p:cNvSpPr txBox="1"/>
          <p:nvPr/>
        </p:nvSpPr>
        <p:spPr>
          <a:xfrm>
            <a:off x="685800" y="1338719"/>
            <a:ext cx="4572000" cy="923330"/>
          </a:xfrm>
          <a:prstGeom prst="rect">
            <a:avLst/>
          </a:prstGeom>
          <a:noFill/>
        </p:spPr>
        <p:txBody>
          <a:bodyPr wrap="square">
            <a:spAutoFit/>
          </a:bodyPr>
          <a:lstStyle/>
          <a:p>
            <a:r>
              <a:rPr lang="en-US" altLang="ko-KR" dirty="0">
                <a:ea typeface="굴림" panose="020B0600000101010101" pitchFamily="50" charset="-127"/>
              </a:rPr>
              <a:t>Menu &gt; Run &gt; Edit Configurations...</a:t>
            </a:r>
          </a:p>
          <a:p>
            <a:endParaRPr lang="en-US" altLang="ko-KR" dirty="0"/>
          </a:p>
          <a:p>
            <a:r>
              <a:rPr lang="en-US" altLang="ko-KR" dirty="0">
                <a:ea typeface="굴림" panose="020B0600000101010101" pitchFamily="50" charset="-127"/>
              </a:rPr>
              <a:t>Modify options &gt; Java  Add VM options</a:t>
            </a:r>
            <a:endParaRPr lang="ko-KR" altLang="en-US" dirty="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26671"/>
    </mc:Choice>
    <mc:Fallback xmlns="">
      <p:transition spd="slow" advTm="26671"/>
    </mc:Fallback>
  </mc:AlternateContent>
  <p:extLst>
    <p:ext uri="{3A86A75C-4F4B-4683-9AE1-C65F6400EC91}">
      <p14:laserTraceLst xmlns:p14="http://schemas.microsoft.com/office/powerpoint/2010/main">
        <p14:tracePtLst>
          <p14:tracePt t="637" x="2376488" y="4133850"/>
          <p14:tracePt t="644" x="2481263" y="3957638"/>
          <p14:tracePt t="652" x="2600325" y="3757613"/>
          <p14:tracePt t="660" x="2657475" y="3648075"/>
          <p14:tracePt t="675" x="2747963" y="3505200"/>
          <p14:tracePt t="691" x="2833688" y="3405188"/>
          <p14:tracePt t="725" x="3081338" y="3171825"/>
          <p14:tracePt t="758" x="3205163" y="3076575"/>
          <p14:tracePt t="776" x="3238500" y="3052763"/>
          <p14:tracePt t="792" x="3286125" y="3014663"/>
          <p14:tracePt t="808" x="3328988" y="2990850"/>
          <p14:tracePt t="825" x="3376613" y="2957513"/>
          <p14:tracePt t="841" x="3433763" y="2919413"/>
          <p14:tracePt t="858" x="3519488" y="2862263"/>
          <p14:tracePt t="875" x="3557588" y="2833688"/>
          <p14:tracePt t="892" x="3586163" y="2809875"/>
          <p14:tracePt t="908" x="3600450" y="2790825"/>
          <p14:tracePt t="925" x="3605213" y="2781300"/>
          <p14:tracePt t="941" x="3609975" y="2771775"/>
          <p14:tracePt t="958" x="3609975" y="2752725"/>
          <p14:tracePt t="975" x="3581400" y="2714625"/>
          <p14:tracePt t="991" x="3514725" y="2671763"/>
          <p14:tracePt t="1008" x="3424238" y="2624138"/>
          <p14:tracePt t="1025" x="3290888" y="2566988"/>
          <p14:tracePt t="1041" x="3176588" y="2543175"/>
          <p14:tracePt t="1058" x="3090863" y="2519363"/>
          <p14:tracePt t="1075" x="3028950" y="2505075"/>
          <p14:tracePt t="1092" x="2981325" y="2490788"/>
          <p14:tracePt t="1108" x="2971800" y="2486025"/>
          <p14:tracePt t="1125" x="2962275" y="2481263"/>
          <p14:tracePt t="1474" x="2957513" y="2486025"/>
          <p14:tracePt t="1481" x="2952750" y="2505075"/>
          <p14:tracePt t="1491" x="2938463" y="2524125"/>
          <p14:tracePt t="1508" x="2924175" y="2552700"/>
          <p14:tracePt t="1525" x="2900363" y="2605088"/>
          <p14:tracePt t="1541" x="2890838" y="2628900"/>
          <p14:tracePt t="1558" x="2886075" y="2638425"/>
          <p14:tracePt t="1591" x="2881313" y="2662238"/>
          <p14:tracePt t="1625" x="2881313" y="2667000"/>
          <p14:tracePt t="1687" x="2876550" y="2671763"/>
          <p14:tracePt t="1694" x="2871788" y="2676525"/>
          <p14:tracePt t="1701" x="2871788" y="2686050"/>
          <p14:tracePt t="1708" x="2867025" y="2690813"/>
          <p14:tracePt t="1725" x="2862263" y="2700338"/>
          <p14:tracePt t="1742" x="2852738" y="2719388"/>
          <p14:tracePt t="1758" x="2847975" y="2728913"/>
          <p14:tracePt t="1760" x="2843213" y="2728913"/>
          <p14:tracePt t="1775" x="2838450" y="2738438"/>
          <p14:tracePt t="1791" x="2833688" y="2743200"/>
          <p14:tracePt t="1808" x="2824163" y="2752725"/>
          <p14:tracePt t="1826" x="2814638" y="2762250"/>
          <p14:tracePt t="1841" x="2809875" y="2767013"/>
          <p14:tracePt t="1858" x="2795588" y="2771775"/>
          <p14:tracePt t="1875" x="2786063" y="2781300"/>
          <p14:tracePt t="1892" x="2767013" y="2790825"/>
          <p14:tracePt t="1908" x="2747963" y="2800350"/>
          <p14:tracePt t="1925" x="2733675" y="2805113"/>
          <p14:tracePt t="1941" x="2724150" y="2809875"/>
          <p14:tracePt t="1958" x="2705100" y="2819400"/>
          <p14:tracePt t="1975" x="2695575" y="2828925"/>
          <p14:tracePt t="1991" x="2681288" y="2833688"/>
          <p14:tracePt t="2008" x="2676525" y="2838450"/>
          <p14:tracePt t="2025" x="2657475" y="2847975"/>
          <p14:tracePt t="2041" x="2652713" y="2857500"/>
          <p14:tracePt t="2058" x="2647950" y="2857500"/>
          <p14:tracePt t="2075" x="2638425" y="2857500"/>
          <p14:tracePt t="2134" x="2638425" y="2862263"/>
          <p14:tracePt t="2141" x="2633663" y="2867025"/>
          <p14:tracePt t="2149" x="2628900" y="2871788"/>
          <p14:tracePt t="2158" x="2628900" y="2876550"/>
          <p14:tracePt t="2175" x="2609850" y="2890838"/>
          <p14:tracePt t="2191" x="2595563" y="2905125"/>
          <p14:tracePt t="2208" x="2581275" y="2928938"/>
          <p14:tracePt t="2225" x="2576513" y="2938463"/>
          <p14:tracePt t="2241" x="2566988" y="2947988"/>
          <p14:tracePt t="2258" x="2566988" y="2957513"/>
          <p14:tracePt t="3221" x="2609850" y="2890838"/>
          <p14:tracePt t="3229" x="2719388" y="2757488"/>
          <p14:tracePt t="3237" x="2824163" y="2667000"/>
          <p14:tracePt t="3258" x="3228975" y="2343150"/>
          <p14:tracePt t="3292" x="4086225" y="1790700"/>
          <p14:tracePt t="3309" x="4805363" y="1509713"/>
          <p14:tracePt t="3325" x="5291138" y="1347788"/>
          <p14:tracePt t="3342" x="5672138" y="1181100"/>
          <p14:tracePt t="3359" x="5953125" y="1081088"/>
          <p14:tracePt t="3375" x="6196013" y="1000125"/>
          <p14:tracePt t="3391" x="6291263" y="976313"/>
          <p14:tracePt t="3408" x="6338888" y="962025"/>
          <p14:tracePt t="3424" x="6353175" y="952500"/>
          <p14:tracePt t="3632" x="6481763" y="938213"/>
          <p14:tracePt t="3640" x="6643688" y="938213"/>
          <p14:tracePt t="3647" x="6762750" y="928688"/>
          <p14:tracePt t="3658" x="6919913" y="919163"/>
          <p14:tracePt t="3675" x="7219950" y="904875"/>
          <p14:tracePt t="3691" x="7543800" y="881063"/>
          <p14:tracePt t="3708" x="7734300" y="862013"/>
          <p14:tracePt t="3724" x="7872413" y="833438"/>
          <p14:tracePt t="3742" x="8034338" y="809625"/>
          <p14:tracePt t="3758" x="8115300" y="795338"/>
          <p14:tracePt t="3775" x="8177213" y="776288"/>
          <p14:tracePt t="3791" x="8243888" y="747713"/>
          <p14:tracePt t="3808" x="8301038" y="709613"/>
          <p14:tracePt t="3824" x="8324850" y="685800"/>
          <p14:tracePt t="3841" x="8339138" y="661988"/>
          <p14:tracePt t="3858" x="8358188" y="638175"/>
          <p14:tracePt t="3874" x="8358188" y="590550"/>
          <p14:tracePt t="3891" x="8339138" y="561975"/>
          <p14:tracePt t="3908" x="8281988" y="519113"/>
          <p14:tracePt t="3925" x="8181975" y="471488"/>
          <p14:tracePt t="3941" x="7962900" y="381000"/>
          <p14:tracePt t="3958" x="7772400" y="352425"/>
          <p14:tracePt t="3975" x="7634288" y="347663"/>
          <p14:tracePt t="3992" x="7443788" y="347663"/>
          <p14:tracePt t="4008" x="7329488" y="376238"/>
          <p14:tracePt t="4024" x="7224713" y="404813"/>
          <p14:tracePt t="4041" x="7148513" y="428625"/>
          <p14:tracePt t="4058" x="7043738" y="471488"/>
          <p14:tracePt t="4074" x="6981825" y="500063"/>
          <p14:tracePt t="4091" x="6915150" y="528638"/>
          <p14:tracePt t="4108" x="6843713" y="590550"/>
          <p14:tracePt t="4125" x="6738938" y="723900"/>
          <p14:tracePt t="4141" x="6705600" y="809625"/>
          <p14:tracePt t="4158" x="6691313" y="871538"/>
          <p14:tracePt t="4175" x="6705600" y="942975"/>
          <p14:tracePt t="4191" x="6767513" y="1071563"/>
          <p14:tracePt t="4208" x="6834188" y="1162050"/>
          <p14:tracePt t="4224" x="6915150" y="1223963"/>
          <p14:tracePt t="4241" x="7115175" y="1309688"/>
          <p14:tracePt t="4258" x="7281863" y="1347788"/>
          <p14:tracePt t="4275" x="7419975" y="1362075"/>
          <p14:tracePt t="4291" x="7567613" y="1362075"/>
          <p14:tracePt t="4308" x="7758113" y="1323975"/>
          <p14:tracePt t="4325" x="7858125" y="1285875"/>
          <p14:tracePt t="4341" x="7958138" y="1219200"/>
          <p14:tracePt t="4359" x="8086725" y="1119188"/>
          <p14:tracePt t="4375" x="8148638" y="1062038"/>
          <p14:tracePt t="4391" x="8191500" y="1004888"/>
          <p14:tracePt t="4408" x="8220075" y="938213"/>
          <p14:tracePt t="4425" x="8234363" y="819150"/>
          <p14:tracePt t="4441" x="8229600" y="747713"/>
          <p14:tracePt t="4458" x="8191500" y="690563"/>
          <p14:tracePt t="4474" x="8120063" y="628650"/>
          <p14:tracePt t="4491" x="7910513" y="533400"/>
          <p14:tracePt t="4508" x="7772400" y="504825"/>
          <p14:tracePt t="4525" x="7677150" y="490538"/>
          <p14:tracePt t="4541" x="7629525" y="490538"/>
          <p14:tracePt t="4558" x="7567613" y="500063"/>
          <p14:tracePt t="4574" x="7529513" y="504825"/>
          <p14:tracePt t="4591" x="7486650" y="509588"/>
          <p14:tracePt t="4608" x="7353300" y="566738"/>
          <p14:tracePt t="4624" x="7158038" y="714375"/>
          <p14:tracePt t="4641" x="6724650" y="1004888"/>
          <p14:tracePt t="4658" x="6300788" y="1281113"/>
          <p14:tracePt t="4675" x="5514975" y="1900238"/>
          <p14:tracePt t="4692" x="4919663" y="2338388"/>
          <p14:tracePt t="4709" x="4491038" y="2724150"/>
          <p14:tracePt t="4726" x="4005263" y="3071813"/>
          <p14:tracePt t="4742" x="3838575" y="3186113"/>
          <p14:tracePt t="4758" x="3729038" y="3252788"/>
          <p14:tracePt t="4774" x="3667125" y="3271838"/>
          <p14:tracePt t="4791" x="3629025" y="3281363"/>
          <p14:tracePt t="4808" x="3595688" y="3267075"/>
          <p14:tracePt t="4824" x="3586163" y="3252788"/>
          <p14:tracePt t="4841" x="3586163" y="3243263"/>
          <p14:tracePt t="5050" x="3452813" y="3295650"/>
          <p14:tracePt t="5057" x="3290888" y="3338513"/>
          <p14:tracePt t="5064" x="3133725" y="3386138"/>
          <p14:tracePt t="5074" x="2962275" y="3409950"/>
          <p14:tracePt t="5091" x="2647950" y="3438525"/>
          <p14:tracePt t="5108" x="2276475" y="3376613"/>
          <p14:tracePt t="5124" x="2085975" y="3300413"/>
          <p14:tracePt t="5141" x="1962150" y="3233738"/>
          <p14:tracePt t="5158" x="1852613" y="3167063"/>
          <p14:tracePt t="5174" x="1704975" y="3019425"/>
          <p14:tracePt t="5191" x="1614488" y="2867025"/>
          <p14:tracePt t="5208" x="1566863" y="2738438"/>
          <p14:tracePt t="5225" x="1514475" y="2628900"/>
          <p14:tracePt t="5241" x="1471613" y="2390775"/>
          <p14:tracePt t="5259" x="1452563" y="2243138"/>
          <p14:tracePt t="5263" x="1443038" y="2185988"/>
          <p14:tracePt t="5274" x="1443038" y="2128838"/>
          <p14:tracePt t="5291" x="1443038" y="1938338"/>
          <p14:tracePt t="5308" x="1443038" y="1828800"/>
          <p14:tracePt t="5325" x="1443038" y="1766888"/>
          <p14:tracePt t="5345" x="1443038" y="1733550"/>
          <p14:tracePt t="5358" x="1443038" y="1724025"/>
          <p14:tracePt t="5374" x="1443038" y="1719263"/>
          <p14:tracePt t="5408" x="1476375" y="1804988"/>
          <p14:tracePt t="5424" x="1557338" y="2014538"/>
          <p14:tracePt t="5441" x="1624013" y="2243138"/>
          <p14:tracePt t="5458" x="1657350" y="2447925"/>
          <p14:tracePt t="5475" x="1685925" y="2781300"/>
          <p14:tracePt t="5491" x="1695450" y="2962275"/>
          <p14:tracePt t="5508" x="1690688" y="3128963"/>
          <p14:tracePt t="5524" x="1662113" y="3352800"/>
          <p14:tracePt t="5541" x="1647825" y="3533775"/>
          <p14:tracePt t="5558" x="1638300" y="3629025"/>
          <p14:tracePt t="5575" x="1624013" y="3743325"/>
          <p14:tracePt t="5592" x="1624013" y="3862388"/>
          <p14:tracePt t="5608" x="1624013" y="3976688"/>
          <p14:tracePt t="5624" x="1624013" y="4029075"/>
          <p14:tracePt t="5641" x="1633538" y="4090988"/>
          <p14:tracePt t="5658" x="1647825" y="4219575"/>
          <p14:tracePt t="5675" x="1647825" y="4310063"/>
          <p14:tracePt t="5691" x="1647825" y="4357688"/>
          <p14:tracePt t="5708" x="1647825" y="4395788"/>
          <p14:tracePt t="5724" x="1647825" y="4419600"/>
          <p14:tracePt t="5741" x="1647825" y="4433888"/>
          <p14:tracePt t="5758" x="1647825" y="4443413"/>
          <p14:tracePt t="5774" x="1647825" y="4452938"/>
          <p14:tracePt t="5791" x="1647825" y="4462463"/>
          <p14:tracePt t="5808" x="1647825" y="4471988"/>
          <p14:tracePt t="5824" x="1647825" y="4495800"/>
          <p14:tracePt t="5841" x="1647825" y="4514850"/>
          <p14:tracePt t="5858" x="1647825" y="4538663"/>
          <p14:tracePt t="5874" x="1647825" y="4557713"/>
          <p14:tracePt t="6717" x="1604963" y="4486275"/>
          <p14:tracePt t="6723" x="1557338" y="4405313"/>
          <p14:tracePt t="6731" x="1466850" y="4233863"/>
          <p14:tracePt t="6741" x="1366838" y="3976688"/>
          <p14:tracePt t="6758" x="1266825" y="3743325"/>
          <p14:tracePt t="6761" x="1228725" y="3638550"/>
          <p14:tracePt t="6774" x="1162050" y="3414713"/>
          <p14:tracePt t="6808" x="1104900" y="3200400"/>
          <p14:tracePt t="6841" x="1081088" y="3095625"/>
          <p14:tracePt t="6858" x="1081088" y="3071813"/>
          <p14:tracePt t="6874" x="1081088" y="3057525"/>
          <p14:tracePt t="6892" x="1081088" y="3052763"/>
          <p14:tracePt t="6908" x="1081088" y="3043238"/>
          <p14:tracePt t="6924" x="1081088" y="3038475"/>
          <p14:tracePt t="6941" x="1081088" y="3028950"/>
          <p14:tracePt t="6958" x="1081088" y="3024188"/>
          <p14:tracePt t="6991" x="1076325" y="3014663"/>
          <p14:tracePt t="7008" x="1052513" y="2986088"/>
          <p14:tracePt t="7024" x="1000125" y="2924175"/>
          <p14:tracePt t="7041" x="938213" y="2876550"/>
          <p14:tracePt t="7058" x="885825" y="2838450"/>
          <p14:tracePt t="7075" x="828675" y="2819400"/>
          <p14:tracePt t="7091" x="757238" y="2800350"/>
          <p14:tracePt t="7108" x="714375" y="2790825"/>
          <p14:tracePt t="7124" x="671513" y="2790825"/>
          <p14:tracePt t="7141" x="619125" y="2790825"/>
          <p14:tracePt t="7158" x="590550" y="2790825"/>
          <p14:tracePt t="7174" x="571500" y="2790825"/>
          <p14:tracePt t="7191" x="557213" y="2790825"/>
          <p14:tracePt t="7208" x="533400" y="2790825"/>
          <p14:tracePt t="7224" x="519113" y="2790825"/>
          <p14:tracePt t="7241" x="504825" y="2790825"/>
          <p14:tracePt t="7258" x="495300" y="2790825"/>
          <p14:tracePt t="7260" x="490538" y="2790825"/>
          <p14:tracePt t="7274" x="485775" y="2790825"/>
          <p14:tracePt t="7291" x="476250" y="2790825"/>
          <p14:tracePt t="7308" x="471488" y="2790825"/>
          <p14:tracePt t="7325" x="466725" y="2790825"/>
          <p14:tracePt t="7341" x="461963" y="2790825"/>
          <p14:tracePt t="7358" x="457200" y="2790825"/>
          <p14:tracePt t="7613" x="471488" y="2790825"/>
          <p14:tracePt t="7619" x="481013" y="2790825"/>
          <p14:tracePt t="7627" x="500063" y="2790825"/>
          <p14:tracePt t="7641" x="514350" y="2790825"/>
          <p14:tracePt t="7658" x="528638" y="2790825"/>
          <p14:tracePt t="7674" x="533400" y="2790825"/>
          <p14:tracePt t="7691" x="542925" y="2790825"/>
          <p14:tracePt t="7708" x="547688" y="2790825"/>
          <p14:tracePt t="7818" x="552450" y="2790825"/>
          <p14:tracePt t="7833" x="561975" y="2790825"/>
          <p14:tracePt t="14038" x="571500" y="2790825"/>
          <p14:tracePt t="14044" x="585788" y="2795588"/>
          <p14:tracePt t="14057" x="595313" y="2800350"/>
          <p14:tracePt t="14074" x="633413" y="2809875"/>
          <p14:tracePt t="14090" x="666750" y="2814638"/>
          <p14:tracePt t="14107" x="695325" y="2828925"/>
          <p14:tracePt t="14124" x="723900" y="2847975"/>
          <p14:tracePt t="14157" x="804863" y="2881313"/>
          <p14:tracePt t="14191" x="847725" y="2905125"/>
          <p14:tracePt t="14207" x="881063" y="2914650"/>
          <p14:tracePt t="14224" x="904875" y="2933700"/>
          <p14:tracePt t="14240" x="928688" y="2938463"/>
          <p14:tracePt t="14257" x="962025" y="2962275"/>
          <p14:tracePt t="14274" x="985838" y="2981325"/>
          <p14:tracePt t="14290" x="1009650" y="3000375"/>
          <p14:tracePt t="14308" x="1042988" y="3019425"/>
          <p14:tracePt t="14324" x="1071563" y="3033713"/>
          <p14:tracePt t="14340" x="1109663" y="3038475"/>
          <p14:tracePt t="14357" x="1152525" y="3048000"/>
          <p14:tracePt t="14374" x="1219200" y="3052763"/>
          <p14:tracePt t="14390" x="1271588" y="3052763"/>
          <p14:tracePt t="14407" x="1319213" y="3052763"/>
          <p14:tracePt t="14424" x="1362075" y="3057525"/>
          <p14:tracePt t="14440" x="1438275" y="3057525"/>
          <p14:tracePt t="14457" x="1485900" y="3057525"/>
          <p14:tracePt t="14474" x="1538288" y="3057525"/>
          <p14:tracePt t="14490" x="1585913" y="3062288"/>
          <p14:tracePt t="14507" x="1662113" y="3076575"/>
          <p14:tracePt t="14524" x="1709738" y="3090863"/>
          <p14:tracePt t="14540" x="1757363" y="3100388"/>
          <p14:tracePt t="14558" x="1824038" y="3128963"/>
          <p14:tracePt t="14574" x="1866900" y="3148013"/>
          <p14:tracePt t="14590" x="1890713" y="3157538"/>
          <p14:tracePt t="14607" x="1909763" y="3167063"/>
          <p14:tracePt t="14624" x="1947863" y="3186113"/>
          <p14:tracePt t="14640" x="1957388" y="3200400"/>
          <p14:tracePt t="14657" x="1971675" y="3205163"/>
          <p14:tracePt t="14674" x="1981200" y="3214688"/>
          <p14:tracePt t="14691" x="1985963" y="3219450"/>
          <p14:tracePt t="14940" x="1985963" y="3233738"/>
          <p14:tracePt t="14948" x="1990725" y="3243263"/>
          <p14:tracePt t="14957" x="1995488" y="3252788"/>
          <p14:tracePt t="14974" x="1995488" y="3281363"/>
          <p14:tracePt t="14991" x="1995488" y="3309938"/>
          <p14:tracePt t="15007" x="1995488" y="3338513"/>
          <p14:tracePt t="15024" x="1995488" y="3386138"/>
          <p14:tracePt t="15040" x="1990725" y="3424238"/>
          <p14:tracePt t="15057" x="1976438" y="3486150"/>
          <p14:tracePt t="15074" x="1971675" y="3505200"/>
          <p14:tracePt t="15090" x="1966913" y="3519488"/>
          <p14:tracePt t="15107" x="1962150" y="3538538"/>
          <p14:tracePt t="15124" x="1957388" y="3557588"/>
          <p14:tracePt t="15140" x="1952625" y="3576638"/>
          <p14:tracePt t="15157" x="1947863" y="3600450"/>
          <p14:tracePt t="15174" x="1933575" y="3624263"/>
          <p14:tracePt t="15190" x="1924050" y="3643313"/>
          <p14:tracePt t="15207" x="1919288" y="3652838"/>
          <p14:tracePt t="15224" x="1914525" y="3667125"/>
          <p14:tracePt t="15240" x="1905000" y="3686175"/>
          <p14:tracePt t="15257" x="1890713" y="3709988"/>
          <p14:tracePt t="15274" x="1871663" y="3724275"/>
          <p14:tracePt t="15290" x="1862138" y="3748088"/>
          <p14:tracePt t="15307" x="1843088" y="3767138"/>
          <p14:tracePt t="15324" x="1828800" y="3776663"/>
          <p14:tracePt t="15340" x="1819275" y="3786188"/>
          <p14:tracePt t="15357" x="1814513" y="3786188"/>
          <p14:tracePt t="15375" x="1804988" y="3786188"/>
          <p14:tracePt t="15391" x="1790700" y="3786188"/>
          <p14:tracePt t="15407" x="1771650" y="3786188"/>
          <p14:tracePt t="15424" x="1733550" y="3781425"/>
          <p14:tracePt t="15441" x="1671638" y="3757613"/>
          <p14:tracePt t="15457" x="1633538" y="3738563"/>
          <p14:tracePt t="15474" x="1590675" y="3719513"/>
          <p14:tracePt t="15491" x="1547813" y="3700463"/>
          <p14:tracePt t="15507" x="1528763" y="3695700"/>
          <p14:tracePt t="15524" x="1519238" y="3686175"/>
          <p14:tracePt t="15540" x="1509713" y="3681413"/>
          <p14:tracePt t="15557" x="1500188" y="3676650"/>
          <p14:tracePt t="15573" x="1485900" y="3667125"/>
          <p14:tracePt t="15590" x="1476375" y="3648075"/>
          <p14:tracePt t="15607" x="1471613" y="3633788"/>
          <p14:tracePt t="15624" x="1462088" y="3624263"/>
          <p14:tracePt t="15640" x="1457325" y="3614738"/>
          <p14:tracePt t="15657" x="1457325" y="3586163"/>
          <p14:tracePt t="15674" x="1457325" y="3519488"/>
          <p14:tracePt t="15690" x="1457325" y="3486150"/>
          <p14:tracePt t="15707" x="1476375" y="3448050"/>
          <p14:tracePt t="15724" x="1495425" y="3409950"/>
          <p14:tracePt t="15740" x="1538288" y="3367088"/>
          <p14:tracePt t="15757" x="1571625" y="3333750"/>
          <p14:tracePt t="15774" x="1614488" y="3309938"/>
          <p14:tracePt t="15791" x="1652588" y="3286125"/>
          <p14:tracePt t="15807" x="1714500" y="3262313"/>
          <p14:tracePt t="15824" x="1752600" y="3248025"/>
          <p14:tracePt t="15840" x="1804988" y="3233738"/>
          <p14:tracePt t="15857" x="1852613" y="3228975"/>
          <p14:tracePt t="15874" x="1928813" y="3214688"/>
          <p14:tracePt t="15890" x="1966913" y="3214688"/>
          <p14:tracePt t="15907" x="2014538" y="3219450"/>
          <p14:tracePt t="15924" x="2071688" y="3228975"/>
          <p14:tracePt t="15940" x="2114550" y="3243263"/>
          <p14:tracePt t="15957" x="2157413" y="3257550"/>
          <p14:tracePt t="15974" x="2205038" y="3267075"/>
          <p14:tracePt t="15990" x="2243138" y="3290888"/>
          <p14:tracePt t="16007" x="2266950" y="3309938"/>
          <p14:tracePt t="16024" x="2281238" y="3324225"/>
          <p14:tracePt t="16041" x="2290763" y="3333750"/>
          <p14:tracePt t="16057" x="2314575" y="3367088"/>
          <p14:tracePt t="16074" x="2333625" y="3405188"/>
          <p14:tracePt t="16090" x="2338388" y="3443288"/>
          <p14:tracePt t="16107" x="2347913" y="3486150"/>
          <p14:tracePt t="16123" x="2343150" y="3524250"/>
          <p14:tracePt t="16140" x="2324100" y="3552825"/>
          <p14:tracePt t="16157" x="2309813" y="3586163"/>
          <p14:tracePt t="16174" x="2271713" y="3629025"/>
          <p14:tracePt t="16190" x="2233613" y="3652838"/>
          <p14:tracePt t="16207" x="2185988" y="3686175"/>
          <p14:tracePt t="16224" x="2124075" y="3714750"/>
          <p14:tracePt t="16240" x="1990725" y="3752850"/>
          <p14:tracePt t="16257" x="1909763" y="3762375"/>
          <p14:tracePt t="16274" x="1838325" y="3762375"/>
          <p14:tracePt t="16291" x="1743075" y="3752850"/>
          <p14:tracePt t="16307" x="1671638" y="3738563"/>
          <p14:tracePt t="16324" x="1638300" y="3719513"/>
          <p14:tracePt t="16340" x="1600200" y="3700463"/>
          <p14:tracePt t="16357" x="1557338" y="3671888"/>
          <p14:tracePt t="16373" x="1533525" y="3638550"/>
          <p14:tracePt t="16390" x="1509713" y="3548063"/>
          <p14:tracePt t="16407" x="1504950" y="3457575"/>
          <p14:tracePt t="16424" x="1519238" y="3348038"/>
          <p14:tracePt t="16442" x="1547813" y="3281363"/>
          <p14:tracePt t="16457" x="1595438" y="3214688"/>
          <p14:tracePt t="16474" x="1666875" y="3114675"/>
          <p14:tracePt t="16490" x="1700213" y="3086100"/>
          <p14:tracePt t="16507" x="1743075" y="3057525"/>
          <p14:tracePt t="16524" x="1800225" y="3038475"/>
          <p14:tracePt t="16540" x="1876425" y="3048000"/>
          <p14:tracePt t="16558" x="1909763" y="3067050"/>
          <p14:tracePt t="16574" x="1957388" y="3090863"/>
          <p14:tracePt t="16590" x="1985963" y="3109913"/>
          <p14:tracePt t="16607" x="2024063" y="3157538"/>
          <p14:tracePt t="16624" x="2047875" y="3190875"/>
          <p14:tracePt t="16640" x="2071688" y="3233738"/>
          <p14:tracePt t="16657" x="2085975" y="3271838"/>
          <p14:tracePt t="16674" x="2105025" y="3333750"/>
          <p14:tracePt t="16690" x="2109788" y="3386138"/>
          <p14:tracePt t="16707" x="2109788" y="3419475"/>
          <p14:tracePt t="16724" x="2109788" y="3481388"/>
          <p14:tracePt t="16740" x="2109788" y="3509963"/>
          <p14:tracePt t="16757" x="2109788" y="3538538"/>
          <p14:tracePt t="16774" x="2109788" y="3557588"/>
          <p14:tracePt t="16790" x="2109788" y="3581400"/>
          <p14:tracePt t="16807" x="2109788" y="3590925"/>
          <p14:tracePt t="16824" x="2109788" y="3595688"/>
          <p14:tracePt t="16840" x="2109788" y="3600450"/>
          <p14:tracePt t="16857" x="2109788" y="3609975"/>
          <p14:tracePt t="16874" x="2109788" y="3619500"/>
          <p14:tracePt t="16891" x="2109788" y="3633788"/>
          <p14:tracePt t="16909" x="2109788" y="3676650"/>
          <p14:tracePt t="16924" x="2095500" y="3709988"/>
          <p14:tracePt t="16940" x="2081213" y="3738563"/>
          <p14:tracePt t="16957" x="2062163" y="3762375"/>
          <p14:tracePt t="16974" x="2014538" y="3800475"/>
          <p14:tracePt t="16990" x="1976438" y="3819525"/>
          <p14:tracePt t="17007" x="1933575" y="3824288"/>
          <p14:tracePt t="17023" x="1890713" y="3829050"/>
          <p14:tracePt t="17040" x="1833563" y="3829050"/>
          <p14:tracePt t="17057" x="1814513" y="3829050"/>
          <p14:tracePt t="17074" x="1804988" y="3829050"/>
          <p14:tracePt t="17090" x="1795463" y="3829050"/>
          <p14:tracePt t="17107" x="1785938" y="3829050"/>
          <p14:tracePt t="17123" x="1781175" y="3829050"/>
          <p14:tracePt t="17140" x="1776413" y="3829050"/>
          <p14:tracePt t="17195" x="1771650" y="3829050"/>
          <p14:tracePt t="17203" x="1766888" y="3829050"/>
          <p14:tracePt t="17217" x="1757363" y="3829050"/>
          <p14:tracePt t="17224" x="1752600" y="3829050"/>
          <p14:tracePt t="17240" x="1728788" y="3829050"/>
          <p14:tracePt t="17257" x="1700213" y="3829050"/>
          <p14:tracePt t="17274" x="1681163" y="3829050"/>
          <p14:tracePt t="17290" x="1643063" y="3829050"/>
          <p14:tracePt t="17307" x="1628775" y="3829050"/>
          <p14:tracePt t="17324" x="1609725" y="3829050"/>
          <p14:tracePt t="17340" x="1595438" y="3829050"/>
          <p14:tracePt t="17357" x="1590675" y="3824288"/>
          <p14:tracePt t="17374" x="1585913" y="3814763"/>
          <p14:tracePt t="17390" x="1585913" y="3781425"/>
          <p14:tracePt t="17407" x="1600200" y="3733800"/>
          <p14:tracePt t="17423" x="1624013" y="3705225"/>
          <p14:tracePt t="17440" x="1662113" y="3671888"/>
          <p14:tracePt t="17457" x="1709738" y="3638550"/>
          <p14:tracePt t="17474" x="1766888" y="3609975"/>
          <p14:tracePt t="17490" x="1809750" y="3595688"/>
          <p14:tracePt t="17507" x="1862138" y="3576638"/>
          <p14:tracePt t="17523" x="1914525" y="3567113"/>
          <p14:tracePt t="17540" x="1952625" y="3562350"/>
          <p14:tracePt t="17557" x="1966913" y="3562350"/>
          <p14:tracePt t="17574" x="1971675" y="3562350"/>
          <p14:tracePt t="17590" x="1976438" y="3562350"/>
          <p14:tracePt t="17607" x="1985963" y="3562350"/>
          <p14:tracePt t="17650" x="1981200" y="3562350"/>
          <p14:tracePt t="17657" x="1971675" y="3557588"/>
          <p14:tracePt t="17673" x="1928813" y="3552825"/>
          <p14:tracePt t="17690" x="1866900" y="3538538"/>
          <p14:tracePt t="17707" x="1781175" y="3514725"/>
          <p14:tracePt t="17724" x="1666875" y="3452813"/>
          <p14:tracePt t="17740" x="1609725" y="3419475"/>
          <p14:tracePt t="17757" x="1576388" y="3371850"/>
          <p14:tracePt t="17774" x="1543050" y="3309938"/>
          <p14:tracePt t="17790" x="1538288" y="3271838"/>
          <p14:tracePt t="17807" x="1538288" y="3243263"/>
          <p14:tracePt t="17824" x="1557338" y="3214688"/>
          <p14:tracePt t="17840" x="1609725" y="3162300"/>
          <p14:tracePt t="17857" x="1652588" y="3143250"/>
          <p14:tracePt t="17875" x="1690688" y="3138488"/>
          <p14:tracePt t="17890" x="1719263" y="3138488"/>
          <p14:tracePt t="17907" x="1757363" y="3152775"/>
          <p14:tracePt t="17924" x="1781175" y="3167063"/>
          <p14:tracePt t="17940" x="1790700" y="3176588"/>
          <p14:tracePt t="17958" x="1795463" y="3200400"/>
          <p14:tracePt t="17974" x="1800225" y="3248025"/>
          <p14:tracePt t="17990" x="1795463" y="3290888"/>
          <p14:tracePt t="18007" x="1781175" y="3333750"/>
          <p14:tracePt t="18024" x="1752600" y="3390900"/>
          <p14:tracePt t="18040" x="1728788" y="3414713"/>
          <p14:tracePt t="18057" x="1690688" y="3438525"/>
          <p14:tracePt t="18073" x="1643063" y="3457575"/>
          <p14:tracePt t="18090" x="1595438" y="3471863"/>
          <p14:tracePt t="18107" x="1566863" y="3471863"/>
          <p14:tracePt t="18124" x="1543050" y="3452813"/>
          <p14:tracePt t="18140" x="1519238" y="3390900"/>
          <p14:tracePt t="18157" x="1509713" y="3286125"/>
          <p14:tracePt t="18173" x="1519238" y="3233738"/>
          <p14:tracePt t="18190" x="1543050" y="3195638"/>
          <p14:tracePt t="18207" x="1609725" y="3148013"/>
          <p14:tracePt t="18223" x="1662113" y="3128963"/>
          <p14:tracePt t="18240" x="1704975" y="3128963"/>
          <p14:tracePt t="18257" x="1747838" y="3128963"/>
          <p14:tracePt t="18259" x="1766888" y="3128963"/>
          <p14:tracePt t="18273" x="1785938" y="3138488"/>
          <p14:tracePt t="18290" x="1828800" y="3171825"/>
          <p14:tracePt t="18307" x="1852613" y="3219450"/>
          <p14:tracePt t="18323" x="1876425" y="3300413"/>
          <p14:tracePt t="18340" x="1881188" y="3376613"/>
          <p14:tracePt t="18357" x="1881188" y="3419475"/>
          <p14:tracePt t="18373" x="1876425" y="3452813"/>
          <p14:tracePt t="18392" x="1852613" y="3486150"/>
          <p14:tracePt t="18407" x="1838325" y="3495675"/>
          <p14:tracePt t="18424" x="1828800" y="3505200"/>
          <p14:tracePt t="18440" x="1824038" y="3514725"/>
          <p14:tracePt t="18457" x="1814513" y="3519488"/>
          <p14:tracePt t="18474" x="1809750" y="3519488"/>
          <p14:tracePt t="18539" x="1814513" y="3519488"/>
          <p14:tracePt t="18546" x="1824038" y="3519488"/>
          <p14:tracePt t="18557" x="1828800" y="3519488"/>
          <p14:tracePt t="18574" x="1838325" y="3519488"/>
          <p14:tracePt t="18590" x="1847850" y="3529013"/>
          <p14:tracePt t="18607" x="1857375" y="3552825"/>
          <p14:tracePt t="18623" x="1862138" y="3595688"/>
          <p14:tracePt t="18640" x="1862138" y="3671888"/>
          <p14:tracePt t="18657" x="1852613" y="3705225"/>
          <p14:tracePt t="18673" x="1843088" y="3729038"/>
          <p14:tracePt t="18690" x="1838325" y="3743325"/>
          <p14:tracePt t="18707" x="1828800" y="3752850"/>
          <p14:tracePt t="18723" x="1828800" y="3757613"/>
          <p14:tracePt t="18740" x="1828800" y="3767138"/>
          <p14:tracePt t="18795" x="1828800" y="3771900"/>
          <p14:tracePt t="18802" x="1828800" y="3776663"/>
          <p14:tracePt t="18811" x="1828800" y="3786188"/>
          <p14:tracePt t="18826" x="1828800" y="3795713"/>
          <p14:tracePt t="18840" x="1828800" y="3810000"/>
          <p14:tracePt t="18857" x="1828800" y="3819525"/>
          <p14:tracePt t="18873" x="1828800" y="3824288"/>
          <p14:tracePt t="18890" x="1828800" y="3833813"/>
          <p14:tracePt t="18907" x="1828800" y="3838575"/>
          <p14:tracePt t="18923" x="1824038" y="3843338"/>
          <p14:tracePt t="18940" x="1819275" y="3848100"/>
          <p14:tracePt t="18957" x="1785938" y="3862388"/>
          <p14:tracePt t="18973" x="1743075" y="3867150"/>
          <p14:tracePt t="18990" x="1685925" y="3867150"/>
          <p14:tracePt t="19007" x="1624013" y="3867150"/>
          <p14:tracePt t="19023" x="1557338" y="3857625"/>
          <p14:tracePt t="19040" x="1524000" y="3838575"/>
          <p14:tracePt t="19057" x="1504950" y="3829050"/>
          <p14:tracePt t="19074" x="1466850" y="3786188"/>
          <p14:tracePt t="19090" x="1443038" y="3709988"/>
          <p14:tracePt t="19107" x="1438275" y="3643313"/>
          <p14:tracePt t="19123" x="1438275" y="3600450"/>
          <p14:tracePt t="19140" x="1452563" y="3543300"/>
          <p14:tracePt t="19157" x="1466850" y="3519488"/>
          <p14:tracePt t="19174" x="1490663" y="3495675"/>
          <p14:tracePt t="19190" x="1524000" y="3471863"/>
          <p14:tracePt t="19207" x="1595438" y="3448050"/>
          <p14:tracePt t="19223" x="1638300" y="3438525"/>
          <p14:tracePt t="19240" x="1681163" y="3438525"/>
          <p14:tracePt t="19257" x="1724025" y="3438525"/>
          <p14:tracePt t="19259" x="1743075" y="3448050"/>
          <p14:tracePt t="19273" x="1785938" y="3457575"/>
          <p14:tracePt t="19290" x="1824038" y="3476625"/>
          <p14:tracePt t="19307" x="1852613" y="3490913"/>
          <p14:tracePt t="19323" x="1881188" y="3514725"/>
          <p14:tracePt t="19340" x="1895475" y="3529013"/>
          <p14:tracePt t="19357" x="1919288" y="3557588"/>
          <p14:tracePt t="19373" x="1933575" y="3595688"/>
          <p14:tracePt t="19390" x="1947863" y="3633788"/>
          <p14:tracePt t="19407" x="1957388" y="3657600"/>
          <p14:tracePt t="19423" x="1957388" y="3681413"/>
          <p14:tracePt t="19440" x="1947863" y="3709988"/>
          <p14:tracePt t="19457" x="1924050" y="3752850"/>
          <p14:tracePt t="19474" x="1900238" y="3776663"/>
          <p14:tracePt t="19491" x="1876425" y="3800475"/>
          <p14:tracePt t="19508" x="1814513" y="3829050"/>
          <p14:tracePt t="19523" x="1776413" y="3848100"/>
          <p14:tracePt t="19540" x="1719263" y="3852863"/>
          <p14:tracePt t="19557" x="1666875" y="3852863"/>
          <p14:tracePt t="19573" x="1614488" y="3843338"/>
          <p14:tracePt t="19590" x="1590675" y="3829050"/>
          <p14:tracePt t="19607" x="1581150" y="3814763"/>
          <p14:tracePt t="19623" x="1566863" y="3771900"/>
          <p14:tracePt t="19640" x="1576388" y="3643313"/>
          <p14:tracePt t="19657" x="1604963" y="3576638"/>
          <p14:tracePt t="19673" x="1633538" y="3533775"/>
          <p14:tracePt t="19690" x="1657350" y="3495675"/>
          <p14:tracePt t="19707" x="1728788" y="3462338"/>
          <p14:tracePt t="19723" x="1781175" y="3448050"/>
          <p14:tracePt t="19740" x="1828800" y="3448050"/>
          <p14:tracePt t="19757" x="1890713" y="3457575"/>
          <p14:tracePt t="19773" x="1924050" y="3476625"/>
          <p14:tracePt t="19790" x="1938338" y="3486150"/>
          <p14:tracePt t="19807" x="1957388" y="3524250"/>
          <p14:tracePt t="19823" x="1971675" y="3590925"/>
          <p14:tracePt t="19840" x="1971675" y="3633788"/>
          <p14:tracePt t="19857" x="1971675" y="3667125"/>
          <p14:tracePt t="19874" x="1962150" y="3714750"/>
          <p14:tracePt t="19890" x="1938338" y="3762375"/>
          <p14:tracePt t="19907" x="1919288" y="3790950"/>
          <p14:tracePt t="19923" x="1900238" y="3819525"/>
          <p14:tracePt t="19940" x="1890713" y="3843338"/>
          <p14:tracePt t="19957" x="1890713" y="3848100"/>
          <p14:tracePt t="19973" x="1890713" y="3852863"/>
          <p14:tracePt t="20375" x="1895475" y="3752850"/>
          <p14:tracePt t="20382" x="1919288" y="3557588"/>
          <p14:tracePt t="20390" x="1928813" y="3448050"/>
          <p14:tracePt t="20406" x="1962150" y="3257550"/>
          <p14:tracePt t="20423" x="1981200" y="3043238"/>
          <p14:tracePt t="20440" x="2014538" y="2862263"/>
          <p14:tracePt t="20474" x="2028825" y="2747963"/>
          <p14:tracePt t="20506" x="2047875" y="2667000"/>
          <p14:tracePt t="20523" x="2047875" y="2643188"/>
          <p14:tracePt t="20540" x="2047875" y="2633663"/>
          <p14:tracePt t="20557" x="2047875" y="2628900"/>
          <p14:tracePt t="20573" x="2047875" y="2619375"/>
          <p14:tracePt t="20590" x="2047875" y="2614613"/>
          <p14:tracePt t="20607" x="2047875" y="2605088"/>
          <p14:tracePt t="20647" x="2047875" y="2600325"/>
          <p14:tracePt t="20657" x="2047875" y="2595563"/>
          <p14:tracePt t="20673" x="2047875" y="2581275"/>
          <p14:tracePt t="20690" x="2009775" y="2533650"/>
          <p14:tracePt t="20707" x="1985963" y="2505075"/>
          <p14:tracePt t="20723" x="1962150" y="2481263"/>
          <p14:tracePt t="20740" x="1938338" y="2457450"/>
          <p14:tracePt t="20757" x="1895475" y="2433638"/>
          <p14:tracePt t="20774" x="1866900" y="2414588"/>
          <p14:tracePt t="20790" x="1828800" y="2409825"/>
          <p14:tracePt t="20807" x="1800225" y="2395538"/>
          <p14:tracePt t="20823" x="1762125" y="2386013"/>
          <p14:tracePt t="20840" x="1738313" y="2376488"/>
          <p14:tracePt t="20857" x="1714500" y="2371725"/>
          <p14:tracePt t="20873" x="1700213" y="2366963"/>
          <p14:tracePt t="20890" x="1695450" y="2366963"/>
          <p14:tracePt t="20907" x="1685925" y="2366963"/>
          <p14:tracePt t="20999" x="1690688" y="2366963"/>
          <p14:tracePt t="21006" x="1704975" y="2366963"/>
          <p14:tracePt t="21013" x="1714500" y="2366963"/>
          <p14:tracePt t="21023" x="1724025" y="2371725"/>
          <p14:tracePt t="21040" x="1776413" y="2371725"/>
          <p14:tracePt t="21057" x="1866900" y="2381250"/>
          <p14:tracePt t="21073" x="1938338" y="2381250"/>
          <p14:tracePt t="21090" x="2005013" y="2381250"/>
          <p14:tracePt t="21107" x="2066925" y="2381250"/>
          <p14:tracePt t="21123" x="2133600" y="2381250"/>
          <p14:tracePt t="21140" x="2181225" y="2381250"/>
          <p14:tracePt t="21157" x="2233613" y="2386013"/>
          <p14:tracePt t="21175" x="2281238" y="2395538"/>
          <p14:tracePt t="21190" x="2357438" y="2405063"/>
          <p14:tracePt t="21206" x="2405063" y="2409825"/>
          <p14:tracePt t="21223" x="2447925" y="2419350"/>
          <p14:tracePt t="21240" x="2514600" y="2433638"/>
          <p14:tracePt t="21257" x="2557463" y="2443163"/>
          <p14:tracePt t="21273" x="2595563" y="2447925"/>
          <p14:tracePt t="21290" x="2638425" y="2457450"/>
          <p14:tracePt t="21307" x="2690813" y="2462213"/>
          <p14:tracePt t="21323" x="2719388" y="2466975"/>
          <p14:tracePt t="21340" x="2747963" y="2466975"/>
          <p14:tracePt t="21356" x="2767013" y="2466975"/>
          <p14:tracePt t="21373" x="2786063" y="2466975"/>
          <p14:tracePt t="21390" x="2795588" y="2466975"/>
          <p14:tracePt t="21406" x="2800350" y="2466975"/>
          <p14:tracePt t="21423" x="2809875" y="2466975"/>
          <p14:tracePt t="21799" x="2790825" y="2466975"/>
          <p14:tracePt t="21807" x="2757488" y="2466975"/>
          <p14:tracePt t="21814" x="2724150" y="2466975"/>
          <p14:tracePt t="21823" x="2676525" y="2466975"/>
          <p14:tracePt t="21840" x="2595563" y="2457450"/>
          <p14:tracePt t="21857" x="2547938" y="2457450"/>
          <p14:tracePt t="21873" x="2490788" y="2452688"/>
          <p14:tracePt t="21907" x="2462213" y="2447925"/>
          <p14:tracePt t="21940" x="2443163" y="2447925"/>
          <p14:tracePt t="21957" x="2433638" y="2443163"/>
          <p14:tracePt t="21973" x="2395538" y="2438400"/>
          <p14:tracePt t="21990" x="2300288" y="2424113"/>
          <p14:tracePt t="22007" x="2228850" y="2409825"/>
          <p14:tracePt t="22023" x="2162175" y="2409825"/>
          <p14:tracePt t="22041" x="2109788" y="2409825"/>
          <p14:tracePt t="22057" x="2033588" y="2409825"/>
          <p14:tracePt t="22073" x="1985963" y="2409825"/>
          <p14:tracePt t="22090" x="1938338" y="2409825"/>
          <p14:tracePt t="22107" x="1885950" y="2409825"/>
          <p14:tracePt t="22123" x="1819275" y="2419350"/>
          <p14:tracePt t="22140" x="1776413" y="2424113"/>
          <p14:tracePt t="22156" x="1738313" y="2428875"/>
          <p14:tracePt t="22173" x="1676400" y="2428875"/>
          <p14:tracePt t="22190" x="1643063" y="2433638"/>
          <p14:tracePt t="22207" x="1604963" y="2433638"/>
          <p14:tracePt t="22223" x="1590675" y="2433638"/>
          <p14:tracePt t="22240" x="1581150" y="2433638"/>
          <p14:tracePt t="22257" x="1571625" y="2433638"/>
          <p14:tracePt t="22380" x="1576388" y="2433638"/>
          <p14:tracePt t="22387" x="1590675" y="2433638"/>
          <p14:tracePt t="22393" x="1604963" y="2433638"/>
          <p14:tracePt t="22407" x="1633538" y="2428875"/>
          <p14:tracePt t="22423" x="1747838" y="2414588"/>
          <p14:tracePt t="22440" x="1819275" y="2405063"/>
          <p14:tracePt t="22457" x="1900238" y="2400300"/>
          <p14:tracePt t="22473" x="1962150" y="2390775"/>
          <p14:tracePt t="22490" x="2038350" y="2390775"/>
          <p14:tracePt t="22506" x="2085975" y="2390775"/>
          <p14:tracePt t="22523" x="2138363" y="2390775"/>
          <p14:tracePt t="22540" x="2195513" y="2390775"/>
          <p14:tracePt t="22556" x="2247900" y="2390775"/>
          <p14:tracePt t="22573" x="2295525" y="2390775"/>
          <p14:tracePt t="22590" x="2338388" y="2390775"/>
          <p14:tracePt t="22606" x="2400300" y="2390775"/>
          <p14:tracePt t="22623" x="2447925" y="2390775"/>
          <p14:tracePt t="22640" x="2500313" y="2390775"/>
          <p14:tracePt t="22657" x="2543175" y="2390775"/>
          <p14:tracePt t="22673" x="2605088" y="2400300"/>
          <p14:tracePt t="22690" x="2624138" y="2400300"/>
          <p14:tracePt t="22706" x="2643188" y="2400300"/>
          <p14:tracePt t="22724" x="2657475" y="2400300"/>
          <p14:tracePt t="22740" x="2662238" y="2400300"/>
          <p14:tracePt t="22756" x="2667000" y="2400300"/>
          <p14:tracePt t="22841" x="2657475" y="2400300"/>
          <p14:tracePt t="22849" x="2643188" y="2405063"/>
          <p14:tracePt t="22857" x="2624138" y="2405063"/>
          <p14:tracePt t="22873" x="2571750" y="2409825"/>
          <p14:tracePt t="22890" x="2514600" y="2409825"/>
          <p14:tracePt t="22907" x="2457450" y="2409825"/>
          <p14:tracePt t="22923" x="2352675" y="2409825"/>
          <p14:tracePt t="22940" x="2295525" y="2409825"/>
          <p14:tracePt t="22957" x="2243138" y="2419350"/>
          <p14:tracePt t="22973" x="2181225" y="2424113"/>
          <p14:tracePt t="22990" x="2152650" y="2424113"/>
          <p14:tracePt t="23006" x="2124075" y="2424113"/>
          <p14:tracePt t="23023" x="2090738" y="2428875"/>
          <p14:tracePt t="23040" x="2043113" y="2428875"/>
          <p14:tracePt t="23056" x="2014538" y="2428875"/>
          <p14:tracePt t="23073" x="1985963" y="2428875"/>
          <p14:tracePt t="23090" x="1966913" y="2428875"/>
          <p14:tracePt t="23106" x="1938338" y="2428875"/>
          <p14:tracePt t="23123" x="1924050" y="2428875"/>
          <p14:tracePt t="23140" x="1914525" y="2428875"/>
          <p14:tracePt t="23157" x="1900238" y="2428875"/>
          <p14:tracePt t="23173" x="1881188" y="2428875"/>
          <p14:tracePt t="23190" x="1866900" y="2428875"/>
          <p14:tracePt t="23207" x="1857375" y="2428875"/>
          <p14:tracePt t="23223" x="1843088" y="2428875"/>
          <p14:tracePt t="23240" x="1824038" y="2428875"/>
          <p14:tracePt t="23256" x="1814513" y="2428875"/>
          <p14:tracePt t="23273" x="1800225" y="2428875"/>
          <p14:tracePt t="23290" x="1776413" y="2428875"/>
          <p14:tracePt t="23306" x="1752600" y="2438400"/>
          <p14:tracePt t="23323" x="1743075" y="2438400"/>
          <p14:tracePt t="23340" x="1728788" y="2438400"/>
          <p14:tracePt t="23356" x="1714500" y="2438400"/>
          <p14:tracePt t="23373" x="1704975" y="2438400"/>
          <p14:tracePt t="23390" x="1700213" y="2438400"/>
          <p14:tracePt t="23407" x="1690688" y="2438400"/>
          <p14:tracePt t="24040" x="1695450" y="2447925"/>
          <p14:tracePt t="24047" x="1695450" y="2457450"/>
          <p14:tracePt t="24056" x="1704975" y="2466975"/>
          <p14:tracePt t="24073" x="1714500" y="2476500"/>
          <p14:tracePt t="24090" x="1738313" y="2500313"/>
          <p14:tracePt t="24106" x="1776413" y="2519363"/>
          <p14:tracePt t="24123" x="1833563" y="2538413"/>
          <p14:tracePt t="24156" x="1981200" y="2566988"/>
          <p14:tracePt t="24189" x="2043113" y="2576513"/>
          <p14:tracePt t="24206" x="2071688" y="2576513"/>
          <p14:tracePt t="24223" x="2119313" y="2576513"/>
          <p14:tracePt t="24240" x="2147888" y="2576513"/>
          <p14:tracePt t="24256" x="2190750" y="2576513"/>
          <p14:tracePt t="24274" x="2266950" y="2576513"/>
          <p14:tracePt t="24290" x="2314575" y="2576513"/>
          <p14:tracePt t="24307" x="2366963" y="2576513"/>
          <p14:tracePt t="24323" x="2400300" y="2576513"/>
          <p14:tracePt t="24340" x="2462213" y="2576513"/>
          <p14:tracePt t="24356" x="2495550" y="2576513"/>
          <p14:tracePt t="24373" x="2528888" y="2571750"/>
          <p14:tracePt t="24390" x="2557463" y="2566988"/>
          <p14:tracePt t="24406" x="2586038" y="2566988"/>
          <p14:tracePt t="24423" x="2605088" y="2557463"/>
          <p14:tracePt t="24440" x="2609850" y="2557463"/>
          <p14:tracePt t="24456" x="2619375" y="2557463"/>
          <p14:tracePt t="24473" x="2624138" y="2557463"/>
          <p14:tracePt t="24507" x="2619375" y="2552700"/>
          <p14:tracePt t="24523" x="2547938" y="2528888"/>
          <p14:tracePt t="24539" x="2466975" y="2505075"/>
          <p14:tracePt t="24556" x="2338388" y="2490788"/>
          <p14:tracePt t="24573" x="2224088" y="2466975"/>
          <p14:tracePt t="24590" x="2095500" y="2447925"/>
          <p14:tracePt t="24606" x="2038350" y="2447925"/>
          <p14:tracePt t="24623" x="2000250" y="2447925"/>
          <p14:tracePt t="24640" x="1962150" y="2447925"/>
          <p14:tracePt t="24656" x="1938338" y="2452688"/>
          <p14:tracePt t="24673" x="1919288" y="2457450"/>
          <p14:tracePt t="24690" x="1895475" y="2462213"/>
          <p14:tracePt t="24707" x="1871663" y="2471738"/>
          <p14:tracePt t="24723" x="1852613" y="2481263"/>
          <p14:tracePt t="24740" x="1838325" y="2486025"/>
          <p14:tracePt t="24756" x="1828800" y="2490788"/>
          <p14:tracePt t="24773" x="1819275" y="2500313"/>
          <p14:tracePt t="24790" x="1809750" y="2505075"/>
          <p14:tracePt t="24806" x="1804988" y="2505075"/>
          <p14:tracePt t="24899" x="1804988" y="2509838"/>
          <p14:tracePt t="24913" x="1809750" y="2514600"/>
          <p14:tracePt t="24920" x="1819275" y="2524125"/>
          <p14:tracePt t="24927" x="1838325" y="2533650"/>
          <p14:tracePt t="24940" x="1866900" y="2547938"/>
          <p14:tracePt t="24957" x="1966913" y="2590800"/>
          <p14:tracePt t="24973" x="2052638" y="2605088"/>
          <p14:tracePt t="24989" x="2152650" y="2624138"/>
          <p14:tracePt t="25006" x="2266950" y="2633663"/>
          <p14:tracePt t="25023" x="2405063" y="2633663"/>
          <p14:tracePt t="25040" x="2481263" y="2633663"/>
          <p14:tracePt t="25056" x="2562225" y="2633663"/>
          <p14:tracePt t="25074" x="2614613" y="2628900"/>
          <p14:tracePt t="25089" x="2690813" y="2614613"/>
          <p14:tracePt t="25106" x="2724150" y="2609850"/>
          <p14:tracePt t="25124" x="2747963" y="2605088"/>
          <p14:tracePt t="25141" x="2762250" y="2605088"/>
          <p14:tracePt t="25156" x="2771775" y="2605088"/>
          <p14:tracePt t="25173" x="2776538" y="2605088"/>
          <p14:tracePt t="25190" x="2781300" y="2605088"/>
          <p14:tracePt t="25223" x="2776538" y="2595563"/>
          <p14:tracePt t="25240" x="2747963" y="2566988"/>
          <p14:tracePt t="25256" x="2667000" y="2509838"/>
          <p14:tracePt t="25258" x="2619375" y="2486025"/>
          <p14:tracePt t="25273" x="2519363" y="2438400"/>
          <p14:tracePt t="25290" x="2405063" y="2409825"/>
          <p14:tracePt t="25307" x="2314575" y="2405063"/>
          <p14:tracePt t="25323" x="2205038" y="2419350"/>
          <p14:tracePt t="25340" x="2166938" y="2438400"/>
          <p14:tracePt t="25356" x="2152650" y="2443163"/>
          <p14:tracePt t="25373" x="2138363" y="2452688"/>
          <p14:tracePt t="25390" x="2128838" y="2452688"/>
          <p14:tracePt t="25406" x="2124075" y="2452688"/>
        </p14:tracePtLst>
      </p14:laserTrace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제목 1"/>
          <p:cNvSpPr>
            <a:spLocks noGrp="1"/>
          </p:cNvSpPr>
          <p:nvPr>
            <p:ph type="title"/>
          </p:nvPr>
        </p:nvSpPr>
        <p:spPr>
          <a:xfrm>
            <a:off x="179512" y="319088"/>
            <a:ext cx="8497763" cy="806450"/>
          </a:xfrm>
        </p:spPr>
        <p:txBody>
          <a:bodyPr>
            <a:normAutofit fontScale="90000"/>
          </a:bodyPr>
          <a:lstStyle/>
          <a:p>
            <a:pPr>
              <a:defRPr/>
            </a:pPr>
            <a:r>
              <a:rPr lang="en-US" altLang="ko-KR" dirty="0">
                <a:ea typeface="굴림" panose="020B0600000101010101" pitchFamily="50" charset="-127"/>
              </a:rPr>
              <a:t>Enabling and Disabling assertions: Comparison</a:t>
            </a:r>
            <a:endParaRPr lang="ko-KR" altLang="en-US" dirty="0">
              <a:ea typeface="굴림" panose="020B0600000101010101" pitchFamily="50" charset="-127"/>
            </a:endParaRPr>
          </a:p>
        </p:txBody>
      </p:sp>
      <p:sp>
        <p:nvSpPr>
          <p:cNvPr id="52227" name="내용 개체 틀 2"/>
          <p:cNvSpPr>
            <a:spLocks noGrp="1"/>
          </p:cNvSpPr>
          <p:nvPr>
            <p:ph idx="1"/>
          </p:nvPr>
        </p:nvSpPr>
        <p:spPr>
          <a:xfrm>
            <a:off x="457200" y="1447800"/>
            <a:ext cx="8401050" cy="623888"/>
          </a:xfrm>
        </p:spPr>
        <p:txBody>
          <a:bodyPr/>
          <a:lstStyle/>
          <a:p>
            <a:r>
              <a:rPr lang="en-US" altLang="ko-KR">
                <a:ea typeface="굴림" panose="020B0600000101010101" pitchFamily="50" charset="-127"/>
              </a:rPr>
              <a:t>When assertions are enabled; java –ea </a:t>
            </a:r>
            <a:r>
              <a:rPr lang="ko-KR" altLang="ko-KR">
                <a:ea typeface="굴림" panose="020B0600000101010101" pitchFamily="50" charset="-127"/>
              </a:rPr>
              <a:t>AssertTest</a:t>
            </a:r>
            <a:endParaRPr lang="ko-KR" altLang="en-US">
              <a:ea typeface="굴림" panose="020B0600000101010101" pitchFamily="50" charset="-127"/>
            </a:endParaRPr>
          </a:p>
        </p:txBody>
      </p:sp>
      <p:sp>
        <p:nvSpPr>
          <p:cNvPr id="52228"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4B45289A-2C45-4A1C-9712-6B25A7D1A525}" type="slidenum">
              <a:rPr lang="en-US" altLang="ko-KR" sz="1000" smtClean="0">
                <a:latin typeface="Verdana" panose="020B0604030504040204" pitchFamily="34" charset="0"/>
                <a:ea typeface="굴림" panose="020B0600000101010101" pitchFamily="50" charset="-127"/>
              </a:rPr>
              <a:pPr>
                <a:spcBef>
                  <a:spcPct val="0"/>
                </a:spcBef>
                <a:buClrTx/>
                <a:buFontTx/>
                <a:buNone/>
              </a:pPr>
              <a:t>38</a:t>
            </a:fld>
            <a:endParaRPr lang="en-US" altLang="ko-KR" sz="1000">
              <a:latin typeface="Verdana" panose="020B0604030504040204" pitchFamily="34" charset="0"/>
              <a:ea typeface="굴림" panose="020B0600000101010101" pitchFamily="50" charset="-127"/>
            </a:endParaRPr>
          </a:p>
        </p:txBody>
      </p:sp>
      <p:sp>
        <p:nvSpPr>
          <p:cNvPr id="52229" name="직사각형 4"/>
          <p:cNvSpPr>
            <a:spLocks noChangeArrowheads="1"/>
          </p:cNvSpPr>
          <p:nvPr/>
        </p:nvSpPr>
        <p:spPr bwMode="auto">
          <a:xfrm>
            <a:off x="714375" y="4429125"/>
            <a:ext cx="8072438" cy="13382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rIns="36000">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150000"/>
              </a:lnSpc>
              <a:spcBef>
                <a:spcPct val="0"/>
              </a:spcBef>
              <a:buClrTx/>
              <a:buFontTx/>
              <a:buNone/>
            </a:pPr>
            <a:r>
              <a:rPr lang="en-US" altLang="ko-KR" sz="1800"/>
              <a:t>Exception in thread "main" </a:t>
            </a:r>
            <a:r>
              <a:rPr lang="en-US" altLang="ko-KR" sz="1800" b="1">
                <a:solidFill>
                  <a:srgbClr val="FF0000"/>
                </a:solidFill>
              </a:rPr>
              <a:t>java.lang.ArrayIndexOutOfBoundsException</a:t>
            </a:r>
            <a:r>
              <a:rPr lang="en-US" altLang="ko-KR" sz="1800"/>
              <a:t>: 	Index 0 out of bounds for length 0</a:t>
            </a:r>
          </a:p>
          <a:p>
            <a:pPr eaLnBrk="1" hangingPunct="1">
              <a:lnSpc>
                <a:spcPct val="150000"/>
              </a:lnSpc>
              <a:spcBef>
                <a:spcPct val="0"/>
              </a:spcBef>
              <a:buClrTx/>
              <a:buFontTx/>
              <a:buNone/>
            </a:pPr>
            <a:r>
              <a:rPr lang="en-US" altLang="ko-KR" sz="1800"/>
              <a:t>	at AssertTest.main(AssertTest.java:</a:t>
            </a:r>
            <a:r>
              <a:rPr lang="en-US" altLang="ko-KR" sz="1800" b="1">
                <a:solidFill>
                  <a:srgbClr val="FF0000"/>
                </a:solidFill>
              </a:rPr>
              <a:t>6</a:t>
            </a:r>
            <a:r>
              <a:rPr lang="en-US" altLang="ko-KR" sz="1800"/>
              <a:t>)</a:t>
            </a:r>
          </a:p>
        </p:txBody>
      </p:sp>
      <p:sp>
        <p:nvSpPr>
          <p:cNvPr id="6" name="내용 개체 틀 2"/>
          <p:cNvSpPr txBox="1">
            <a:spLocks/>
          </p:cNvSpPr>
          <p:nvPr/>
        </p:nvSpPr>
        <p:spPr bwMode="auto">
          <a:xfrm>
            <a:off x="609600" y="3714750"/>
            <a:ext cx="8401050" cy="623888"/>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Char char="v"/>
              <a:defRPr/>
            </a:pPr>
            <a:r>
              <a:rPr lang="en-US" altLang="ko-KR" sz="2400" kern="0" dirty="0">
                <a:latin typeface="+mn-lt"/>
                <a:ea typeface="+mn-ea"/>
              </a:rPr>
              <a:t>When assertions are disabled; java –</a:t>
            </a:r>
            <a:r>
              <a:rPr lang="en-US" altLang="ko-KR" sz="2400" kern="0" dirty="0" err="1">
                <a:latin typeface="+mn-lt"/>
                <a:ea typeface="+mn-ea"/>
              </a:rPr>
              <a:t>da</a:t>
            </a:r>
            <a:r>
              <a:rPr lang="en-US" altLang="ko-KR" sz="2400" kern="0" dirty="0">
                <a:latin typeface="+mn-lt"/>
                <a:ea typeface="+mn-ea"/>
              </a:rPr>
              <a:t> </a:t>
            </a:r>
            <a:r>
              <a:rPr lang="ko-KR" altLang="ko-KR" sz="2400" kern="0" dirty="0">
                <a:latin typeface="+mn-lt"/>
                <a:ea typeface="+mn-ea"/>
              </a:rPr>
              <a:t>AssertTest</a:t>
            </a:r>
            <a:endParaRPr lang="ko-KR" altLang="en-US" sz="2400" kern="0" dirty="0">
              <a:latin typeface="+mn-lt"/>
              <a:ea typeface="+mn-ea"/>
            </a:endParaRPr>
          </a:p>
        </p:txBody>
      </p:sp>
      <p:sp>
        <p:nvSpPr>
          <p:cNvPr id="52231" name="직사각형 6"/>
          <p:cNvSpPr>
            <a:spLocks noChangeArrowheads="1"/>
          </p:cNvSpPr>
          <p:nvPr/>
        </p:nvSpPr>
        <p:spPr bwMode="auto">
          <a:xfrm>
            <a:off x="714375" y="2071688"/>
            <a:ext cx="8072438" cy="13382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rIns="36000">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150000"/>
              </a:lnSpc>
              <a:spcBef>
                <a:spcPct val="0"/>
              </a:spcBef>
              <a:buClrTx/>
              <a:buFontTx/>
              <a:buNone/>
            </a:pPr>
            <a:r>
              <a:rPr lang="en-US" altLang="ko-KR" sz="1800"/>
              <a:t>Exception in thread "main" </a:t>
            </a:r>
            <a:r>
              <a:rPr lang="en-US" altLang="ko-KR" sz="1800" b="1">
                <a:solidFill>
                  <a:srgbClr val="FF0000"/>
                </a:solidFill>
              </a:rPr>
              <a:t>java.lang.AssertionError</a:t>
            </a:r>
            <a:r>
              <a:rPr lang="en-US" altLang="ko-KR" sz="1800"/>
              <a:t>: </a:t>
            </a:r>
          </a:p>
          <a:p>
            <a:pPr eaLnBrk="1" hangingPunct="1">
              <a:lnSpc>
                <a:spcPct val="150000"/>
              </a:lnSpc>
              <a:spcBef>
                <a:spcPct val="0"/>
              </a:spcBef>
              <a:buClrTx/>
              <a:buFontTx/>
              <a:buNone/>
            </a:pPr>
            <a:r>
              <a:rPr lang="en-US" altLang="ko-KR" sz="1800"/>
              <a:t>usage: java AssertTest &lt;args&gt;</a:t>
            </a:r>
          </a:p>
          <a:p>
            <a:pPr eaLnBrk="1" hangingPunct="1">
              <a:lnSpc>
                <a:spcPct val="150000"/>
              </a:lnSpc>
              <a:spcBef>
                <a:spcPct val="0"/>
              </a:spcBef>
              <a:buClrTx/>
              <a:buFontTx/>
              <a:buNone/>
            </a:pPr>
            <a:r>
              <a:rPr lang="en-US" altLang="ko-KR" sz="1800"/>
              <a:t>	at AssertTest.main(</a:t>
            </a:r>
            <a:r>
              <a:rPr lang="en-US" altLang="ko-KR" sz="1800" u="sng"/>
              <a:t>AssertTest.java:</a:t>
            </a:r>
            <a:r>
              <a:rPr lang="en-US" altLang="ko-KR" sz="1800" b="1" u="sng">
                <a:solidFill>
                  <a:srgbClr val="FF0000"/>
                </a:solidFill>
              </a:rPr>
              <a:t>3</a:t>
            </a:r>
            <a:r>
              <a:rPr lang="en-US" altLang="ko-KR" sz="1800" u="sng"/>
              <a:t>)</a:t>
            </a:r>
            <a:endParaRPr lang="en-US" altLang="ko-KR" sz="1800"/>
          </a:p>
        </p:txBody>
      </p:sp>
    </p:spTree>
  </p:cSld>
  <p:clrMapOvr>
    <a:masterClrMapping/>
  </p:clrMapOvr>
  <mc:AlternateContent xmlns:mc="http://schemas.openxmlformats.org/markup-compatibility/2006" xmlns:p14="http://schemas.microsoft.com/office/powerpoint/2010/main">
    <mc:Choice Requires="p14">
      <p:transition spd="slow" p14:dur="2000" advTm="45163"/>
    </mc:Choice>
    <mc:Fallback xmlns="">
      <p:transition spd="slow" advTm="45163"/>
    </mc:Fallback>
  </mc:AlternateContent>
  <p:extLst>
    <p:ext uri="{3A86A75C-4F4B-4683-9AE1-C65F6400EC91}">
      <p14:laserTraceLst xmlns:p14="http://schemas.microsoft.com/office/powerpoint/2010/main">
        <p14:tracePtLst>
          <p14:tracePt t="842" x="2157413" y="2447925"/>
          <p14:tracePt t="848" x="2205038" y="2414588"/>
          <p14:tracePt t="857" x="2262188" y="2395538"/>
          <p14:tracePt t="869" x="2324100" y="2362200"/>
          <p14:tracePt t="886" x="2514600" y="2295525"/>
          <p14:tracePt t="902" x="2628900" y="2262188"/>
          <p14:tracePt t="936" x="2800350" y="2200275"/>
          <p14:tracePt t="968" x="3043238" y="2119313"/>
          <p14:tracePt t="985" x="3128963" y="2076450"/>
          <p14:tracePt t="1002" x="3243263" y="2024063"/>
          <p14:tracePt t="1018" x="3314700" y="2005013"/>
          <p14:tracePt t="1035" x="3400425" y="1985963"/>
          <p14:tracePt t="1052" x="3486150" y="1966913"/>
          <p14:tracePt t="1068" x="3590925" y="1952625"/>
          <p14:tracePt t="1085" x="3652838" y="1943100"/>
          <p14:tracePt t="1103" x="3700463" y="1943100"/>
          <p14:tracePt t="1118" x="3738563" y="1943100"/>
          <p14:tracePt t="1135" x="3795713" y="1943100"/>
          <p14:tracePt t="1152" x="3819525" y="1943100"/>
          <p14:tracePt t="1168" x="3829050" y="1943100"/>
          <p14:tracePt t="1186" x="3838575" y="1943100"/>
          <p14:tracePt t="1393" x="3924300" y="1938338"/>
          <p14:tracePt t="1400" x="4010025" y="1928813"/>
          <p14:tracePt t="1407" x="4114800" y="1909763"/>
          <p14:tracePt t="1418" x="4214813" y="1900238"/>
          <p14:tracePt t="1435" x="4481513" y="1871663"/>
          <p14:tracePt t="1452" x="4614863" y="1871663"/>
          <p14:tracePt t="1468" x="4748213" y="1871663"/>
          <p14:tracePt t="1485" x="4872038" y="1871663"/>
          <p14:tracePt t="1502" x="5000625" y="1885950"/>
          <p14:tracePt t="1518" x="5053013" y="1890713"/>
          <p14:tracePt t="1535" x="5072063" y="1890713"/>
          <p14:tracePt t="1552" x="5086350" y="1890713"/>
          <p14:tracePt t="1568" x="5100638" y="1890713"/>
          <p14:tracePt t="1768" x="5172075" y="1890713"/>
          <p14:tracePt t="1774" x="5262563" y="1871663"/>
          <p14:tracePt t="1786" x="5338763" y="1852613"/>
          <p14:tracePt t="1803" x="5567363" y="1800225"/>
          <p14:tracePt t="1818" x="5715000" y="1781175"/>
          <p14:tracePt t="1835" x="5819775" y="1766888"/>
          <p14:tracePt t="1852" x="5891213" y="1752600"/>
          <p14:tracePt t="1869" x="5976938" y="1752600"/>
          <p14:tracePt t="1885" x="6010275" y="1752600"/>
          <p14:tracePt t="1902" x="6053138" y="1752600"/>
          <p14:tracePt t="1918" x="6096000" y="1752600"/>
          <p14:tracePt t="1935" x="6167438" y="1757363"/>
          <p14:tracePt t="1952" x="6210300" y="1766888"/>
          <p14:tracePt t="1969" x="6238875" y="1771650"/>
          <p14:tracePt t="1985" x="6257925" y="1771650"/>
          <p14:tracePt t="2002" x="6276975" y="1771650"/>
          <p14:tracePt t="2018" x="6286500" y="1771650"/>
          <p14:tracePt t="2035" x="6291263" y="1771650"/>
          <p14:tracePt t="2052" x="6296025" y="1771650"/>
          <p14:tracePt t="2068" x="6300788" y="1781175"/>
          <p14:tracePt t="2085" x="6300788" y="1795463"/>
          <p14:tracePt t="2102" x="6300788" y="1809750"/>
          <p14:tracePt t="2119" x="6300788" y="1824038"/>
          <p14:tracePt t="2135" x="6276975" y="1847850"/>
          <p14:tracePt t="2152" x="6234113" y="1885950"/>
          <p14:tracePt t="2168" x="6157913" y="1933575"/>
          <p14:tracePt t="2185" x="6034088" y="1985963"/>
          <p14:tracePt t="2202" x="5972175" y="2009775"/>
          <p14:tracePt t="2218" x="5910263" y="2014538"/>
          <p14:tracePt t="2235" x="5867400" y="2014538"/>
          <p14:tracePt t="2252" x="5819775" y="2000250"/>
          <p14:tracePt t="2268" x="5795963" y="1990725"/>
          <p14:tracePt t="2285" x="5776913" y="1962150"/>
          <p14:tracePt t="2302" x="5753100" y="1914525"/>
          <p14:tracePt t="2318" x="5719763" y="1852613"/>
          <p14:tracePt t="2335" x="5715000" y="1814513"/>
          <p14:tracePt t="2352" x="5715000" y="1766888"/>
          <p14:tracePt t="2368" x="5738813" y="1676400"/>
          <p14:tracePt t="2385" x="5757863" y="1624013"/>
          <p14:tracePt t="2402" x="5781675" y="1585913"/>
          <p14:tracePt t="2418" x="5805488" y="1557338"/>
          <p14:tracePt t="2435" x="5848350" y="1528763"/>
          <p14:tracePt t="2452" x="5876925" y="1514475"/>
          <p14:tracePt t="2468" x="5915025" y="1509713"/>
          <p14:tracePt t="2485" x="5962650" y="1509713"/>
          <p14:tracePt t="2502" x="6043613" y="1543050"/>
          <p14:tracePt t="2518" x="6091238" y="1571625"/>
          <p14:tracePt t="2535" x="6134100" y="1595438"/>
          <p14:tracePt t="2552" x="6176963" y="1619250"/>
          <p14:tracePt t="2568" x="6186488" y="1633538"/>
          <p14:tracePt t="2585" x="6205538" y="1643063"/>
          <p14:tracePt t="2602" x="6215063" y="1666875"/>
          <p14:tracePt t="2618" x="6224588" y="1700213"/>
          <p14:tracePt t="2635" x="6224588" y="1733550"/>
          <p14:tracePt t="2652" x="6224588" y="1771650"/>
          <p14:tracePt t="2668" x="6210300" y="1809750"/>
          <p14:tracePt t="2685" x="6200775" y="1833563"/>
          <p14:tracePt t="2702" x="6191250" y="1857375"/>
          <p14:tracePt t="2718" x="6172200" y="1871663"/>
          <p14:tracePt t="2735" x="6153150" y="1890713"/>
          <p14:tracePt t="2752" x="6110288" y="1914525"/>
          <p14:tracePt t="2769" x="6081713" y="1919288"/>
          <p14:tracePt t="2785" x="6057900" y="1919288"/>
          <p14:tracePt t="2802" x="6029325" y="1885950"/>
          <p14:tracePt t="2818" x="6010275" y="1838325"/>
          <p14:tracePt t="2835" x="6005513" y="1804988"/>
          <p14:tracePt t="2852" x="6005513" y="1776413"/>
          <p14:tracePt t="2868" x="6024563" y="1733550"/>
          <p14:tracePt t="2885" x="6048375" y="1724025"/>
          <p14:tracePt t="2902" x="6076950" y="1704975"/>
          <p14:tracePt t="2918" x="6105525" y="1695450"/>
          <p14:tracePt t="2935" x="6148388" y="1685925"/>
          <p14:tracePt t="2952" x="6162675" y="1685925"/>
          <p14:tracePt t="2968" x="6172200" y="1685925"/>
          <p14:tracePt t="2985" x="6181725" y="1700213"/>
          <p14:tracePt t="3002" x="6191250" y="1719263"/>
          <p14:tracePt t="3018" x="6191250" y="1743075"/>
          <p14:tracePt t="3035" x="6191250" y="1781175"/>
          <p14:tracePt t="3051" x="6172200" y="1824038"/>
          <p14:tracePt t="3068" x="6148388" y="1852613"/>
          <p14:tracePt t="3085" x="6115050" y="1885950"/>
          <p14:tracePt t="3102" x="6072188" y="1914525"/>
          <p14:tracePt t="3118" x="6015038" y="1947863"/>
          <p14:tracePt t="3135" x="5972175" y="1966913"/>
          <p14:tracePt t="3151" x="5934075" y="1971675"/>
          <p14:tracePt t="3168" x="5881688" y="1981200"/>
          <p14:tracePt t="3185" x="5810250" y="1976438"/>
          <p14:tracePt t="3201" x="5753100" y="1957388"/>
          <p14:tracePt t="3218" x="5710238" y="1928813"/>
          <p14:tracePt t="3235" x="5653088" y="1885950"/>
          <p14:tracePt t="3252" x="5629275" y="1847850"/>
          <p14:tracePt t="3268" x="5600700" y="1809750"/>
          <p14:tracePt t="3285" x="5591175" y="1766888"/>
          <p14:tracePt t="3301" x="5586413" y="1671638"/>
          <p14:tracePt t="3318" x="5619750" y="1557338"/>
          <p14:tracePt t="3336" x="5695950" y="1443038"/>
          <p14:tracePt t="3352" x="5776913" y="1371600"/>
          <p14:tracePt t="3368" x="5905500" y="1290638"/>
          <p14:tracePt t="3385" x="6000750" y="1257300"/>
          <p14:tracePt t="3402" x="6105525" y="1252538"/>
          <p14:tracePt t="3418" x="6210300" y="1252538"/>
          <p14:tracePt t="3435" x="6253163" y="1271588"/>
          <p14:tracePt t="3451" x="6291263" y="1295400"/>
          <p14:tracePt t="3468" x="6324600" y="1343025"/>
          <p14:tracePt t="3485" x="6357938" y="1414463"/>
          <p14:tracePt t="3502" x="6372225" y="1462088"/>
          <p14:tracePt t="3518" x="6386513" y="1500188"/>
          <p14:tracePt t="3535" x="6386513" y="1533525"/>
          <p14:tracePt t="3553" x="6376988" y="1595438"/>
          <p14:tracePt t="3568" x="6353175" y="1666875"/>
          <p14:tracePt t="3585" x="6315075" y="1733550"/>
          <p14:tracePt t="3587" x="6296025" y="1766888"/>
          <p14:tracePt t="3602" x="6243638" y="1814513"/>
          <p14:tracePt t="3618" x="6196013" y="1857375"/>
          <p14:tracePt t="3635" x="6138863" y="1890713"/>
          <p14:tracePt t="3652" x="6072188" y="1928813"/>
          <p14:tracePt t="3668" x="5967413" y="1952625"/>
          <p14:tracePt t="3685" x="5895975" y="1952625"/>
          <p14:tracePt t="3701" x="5843588" y="1943100"/>
          <p14:tracePt t="3718" x="5810250" y="1924050"/>
          <p14:tracePt t="3735" x="5753100" y="1828800"/>
          <p14:tracePt t="3751" x="5729288" y="1733550"/>
          <p14:tracePt t="3768" x="5724525" y="1671638"/>
          <p14:tracePt t="3785" x="5743575" y="1609725"/>
          <p14:tracePt t="3803" x="5829300" y="1509713"/>
          <p14:tracePt t="3818" x="5905500" y="1462088"/>
          <p14:tracePt t="3835" x="5991225" y="1438275"/>
          <p14:tracePt t="3852" x="6138863" y="1443038"/>
          <p14:tracePt t="3868" x="6215063" y="1471613"/>
          <p14:tracePt t="3885" x="6267450" y="1490663"/>
          <p14:tracePt t="3901" x="6291263" y="1509713"/>
          <p14:tracePt t="3918" x="6319838" y="1543050"/>
          <p14:tracePt t="3935" x="6324600" y="1614488"/>
          <p14:tracePt t="3951" x="6310313" y="1695450"/>
          <p14:tracePt t="3968" x="6267450" y="1771650"/>
          <p14:tracePt t="3985" x="6196013" y="1862138"/>
          <p14:tracePt t="4001" x="6157913" y="1900238"/>
          <p14:tracePt t="4018" x="6119813" y="1924050"/>
          <p14:tracePt t="4035" x="6072188" y="1957388"/>
          <p14:tracePt t="4051" x="6038850" y="1962150"/>
          <p14:tracePt t="4068" x="6019800" y="1971675"/>
          <p14:tracePt t="4085" x="6000750" y="1971675"/>
          <p14:tracePt t="4101" x="5991225" y="1971675"/>
          <p14:tracePt t="4118" x="5986463" y="1971675"/>
          <p14:tracePt t="4579" x="6015038" y="1971675"/>
          <p14:tracePt t="4587" x="6062663" y="1971675"/>
          <p14:tracePt t="4593" x="6105525" y="1971675"/>
          <p14:tracePt t="4601" x="6138863" y="1971675"/>
          <p14:tracePt t="4618" x="6224588" y="1962150"/>
          <p14:tracePt t="4635" x="6291263" y="1962150"/>
          <p14:tracePt t="4668" x="6419850" y="1962150"/>
          <p14:tracePt t="4701" x="6491288" y="1962150"/>
          <p14:tracePt t="4718" x="6519863" y="1962150"/>
          <p14:tracePt t="4735" x="6543675" y="1962150"/>
          <p14:tracePt t="4751" x="6567488" y="1952625"/>
          <p14:tracePt t="4768" x="6586538" y="1947863"/>
          <p14:tracePt t="4785" x="6619875" y="1933575"/>
          <p14:tracePt t="4801" x="6643688" y="1928813"/>
          <p14:tracePt t="4818" x="6667500" y="1919288"/>
          <p14:tracePt t="4835" x="6677025" y="1914525"/>
          <p14:tracePt t="4851" x="6696075" y="1905000"/>
          <p14:tracePt t="4868" x="6700838" y="1900238"/>
          <p14:tracePt t="4885" x="6705600" y="1895475"/>
          <p14:tracePt t="4924" x="6705600" y="1890713"/>
          <p14:tracePt t="4991" x="6710363" y="1885950"/>
          <p14:tracePt t="4998" x="6715125" y="1881188"/>
          <p14:tracePt t="5005" x="6729413" y="1881188"/>
          <p14:tracePt t="5018" x="6748463" y="1866900"/>
          <p14:tracePt t="5035" x="6824663" y="1852613"/>
          <p14:tracePt t="5051" x="6877050" y="1843088"/>
          <p14:tracePt t="5068" x="6934200" y="1843088"/>
          <p14:tracePt t="5085" x="7038975" y="1833563"/>
          <p14:tracePt t="5102" x="7110413" y="1833563"/>
          <p14:tracePt t="5118" x="7177088" y="1833563"/>
          <p14:tracePt t="5135" x="7219950" y="1833563"/>
          <p14:tracePt t="5152" x="7267575" y="1833563"/>
          <p14:tracePt t="5168" x="7281863" y="1833563"/>
          <p14:tracePt t="5185" x="7296150" y="1833563"/>
          <p14:tracePt t="5201" x="7300913" y="1833563"/>
          <p14:tracePt t="5218" x="7310438" y="1833563"/>
          <p14:tracePt t="5424" x="7362825" y="1833563"/>
          <p14:tracePt t="5431" x="7429500" y="1838325"/>
          <p14:tracePt t="5439" x="7486650" y="1847850"/>
          <p14:tracePt t="5451" x="7548563" y="1857375"/>
          <p14:tracePt t="5468" x="7677150" y="1876425"/>
          <p14:tracePt t="5485" x="7739063" y="1890713"/>
          <p14:tracePt t="5501" x="7781925" y="1895475"/>
          <p14:tracePt t="5518" x="7810500" y="1905000"/>
          <p14:tracePt t="5535" x="7829550" y="1909763"/>
          <p14:tracePt t="5551" x="7839075" y="1909763"/>
          <p14:tracePt t="5568" x="7843838" y="1909763"/>
          <p14:tracePt t="5585" x="7848600" y="1909763"/>
          <p14:tracePt t="5622" x="7853363" y="1909763"/>
          <p14:tracePt t="5946" x="7877175" y="1900238"/>
          <p14:tracePt t="5953" x="7915275" y="1881188"/>
          <p14:tracePt t="5960" x="7958138" y="1857375"/>
          <p14:tracePt t="5968" x="7991475" y="1843088"/>
          <p14:tracePt t="5985" x="8062913" y="1795463"/>
          <p14:tracePt t="6001" x="8134350" y="1766888"/>
          <p14:tracePt t="6035" x="8296275" y="1724025"/>
          <p14:tracePt t="6068" x="8391525" y="1704975"/>
          <p14:tracePt t="6085" x="8434388" y="1690688"/>
          <p14:tracePt t="6102" x="8453438" y="1690688"/>
          <p14:tracePt t="6118" x="8472488" y="1690688"/>
          <p14:tracePt t="6135" x="8486775" y="1685925"/>
          <p14:tracePt t="6151" x="8501063" y="1685925"/>
          <p14:tracePt t="6168" x="8505825" y="1685925"/>
          <p14:tracePt t="6185" x="8510588" y="1685925"/>
          <p14:tracePt t="6261" x="8501063" y="1700213"/>
          <p14:tracePt t="6268" x="8491538" y="1709738"/>
          <p14:tracePt t="6275" x="8477250" y="1724025"/>
          <p14:tracePt t="6284" x="8453438" y="1733550"/>
          <p14:tracePt t="6301" x="8405813" y="1771650"/>
          <p14:tracePt t="6318" x="8362950" y="1790700"/>
          <p14:tracePt t="6335" x="8301038" y="1804988"/>
          <p14:tracePt t="6351" x="8267700" y="1814513"/>
          <p14:tracePt t="6368" x="8239125" y="1809750"/>
          <p14:tracePt t="6385" x="8205788" y="1790700"/>
          <p14:tracePt t="6401" x="8162925" y="1757363"/>
          <p14:tracePt t="6418" x="8139113" y="1733550"/>
          <p14:tracePt t="6435" x="8115300" y="1709738"/>
          <p14:tracePt t="6451" x="8081963" y="1662113"/>
          <p14:tracePt t="6469" x="8062913" y="1624013"/>
          <p14:tracePt t="6485" x="8043863" y="1571625"/>
          <p14:tracePt t="6501" x="8039100" y="1519238"/>
          <p14:tracePt t="6518" x="8039100" y="1414463"/>
          <p14:tracePt t="6535" x="8058150" y="1366838"/>
          <p14:tracePt t="6551" x="8077200" y="1323975"/>
          <p14:tracePt t="6569" x="8115300" y="1281113"/>
          <p14:tracePt t="6585" x="8153400" y="1257300"/>
          <p14:tracePt t="6601" x="8215313" y="1243013"/>
          <p14:tracePt t="6618" x="8291513" y="1243013"/>
          <p14:tracePt t="6635" x="8391525" y="1266825"/>
          <p14:tracePt t="6651" x="8448675" y="1295400"/>
          <p14:tracePt t="6668" x="8496300" y="1371600"/>
          <p14:tracePt t="6684" x="8524875" y="1438275"/>
          <p14:tracePt t="6701" x="8543925" y="1524000"/>
          <p14:tracePt t="6718" x="8553450" y="1571625"/>
          <p14:tracePt t="6735" x="8543925" y="1619250"/>
          <p14:tracePt t="6751" x="8510588" y="1728788"/>
          <p14:tracePt t="6768" x="8415338" y="1895475"/>
          <p14:tracePt t="6784" x="8362950" y="1976438"/>
          <p14:tracePt t="6801" x="8310563" y="2028825"/>
          <p14:tracePt t="6818" x="8248650" y="2085975"/>
          <p14:tracePt t="6834" x="8205788" y="2119313"/>
          <p14:tracePt t="6851" x="8158163" y="2138363"/>
          <p14:tracePt t="6868" x="8124825" y="2152650"/>
          <p14:tracePt t="6884" x="8062913" y="2157413"/>
          <p14:tracePt t="6901" x="8029575" y="2138363"/>
          <p14:tracePt t="6918" x="8005763" y="2114550"/>
          <p14:tracePt t="6935" x="7967663" y="1990725"/>
          <p14:tracePt t="6951" x="7962900" y="1776413"/>
          <p14:tracePt t="6968" x="7986713" y="1671638"/>
          <p14:tracePt t="6986" x="8034338" y="1571625"/>
          <p14:tracePt t="7001" x="8105775" y="1466850"/>
          <p14:tracePt t="7018" x="8143875" y="1438275"/>
          <p14:tracePt t="7035" x="8196263" y="1414463"/>
          <p14:tracePt t="7051" x="8267700" y="1414463"/>
          <p14:tracePt t="7068" x="8353425" y="1419225"/>
          <p14:tracePt t="7085" x="8396288" y="1447800"/>
          <p14:tracePt t="7101" x="8434388" y="1471613"/>
          <p14:tracePt t="7118" x="8458200" y="1495425"/>
          <p14:tracePt t="7135" x="8482013" y="1528763"/>
          <p14:tracePt t="7151" x="8496300" y="1552575"/>
          <p14:tracePt t="7168" x="8505825" y="1576388"/>
          <p14:tracePt t="7184" x="8505825" y="1624013"/>
          <p14:tracePt t="7201" x="8453438" y="1709738"/>
          <p14:tracePt t="7218" x="8401050" y="1766888"/>
          <p14:tracePt t="7234" x="8310563" y="1824038"/>
          <p14:tracePt t="7251" x="8210550" y="1871663"/>
          <p14:tracePt t="7268" x="8148638" y="1876425"/>
          <p14:tracePt t="7284" x="8105775" y="1871663"/>
          <p14:tracePt t="7301" x="8067675" y="1838325"/>
          <p14:tracePt t="7318" x="8015288" y="1714500"/>
          <p14:tracePt t="7335" x="8005763" y="1633538"/>
          <p14:tracePt t="7351" x="8015288" y="1547813"/>
          <p14:tracePt t="7368" x="8043863" y="1485900"/>
          <p14:tracePt t="7385" x="8096250" y="1433513"/>
          <p14:tracePt t="7401" x="8167688" y="1419225"/>
          <p14:tracePt t="7418" x="8262938" y="1423988"/>
          <p14:tracePt t="7435" x="8358188" y="1447800"/>
          <p14:tracePt t="7451" x="8429625" y="1485900"/>
          <p14:tracePt t="7468" x="8453438" y="1504950"/>
          <p14:tracePt t="7484" x="8467725" y="1524000"/>
          <p14:tracePt t="7501" x="8491538" y="1562100"/>
          <p14:tracePt t="7518" x="8491538" y="1604963"/>
          <p14:tracePt t="7535" x="8472488" y="1662113"/>
          <p14:tracePt t="7551" x="8424863" y="1728788"/>
          <p14:tracePt t="7568" x="8310563" y="1804988"/>
          <p14:tracePt t="7585" x="8220075" y="1847850"/>
          <p14:tracePt t="7601" x="8129588" y="1862138"/>
          <p14:tracePt t="7618" x="8048625" y="1862138"/>
          <p14:tracePt t="7634" x="7986713" y="1833563"/>
          <p14:tracePt t="7651" x="7958138" y="1795463"/>
          <p14:tracePt t="7668" x="7948613" y="1743075"/>
          <p14:tracePt t="7685" x="7953375" y="1700213"/>
          <p14:tracePt t="7701" x="7991475" y="1657350"/>
          <p14:tracePt t="7718" x="8039100" y="1633538"/>
          <p14:tracePt t="7734" x="8120063" y="1619250"/>
          <p14:tracePt t="7751" x="8224838" y="1614488"/>
          <p14:tracePt t="7768" x="8286750" y="1619250"/>
          <p14:tracePt t="7784" x="8324850" y="1633538"/>
          <p14:tracePt t="7801" x="8348663" y="1638300"/>
          <p14:tracePt t="7819" x="8362950" y="1647825"/>
          <p14:tracePt t="7835" x="8367713" y="1652588"/>
          <p14:tracePt t="7851" x="8367713" y="1666875"/>
          <p14:tracePt t="7869" x="8353425" y="1695450"/>
          <p14:tracePt t="7884" x="8339138" y="1714500"/>
          <p14:tracePt t="7901" x="8315325" y="1743075"/>
          <p14:tracePt t="7918" x="8291513" y="1766888"/>
          <p14:tracePt t="7934" x="8272463" y="1790700"/>
          <p14:tracePt t="7951" x="8262938" y="1795463"/>
          <p14:tracePt t="7968" x="8258175" y="1800225"/>
          <p14:tracePt t="8003" x="8258175" y="1804988"/>
          <p14:tracePt t="8031" x="8258175" y="1809750"/>
          <p14:tracePt t="8053" x="8253413" y="1809750"/>
          <p14:tracePt t="8068" x="8248650" y="1814513"/>
          <p14:tracePt t="8075" x="8243888" y="1819275"/>
          <p14:tracePt t="8084" x="8234363" y="1819275"/>
          <p14:tracePt t="8101" x="8205788" y="1828800"/>
          <p14:tracePt t="8118" x="8134350" y="1847850"/>
          <p14:tracePt t="8134" x="8062913" y="1857375"/>
          <p14:tracePt t="8151" x="8015288" y="1857375"/>
          <p14:tracePt t="8168" x="7977188" y="1857375"/>
          <p14:tracePt t="8184" x="7939088" y="1795463"/>
          <p14:tracePt t="8201" x="7939088" y="1681163"/>
          <p14:tracePt t="8218" x="7958138" y="1576388"/>
          <p14:tracePt t="8234" x="8015288" y="1476375"/>
          <p14:tracePt t="8251" x="8110538" y="1376363"/>
          <p14:tracePt t="8268" x="8205788" y="1343025"/>
          <p14:tracePt t="8285" x="8320088" y="1347788"/>
          <p14:tracePt t="8302" x="8443913" y="1395413"/>
          <p14:tracePt t="8318" x="8491538" y="1419225"/>
          <p14:tracePt t="8334" x="8501063" y="1433513"/>
          <p14:tracePt t="8351" x="8529638" y="1466850"/>
          <p14:tracePt t="8368" x="8534400" y="1528763"/>
          <p14:tracePt t="8384" x="8505825" y="1595438"/>
          <p14:tracePt t="8401" x="8443913" y="1676400"/>
          <p14:tracePt t="8418" x="8353425" y="1738313"/>
          <p14:tracePt t="8434" x="8162925" y="1828800"/>
          <p14:tracePt t="8451" x="8015288" y="1862138"/>
          <p14:tracePt t="8468" x="7900988" y="1876425"/>
          <p14:tracePt t="8484" x="7848600" y="1876425"/>
          <p14:tracePt t="8501" x="7815263" y="1852613"/>
          <p14:tracePt t="8518" x="7800975" y="1776413"/>
          <p14:tracePt t="8535" x="7810500" y="1671638"/>
          <p14:tracePt t="8551" x="7848600" y="1604963"/>
          <p14:tracePt t="8568" x="7967663" y="1519238"/>
          <p14:tracePt t="8584" x="8086725" y="1481138"/>
          <p14:tracePt t="8601" x="8210550" y="1476375"/>
          <p14:tracePt t="8618" x="8339138" y="1485900"/>
          <p14:tracePt t="8635" x="8372475" y="1490663"/>
          <p14:tracePt t="8651" x="8391525" y="1500188"/>
          <p14:tracePt t="8668" x="8401050" y="1504950"/>
          <p14:tracePt t="8684" x="8405813" y="1524000"/>
          <p14:tracePt t="8701" x="8386763" y="1557338"/>
          <p14:tracePt t="8718" x="8329613" y="1600200"/>
          <p14:tracePt t="8735" x="8181975" y="1690688"/>
          <p14:tracePt t="8751" x="8072438" y="1724025"/>
          <p14:tracePt t="8768" x="7991475" y="1738313"/>
          <p14:tracePt t="8785" x="7948613" y="1738313"/>
          <p14:tracePt t="8801" x="7910513" y="1714500"/>
          <p14:tracePt t="8818" x="7905750" y="1676400"/>
          <p14:tracePt t="8835" x="7915275" y="1633538"/>
          <p14:tracePt t="8853" x="7948613" y="1595438"/>
          <p14:tracePt t="8868" x="8001000" y="1576388"/>
          <p14:tracePt t="8884" x="8053388" y="1562100"/>
          <p14:tracePt t="8901" x="8105775" y="1557338"/>
          <p14:tracePt t="8918" x="8139113" y="1557338"/>
          <p14:tracePt t="8934" x="8167688" y="1557338"/>
          <p14:tracePt t="8951" x="8172450" y="1557338"/>
          <p14:tracePt t="8968" x="8181975" y="1562100"/>
          <p14:tracePt t="8984" x="8186738" y="1624013"/>
          <p14:tracePt t="9001" x="8186738" y="1676400"/>
          <p14:tracePt t="9018" x="8186738" y="1704975"/>
          <p14:tracePt t="9034" x="8186738" y="1719263"/>
          <p14:tracePt t="9051" x="8186738" y="1728788"/>
          <p14:tracePt t="9068" x="8186738" y="1733550"/>
          <p14:tracePt t="9085" x="8186738" y="1738313"/>
          <p14:tracePt t="9309" x="8186738" y="1743075"/>
          <p14:tracePt t="9338" x="8186738" y="1747838"/>
          <p14:tracePt t="9345" x="8186738" y="1752600"/>
          <p14:tracePt t="9352" x="8181975" y="1757363"/>
          <p14:tracePt t="9368" x="8177213" y="1771650"/>
          <p14:tracePt t="9384" x="8158163" y="1804988"/>
          <p14:tracePt t="9401" x="8129588" y="1862138"/>
          <p14:tracePt t="9418" x="8034338" y="1990725"/>
          <p14:tracePt t="9434" x="7939088" y="2085975"/>
          <p14:tracePt t="9451" x="7815263" y="2171700"/>
          <p14:tracePt t="9468" x="7681913" y="2262188"/>
          <p14:tracePt t="9486" x="7386638" y="2371725"/>
          <p14:tracePt t="9501" x="7191375" y="2447925"/>
          <p14:tracePt t="9518" x="6977063" y="2514600"/>
          <p14:tracePt t="9534" x="6781800" y="2557463"/>
          <p14:tracePt t="9551" x="6577013" y="2609850"/>
          <p14:tracePt t="9568" x="6505575" y="2614613"/>
          <p14:tracePt t="9584" x="6453188" y="2624138"/>
          <p14:tracePt t="9587" x="6443663" y="2624138"/>
          <p14:tracePt t="9602" x="6434138" y="2624138"/>
          <p14:tracePt t="9838" x="6381750" y="2624138"/>
          <p14:tracePt t="9844" x="6315075" y="2628900"/>
          <p14:tracePt t="9852" x="6243638" y="2638425"/>
          <p14:tracePt t="9868" x="6124575" y="2638425"/>
          <p14:tracePt t="9884" x="6010275" y="2628900"/>
          <p14:tracePt t="9901" x="5919788" y="2628900"/>
          <p14:tracePt t="9918" x="5810250" y="2605088"/>
          <p14:tracePt t="9934" x="5757863" y="2595563"/>
          <p14:tracePt t="9951" x="5705475" y="2581275"/>
          <p14:tracePt t="9968" x="5662613" y="2566988"/>
          <p14:tracePt t="9984" x="5572125" y="2538413"/>
          <p14:tracePt t="10001" x="5519738" y="2528888"/>
          <p14:tracePt t="10018" x="5467350" y="2514600"/>
          <p14:tracePt t="10035" x="5391150" y="2500313"/>
          <p14:tracePt t="10051" x="5357813" y="2490788"/>
          <p14:tracePt t="10068" x="5319713" y="2481263"/>
          <p14:tracePt t="10084" x="5281613" y="2476500"/>
          <p14:tracePt t="10086" x="5272088" y="2471738"/>
          <p14:tracePt t="10101" x="5233988" y="2466975"/>
          <p14:tracePt t="10118" x="5205413" y="2457450"/>
          <p14:tracePt t="10135" x="5162550" y="2457450"/>
          <p14:tracePt t="10151" x="5129213" y="2452688"/>
          <p14:tracePt t="10168" x="5062538" y="2452688"/>
          <p14:tracePt t="10184" x="5000625" y="2452688"/>
          <p14:tracePt t="10201" x="4933950" y="2452688"/>
          <p14:tracePt t="10218" x="4800600" y="2452688"/>
          <p14:tracePt t="10234" x="4729163" y="2452688"/>
          <p14:tracePt t="10251" x="4657725" y="2447925"/>
          <p14:tracePt t="10268" x="4600575" y="2447925"/>
          <p14:tracePt t="10285" x="4510088" y="2447925"/>
          <p14:tracePt t="10301" x="4448175" y="2438400"/>
          <p14:tracePt t="10318" x="4391025" y="2433638"/>
          <p14:tracePt t="10334" x="4329113" y="2433638"/>
          <p14:tracePt t="10351" x="4267200" y="2424113"/>
          <p14:tracePt t="10368" x="4252913" y="2419350"/>
          <p14:tracePt t="10384" x="4238625" y="2419350"/>
          <p14:tracePt t="10401" x="4233863" y="2419350"/>
          <p14:tracePt t="10418" x="4224338" y="2419350"/>
          <p14:tracePt t="10434" x="4219575" y="2419350"/>
          <p14:tracePt t="10491" x="4238625" y="2419350"/>
          <p14:tracePt t="10498" x="4271963" y="2419350"/>
          <p14:tracePt t="10505" x="4319588" y="2419350"/>
          <p14:tracePt t="10518" x="4376738" y="2419350"/>
          <p14:tracePt t="10535" x="4552950" y="2424113"/>
          <p14:tracePt t="10551" x="4724400" y="2443163"/>
          <p14:tracePt t="10568" x="4900613" y="2457450"/>
          <p14:tracePt t="10584" x="5067300" y="2466975"/>
          <p14:tracePt t="10587" x="5148263" y="2476500"/>
          <p14:tracePt t="10601" x="5281613" y="2486025"/>
          <p14:tracePt t="10618" x="5376863" y="2495550"/>
          <p14:tracePt t="10634" x="5438775" y="2505075"/>
          <p14:tracePt t="10652" x="5491163" y="2514600"/>
          <p14:tracePt t="10668" x="5510213" y="2514600"/>
          <p14:tracePt t="10684" x="5534025" y="2514600"/>
          <p14:tracePt t="10701" x="5567363" y="2514600"/>
          <p14:tracePt t="10718" x="5629275" y="2524125"/>
          <p14:tracePt t="10734" x="5681663" y="2533650"/>
          <p14:tracePt t="10751" x="5719763" y="2543175"/>
          <p14:tracePt t="10768" x="5738813" y="2547938"/>
          <p14:tracePt t="10784" x="5767388" y="2557463"/>
          <p14:tracePt t="10801" x="5781675" y="2557463"/>
          <p14:tracePt t="10818" x="5786438" y="2557463"/>
          <p14:tracePt t="10834" x="5791200" y="2557463"/>
          <p14:tracePt t="10851" x="5800725" y="2557463"/>
          <p14:tracePt t="10868" x="5805488" y="2557463"/>
          <p14:tracePt t="10884" x="5815013" y="2552700"/>
          <p14:tracePt t="10901" x="5876925" y="2438400"/>
          <p14:tracePt t="10918" x="5934075" y="2338388"/>
          <p14:tracePt t="10934" x="5986463" y="2209800"/>
          <p14:tracePt t="10951" x="6038850" y="2071688"/>
          <p14:tracePt t="10968" x="6076950" y="1947863"/>
          <p14:tracePt t="10984" x="6096000" y="1885950"/>
          <p14:tracePt t="11001" x="6110288" y="1843088"/>
          <p14:tracePt t="11018" x="6119813" y="1809750"/>
          <p14:tracePt t="11034" x="6143625" y="1762125"/>
          <p14:tracePt t="11051" x="6167438" y="1733550"/>
          <p14:tracePt t="11067" x="6200775" y="1695450"/>
          <p14:tracePt t="11085" x="6238875" y="1657350"/>
          <p14:tracePt t="11103" x="6257925" y="1643063"/>
          <p14:tracePt t="11118" x="6276975" y="1628775"/>
          <p14:tracePt t="11134" x="6291263" y="1624013"/>
          <p14:tracePt t="11151" x="6300788" y="1619250"/>
          <p14:tracePt t="11167" x="6305550" y="1619250"/>
          <p14:tracePt t="11203" x="6300788" y="1633538"/>
          <p14:tracePt t="11217" x="6262688" y="1657350"/>
          <p14:tracePt t="11234" x="6186488" y="1685925"/>
          <p14:tracePt t="11251" x="6081713" y="1719263"/>
          <p14:tracePt t="11268" x="6000750" y="1728788"/>
          <p14:tracePt t="11284" x="5919788" y="1724025"/>
          <p14:tracePt t="11301" x="5891213" y="1714500"/>
          <p14:tracePt t="11318" x="5862638" y="1690688"/>
          <p14:tracePt t="11335" x="5829300" y="1609725"/>
          <p14:tracePt t="11351" x="5815013" y="1557338"/>
          <p14:tracePt t="11368" x="5815013" y="1509713"/>
          <p14:tracePt t="11384" x="5829300" y="1447800"/>
          <p14:tracePt t="11401" x="5886450" y="1362075"/>
          <p14:tracePt t="11417" x="5953125" y="1314450"/>
          <p14:tracePt t="11434" x="6038850" y="1300163"/>
          <p14:tracePt t="11451" x="6105525" y="1300163"/>
          <p14:tracePt t="11467" x="6176963" y="1319213"/>
          <p14:tracePt t="11484" x="6200775" y="1338263"/>
          <p14:tracePt t="11501" x="6219825" y="1357313"/>
          <p14:tracePt t="11518" x="6238875" y="1395413"/>
          <p14:tracePt t="11534" x="6229350" y="1543050"/>
          <p14:tracePt t="11551" x="6181725" y="1643063"/>
          <p14:tracePt t="11567" x="6129338" y="1714500"/>
          <p14:tracePt t="11585" x="6057900" y="1766888"/>
          <p14:tracePt t="11586" x="6029325" y="1785938"/>
          <p14:tracePt t="11601" x="5953125" y="1833563"/>
          <p14:tracePt t="11618" x="5886450" y="1871663"/>
          <p14:tracePt t="11634" x="5834063" y="1885950"/>
          <p14:tracePt t="11651" x="5772150" y="1900238"/>
          <p14:tracePt t="11667" x="5729288" y="1909763"/>
          <p14:tracePt t="11684" x="5710238" y="1909763"/>
          <p14:tracePt t="11702" x="5681663" y="1909763"/>
          <p14:tracePt t="11717" x="5667375" y="1909763"/>
          <p14:tracePt t="11734" x="5662613" y="1909763"/>
          <p14:tracePt t="11751" x="5657850" y="1909763"/>
          <p14:tracePt t="11768" x="5653088" y="1909763"/>
          <p14:tracePt t="11806" x="5648325" y="1919288"/>
          <p14:tracePt t="11818" x="5648325" y="1924050"/>
          <p14:tracePt t="11834" x="5624513" y="1976438"/>
          <p14:tracePt t="11851" x="5595938" y="2043113"/>
          <p14:tracePt t="11868" x="5567363" y="2109788"/>
          <p14:tracePt t="11884" x="5538788" y="2171700"/>
          <p14:tracePt t="11901" x="5495925" y="2257425"/>
          <p14:tracePt t="11918" x="5467350" y="2333625"/>
          <p14:tracePt t="11934" x="5434013" y="2419350"/>
          <p14:tracePt t="11952" x="5391150" y="2519363"/>
          <p14:tracePt t="11968" x="5372100" y="2566988"/>
          <p14:tracePt t="11984" x="5353050" y="2590800"/>
          <p14:tracePt t="12001" x="5334000" y="2614613"/>
          <p14:tracePt t="12020" x="5286375" y="2647950"/>
          <p14:tracePt t="12034" x="5238750" y="2681288"/>
          <p14:tracePt t="12051" x="5181600" y="2719388"/>
          <p14:tracePt t="12068" x="5148263" y="2743200"/>
          <p14:tracePt t="12084" x="5095875" y="2771775"/>
          <p14:tracePt t="12101" x="5067300" y="2790825"/>
          <p14:tracePt t="12117" x="5057775" y="2795588"/>
          <p14:tracePt t="12134" x="5053013" y="2805113"/>
          <p14:tracePt t="12342" x="4986338" y="2805113"/>
          <p14:tracePt t="12348" x="4881563" y="2781300"/>
          <p14:tracePt t="12357" x="4752975" y="2752725"/>
          <p14:tracePt t="12368" x="4614863" y="2709863"/>
          <p14:tracePt t="12385" x="4319588" y="2619375"/>
          <p14:tracePt t="12401" x="4148138" y="2562225"/>
          <p14:tracePt t="12417" x="4019550" y="2509838"/>
          <p14:tracePt t="12434" x="3933825" y="2471738"/>
          <p14:tracePt t="12451" x="3838575" y="2438400"/>
          <p14:tracePt t="12467" x="3810000" y="2419350"/>
          <p14:tracePt t="12484" x="3786188" y="2414588"/>
          <p14:tracePt t="12501" x="3776663" y="2405063"/>
          <p14:tracePt t="12518" x="3767138" y="2405063"/>
          <p14:tracePt t="12534" x="3762375" y="2405063"/>
          <p14:tracePt t="12551" x="3757613" y="2405063"/>
          <p14:tracePt t="12584" x="3743325" y="2400300"/>
          <p14:tracePt t="12601" x="3729038" y="2395538"/>
          <p14:tracePt t="12618" x="3705225" y="2381250"/>
          <p14:tracePt t="12634" x="3667125" y="2371725"/>
          <p14:tracePt t="12651" x="3643313" y="2366963"/>
          <p14:tracePt t="12668" x="3624263" y="2357438"/>
          <p14:tracePt t="12684" x="3605213" y="2352675"/>
          <p14:tracePt t="12701" x="3595688" y="2347913"/>
          <p14:tracePt t="12718" x="3586163" y="2347913"/>
          <p14:tracePt t="12805" x="3590925" y="2347913"/>
          <p14:tracePt t="12811" x="3605213" y="2347913"/>
          <p14:tracePt t="12819" x="3614738" y="2357438"/>
          <p14:tracePt t="12834" x="3638550" y="2362200"/>
          <p14:tracePt t="12851" x="3667125" y="2366963"/>
          <p14:tracePt t="12867" x="3695700" y="2376488"/>
          <p14:tracePt t="12884" x="3757613" y="2390775"/>
          <p14:tracePt t="12901" x="3829050" y="2405063"/>
          <p14:tracePt t="12917" x="3924300" y="2419350"/>
          <p14:tracePt t="12934" x="4014788" y="2428875"/>
          <p14:tracePt t="12951" x="4119563" y="2443163"/>
          <p14:tracePt t="12967" x="4181475" y="2452688"/>
          <p14:tracePt t="12984" x="4252913" y="2457450"/>
          <p14:tracePt t="13001" x="4300538" y="2457450"/>
          <p14:tracePt t="13017" x="4376738" y="2462213"/>
          <p14:tracePt t="13034" x="4448175" y="2476500"/>
          <p14:tracePt t="13051" x="4505325" y="2486025"/>
          <p14:tracePt t="13068" x="4591050" y="2495550"/>
          <p14:tracePt t="13084" x="4662488" y="2505075"/>
          <p14:tracePt t="13102" x="4733925" y="2519363"/>
          <p14:tracePt t="13118" x="4829175" y="2533650"/>
          <p14:tracePt t="13134" x="4933950" y="2543175"/>
          <p14:tracePt t="13151" x="4991100" y="2543175"/>
          <p14:tracePt t="13168" x="5029200" y="2543175"/>
          <p14:tracePt t="13185" x="5048250" y="2543175"/>
          <p14:tracePt t="13201" x="5067300" y="2543175"/>
          <p14:tracePt t="13217" x="5072063" y="2543175"/>
          <p14:tracePt t="13442" x="5110163" y="2543175"/>
          <p14:tracePt t="13450" x="5157788" y="2543175"/>
          <p14:tracePt t="13457" x="5224463" y="2543175"/>
          <p14:tracePt t="13467" x="5272088" y="2552700"/>
          <p14:tracePt t="13484" x="5372100" y="2557463"/>
          <p14:tracePt t="13501" x="5491163" y="2571750"/>
          <p14:tracePt t="13517" x="5572125" y="2590800"/>
          <p14:tracePt t="13534" x="5643563" y="2595563"/>
          <p14:tracePt t="13551" x="5715000" y="2605088"/>
          <p14:tracePt t="13567" x="5800725" y="2619375"/>
          <p14:tracePt t="13584" x="5834063" y="2619375"/>
          <p14:tracePt t="13601" x="5857875" y="2619375"/>
          <p14:tracePt t="13618" x="5876925" y="2619375"/>
          <p14:tracePt t="13634" x="5919788" y="2624138"/>
          <p14:tracePt t="13651" x="5938838" y="2624138"/>
          <p14:tracePt t="13668" x="5962650" y="2628900"/>
          <p14:tracePt t="13685" x="5991225" y="2628900"/>
          <p14:tracePt t="13701" x="6010275" y="2628900"/>
          <p14:tracePt t="13717" x="6024563" y="2628900"/>
          <p14:tracePt t="13734" x="6029325" y="2628900"/>
          <p14:tracePt t="13751" x="6038850" y="2628900"/>
          <p14:tracePt t="13767" x="6043613" y="2628900"/>
          <p14:tracePt t="13784" x="6048375" y="2628900"/>
          <p14:tracePt t="15441" x="5976938" y="2633663"/>
          <p14:tracePt t="15448" x="5853113" y="2633663"/>
          <p14:tracePt t="15456" x="5719763" y="2633663"/>
          <p14:tracePt t="15467" x="5557838" y="2633663"/>
          <p14:tracePt t="15484" x="5014913" y="2681288"/>
          <p14:tracePt t="15501" x="4724400" y="2705100"/>
          <p14:tracePt t="15534" x="4357688" y="2738438"/>
          <p14:tracePt t="15567" x="4229100" y="2767013"/>
          <p14:tracePt t="15584" x="4214813" y="2767013"/>
          <p14:tracePt t="15837" x="4191000" y="2771775"/>
          <p14:tracePt t="15845" x="4143375" y="2781300"/>
          <p14:tracePt t="15851" x="4110038" y="2781300"/>
          <p14:tracePt t="15867" x="4029075" y="2786063"/>
          <p14:tracePt t="15884" x="3957638" y="2786063"/>
          <p14:tracePt t="15900" x="3910013" y="2786063"/>
          <p14:tracePt t="15917" x="3843338" y="2781300"/>
          <p14:tracePt t="15934" x="3795713" y="2771775"/>
          <p14:tracePt t="15951" x="3752850" y="2762250"/>
          <p14:tracePt t="15968" x="3705225" y="2752725"/>
          <p14:tracePt t="15984" x="3619500" y="2743200"/>
          <p14:tracePt t="16001" x="3557588" y="2733675"/>
          <p14:tracePt t="16017" x="3495675" y="2728913"/>
          <p14:tracePt t="16034" x="3386138" y="2728913"/>
          <p14:tracePt t="16051" x="3271838" y="2728913"/>
          <p14:tracePt t="16067" x="3181350" y="2728913"/>
          <p14:tracePt t="16084" x="3090863" y="2728913"/>
          <p14:tracePt t="16086" x="3043238" y="2733675"/>
          <p14:tracePt t="16101" x="2976563" y="2733675"/>
          <p14:tracePt t="16117" x="2895600" y="2738438"/>
          <p14:tracePt t="16134" x="2790825" y="2747963"/>
          <p14:tracePt t="16151" x="2700338" y="2752725"/>
          <p14:tracePt t="16167" x="2538413" y="2781300"/>
          <p14:tracePt t="16184" x="2424113" y="2805113"/>
          <p14:tracePt t="16201" x="2286000" y="2838450"/>
          <p14:tracePt t="16218" x="2157413" y="2867025"/>
          <p14:tracePt t="16234" x="2014538" y="2895600"/>
          <p14:tracePt t="16251" x="1900238" y="2919413"/>
          <p14:tracePt t="16267" x="1771650" y="2947988"/>
          <p14:tracePt t="16285" x="1662113" y="2952750"/>
          <p14:tracePt t="16300" x="1533525" y="2971800"/>
          <p14:tracePt t="16317" x="1476375" y="2971800"/>
          <p14:tracePt t="16334" x="1414463" y="2976563"/>
          <p14:tracePt t="16351" x="1338263" y="2976563"/>
          <p14:tracePt t="16367" x="1290638" y="2976563"/>
          <p14:tracePt t="16384" x="1252538" y="2976563"/>
          <p14:tracePt t="16400" x="1219200" y="2976563"/>
          <p14:tracePt t="16417" x="1176338" y="2976563"/>
          <p14:tracePt t="16434" x="1157288" y="2981325"/>
          <p14:tracePt t="16451" x="1143000" y="2986088"/>
          <p14:tracePt t="16468" x="1119188" y="2995613"/>
          <p14:tracePt t="16484" x="1104900" y="2995613"/>
          <p14:tracePt t="16501" x="1090613" y="2995613"/>
          <p14:tracePt t="16517" x="1081088" y="2995613"/>
          <p14:tracePt t="16534" x="1062038" y="2995613"/>
          <p14:tracePt t="16550" x="1047750" y="2995613"/>
          <p14:tracePt t="16567" x="1033463" y="2995613"/>
          <p14:tracePt t="16584" x="1019175" y="2995613"/>
          <p14:tracePt t="16585" x="1004888" y="2995613"/>
          <p14:tracePt t="16600" x="985838" y="2990850"/>
          <p14:tracePt t="16617" x="971550" y="2986088"/>
          <p14:tracePt t="16634" x="947738" y="2981325"/>
          <p14:tracePt t="16650" x="933450" y="2981325"/>
          <p14:tracePt t="16667" x="914400" y="2971800"/>
          <p14:tracePt t="16684" x="904875" y="2971800"/>
          <p14:tracePt t="16701" x="900113" y="2971800"/>
          <p14:tracePt t="16717" x="890588" y="2971800"/>
          <p14:tracePt t="16734" x="881063" y="2971800"/>
          <p14:tracePt t="17049" x="881063" y="2967038"/>
          <p14:tracePt t="17358" x="881063" y="2962275"/>
          <p14:tracePt t="17622" x="890588" y="2957513"/>
          <p14:tracePt t="17629" x="909638" y="2943225"/>
          <p14:tracePt t="17637" x="919163" y="2938463"/>
          <p14:tracePt t="17650" x="952500" y="2919413"/>
          <p14:tracePt t="17667" x="971550" y="2914650"/>
          <p14:tracePt t="17701" x="1004888" y="2900363"/>
          <p14:tracePt t="17734" x="1052513" y="2881313"/>
          <p14:tracePt t="17750" x="1090613" y="2876550"/>
          <p14:tracePt t="17768" x="1162050" y="2876550"/>
          <p14:tracePt t="17784" x="1233488" y="2876550"/>
          <p14:tracePt t="17801" x="1281113" y="2876550"/>
          <p14:tracePt t="17817" x="1328738" y="2876550"/>
          <p14:tracePt t="17834" x="1433513" y="2876550"/>
          <p14:tracePt t="17850" x="1533525" y="2876550"/>
          <p14:tracePt t="17867" x="1633538" y="2876550"/>
          <p14:tracePt t="17884" x="1714500" y="2881313"/>
          <p14:tracePt t="17900" x="1809750" y="2886075"/>
          <p14:tracePt t="17917" x="1871663" y="2895600"/>
          <p14:tracePt t="17934" x="1928813" y="2895600"/>
          <p14:tracePt t="17951" x="1995488" y="2895600"/>
          <p14:tracePt t="17967" x="2114550" y="2900363"/>
          <p14:tracePt t="17984" x="2190750" y="2900363"/>
          <p14:tracePt t="18000" x="2262188" y="2900363"/>
          <p14:tracePt t="18018" x="2338388" y="2900363"/>
          <p14:tracePt t="18034" x="2443163" y="2900363"/>
          <p14:tracePt t="18050" x="2500313" y="2900363"/>
          <p14:tracePt t="18067" x="2552700" y="2900363"/>
          <p14:tracePt t="18084" x="2619375" y="2900363"/>
          <p14:tracePt t="18101" x="2667000" y="2900363"/>
          <p14:tracePt t="18117" x="2719388" y="2900363"/>
          <p14:tracePt t="18135" x="2776538" y="2900363"/>
          <p14:tracePt t="18150" x="2857500" y="2909888"/>
          <p14:tracePt t="18167" x="2895600" y="2909888"/>
          <p14:tracePt t="18184" x="2919413" y="2909888"/>
          <p14:tracePt t="18201" x="2933700" y="2909888"/>
          <p14:tracePt t="18217" x="2943225" y="2909888"/>
          <p14:tracePt t="18234" x="2947988" y="2909888"/>
          <p14:tracePt t="18275" x="2933700" y="2909888"/>
          <p14:tracePt t="18284" x="2900363" y="2909888"/>
          <p14:tracePt t="18300" x="2776538" y="2905125"/>
          <p14:tracePt t="18317" x="2595563" y="2905125"/>
          <p14:tracePt t="18334" x="2386013" y="2895600"/>
          <p14:tracePt t="18350" x="2085975" y="2900363"/>
          <p14:tracePt t="18367" x="1919288" y="2900363"/>
          <p14:tracePt t="18384" x="1785938" y="2900363"/>
          <p14:tracePt t="18400" x="1671638" y="2890838"/>
          <p14:tracePt t="18417" x="1619250" y="2881313"/>
          <p14:tracePt t="18434" x="1585913" y="2881313"/>
          <p14:tracePt t="18451" x="1552575" y="2871788"/>
          <p14:tracePt t="18468" x="1543050" y="2871788"/>
          <p14:tracePt t="18484" x="1519238" y="2871788"/>
          <p14:tracePt t="18500" x="1490663" y="2857500"/>
          <p14:tracePt t="18517" x="1423988" y="2847975"/>
          <p14:tracePt t="18534" x="1371600" y="2847975"/>
          <p14:tracePt t="18550" x="1328738" y="2847975"/>
          <p14:tracePt t="18567" x="1285875" y="2847975"/>
          <p14:tracePt t="18584" x="1238250" y="2847975"/>
          <p14:tracePt t="18600" x="1204913" y="2847975"/>
          <p14:tracePt t="18617" x="1176338" y="2847975"/>
          <p14:tracePt t="18634" x="1147763" y="2847975"/>
          <p14:tracePt t="18650" x="1100138" y="2847975"/>
          <p14:tracePt t="18667" x="1066800" y="2852738"/>
          <p14:tracePt t="18684" x="1028700" y="2867025"/>
          <p14:tracePt t="18700" x="966788" y="2867025"/>
          <p14:tracePt t="18717" x="933450" y="2867025"/>
          <p14:tracePt t="18734" x="909638" y="2867025"/>
          <p14:tracePt t="18750" x="890588" y="2867025"/>
          <p14:tracePt t="18767" x="871538" y="2867025"/>
          <p14:tracePt t="18784" x="852488" y="2867025"/>
          <p14:tracePt t="18800" x="847725" y="2867025"/>
          <p14:tracePt t="18817" x="838200" y="2867025"/>
          <p14:tracePt t="18834" x="828675" y="2867025"/>
          <p14:tracePt t="18914" x="823913" y="2867025"/>
          <p14:tracePt t="18928" x="819150" y="2867025"/>
          <p14:tracePt t="18958" x="823913" y="2867025"/>
          <p14:tracePt t="18966" x="838200" y="2867025"/>
          <p14:tracePt t="18972" x="852488" y="2871788"/>
          <p14:tracePt t="18984" x="881063" y="2881313"/>
          <p14:tracePt t="19000" x="938213" y="2886075"/>
          <p14:tracePt t="19017" x="1057275" y="2900363"/>
          <p14:tracePt t="19034" x="1114425" y="2900363"/>
          <p14:tracePt t="19050" x="1176338" y="2914650"/>
          <p14:tracePt t="19068" x="1262063" y="2914650"/>
          <p14:tracePt t="19084" x="1319213" y="2914650"/>
          <p14:tracePt t="19100" x="1390650" y="2909888"/>
          <p14:tracePt t="19117" x="1438275" y="2905125"/>
          <p14:tracePt t="19134" x="1500188" y="2900363"/>
          <p14:tracePt t="19150" x="1528763" y="2895600"/>
          <p14:tracePt t="19167" x="1552575" y="2886075"/>
          <p14:tracePt t="19184" x="1581150" y="2886075"/>
          <p14:tracePt t="19200" x="1614488" y="2876550"/>
          <p14:tracePt t="19217" x="1638300" y="2871788"/>
          <p14:tracePt t="19234" x="1657350" y="2867025"/>
          <p14:tracePt t="19250" x="1685925" y="2857500"/>
          <p14:tracePt t="19267" x="1743075" y="2847975"/>
          <p14:tracePt t="19284" x="1790700" y="2838450"/>
          <p14:tracePt t="19300" x="1843088" y="2828925"/>
          <p14:tracePt t="19317" x="1895475" y="2819400"/>
          <p14:tracePt t="19334" x="1971675" y="2809875"/>
          <p14:tracePt t="19350" x="2019300" y="2800350"/>
          <p14:tracePt t="19367" x="2062163" y="2800350"/>
          <p14:tracePt t="19384" x="2138363" y="2800350"/>
          <p14:tracePt t="19400" x="2205038" y="2800350"/>
          <p14:tracePt t="19417" x="2262188" y="2800350"/>
          <p14:tracePt t="19433" x="2314575" y="2800350"/>
          <p14:tracePt t="19450" x="2400300" y="2809875"/>
          <p14:tracePt t="19467" x="2457450" y="2809875"/>
          <p14:tracePt t="19483" x="2538413" y="2809875"/>
          <p14:tracePt t="19501" x="2652713" y="2809875"/>
          <p14:tracePt t="19517" x="2733675" y="2809875"/>
          <p14:tracePt t="19534" x="2790825" y="2809875"/>
          <p14:tracePt t="19550" x="2843213" y="2809875"/>
          <p14:tracePt t="19567" x="2933700" y="2809875"/>
          <p14:tracePt t="19584" x="2990850" y="2809875"/>
          <p14:tracePt t="19600" x="3071813" y="2809875"/>
          <p14:tracePt t="19617" x="3143250" y="2800350"/>
          <p14:tracePt t="19634" x="3238500" y="2795588"/>
          <p14:tracePt t="19650" x="3286125" y="2790825"/>
          <p14:tracePt t="19667" x="3338513" y="2790825"/>
          <p14:tracePt t="19684" x="3386138" y="2781300"/>
          <p14:tracePt t="19700" x="3443288" y="2781300"/>
          <p14:tracePt t="19717" x="3457575" y="2781300"/>
          <p14:tracePt t="19733" x="3471863" y="2781300"/>
          <p14:tracePt t="19751" x="3481388" y="2781300"/>
          <p14:tracePt t="19767" x="3486150" y="2781300"/>
          <p14:tracePt t="19783" x="3490913" y="2781300"/>
          <p14:tracePt t="19817" x="3419475" y="2795588"/>
          <p14:tracePt t="19833" x="3271838" y="2824163"/>
          <p14:tracePt t="19850" x="3048000" y="2838450"/>
          <p14:tracePt t="19867" x="2828925" y="2838450"/>
          <p14:tracePt t="19883" x="2452688" y="2838450"/>
          <p14:tracePt t="19900" x="2252663" y="2838450"/>
          <p14:tracePt t="19917" x="2095500" y="2819400"/>
          <p14:tracePt t="19934" x="1905000" y="2819400"/>
          <p14:tracePt t="19950" x="1824038" y="2819400"/>
          <p14:tracePt t="19967" x="1757363" y="2819400"/>
          <p14:tracePt t="19984" x="1719263" y="2819400"/>
          <p14:tracePt t="20000" x="1700213" y="2819400"/>
          <p14:tracePt t="20017" x="1690688" y="2819400"/>
          <p14:tracePt t="20067" x="1695450" y="2819400"/>
          <p14:tracePt t="20074" x="1728788" y="2809875"/>
          <p14:tracePt t="20083" x="1785938" y="2805113"/>
          <p14:tracePt t="20100" x="1919288" y="2805113"/>
          <p14:tracePt t="20118" x="2219325" y="2805113"/>
          <p14:tracePt t="20134" x="2462213" y="2786063"/>
          <p14:tracePt t="20150" x="2643188" y="2757488"/>
          <p14:tracePt t="20167" x="2843213" y="2728913"/>
          <p14:tracePt t="20183" x="3100388" y="2714625"/>
          <p14:tracePt t="20200" x="3214688" y="2695575"/>
          <p14:tracePt t="20217" x="3295650" y="2695575"/>
          <p14:tracePt t="20234" x="3352800" y="2695575"/>
          <p14:tracePt t="20251" x="3414713" y="2695575"/>
          <p14:tracePt t="20267" x="3429000" y="2695575"/>
          <p14:tracePt t="20283" x="3443288" y="2695575"/>
          <p14:tracePt t="20300" x="3448050" y="2695575"/>
          <p14:tracePt t="20317" x="3457575" y="2695575"/>
          <p14:tracePt t="20574" x="3509963" y="2695575"/>
          <p14:tracePt t="20581" x="3581400" y="2695575"/>
          <p14:tracePt t="20588" x="3648075" y="2695575"/>
          <p14:tracePt t="20600" x="3700463" y="2695575"/>
          <p14:tracePt t="20617" x="3838575" y="2695575"/>
          <p14:tracePt t="20633" x="3895725" y="2695575"/>
          <p14:tracePt t="20650" x="3933825" y="2695575"/>
          <p14:tracePt t="20667" x="3948113" y="2695575"/>
          <p14:tracePt t="20683" x="3962400" y="2695575"/>
          <p14:tracePt t="20700" x="3967163" y="2695575"/>
          <p14:tracePt t="20717" x="3971925" y="2695575"/>
          <p14:tracePt t="21404" x="3995738" y="2705100"/>
          <p14:tracePt t="21411" x="4024313" y="2714625"/>
          <p14:tracePt t="21419" x="4038600" y="2724150"/>
          <p14:tracePt t="21433" x="4086225" y="2743200"/>
          <p14:tracePt t="21450" x="4124325" y="2752725"/>
          <p14:tracePt t="21467" x="4176713" y="2776538"/>
          <p14:tracePt t="21500" x="4333875" y="2847975"/>
          <p14:tracePt t="21533" x="4462463" y="2909888"/>
          <p14:tracePt t="21550" x="4548188" y="2952750"/>
          <p14:tracePt t="21567" x="4600575" y="2981325"/>
          <p14:tracePt t="21584" x="4657725" y="3009900"/>
          <p14:tracePt t="21600" x="4719638" y="3038475"/>
          <p14:tracePt t="21617" x="4843463" y="3081338"/>
          <p14:tracePt t="21633" x="4929188" y="3114675"/>
          <p14:tracePt t="21650" x="5014913" y="3138488"/>
          <p14:tracePt t="21668" x="5105400" y="3162300"/>
          <p14:tracePt t="21684" x="5148263" y="3171825"/>
          <p14:tracePt t="21700" x="5186363" y="3176588"/>
          <p14:tracePt t="21717" x="5205413" y="3186113"/>
          <p14:tracePt t="21733" x="5219700" y="3186113"/>
          <p14:tracePt t="21750" x="5224463" y="3186113"/>
          <p14:tracePt t="21767" x="5229225" y="3186113"/>
          <p14:tracePt t="21999" x="5233988" y="3186113"/>
          <p14:tracePt t="22006" x="5238750" y="3186113"/>
          <p14:tracePt t="22017" x="5243513" y="3186113"/>
          <p14:tracePt t="22033" x="5248275" y="3186113"/>
          <p14:tracePt t="22050" x="5257800" y="3186113"/>
          <p14:tracePt t="22249" x="5195888" y="3186113"/>
          <p14:tracePt t="22255" x="5105400" y="3195638"/>
          <p14:tracePt t="22267" x="5014913" y="3205163"/>
          <p14:tracePt t="22284" x="4881563" y="3205163"/>
          <p14:tracePt t="22300" x="4743450" y="3219450"/>
          <p14:tracePt t="22317" x="4691063" y="3233738"/>
          <p14:tracePt t="22333" x="4648200" y="3238500"/>
          <p14:tracePt t="22350" x="4614863" y="3248025"/>
          <p14:tracePt t="22367" x="4610100" y="3248025"/>
          <p14:tracePt t="22630" x="4619625" y="3286125"/>
          <p14:tracePt t="22638" x="4633913" y="3324225"/>
          <p14:tracePt t="22653" x="4672013" y="3400425"/>
          <p14:tracePt t="22667" x="4724400" y="3448050"/>
          <p14:tracePt t="22683" x="4795838" y="3509963"/>
          <p14:tracePt t="22700" x="4886325" y="3576638"/>
          <p14:tracePt t="22718" x="5057775" y="3695700"/>
          <p14:tracePt t="22733" x="5200650" y="3795713"/>
          <p14:tracePt t="22750" x="5319713" y="3867150"/>
          <p14:tracePt t="22767" x="5410200" y="3914775"/>
          <p14:tracePt t="22784" x="5519738" y="3952875"/>
          <p14:tracePt t="22800" x="5567363" y="3971925"/>
          <p14:tracePt t="22817" x="5595938" y="3976688"/>
          <p14:tracePt t="22833" x="5605463" y="3981450"/>
          <p14:tracePt t="22850" x="5614988" y="3981450"/>
          <p14:tracePt t="23033" x="5657850" y="3981450"/>
          <p14:tracePt t="23042" x="5715000" y="3981450"/>
          <p14:tracePt t="23050" x="5781675" y="3981450"/>
          <p14:tracePt t="23067" x="5915025" y="3981450"/>
          <p14:tracePt t="23083" x="6029325" y="3981450"/>
          <p14:tracePt t="23085" x="6072188" y="3986213"/>
          <p14:tracePt t="23102" x="6176963" y="3995738"/>
          <p14:tracePt t="23117" x="6291263" y="4005263"/>
          <p14:tracePt t="23133" x="6391275" y="4014788"/>
          <p14:tracePt t="23151" x="6519863" y="4029075"/>
          <p14:tracePt t="23167" x="6591300" y="4043363"/>
          <p14:tracePt t="23183" x="6677025" y="4057650"/>
          <p14:tracePt t="23200" x="6757988" y="4081463"/>
          <p14:tracePt t="23217" x="6829425" y="4100513"/>
          <p14:tracePt t="23233" x="6858000" y="4105275"/>
          <p14:tracePt t="23250" x="6867525" y="4105275"/>
          <p14:tracePt t="23267" x="6872288" y="4105275"/>
          <p14:tracePt t="23283" x="6881813" y="4105275"/>
          <p14:tracePt t="23300" x="6886575" y="4105275"/>
          <p14:tracePt t="23317" x="6900863" y="4105275"/>
          <p14:tracePt t="23334" x="6915150" y="4105275"/>
          <p14:tracePt t="23350" x="6948488" y="4105275"/>
          <p14:tracePt t="23368" x="6972300" y="4105275"/>
          <p14:tracePt t="23384" x="6991350" y="4105275"/>
          <p14:tracePt t="23400" x="7005638" y="4105275"/>
          <p14:tracePt t="23417" x="7019925" y="4105275"/>
          <p14:tracePt t="23434" x="7024688" y="4105275"/>
          <p14:tracePt t="23450" x="7029450" y="4105275"/>
          <p14:tracePt t="23467" x="7034213" y="4105275"/>
          <p14:tracePt t="23505" x="7034213" y="4110038"/>
          <p14:tracePt t="23519" x="7029450" y="4119563"/>
          <p14:tracePt t="23526" x="7010400" y="4129088"/>
          <p14:tracePt t="23533" x="6986588" y="4138613"/>
          <p14:tracePt t="23550" x="6910388" y="4171950"/>
          <p14:tracePt t="23567" x="6815138" y="4195763"/>
          <p14:tracePt t="23584" x="6715125" y="4214813"/>
          <p14:tracePt t="23600" x="6667500" y="4214813"/>
          <p14:tracePt t="23617" x="6624638" y="4200525"/>
          <p14:tracePt t="23633" x="6577013" y="4176713"/>
          <p14:tracePt t="23650" x="6529388" y="4133850"/>
          <p14:tracePt t="23667" x="6496050" y="4086225"/>
          <p14:tracePt t="23683" x="6472238" y="4033838"/>
          <p14:tracePt t="23700" x="6467475" y="3943350"/>
          <p14:tracePt t="23716" x="6477000" y="3781425"/>
          <p14:tracePt t="23735" x="6510338" y="3705225"/>
          <p14:tracePt t="23750" x="6534150" y="3657600"/>
          <p14:tracePt t="23767" x="6557963" y="3619500"/>
          <p14:tracePt t="23783" x="6624638" y="3567113"/>
          <p14:tracePt t="23800" x="6700838" y="3548063"/>
          <p14:tracePt t="23817" x="6781800" y="3529013"/>
          <p14:tracePt t="23833" x="6896100" y="3533775"/>
          <p14:tracePt t="23850" x="6948488" y="3548063"/>
          <p14:tracePt t="23866" x="7005638" y="3576638"/>
          <p14:tracePt t="23883" x="7053263" y="3614738"/>
          <p14:tracePt t="23900" x="7119938" y="3709988"/>
          <p14:tracePt t="23917" x="7138988" y="3748088"/>
          <p14:tracePt t="23933" x="7158038" y="3771900"/>
          <p14:tracePt t="23950" x="7158038" y="3810000"/>
          <p14:tracePt t="23967" x="7148513" y="3852863"/>
          <p14:tracePt t="23983" x="7124700" y="3895725"/>
          <p14:tracePt t="24000" x="7091363" y="3933825"/>
          <p14:tracePt t="24018" x="6991350" y="4014788"/>
          <p14:tracePt t="24033" x="6900863" y="4071938"/>
          <p14:tracePt t="24050" x="6815138" y="4105275"/>
          <p14:tracePt t="24067" x="6743700" y="4119563"/>
          <p14:tracePt t="24084" x="6657975" y="4124325"/>
          <p14:tracePt t="24100" x="6605588" y="4110038"/>
          <p14:tracePt t="24116" x="6572250" y="4090988"/>
          <p14:tracePt t="24133" x="6534150" y="4067175"/>
          <p14:tracePt t="24150" x="6500813" y="4024313"/>
          <p14:tracePt t="24167" x="6496050" y="3976688"/>
          <p14:tracePt t="24183" x="6510338" y="3862388"/>
          <p14:tracePt t="24201" x="6577013" y="3686175"/>
          <p14:tracePt t="24217" x="6619875" y="3629025"/>
          <p14:tracePt t="24233" x="6648450" y="3605213"/>
          <p14:tracePt t="24250" x="6686550" y="3576638"/>
          <p14:tracePt t="24267" x="6762750" y="3557588"/>
          <p14:tracePt t="24283" x="6815138" y="3562350"/>
          <p14:tracePt t="24300" x="6867525" y="3581400"/>
          <p14:tracePt t="24317" x="6900863" y="3605213"/>
          <p14:tracePt t="24333" x="6948488" y="3686175"/>
          <p14:tracePt t="24350" x="6977063" y="3762375"/>
          <p14:tracePt t="24367" x="6981825" y="3814763"/>
          <p14:tracePt t="24383" x="6981825" y="3862388"/>
          <p14:tracePt t="24400" x="6953250" y="3971925"/>
          <p14:tracePt t="24416" x="6910388" y="4062413"/>
          <p14:tracePt t="24433" x="6877050" y="4114800"/>
          <p14:tracePt t="24450" x="6853238" y="4148138"/>
          <p14:tracePt t="24467" x="6800850" y="4186238"/>
          <p14:tracePt t="24483" x="6767513" y="4195763"/>
          <p14:tracePt t="24500" x="6729413" y="4210050"/>
          <p14:tracePt t="24517" x="6696075" y="4210050"/>
          <p14:tracePt t="24533" x="6638925" y="4186238"/>
          <p14:tracePt t="24550" x="6605588" y="4143375"/>
          <p14:tracePt t="24567" x="6572250" y="4086225"/>
          <p14:tracePt t="24583" x="6553200" y="3967163"/>
          <p14:tracePt t="24600" x="6567488" y="3867150"/>
          <p14:tracePt t="24617" x="6605588" y="3767138"/>
          <p14:tracePt t="24634" x="6643688" y="3700463"/>
          <p14:tracePt t="24650" x="6681788" y="3667125"/>
          <p14:tracePt t="24667" x="6710363" y="3652838"/>
          <p14:tracePt t="24683" x="6753225" y="3652838"/>
          <p14:tracePt t="24700" x="6796088" y="3681413"/>
          <p14:tracePt t="24717" x="6867525" y="3757613"/>
          <p14:tracePt t="24733" x="6924675" y="3838575"/>
          <p14:tracePt t="24750" x="6967538" y="3933825"/>
          <p14:tracePt t="24767" x="6981825" y="4062413"/>
          <p14:tracePt t="24783" x="6977063" y="4114800"/>
          <p14:tracePt t="24800" x="6967538" y="4152900"/>
          <p14:tracePt t="24817" x="6948488" y="4171950"/>
          <p14:tracePt t="24833" x="6877050" y="4214813"/>
          <p14:tracePt t="24850" x="6810375" y="4243388"/>
          <p14:tracePt t="24867" x="6738938" y="4248150"/>
          <p14:tracePt t="24883" x="6672263" y="4248150"/>
          <p14:tracePt t="24900" x="6557963" y="4200525"/>
          <p14:tracePt t="24917" x="6500813" y="4157663"/>
          <p14:tracePt t="24933" x="6453188" y="4081463"/>
          <p14:tracePt t="24950" x="6438900" y="3962400"/>
          <p14:tracePt t="24966" x="6467475" y="3848100"/>
          <p14:tracePt t="24985" x="6529388" y="3738563"/>
          <p14:tracePt t="25000" x="6562725" y="3681413"/>
          <p14:tracePt t="25016" x="6619875" y="3648075"/>
          <p14:tracePt t="25033" x="6667500" y="3648075"/>
          <p14:tracePt t="25050" x="6715125" y="3657600"/>
          <p14:tracePt t="25068" x="6762750" y="3695700"/>
          <p14:tracePt t="25083" x="6786563" y="3724275"/>
          <p14:tracePt t="25100" x="6800850" y="3776663"/>
          <p14:tracePt t="25117" x="6805613" y="3833813"/>
          <p14:tracePt t="25133" x="6781800" y="3933825"/>
          <p14:tracePt t="25150" x="6738938" y="3981450"/>
          <p14:tracePt t="25166" x="6715125" y="4024313"/>
          <p14:tracePt t="25183" x="6677025" y="4048125"/>
          <p14:tracePt t="25200" x="6605588" y="4071938"/>
          <p14:tracePt t="25216" x="6572250" y="4071938"/>
          <p14:tracePt t="25233" x="6548438" y="4052888"/>
          <p14:tracePt t="25250" x="6524625" y="4010025"/>
          <p14:tracePt t="25266" x="6510338" y="3929063"/>
          <p14:tracePt t="25283" x="6529388" y="3886200"/>
          <p14:tracePt t="25301" x="6553200" y="3862388"/>
          <p14:tracePt t="25317" x="6615113" y="3838575"/>
          <p14:tracePt t="25333" x="6677025" y="3829050"/>
          <p14:tracePt t="25350" x="6719888" y="3833813"/>
          <p14:tracePt t="25366" x="6748463" y="3838575"/>
          <p14:tracePt t="25383" x="6772275" y="3852863"/>
          <p14:tracePt t="25400" x="6781800" y="3881438"/>
          <p14:tracePt t="25416" x="6781800" y="3943350"/>
          <p14:tracePt t="25433" x="6772275" y="3990975"/>
          <p14:tracePt t="25450" x="6748463" y="4048125"/>
          <p14:tracePt t="25467" x="6738938" y="4062413"/>
          <p14:tracePt t="25483" x="6738938" y="4071938"/>
          <p14:tracePt t="25500" x="6738938" y="4076700"/>
          <p14:tracePt t="26089" x="6786563" y="4076700"/>
          <p14:tracePt t="26097" x="6872288" y="4076700"/>
          <p14:tracePt t="26103" x="6943725" y="4086225"/>
          <p14:tracePt t="26116" x="7010400" y="4095750"/>
          <p14:tracePt t="26133" x="7172325" y="4110038"/>
          <p14:tracePt t="26150" x="7286625" y="4129088"/>
          <p14:tracePt t="26184" x="7510463" y="4191000"/>
          <p14:tracePt t="26216" x="7610475" y="4210050"/>
          <p14:tracePt t="26233" x="7643813" y="4210050"/>
          <p14:tracePt t="26250" x="7677150" y="4210050"/>
          <p14:tracePt t="26266" x="7700963" y="4210050"/>
          <p14:tracePt t="26283" x="7720013" y="4210050"/>
          <p14:tracePt t="26300" x="7748588" y="4210050"/>
          <p14:tracePt t="26316" x="7800975" y="4210050"/>
          <p14:tracePt t="26333" x="7853363" y="4219575"/>
          <p14:tracePt t="26350" x="7910513" y="4224338"/>
          <p14:tracePt t="26367" x="8010525" y="4243388"/>
          <p14:tracePt t="26383" x="8072438" y="4257675"/>
          <p14:tracePt t="26400" x="8153400" y="4267200"/>
          <p14:tracePt t="26417" x="8239125" y="4281488"/>
          <p14:tracePt t="26433" x="8315325" y="4286250"/>
          <p14:tracePt t="26450" x="8348663" y="4286250"/>
          <p14:tracePt t="26467" x="8377238" y="4286250"/>
          <p14:tracePt t="26483" x="8405813" y="4286250"/>
          <p14:tracePt t="26500" x="8453438" y="4286250"/>
          <p14:tracePt t="26516" x="8496300" y="4286250"/>
          <p14:tracePt t="26534" x="8539163" y="4271963"/>
          <p14:tracePt t="26550" x="8596313" y="4252913"/>
          <p14:tracePt t="26566" x="8662988" y="4229100"/>
          <p14:tracePt t="26583" x="8710613" y="4210050"/>
          <p14:tracePt t="26600" x="8753475" y="4195763"/>
          <p14:tracePt t="26617" x="8810625" y="4171950"/>
          <p14:tracePt t="26633" x="8853488" y="4152900"/>
          <p14:tracePt t="26650" x="8896350" y="4138613"/>
          <p14:tracePt t="26666" x="8948738" y="4119563"/>
          <p14:tracePt t="26683" x="9005888" y="4110038"/>
          <p14:tracePt t="26700" x="9034463" y="4100513"/>
          <p14:tracePt t="26716" x="9048750" y="4090988"/>
          <p14:tracePt t="26733" x="9058275" y="4090988"/>
          <p14:tracePt t="26750" x="9067800" y="4090988"/>
          <p14:tracePt t="26766" x="9077325" y="4090988"/>
          <p14:tracePt t="26783" x="9082088" y="4090988"/>
          <p14:tracePt t="26853" x="9077325" y="4090988"/>
          <p14:tracePt t="26860" x="9058275" y="4086225"/>
          <p14:tracePt t="26868" x="9034463" y="4081463"/>
          <p14:tracePt t="26883" x="8982075" y="4071938"/>
          <p14:tracePt t="26901" x="8934450" y="4067175"/>
          <p14:tracePt t="26917" x="8901113" y="4052888"/>
          <p14:tracePt t="26933" x="8863013" y="4019550"/>
          <p14:tracePt t="26950" x="8829675" y="3905250"/>
          <p14:tracePt t="26967" x="8829675" y="3786188"/>
          <p14:tracePt t="26984" x="8839200" y="3681413"/>
          <p14:tracePt t="27000" x="8882063" y="3590925"/>
          <p14:tracePt t="27016" x="8920163" y="3548063"/>
          <p14:tracePt t="27033" x="8953500" y="3524250"/>
          <p14:tracePt t="27050" x="8986838" y="3519488"/>
          <p14:tracePt t="27066" x="9020175" y="3519488"/>
          <p14:tracePt t="27083" x="9034463" y="3519488"/>
          <p14:tracePt t="27100" x="9043988" y="3529013"/>
          <p14:tracePt t="27116" x="9067800" y="3581400"/>
          <p14:tracePt t="27133" x="9067800" y="3657600"/>
          <p14:tracePt t="27150" x="9067800" y="3719513"/>
          <p14:tracePt t="27166" x="9067800" y="3752850"/>
          <p14:tracePt t="27183" x="9067800" y="3781425"/>
          <p14:tracePt t="27200" x="9067800" y="3790950"/>
          <p14:tracePt t="27216" x="9067800" y="3795713"/>
          <p14:tracePt t="27233" x="9067800" y="3805238"/>
          <p14:tracePt t="27250" x="9067800" y="3810000"/>
          <p14:tracePt t="27266" x="9067800" y="3824288"/>
          <p14:tracePt t="27283" x="9048750" y="3838575"/>
          <p14:tracePt t="27302" x="9015413" y="3881438"/>
          <p14:tracePt t="27316" x="8972550" y="3919538"/>
          <p14:tracePt t="27333" x="8915400" y="3971925"/>
          <p14:tracePt t="27350" x="8805863" y="4048125"/>
          <p14:tracePt t="27366" x="8591550" y="4176713"/>
          <p14:tracePt t="27383" x="8467725" y="4233863"/>
          <p14:tracePt t="27400" x="8362950" y="4276725"/>
          <p14:tracePt t="27416" x="8243888" y="4310063"/>
          <p14:tracePt t="27433" x="8062913" y="4333875"/>
          <p14:tracePt t="27449" x="7972425" y="4343400"/>
          <p14:tracePt t="27466" x="7900988" y="4343400"/>
          <p14:tracePt t="27483" x="7800975" y="4338638"/>
          <p14:tracePt t="27500" x="7705725" y="4324350"/>
          <p14:tracePt t="27516" x="7624763" y="4310063"/>
          <p14:tracePt t="27533" x="7543800" y="4295775"/>
          <p14:tracePt t="27550" x="7443788" y="4267200"/>
          <p14:tracePt t="27566" x="7358063" y="4248150"/>
          <p14:tracePt t="27583" x="7277100" y="4233863"/>
          <p14:tracePt t="27600" x="7224713" y="4219575"/>
          <p14:tracePt t="27618" x="7177088" y="4210050"/>
          <p14:tracePt t="27633" x="7162800" y="4210050"/>
          <p14:tracePt t="27650" x="7158038" y="4210050"/>
          <p14:tracePt t="27683" x="7158038" y="4205288"/>
          <p14:tracePt t="27701" x="7200900" y="4200525"/>
          <p14:tracePt t="27716" x="7286625" y="4200525"/>
          <p14:tracePt t="27733" x="7519988" y="4205288"/>
          <p14:tracePt t="27750" x="7686675" y="4205288"/>
          <p14:tracePt t="27766" x="7829550" y="4205288"/>
          <p14:tracePt t="27783" x="7996238" y="4200525"/>
          <p14:tracePt t="27800" x="8210550" y="4200525"/>
          <p14:tracePt t="27816" x="8301038" y="4200525"/>
          <p14:tracePt t="27833" x="8391525" y="4210050"/>
          <p14:tracePt t="27850" x="8467725" y="4224338"/>
          <p14:tracePt t="27866" x="8543925" y="4243388"/>
          <p14:tracePt t="27883" x="8567738" y="4252913"/>
          <p14:tracePt t="27900" x="8582025" y="4252913"/>
          <p14:tracePt t="27917" x="8591550" y="4252913"/>
          <p14:tracePt t="27933" x="8605838" y="4252913"/>
          <p14:tracePt t="27950" x="8610600" y="4252913"/>
          <p14:tracePt t="27967" x="8615363" y="4252913"/>
          <p14:tracePt t="28021" x="8620125" y="4252913"/>
          <p14:tracePt t="29335" x="8601075" y="4257675"/>
          <p14:tracePt t="29342" x="8553450" y="4262438"/>
          <p14:tracePt t="29350" x="8529638" y="4276725"/>
          <p14:tracePt t="29366" x="8434388" y="4295775"/>
          <p14:tracePt t="29383" x="8358188" y="4314825"/>
          <p14:tracePt t="29400" x="8262938" y="4343400"/>
          <p14:tracePt t="29433" x="8172450" y="4371975"/>
          <p14:tracePt t="29466" x="8015288" y="4395788"/>
          <p14:tracePt t="29483" x="7929563" y="4414838"/>
          <p14:tracePt t="29499" x="7839075" y="4419600"/>
          <p14:tracePt t="29516" x="7758113" y="4419600"/>
          <p14:tracePt t="29533" x="7624763" y="4419600"/>
          <p14:tracePt t="29549" x="7486650" y="4410075"/>
          <p14:tracePt t="29566" x="7329488" y="4391025"/>
          <p14:tracePt t="29583" x="7081838" y="4348163"/>
          <p14:tracePt t="29599" x="6891338" y="4319588"/>
          <p14:tracePt t="29616" x="6724650" y="4300538"/>
          <p14:tracePt t="29633" x="6586538" y="4276725"/>
          <p14:tracePt t="29650" x="6357938" y="4248150"/>
          <p14:tracePt t="29666" x="6257925" y="4233863"/>
          <p14:tracePt t="29683" x="6186488" y="4219575"/>
          <p14:tracePt t="29699" x="6167438" y="4219575"/>
          <p14:tracePt t="29716" x="6134100" y="4205288"/>
          <p14:tracePt t="29996" x="6105525" y="4200525"/>
          <p14:tracePt t="30003" x="6081713" y="4191000"/>
          <p14:tracePt t="30017" x="6053138" y="4181475"/>
          <p14:tracePt t="30033" x="5962650" y="4138613"/>
          <p14:tracePt t="30050" x="5886450" y="4100513"/>
          <p14:tracePt t="30066" x="5795963" y="4033838"/>
          <p14:tracePt t="30084" x="5643563" y="3848100"/>
          <p14:tracePt t="30100" x="5557838" y="3733800"/>
          <p14:tracePt t="30116" x="5481638" y="3624263"/>
          <p14:tracePt t="30133" x="5381625" y="3481388"/>
          <p14:tracePt t="30149" x="5238750" y="3271838"/>
          <p14:tracePt t="30166" x="5148263" y="3190875"/>
          <p14:tracePt t="30183" x="5048250" y="3105150"/>
          <p14:tracePt t="30199" x="4957763" y="3028950"/>
          <p14:tracePt t="30216" x="4814888" y="2924175"/>
          <p14:tracePt t="30233" x="4724400" y="2876550"/>
          <p14:tracePt t="30250" x="4662488" y="2847975"/>
          <p14:tracePt t="30267" x="4605338" y="2819400"/>
          <p14:tracePt t="30283" x="4557713" y="2795588"/>
          <p14:tracePt t="30299" x="4533900" y="2781300"/>
          <p14:tracePt t="30316" x="4505325" y="2776538"/>
          <p14:tracePt t="30333" x="4471988" y="2771775"/>
          <p14:tracePt t="30349" x="4457700" y="2767013"/>
          <p14:tracePt t="30366" x="4443413" y="2767013"/>
          <p14:tracePt t="30383" x="4433888" y="2767013"/>
          <p14:tracePt t="30399" x="4424363" y="2767013"/>
          <p14:tracePt t="30416" x="4419600" y="2767013"/>
          <p14:tracePt t="30474" x="4433888" y="2767013"/>
          <p14:tracePt t="30480" x="4476750" y="2767013"/>
          <p14:tracePt t="30488" x="4543425" y="2771775"/>
          <p14:tracePt t="30502" x="4643438" y="2771775"/>
          <p14:tracePt t="30517" x="4924425" y="2786063"/>
          <p14:tracePt t="30533" x="5172075" y="2795588"/>
          <p14:tracePt t="30550" x="5381625" y="2805113"/>
          <p14:tracePt t="30566" x="5614988" y="2824163"/>
          <p14:tracePt t="30583" x="5905500" y="2862263"/>
          <p14:tracePt t="30599" x="6029325" y="2876550"/>
          <p14:tracePt t="30616" x="6134100" y="2886075"/>
          <p14:tracePt t="30633" x="6191250" y="2886075"/>
          <p14:tracePt t="30649" x="6243638" y="2886075"/>
          <p14:tracePt t="30666" x="6253163" y="2886075"/>
          <p14:tracePt t="30683" x="6262688" y="2886075"/>
          <p14:tracePt t="30699" x="6272213" y="2886075"/>
          <p14:tracePt t="34360" x="6272213" y="2890838"/>
          <p14:tracePt t="34365" x="6267450" y="2895600"/>
          <p14:tracePt t="34372" x="6262688" y="2905125"/>
          <p14:tracePt t="34383" x="6257925" y="2909888"/>
          <p14:tracePt t="34400" x="6248400" y="2924175"/>
          <p14:tracePt t="34417" x="6229350" y="2947988"/>
          <p14:tracePt t="34449" x="6210300" y="2967038"/>
          <p14:tracePt t="34483" x="6153150" y="3014663"/>
          <p14:tracePt t="34499" x="6129338" y="3038475"/>
          <p14:tracePt t="34516" x="6105525" y="3062288"/>
          <p14:tracePt t="34532" x="6081713" y="3086100"/>
          <p14:tracePt t="34549" x="6010275" y="3152775"/>
          <p14:tracePt t="34566" x="5967413" y="3224213"/>
          <p14:tracePt t="34582" x="5919788" y="3290888"/>
          <p14:tracePt t="34600" x="5862638" y="3386138"/>
          <p14:tracePt t="34616" x="5824538" y="3462338"/>
          <p14:tracePt t="34633" x="5762625" y="3590925"/>
          <p14:tracePt t="34649" x="5700713" y="3724275"/>
          <p14:tracePt t="34666" x="5614988" y="3900488"/>
          <p14:tracePt t="34682" x="5529263" y="4095750"/>
          <p14:tracePt t="34699" x="5467350" y="4291013"/>
          <p14:tracePt t="34716" x="5405438" y="4462463"/>
          <p14:tracePt t="34732" x="5314950" y="4810125"/>
          <p14:tracePt t="34749" x="5262563" y="4962525"/>
          <p14:tracePt t="34766" x="5219700" y="5110163"/>
          <p14:tracePt t="34782" x="5167313" y="5238750"/>
          <p14:tracePt t="34799" x="5129213" y="5324475"/>
          <p14:tracePt t="34816" x="5119688" y="5338763"/>
          <p14:tracePt t="35034" x="5129213" y="5362575"/>
          <p14:tracePt t="35042" x="5153025" y="5405438"/>
          <p14:tracePt t="35049" x="5167313" y="5443538"/>
          <p14:tracePt t="35066" x="5214938" y="5548313"/>
          <p14:tracePt t="35083" x="5238750" y="5624513"/>
          <p14:tracePt t="35084" x="5243513" y="5643563"/>
          <p14:tracePt t="35099" x="5248275" y="5686425"/>
          <p14:tracePt t="35116" x="5248275" y="5729288"/>
          <p14:tracePt t="35132" x="5248275" y="5762625"/>
          <p14:tracePt t="35149" x="5238750" y="5810250"/>
          <p14:tracePt t="35166" x="5205413" y="5881688"/>
          <p14:tracePt t="35182" x="5176838" y="5934075"/>
          <p14:tracePt t="35199" x="5153025" y="5972175"/>
          <p14:tracePt t="35216" x="5129213" y="5995988"/>
          <p14:tracePt t="35232" x="5067300" y="6015038"/>
          <p14:tracePt t="35249" x="5024438" y="6015038"/>
          <p14:tracePt t="35265" x="4976813" y="5991225"/>
          <p14:tracePt t="35283" x="4924425" y="5915025"/>
          <p14:tracePt t="35299" x="4900613" y="5786438"/>
          <p14:tracePt t="35316" x="4910138" y="5610225"/>
          <p14:tracePt t="35332" x="4953000" y="5491163"/>
          <p14:tracePt t="35349" x="5024438" y="5372100"/>
          <p14:tracePt t="35366" x="5057775" y="5334000"/>
          <p14:tracePt t="35382" x="5114925" y="5291138"/>
          <p14:tracePt t="35399" x="5176838" y="5267325"/>
          <p14:tracePt t="35416" x="5262563" y="5262563"/>
          <p14:tracePt t="35432" x="5314950" y="5276850"/>
          <p14:tracePt t="35449" x="5357813" y="5295900"/>
          <p14:tracePt t="35467" x="5381625" y="5319713"/>
          <p14:tracePt t="35482" x="5419725" y="5381625"/>
          <p14:tracePt t="35499" x="5434013" y="5448300"/>
          <p14:tracePt t="35516" x="5434013" y="5505450"/>
          <p14:tracePt t="35533" x="5414963" y="5576888"/>
          <p14:tracePt t="35549" x="5376863" y="5624513"/>
          <p14:tracePt t="35566" x="5324475" y="5662613"/>
          <p14:tracePt t="35582" x="5257800" y="5710238"/>
          <p14:tracePt t="35585" x="5219700" y="5724525"/>
          <p14:tracePt t="35599" x="5157788" y="5738813"/>
          <p14:tracePt t="35616" x="5114925" y="5743575"/>
          <p14:tracePt t="35632" x="5076825" y="5738813"/>
          <p14:tracePt t="35649" x="5053013" y="5715000"/>
          <p14:tracePt t="35666" x="5053013" y="5553075"/>
          <p14:tracePt t="35682" x="5081588" y="5481638"/>
          <p14:tracePt t="35699" x="5124450" y="5429250"/>
          <p14:tracePt t="35716" x="5181600" y="5386388"/>
          <p14:tracePt t="35732" x="5224463" y="5372100"/>
          <p14:tracePt t="35750" x="5253038" y="5367338"/>
          <p14:tracePt t="35766" x="5276850" y="5367338"/>
          <p14:tracePt t="35783" x="5310188" y="5405438"/>
          <p14:tracePt t="35799" x="5338763" y="5448300"/>
          <p14:tracePt t="35816" x="5343525" y="5486400"/>
          <p14:tracePt t="35832" x="5348288" y="5510213"/>
          <p14:tracePt t="35849" x="5348288" y="5519738"/>
          <p14:tracePt t="35866" x="5348288" y="5529263"/>
          <p14:tracePt t="36143" x="5391150" y="5529263"/>
          <p14:tracePt t="36151" x="5453063" y="5514975"/>
          <p14:tracePt t="36158" x="5519738" y="5514975"/>
          <p14:tracePt t="36166" x="5567363" y="5510213"/>
          <p14:tracePt t="36182" x="5667375" y="5500688"/>
          <p14:tracePt t="36199" x="5738813" y="5500688"/>
          <p14:tracePt t="36232" x="5872163" y="5510213"/>
          <p14:tracePt t="36266" x="5957888" y="5519738"/>
          <p14:tracePt t="36284" x="6019800" y="5519738"/>
          <p14:tracePt t="36299" x="6048375" y="5519738"/>
          <p14:tracePt t="36316" x="6086475" y="5514975"/>
          <p14:tracePt t="36333" x="6124575" y="5500688"/>
          <p14:tracePt t="36349" x="6153150" y="5495925"/>
          <p14:tracePt t="36366" x="6176963" y="5491163"/>
          <p14:tracePt t="36383" x="6191250" y="5476875"/>
          <p14:tracePt t="36399" x="6219825" y="5457825"/>
          <p14:tracePt t="36416" x="6229350" y="5443538"/>
          <p14:tracePt t="36432" x="6243638" y="5424488"/>
          <p14:tracePt t="36449" x="6262688" y="5410200"/>
          <p14:tracePt t="36466" x="6272213" y="5367338"/>
          <p14:tracePt t="36482" x="6276975" y="5319713"/>
          <p14:tracePt t="36500" x="6276975" y="5257800"/>
          <p14:tracePt t="36517" x="6262688" y="5214938"/>
          <p14:tracePt t="36532" x="6238875" y="5157788"/>
          <p14:tracePt t="36549" x="6215063" y="5129213"/>
          <p14:tracePt t="36566" x="6186488" y="5100638"/>
          <p14:tracePt t="36585" x="6110288" y="5057775"/>
          <p14:tracePt t="36591" x="6096000" y="5053013"/>
          <p14:tracePt t="36599" x="6076950" y="5048250"/>
          <p14:tracePt t="36616" x="6029325" y="5033963"/>
          <p14:tracePt t="36632" x="6000750" y="5019675"/>
          <p14:tracePt t="36649" x="5967413" y="5019675"/>
          <p14:tracePt t="36666" x="5953125" y="5019675"/>
          <p14:tracePt t="36682" x="5938838" y="5024438"/>
          <p14:tracePt t="36699" x="5919788" y="5038725"/>
          <p14:tracePt t="36715" x="5862638" y="5133975"/>
          <p14:tracePt t="36732" x="5834063" y="5210175"/>
          <p14:tracePt t="36749" x="5805488" y="5276850"/>
          <p14:tracePt t="36766" x="5791200" y="5319713"/>
          <p14:tracePt t="36782" x="5781675" y="5376863"/>
          <p14:tracePt t="36799" x="5781675" y="5405438"/>
          <p14:tracePt t="36816" x="5786438" y="5424488"/>
          <p14:tracePt t="36832" x="5810250" y="5462588"/>
          <p14:tracePt t="36849" x="5815013" y="5472113"/>
          <p14:tracePt t="36866" x="5819775" y="5476875"/>
          <p14:tracePt t="36882" x="5829300" y="5481638"/>
          <p14:tracePt t="36899" x="5834063" y="5481638"/>
          <p14:tracePt t="36916" x="5838825" y="5481638"/>
          <p14:tracePt t="36932" x="5848350" y="5476875"/>
          <p14:tracePt t="36949" x="5862638" y="5462588"/>
          <p14:tracePt t="36966" x="5886450" y="5443538"/>
          <p14:tracePt t="36982" x="5910263" y="5410200"/>
          <p14:tracePt t="36999" x="5929313" y="5381625"/>
          <p14:tracePt t="37016" x="5943600" y="5338763"/>
          <p14:tracePt t="37032" x="5957888" y="5324475"/>
          <p14:tracePt t="37049" x="5962650" y="5319713"/>
          <p14:tracePt t="37066" x="5962650" y="5314950"/>
          <p14:tracePt t="37082" x="5962650" y="5305425"/>
          <p14:tracePt t="37099" x="5967413" y="5305425"/>
          <p14:tracePt t="37120" x="5972175" y="5305425"/>
          <p14:tracePt t="37132" x="5981700" y="5305425"/>
          <p14:tracePt t="37149" x="6019800" y="5324475"/>
          <p14:tracePt t="37166" x="6057900" y="5343525"/>
          <p14:tracePt t="37182" x="6096000" y="5362575"/>
          <p14:tracePt t="37199" x="6124575" y="5372100"/>
          <p14:tracePt t="37216" x="6167438" y="5391150"/>
          <p14:tracePt t="37232" x="6186488" y="5395913"/>
          <p14:tracePt t="37249" x="6196013" y="5400675"/>
          <p14:tracePt t="37266" x="6205538" y="5400675"/>
          <p14:tracePt t="37282" x="6215063" y="5400675"/>
          <p14:tracePt t="37356" x="6219825" y="5400675"/>
          <p14:tracePt t="37363" x="6224588" y="5400675"/>
          <p14:tracePt t="37378" x="6229350" y="5391150"/>
          <p14:tracePt t="37385" x="6238875" y="5381625"/>
          <p14:tracePt t="37399" x="6248400" y="5343525"/>
          <p14:tracePt t="37415" x="6262688" y="5291138"/>
          <p14:tracePt t="37432" x="6276975" y="5248275"/>
          <p14:tracePt t="37449" x="6281738" y="5219700"/>
          <p14:tracePt t="37465" x="6291263" y="5176838"/>
          <p14:tracePt t="37482" x="6296025" y="5167313"/>
          <p14:tracePt t="37499" x="6296025" y="5157788"/>
          <p14:tracePt t="37516" x="6296025" y="5148263"/>
          <p14:tracePt t="37532" x="6296025" y="5143500"/>
          <p14:tracePt t="37549" x="6296025" y="5138738"/>
          <p14:tracePt t="37565" x="6296025" y="5133975"/>
          <p14:tracePt t="37649" x="6296025" y="5129213"/>
          <p14:tracePt t="37663" x="6296025" y="5124450"/>
          <p14:tracePt t="37671" x="6296025" y="5119688"/>
          <p14:tracePt t="37682" x="6291263" y="5119688"/>
          <p14:tracePt t="37699" x="6267450" y="5110163"/>
          <p14:tracePt t="37715" x="6238875" y="5110163"/>
          <p14:tracePt t="37732" x="6210300" y="5110163"/>
          <p14:tracePt t="37749" x="6181725" y="5110163"/>
          <p14:tracePt t="37766" x="6167438" y="5114925"/>
          <p14:tracePt t="37782" x="6162675" y="5114925"/>
          <p14:tracePt t="37799" x="6157913" y="5124450"/>
          <p14:tracePt t="37816" x="6157913" y="5148263"/>
          <p14:tracePt t="37832" x="6172200" y="5243513"/>
          <p14:tracePt t="37849" x="6186488" y="5295900"/>
          <p14:tracePt t="37866" x="6196013" y="5334000"/>
          <p14:tracePt t="37882" x="6210300" y="5353050"/>
          <p14:tracePt t="37899" x="6219825" y="5376863"/>
          <p14:tracePt t="37915" x="6219825" y="5381625"/>
          <p14:tracePt t="37932" x="6219825" y="5391150"/>
          <p14:tracePt t="38023" x="6224588" y="5391150"/>
          <p14:tracePt t="38030" x="6229350" y="5391150"/>
          <p14:tracePt t="38046" x="6238875" y="5381625"/>
          <p14:tracePt t="38053" x="6243638" y="5372100"/>
          <p14:tracePt t="38066" x="6248400" y="5367338"/>
          <p14:tracePt t="38082" x="6262688" y="5353050"/>
          <p14:tracePt t="38099" x="6267450" y="5348288"/>
          <p14:tracePt t="38115" x="6276975" y="5343525"/>
          <p14:tracePt t="38229" x="6276975" y="5348288"/>
          <p14:tracePt t="38251" x="6276975" y="5353050"/>
          <p14:tracePt t="38273" x="6276975" y="5357813"/>
          <p14:tracePt t="38288" x="6276975" y="5362575"/>
          <p14:tracePt t="38295" x="6272213" y="5367338"/>
          <p14:tracePt t="38310" x="6272213" y="5372100"/>
          <p14:tracePt t="38316" x="6272213" y="5376863"/>
          <p14:tracePt t="38332" x="6267450" y="5376863"/>
          <p14:tracePt t="38349" x="6267450" y="5386388"/>
          <p14:tracePt t="38366" x="6267450" y="5391150"/>
          <p14:tracePt t="38486" x="6262688" y="5395913"/>
          <p14:tracePt t="38501" x="6253163" y="5400675"/>
          <p14:tracePt t="38511" x="6248400" y="5405438"/>
          <p14:tracePt t="38518" x="6238875" y="5414963"/>
          <p14:tracePt t="38532" x="6210300" y="5429250"/>
          <p14:tracePt t="38549" x="6143625" y="5457825"/>
          <p14:tracePt t="38566" x="6057900" y="5486400"/>
          <p14:tracePt t="38582" x="5924550" y="5534025"/>
          <p14:tracePt t="38599" x="5848350" y="5562600"/>
          <p14:tracePt t="38615" x="5786438" y="5595938"/>
          <p14:tracePt t="38632" x="5691188" y="5634038"/>
          <p14:tracePt t="38649" x="5629275" y="5648325"/>
          <p14:tracePt t="38665" x="5576888" y="5672138"/>
          <p14:tracePt t="38682" x="5534025" y="5691188"/>
          <p14:tracePt t="38699" x="5481638" y="5715000"/>
          <p14:tracePt t="38715" x="5448300" y="5719763"/>
          <p14:tracePt t="38733" x="5419725" y="5724525"/>
          <p14:tracePt t="38749" x="5381625" y="5729288"/>
          <p14:tracePt t="38765" x="5319713" y="5743575"/>
          <p14:tracePt t="38782" x="5276850" y="5743575"/>
          <p14:tracePt t="38799" x="5243513" y="5743575"/>
          <p14:tracePt t="38816" x="5181600" y="5743575"/>
          <p14:tracePt t="38832" x="5153025" y="5743575"/>
          <p14:tracePt t="38849" x="5133975" y="5743575"/>
          <p14:tracePt t="38866" x="5110163" y="5743575"/>
          <p14:tracePt t="38882" x="5091113" y="5743575"/>
          <p14:tracePt t="38899" x="5086350" y="5743575"/>
          <p14:tracePt t="38916" x="5076825" y="5743575"/>
          <p14:tracePt t="38950" x="5072063" y="5743575"/>
          <p14:tracePt t="39765" x="5100638" y="5715000"/>
          <p14:tracePt t="39770" x="5138738" y="5676900"/>
          <p14:tracePt t="39782" x="5195888" y="5614988"/>
          <p14:tracePt t="39802" x="5376863" y="5472113"/>
          <p14:tracePt t="39816" x="5476875" y="5405438"/>
          <p14:tracePt t="39832" x="5557838" y="5357813"/>
          <p14:tracePt t="39849" x="5624513" y="5324475"/>
          <p14:tracePt t="39882" x="5767388" y="5224463"/>
          <p14:tracePt t="39915" x="5853113" y="5162550"/>
          <p14:tracePt t="39932" x="5895975" y="5119688"/>
          <p14:tracePt t="39949" x="5919788" y="5095875"/>
          <p14:tracePt t="39966" x="5934075" y="5081588"/>
          <p14:tracePt t="39982" x="5948363" y="5072063"/>
          <p14:tracePt t="39999" x="5957888" y="5062538"/>
          <p14:tracePt t="40015" x="5962650" y="5053013"/>
          <p14:tracePt t="40032" x="5967413" y="5048250"/>
          <p14:tracePt t="40049" x="5967413" y="5043488"/>
          <p14:tracePt t="40065" x="5967413" y="5033963"/>
          <p14:tracePt t="40082" x="5962650" y="5024438"/>
          <p14:tracePt t="40099" x="5943600" y="5005388"/>
          <p14:tracePt t="40116" x="5891213" y="4976813"/>
          <p14:tracePt t="40132" x="5848350" y="4953000"/>
          <p14:tracePt t="40149" x="5819775" y="4938713"/>
          <p14:tracePt t="40165" x="5781675" y="4919663"/>
          <p14:tracePt t="40182" x="5734050" y="4910138"/>
          <p14:tracePt t="40199" x="5695950" y="4900613"/>
          <p14:tracePt t="40216" x="5667375" y="4891088"/>
          <p14:tracePt t="40232" x="5638800" y="4886325"/>
          <p14:tracePt t="40249" x="5591175" y="4886325"/>
          <p14:tracePt t="40265" x="5557838" y="4876800"/>
          <p14:tracePt t="40282" x="5519738" y="4876800"/>
          <p14:tracePt t="40299" x="5472113" y="4876800"/>
          <p14:tracePt t="40315" x="5438775" y="4876800"/>
          <p14:tracePt t="40332" x="5395913" y="4876800"/>
          <p14:tracePt t="40349" x="5353050" y="4876800"/>
          <p14:tracePt t="40365" x="5276850" y="4876800"/>
          <p14:tracePt t="40382" x="5229225" y="4876800"/>
          <p14:tracePt t="40399" x="5176838" y="4876800"/>
          <p14:tracePt t="40415" x="5143500" y="4876800"/>
          <p14:tracePt t="40432" x="5081588" y="4876800"/>
          <p14:tracePt t="40449" x="5053013" y="4876800"/>
          <p14:tracePt t="40465" x="5024438" y="4876800"/>
          <p14:tracePt t="40482" x="4995863" y="4876800"/>
          <p14:tracePt t="40499" x="4957763" y="4876800"/>
          <p14:tracePt t="40515" x="4933950" y="4876800"/>
          <p14:tracePt t="40532" x="4914900" y="4876800"/>
          <p14:tracePt t="40549" x="4895850" y="4872038"/>
          <p14:tracePt t="40565" x="4891088" y="4872038"/>
          <p14:tracePt t="40582" x="4886325" y="4872038"/>
          <p14:tracePt t="40599" x="4881563" y="4872038"/>
          <p14:tracePt t="40667" x="4876800" y="4872038"/>
          <p14:tracePt t="40690" x="4876800" y="4867275"/>
          <p14:tracePt t="41027" x="4924425" y="4867275"/>
          <p14:tracePt t="41034" x="4991100" y="4867275"/>
          <p14:tracePt t="41042" x="5057775" y="4862513"/>
          <p14:tracePt t="41049" x="5105400" y="4862513"/>
          <p14:tracePt t="41065" x="5214938" y="4852988"/>
          <p14:tracePt t="41082" x="5295900" y="4852988"/>
          <p14:tracePt t="41115" x="5414963" y="4852988"/>
          <p14:tracePt t="41149" x="5453063" y="4852988"/>
          <p14:tracePt t="41166" x="5467350" y="4852988"/>
          <p14:tracePt t="41182" x="5486400" y="4852988"/>
          <p14:tracePt t="41199" x="5495925" y="4852988"/>
          <p14:tracePt t="41215" x="5519738" y="4852988"/>
          <p14:tracePt t="41232" x="5581650" y="4857750"/>
          <p14:tracePt t="41248" x="5638800" y="4867275"/>
          <p14:tracePt t="41265" x="5719763" y="4872038"/>
          <p14:tracePt t="41282" x="5791200" y="4872038"/>
          <p14:tracePt t="41299" x="5900738" y="4872038"/>
          <p14:tracePt t="41315" x="5962650" y="4881563"/>
          <p14:tracePt t="41332" x="6043613" y="4881563"/>
          <p14:tracePt t="41349" x="6115050" y="4886325"/>
          <p14:tracePt t="41365" x="6205538" y="4895850"/>
          <p14:tracePt t="41382" x="6257925" y="4900613"/>
          <p14:tracePt t="41399" x="6310313" y="4905375"/>
          <p14:tracePt t="41416" x="6376988" y="4914900"/>
          <p14:tracePt t="41432" x="6424613" y="4914900"/>
          <p14:tracePt t="41449" x="6477000" y="4919663"/>
          <p14:tracePt t="41465" x="6515100" y="4924425"/>
          <p14:tracePt t="41482" x="6567488" y="4924425"/>
          <p14:tracePt t="41498" x="6586538" y="4924425"/>
          <p14:tracePt t="41515" x="6600825" y="4924425"/>
          <p14:tracePt t="41532" x="6605588" y="4924425"/>
          <p14:tracePt t="41549" x="6610350" y="4924425"/>
          <p14:tracePt t="41748" x="6662738" y="4924425"/>
          <p14:tracePt t="41754" x="6734175" y="4905375"/>
          <p14:tracePt t="41765" x="6815138" y="4891088"/>
          <p14:tracePt t="41783" x="6958013" y="4881563"/>
          <p14:tracePt t="41799" x="7105650" y="4872038"/>
          <p14:tracePt t="41815" x="7196138" y="4872038"/>
          <p14:tracePt t="41849" x="7367588" y="4872038"/>
          <p14:tracePt t="41882" x="7462838" y="4872038"/>
          <p14:tracePt t="41899" x="7500938" y="4872038"/>
          <p14:tracePt t="41915" x="7539038" y="4872038"/>
          <p14:tracePt t="41932" x="7558088" y="4872038"/>
          <p14:tracePt t="41949" x="7572375" y="4872038"/>
          <p14:tracePt t="41966" x="7581900" y="4872038"/>
          <p14:tracePt t="41982" x="7591425" y="4872038"/>
          <p14:tracePt t="41999" x="7600950" y="4872038"/>
          <p14:tracePt t="42015" x="7605713" y="4872038"/>
          <p14:tracePt t="42049" x="7610475" y="4872038"/>
          <p14:tracePt t="42423" x="7453313" y="4852988"/>
          <p14:tracePt t="42429" x="7191375" y="4810125"/>
          <p14:tracePt t="42438" x="6972300" y="4772025"/>
          <p14:tracePt t="42449" x="6738938" y="4757738"/>
          <p14:tracePt t="42467" x="6243638" y="4691063"/>
          <p14:tracePt t="42499" x="5410200" y="4643438"/>
          <p14:tracePt t="42533" x="4919663" y="4619625"/>
          <p14:tracePt t="42549" x="4838700" y="4605338"/>
          <p14:tracePt t="42565" x="4786313" y="4605338"/>
          <p14:tracePt t="42582" x="4743450" y="4605338"/>
          <p14:tracePt t="42584" x="4719638" y="4605338"/>
          <p14:tracePt t="42598" x="4681538" y="4605338"/>
          <p14:tracePt t="42615" x="4652963" y="4605338"/>
          <p14:tracePt t="42632" x="4633913" y="4605338"/>
          <p14:tracePt t="42648" x="4619625" y="4605338"/>
          <p14:tracePt t="42665" x="4610100" y="4605338"/>
          <p14:tracePt t="42908" x="4538663" y="4624388"/>
          <p14:tracePt t="42915" x="4438650" y="4652963"/>
          <p14:tracePt t="42922" x="4305300" y="4695825"/>
          <p14:tracePt t="42932" x="4195763" y="4714875"/>
          <p14:tracePt t="42949" x="3967163" y="4748213"/>
          <p14:tracePt t="42965" x="3690938" y="4767263"/>
          <p14:tracePt t="42982" x="3524250" y="4767263"/>
          <p14:tracePt t="42999" x="3400425" y="4757738"/>
          <p14:tracePt t="43015" x="3295650" y="4748213"/>
          <p14:tracePt t="43032" x="3133725" y="4724400"/>
          <p14:tracePt t="43048" x="3052763" y="4710113"/>
          <p14:tracePt t="43065" x="2981325" y="4695825"/>
          <p14:tracePt t="43085" x="2924175" y="4681538"/>
          <p14:tracePt t="43088" x="2905125" y="4681538"/>
          <p14:tracePt t="43099" x="2886075" y="4676775"/>
          <p14:tracePt t="43115" x="2871788" y="4676775"/>
          <p14:tracePt t="43132" x="2867025" y="4676775"/>
          <p14:tracePt t="43149" x="2857500" y="4676775"/>
          <p14:tracePt t="43194" x="2867025" y="4672013"/>
          <p14:tracePt t="43200" x="2890838" y="4662488"/>
          <p14:tracePt t="43215" x="3019425" y="4648200"/>
          <p14:tracePt t="43232" x="3152775" y="4648200"/>
          <p14:tracePt t="43249" x="3328988" y="4667250"/>
          <p14:tracePt t="43265" x="3533775" y="4686300"/>
          <p14:tracePt t="43282" x="3757613" y="4719638"/>
          <p14:tracePt t="43299" x="3895725" y="4748213"/>
          <p14:tracePt t="43315" x="3990975" y="4772025"/>
          <p14:tracePt t="43332" x="4071938" y="4786313"/>
          <p14:tracePt t="43348" x="4143375" y="4800600"/>
          <p14:tracePt t="43365" x="4167188" y="4800600"/>
          <p14:tracePt t="43382" x="4181475" y="4800600"/>
          <p14:tracePt t="43399" x="4191000" y="4800600"/>
          <p14:tracePt t="43415" x="4195763" y="4800600"/>
          <p14:tracePt t="43432" x="4200525" y="4800600"/>
          <p14:tracePt t="43752" x="4005263" y="4819650"/>
          <p14:tracePt t="43759" x="3705225" y="4833938"/>
          <p14:tracePt t="43768" x="3290888" y="4862513"/>
          <p14:tracePt t="43782" x="2690813" y="4905375"/>
          <p14:tracePt t="43799" x="2176463" y="4962525"/>
          <p14:tracePt t="43816" x="1785938" y="5019675"/>
          <p14:tracePt t="43848" x="1290638" y="5062538"/>
          <p14:tracePt t="43882" x="1166813" y="5048250"/>
          <p14:tracePt t="43899" x="1123950" y="5033963"/>
          <p14:tracePt t="43915" x="1114425" y="5024438"/>
          <p14:tracePt t="43932" x="1104900" y="5024438"/>
          <p14:tracePt t="44178" x="1038225" y="5024438"/>
          <p14:tracePt t="44185" x="938213" y="5029200"/>
          <p14:tracePt t="44198" x="838200" y="5029200"/>
          <p14:tracePt t="44215" x="657225" y="5024438"/>
          <p14:tracePt t="44232" x="604838" y="5024438"/>
          <p14:tracePt t="44248" x="585788" y="5024438"/>
          <p14:tracePt t="44265" x="576263" y="5024438"/>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제목 1"/>
          <p:cNvSpPr>
            <a:spLocks noGrp="1"/>
          </p:cNvSpPr>
          <p:nvPr>
            <p:ph type="title"/>
          </p:nvPr>
        </p:nvSpPr>
        <p:spPr/>
        <p:txBody>
          <a:bodyPr>
            <a:normAutofit fontScale="90000"/>
          </a:bodyPr>
          <a:lstStyle/>
          <a:p>
            <a:pPr>
              <a:defRPr/>
            </a:pPr>
            <a:r>
              <a:rPr lang="en-US" altLang="ko-KR" dirty="0">
                <a:ea typeface="굴림" panose="020B0600000101010101" pitchFamily="50" charset="-127"/>
              </a:rPr>
              <a:t>Checking Pre/post condition by assertions</a:t>
            </a:r>
            <a:endParaRPr lang="ko-KR" altLang="en-US" dirty="0">
              <a:ea typeface="굴림" panose="020B0600000101010101" pitchFamily="50" charset="-127"/>
            </a:endParaRPr>
          </a:p>
        </p:txBody>
      </p:sp>
      <p:sp>
        <p:nvSpPr>
          <p:cNvPr id="3" name="내용 개체 틀 2"/>
          <p:cNvSpPr>
            <a:spLocks noGrp="1"/>
          </p:cNvSpPr>
          <p:nvPr>
            <p:ph idx="1"/>
          </p:nvPr>
        </p:nvSpPr>
        <p:spPr>
          <a:xfrm>
            <a:off x="285750" y="1285875"/>
            <a:ext cx="8643938" cy="1195388"/>
          </a:xfrm>
        </p:spPr>
        <p:txBody>
          <a:bodyPr>
            <a:normAutofit fontScale="85000" lnSpcReduction="10000"/>
          </a:bodyPr>
          <a:lstStyle/>
          <a:p>
            <a:pPr>
              <a:defRPr/>
            </a:pPr>
            <a:r>
              <a:rPr lang="en-US" altLang="ko-KR" dirty="0"/>
              <a:t>Precondition: conditions that should be satisfied before the execution</a:t>
            </a:r>
          </a:p>
          <a:p>
            <a:pPr>
              <a:defRPr/>
            </a:pPr>
            <a:r>
              <a:rPr lang="en-US" altLang="ko-KR" dirty="0" err="1"/>
              <a:t>Postcondition</a:t>
            </a:r>
            <a:r>
              <a:rPr lang="en-US" altLang="ko-KR" dirty="0"/>
              <a:t>: conditions that should be satisfied after the execution</a:t>
            </a:r>
            <a:endParaRPr lang="ko-KR" altLang="en-US" dirty="0"/>
          </a:p>
        </p:txBody>
      </p:sp>
      <p:sp>
        <p:nvSpPr>
          <p:cNvPr id="5325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108CE9F2-B145-4B1A-B008-A9CD1AA3E13F}" type="slidenum">
              <a:rPr lang="en-US" altLang="ko-KR" sz="1000" smtClean="0">
                <a:latin typeface="Verdana" panose="020B0604030504040204" pitchFamily="34" charset="0"/>
                <a:ea typeface="굴림" panose="020B0600000101010101" pitchFamily="50" charset="-127"/>
              </a:rPr>
              <a:pPr>
                <a:spcBef>
                  <a:spcPct val="0"/>
                </a:spcBef>
                <a:buClrTx/>
                <a:buFontTx/>
                <a:buNone/>
              </a:pPr>
              <a:t>39</a:t>
            </a:fld>
            <a:endParaRPr lang="en-US" altLang="ko-KR" sz="1000">
              <a:latin typeface="Verdana" panose="020B0604030504040204" pitchFamily="34" charset="0"/>
              <a:ea typeface="굴림" panose="020B0600000101010101" pitchFamily="50" charset="-127"/>
            </a:endParaRPr>
          </a:p>
        </p:txBody>
      </p:sp>
      <p:sp>
        <p:nvSpPr>
          <p:cNvPr id="53253" name="직사각형 4"/>
          <p:cNvSpPr>
            <a:spLocks noChangeArrowheads="1"/>
          </p:cNvSpPr>
          <p:nvPr/>
        </p:nvSpPr>
        <p:spPr bwMode="auto">
          <a:xfrm>
            <a:off x="714375" y="2000250"/>
            <a:ext cx="8072438" cy="43021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rIns="36000">
            <a:spAutoFit/>
          </a:bodyPr>
          <a:lstStyle>
            <a:lvl1pPr>
              <a:spcBef>
                <a:spcPct val="20000"/>
              </a:spcBef>
              <a:buClr>
                <a:schemeClr val="hlink"/>
              </a:buClr>
              <a:buFont typeface="Wingdings" panose="05000000000000000000" pitchFamily="2" charset="2"/>
              <a:buChar char="v"/>
              <a:tabLst>
                <a:tab pos="273050" algn="l"/>
                <a:tab pos="627063" algn="l"/>
                <a:tab pos="900113" algn="l"/>
                <a:tab pos="1255713"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273050" algn="l"/>
                <a:tab pos="627063" algn="l"/>
                <a:tab pos="900113" algn="l"/>
                <a:tab pos="1255713"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public class </a:t>
            </a:r>
            <a:r>
              <a:rPr lang="en-US" altLang="ko-KR" sz="1800" dirty="0" err="1">
                <a:latin typeface="Arial" panose="020B0604020202020204" pitchFamily="34" charset="0"/>
                <a:ea typeface="굴림" panose="020B0600000101010101" pitchFamily="50" charset="-127"/>
              </a:rPr>
              <a:t>PrePostCondition</a:t>
            </a: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public static void sort(int []a) {</a:t>
            </a:r>
          </a:p>
          <a:p>
            <a:pPr eaLnBrk="1" hangingPunct="1">
              <a:lnSpc>
                <a:spcPct val="95000"/>
              </a:lnSpc>
              <a:spcBef>
                <a:spcPct val="0"/>
              </a:spcBef>
              <a:buClrTx/>
              <a:buFontTx/>
              <a:buNone/>
            </a:pPr>
            <a:r>
              <a:rPr lang="en-US" altLang="ko-KR" sz="1800" b="1" dirty="0">
                <a:solidFill>
                  <a:srgbClr val="FF0000"/>
                </a:solidFill>
                <a:latin typeface="Arial" panose="020B0604020202020204" pitchFamily="34" charset="0"/>
                <a:ea typeface="굴림" panose="020B0600000101010101" pitchFamily="50" charset="-127"/>
              </a:rPr>
              <a:t>		assert a != null ;			// precondition</a:t>
            </a:r>
          </a:p>
          <a:p>
            <a:pPr eaLnBrk="1" hangingPunct="1">
              <a:lnSpc>
                <a:spcPct val="95000"/>
              </a:lnSpc>
              <a:spcBef>
                <a:spcPct val="0"/>
              </a:spcBef>
              <a:buClrTx/>
              <a:buFontTx/>
              <a:buNone/>
            </a:pPr>
            <a:r>
              <a:rPr lang="nn-NO" altLang="ko-KR" sz="1800" dirty="0">
                <a:latin typeface="Arial" panose="020B0604020202020204" pitchFamily="34" charset="0"/>
                <a:ea typeface="굴림" panose="020B0600000101010101" pitchFamily="50" charset="-127"/>
              </a:rPr>
              <a:t>		for (</a:t>
            </a:r>
            <a:r>
              <a:rPr lang="nn-NO" altLang="ko-KR" sz="1800" dirty="0" err="1">
                <a:latin typeface="Arial" panose="020B0604020202020204" pitchFamily="34" charset="0"/>
                <a:ea typeface="굴림" panose="020B0600000101010101" pitchFamily="50" charset="-127"/>
              </a:rPr>
              <a:t>int</a:t>
            </a:r>
            <a:r>
              <a:rPr lang="nn-NO" altLang="ko-KR" sz="1800" dirty="0">
                <a:latin typeface="Arial" panose="020B0604020202020204" pitchFamily="34" charset="0"/>
                <a:ea typeface="굴림" panose="020B0600000101010101" pitchFamily="50" charset="-127"/>
              </a:rPr>
              <a:t> i = 0; i &lt; </a:t>
            </a:r>
            <a:r>
              <a:rPr lang="nn-NO" altLang="ko-KR" sz="1800" dirty="0" err="1">
                <a:latin typeface="Arial" panose="020B0604020202020204" pitchFamily="34" charset="0"/>
                <a:ea typeface="굴림" panose="020B0600000101010101" pitchFamily="50" charset="-127"/>
              </a:rPr>
              <a:t>a.length</a:t>
            </a:r>
            <a:r>
              <a:rPr lang="nn-NO" altLang="ko-KR" sz="1800" dirty="0">
                <a:latin typeface="Arial" panose="020B0604020202020204" pitchFamily="34" charset="0"/>
                <a:ea typeface="굴림" panose="020B0600000101010101" pitchFamily="50" charset="-127"/>
              </a:rPr>
              <a:t> - 1; i++)</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for (int j = </a:t>
            </a:r>
            <a:r>
              <a:rPr lang="en-US" altLang="ko-KR" sz="1800" dirty="0" err="1">
                <a:latin typeface="Arial" panose="020B0604020202020204" pitchFamily="34" charset="0"/>
                <a:ea typeface="굴림" panose="020B0600000101010101" pitchFamily="50" charset="-127"/>
              </a:rPr>
              <a:t>i</a:t>
            </a:r>
            <a:r>
              <a:rPr lang="en-US" altLang="ko-KR" sz="1800" dirty="0">
                <a:latin typeface="Arial" panose="020B0604020202020204" pitchFamily="34" charset="0"/>
                <a:ea typeface="굴림" panose="020B0600000101010101" pitchFamily="50" charset="-127"/>
              </a:rPr>
              <a:t> + 1; j &lt; </a:t>
            </a:r>
            <a:r>
              <a:rPr lang="en-US" altLang="ko-KR" sz="1800" dirty="0" err="1">
                <a:latin typeface="Arial" panose="020B0604020202020204" pitchFamily="34" charset="0"/>
                <a:ea typeface="굴림" panose="020B0600000101010101" pitchFamily="50" charset="-127"/>
              </a:rPr>
              <a:t>a.length</a:t>
            </a:r>
            <a:r>
              <a:rPr lang="en-US" altLang="ko-KR" sz="1800" dirty="0">
                <a:latin typeface="Arial" panose="020B0604020202020204" pitchFamily="34" charset="0"/>
                <a:ea typeface="굴림" panose="020B0600000101010101" pitchFamily="50" charset="-127"/>
              </a:rPr>
              <a:t> </a:t>
            </a:r>
            <a:r>
              <a:rPr lang="en-US" altLang="ko-KR" sz="1800" b="1" dirty="0">
                <a:solidFill>
                  <a:srgbClr val="FF0000"/>
                </a:solidFill>
                <a:latin typeface="Arial" panose="020B0604020202020204" pitchFamily="34" charset="0"/>
                <a:ea typeface="굴림" panose="020B0600000101010101" pitchFamily="50" charset="-127"/>
              </a:rPr>
              <a:t>- 1</a:t>
            </a:r>
            <a:r>
              <a:rPr lang="en-US" altLang="ko-KR" sz="1800" dirty="0">
                <a:latin typeface="Arial" panose="020B0604020202020204" pitchFamily="34" charset="0"/>
                <a:ea typeface="굴림" panose="020B0600000101010101" pitchFamily="50" charset="-127"/>
              </a:rPr>
              <a:t>; </a:t>
            </a:r>
            <a:r>
              <a:rPr lang="en-US" altLang="ko-KR" sz="1800" dirty="0" err="1">
                <a:latin typeface="Arial" panose="020B0604020202020204" pitchFamily="34" charset="0"/>
                <a:ea typeface="굴림" panose="020B0600000101010101" pitchFamily="50" charset="-127"/>
              </a:rPr>
              <a:t>j++</a:t>
            </a:r>
            <a:r>
              <a:rPr lang="en-US" altLang="ko-KR" sz="1800" dirty="0">
                <a:latin typeface="Arial" panose="020B0604020202020204" pitchFamily="34" charset="0"/>
                <a:ea typeface="굴림" panose="020B0600000101010101" pitchFamily="50" charset="-127"/>
              </a:rPr>
              <a:t>)</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if (a[</a:t>
            </a:r>
            <a:r>
              <a:rPr lang="en-US" altLang="ko-KR" sz="1800" dirty="0" err="1">
                <a:latin typeface="Arial" panose="020B0604020202020204" pitchFamily="34" charset="0"/>
                <a:ea typeface="굴림" panose="020B0600000101010101" pitchFamily="50" charset="-127"/>
              </a:rPr>
              <a:t>i</a:t>
            </a:r>
            <a:r>
              <a:rPr lang="en-US" altLang="ko-KR" sz="1800" dirty="0">
                <a:latin typeface="Arial" panose="020B0604020202020204" pitchFamily="34" charset="0"/>
                <a:ea typeface="굴림" panose="020B0600000101010101" pitchFamily="50" charset="-127"/>
              </a:rPr>
              <a:t>] &lt; a[j])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int t = a[</a:t>
            </a:r>
            <a:r>
              <a:rPr lang="en-US" altLang="ko-KR" sz="1800" dirty="0" err="1">
                <a:latin typeface="Arial" panose="020B0604020202020204" pitchFamily="34" charset="0"/>
                <a:ea typeface="굴림" panose="020B0600000101010101" pitchFamily="50" charset="-127"/>
              </a:rPr>
              <a:t>i</a:t>
            </a:r>
            <a:r>
              <a:rPr lang="en-US" altLang="ko-KR" sz="1800" dirty="0">
                <a:latin typeface="Arial" panose="020B0604020202020204" pitchFamily="34" charset="0"/>
                <a:ea typeface="굴림" panose="020B0600000101010101" pitchFamily="50" charset="-127"/>
              </a:rPr>
              <a:t>]; a[</a:t>
            </a:r>
            <a:r>
              <a:rPr lang="en-US" altLang="ko-KR" sz="1800" dirty="0" err="1">
                <a:latin typeface="Arial" panose="020B0604020202020204" pitchFamily="34" charset="0"/>
                <a:ea typeface="굴림" panose="020B0600000101010101" pitchFamily="50" charset="-127"/>
              </a:rPr>
              <a:t>i</a:t>
            </a:r>
            <a:r>
              <a:rPr lang="en-US" altLang="ko-KR" sz="1800" dirty="0">
                <a:latin typeface="Arial" panose="020B0604020202020204" pitchFamily="34" charset="0"/>
                <a:ea typeface="굴림" panose="020B0600000101010101" pitchFamily="50" charset="-127"/>
              </a:rPr>
              <a:t>] = a[j]; a[j] = t;</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nn-NO" altLang="ko-KR" sz="1800" b="1" dirty="0">
                <a:solidFill>
                  <a:srgbClr val="FF0000"/>
                </a:solidFill>
                <a:latin typeface="Arial" panose="020B0604020202020204" pitchFamily="34" charset="0"/>
                <a:ea typeface="굴림" panose="020B0600000101010101" pitchFamily="50" charset="-127"/>
              </a:rPr>
              <a:t>		for (</a:t>
            </a:r>
            <a:r>
              <a:rPr lang="nn-NO" altLang="ko-KR" sz="1800" b="1" dirty="0" err="1">
                <a:solidFill>
                  <a:srgbClr val="FF0000"/>
                </a:solidFill>
                <a:latin typeface="Arial" panose="020B0604020202020204" pitchFamily="34" charset="0"/>
                <a:ea typeface="굴림" panose="020B0600000101010101" pitchFamily="50" charset="-127"/>
              </a:rPr>
              <a:t>int</a:t>
            </a:r>
            <a:r>
              <a:rPr lang="nn-NO" altLang="ko-KR" sz="1800" b="1" dirty="0">
                <a:solidFill>
                  <a:srgbClr val="FF0000"/>
                </a:solidFill>
                <a:latin typeface="Arial" panose="020B0604020202020204" pitchFamily="34" charset="0"/>
                <a:ea typeface="굴림" panose="020B0600000101010101" pitchFamily="50" charset="-127"/>
              </a:rPr>
              <a:t> i = 0; i &lt; </a:t>
            </a:r>
            <a:r>
              <a:rPr lang="nn-NO" altLang="ko-KR" sz="1800" b="1" dirty="0" err="1">
                <a:solidFill>
                  <a:srgbClr val="FF0000"/>
                </a:solidFill>
                <a:latin typeface="Arial" panose="020B0604020202020204" pitchFamily="34" charset="0"/>
                <a:ea typeface="굴림" panose="020B0600000101010101" pitchFamily="50" charset="-127"/>
              </a:rPr>
              <a:t>a.length</a:t>
            </a:r>
            <a:r>
              <a:rPr lang="nn-NO" altLang="ko-KR" sz="1800" b="1" dirty="0">
                <a:solidFill>
                  <a:srgbClr val="FF0000"/>
                </a:solidFill>
                <a:latin typeface="Arial" panose="020B0604020202020204" pitchFamily="34" charset="0"/>
                <a:ea typeface="굴림" panose="020B0600000101010101" pitchFamily="50" charset="-127"/>
              </a:rPr>
              <a:t> - 1; i ++)	// </a:t>
            </a:r>
            <a:r>
              <a:rPr lang="nn-NO" altLang="ko-KR" sz="1800" b="1" dirty="0" err="1">
                <a:solidFill>
                  <a:srgbClr val="FF0000"/>
                </a:solidFill>
                <a:latin typeface="Arial" panose="020B0604020202020204" pitchFamily="34" charset="0"/>
                <a:ea typeface="굴림" panose="020B0600000101010101" pitchFamily="50" charset="-127"/>
              </a:rPr>
              <a:t>postcondition</a:t>
            </a:r>
            <a:endParaRPr lang="nn-NO" altLang="ko-KR" sz="1800" b="1" dirty="0">
              <a:solidFill>
                <a:srgbClr val="FF0000"/>
              </a:solidFill>
              <a:latin typeface="Arial" panose="020B0604020202020204" pitchFamily="34" charset="0"/>
              <a:ea typeface="굴림" panose="020B0600000101010101" pitchFamily="50" charset="-127"/>
            </a:endParaRPr>
          </a:p>
          <a:p>
            <a:pPr eaLnBrk="1" hangingPunct="1">
              <a:lnSpc>
                <a:spcPct val="95000"/>
              </a:lnSpc>
              <a:spcBef>
                <a:spcPct val="0"/>
              </a:spcBef>
              <a:buClrTx/>
              <a:buFontTx/>
              <a:buNone/>
            </a:pPr>
            <a:r>
              <a:rPr lang="en-US" altLang="ko-KR" sz="1800" b="1" dirty="0">
                <a:solidFill>
                  <a:srgbClr val="FF0000"/>
                </a:solidFill>
                <a:latin typeface="Arial" panose="020B0604020202020204" pitchFamily="34" charset="0"/>
                <a:ea typeface="굴림" panose="020B0600000101010101" pitchFamily="50" charset="-127"/>
              </a:rPr>
              <a:t>			assert a[</a:t>
            </a:r>
            <a:r>
              <a:rPr lang="en-US" altLang="ko-KR" sz="1800" b="1" dirty="0" err="1">
                <a:solidFill>
                  <a:srgbClr val="FF0000"/>
                </a:solidFill>
                <a:latin typeface="Arial" panose="020B0604020202020204" pitchFamily="34" charset="0"/>
                <a:ea typeface="굴림" panose="020B0600000101010101" pitchFamily="50" charset="-127"/>
              </a:rPr>
              <a:t>i</a:t>
            </a:r>
            <a:r>
              <a:rPr lang="en-US" altLang="ko-KR" sz="1800" b="1" dirty="0">
                <a:solidFill>
                  <a:srgbClr val="FF0000"/>
                </a:solidFill>
                <a:latin typeface="Arial" panose="020B0604020202020204" pitchFamily="34" charset="0"/>
                <a:ea typeface="굴림" panose="020B0600000101010101" pitchFamily="50" charset="-127"/>
              </a:rPr>
              <a:t>] &gt;= a[i+1]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public static void main(String[] args)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int[] a = {0, 25, 20, 50}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sort(a)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	}</a:t>
            </a:r>
          </a:p>
          <a:p>
            <a:pPr eaLnBrk="1" hangingPunct="1">
              <a:lnSpc>
                <a:spcPct val="95000"/>
              </a:lnSpc>
              <a:spcBef>
                <a:spcPct val="0"/>
              </a:spcBef>
              <a:buClrTx/>
              <a:buFontTx/>
              <a:buNone/>
            </a:pPr>
            <a:r>
              <a:rPr lang="en-US" altLang="ko-KR" sz="1800" dirty="0">
                <a:latin typeface="Arial" panose="020B0604020202020204" pitchFamily="34" charset="0"/>
                <a:ea typeface="굴림" panose="020B0600000101010101" pitchFamily="50" charset="-127"/>
              </a:rPr>
              <a:t>}</a:t>
            </a:r>
          </a:p>
        </p:txBody>
      </p:sp>
      <p:sp>
        <p:nvSpPr>
          <p:cNvPr id="53254" name="직사각형 5"/>
          <p:cNvSpPr>
            <a:spLocks noChangeArrowheads="1"/>
          </p:cNvSpPr>
          <p:nvPr/>
        </p:nvSpPr>
        <p:spPr bwMode="auto">
          <a:xfrm>
            <a:off x="2714625" y="5445125"/>
            <a:ext cx="6072188" cy="8620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600"/>
              <a:t>Exception in thread "main" java.lang.AssertionError</a:t>
            </a:r>
          </a:p>
          <a:p>
            <a:pPr eaLnBrk="1" hangingPunct="1">
              <a:spcBef>
                <a:spcPct val="0"/>
              </a:spcBef>
              <a:buClrTx/>
              <a:buFontTx/>
              <a:buNone/>
            </a:pPr>
            <a:r>
              <a:rPr lang="en-US" altLang="ko-KR" sz="1600"/>
              <a:t>	at PrePostCondition.sort(PrePostCondition.java:12)</a:t>
            </a:r>
          </a:p>
          <a:p>
            <a:pPr eaLnBrk="1" hangingPunct="1">
              <a:spcBef>
                <a:spcPct val="0"/>
              </a:spcBef>
              <a:buClrTx/>
              <a:buFontTx/>
              <a:buNone/>
            </a:pPr>
            <a:r>
              <a:rPr lang="en-US" altLang="ko-KR" sz="1600"/>
              <a:t>	at PrePostCondition.main(PrePostCondition.java:16)</a:t>
            </a:r>
            <a:endParaRPr lang="ko-KR" altLang="en-US" sz="1600"/>
          </a:p>
        </p:txBody>
      </p:sp>
    </p:spTree>
  </p:cSld>
  <p:clrMapOvr>
    <a:masterClrMapping/>
  </p:clrMapOvr>
  <mc:AlternateContent xmlns:mc="http://schemas.openxmlformats.org/markup-compatibility/2006" xmlns:p14="http://schemas.microsoft.com/office/powerpoint/2010/main">
    <mc:Choice Requires="p14">
      <p:transition spd="slow" p14:dur="2000" advTm="93980"/>
    </mc:Choice>
    <mc:Fallback xmlns="">
      <p:transition spd="slow" advTm="93980"/>
    </mc:Fallback>
  </mc:AlternateContent>
  <p:extLst>
    <p:ext uri="{3A86A75C-4F4B-4683-9AE1-C65F6400EC91}">
      <p14:laserTraceLst xmlns:p14="http://schemas.microsoft.com/office/powerpoint/2010/main">
        <p14:tracePtLst>
          <p14:tracePt t="1117" x="709613" y="4867275"/>
          <p14:tracePt t="1124" x="904875" y="4672013"/>
          <p14:tracePt t="1135" x="1076325" y="4514850"/>
          <p14:tracePt t="1152" x="1785938" y="3881438"/>
          <p14:tracePt t="1169" x="2200275" y="3576638"/>
          <p14:tracePt t="1186" x="2676525" y="3243263"/>
          <p14:tracePt t="1219" x="3476625" y="2767013"/>
          <p14:tracePt t="1253" x="4095750" y="2462213"/>
          <p14:tracePt t="1269" x="4410075" y="2295525"/>
          <p14:tracePt t="1286" x="4595813" y="2224088"/>
          <p14:tracePt t="1302" x="4714875" y="2171700"/>
          <p14:tracePt t="1319" x="4791075" y="2133600"/>
          <p14:tracePt t="1335" x="4819650" y="2114550"/>
          <p14:tracePt t="1520" x="4891088" y="2076450"/>
          <p14:tracePt t="1530" x="4981575" y="2028825"/>
          <p14:tracePt t="1541" x="5076825" y="1976438"/>
          <p14:tracePt t="1552" x="5291138" y="1847850"/>
          <p14:tracePt t="1568" x="5481638" y="1743075"/>
          <p14:tracePt t="1585" x="5724525" y="1643063"/>
          <p14:tracePt t="1602" x="5876925" y="1600200"/>
          <p14:tracePt t="1619" x="5991225" y="1571625"/>
          <p14:tracePt t="1637" x="6067425" y="1557338"/>
          <p14:tracePt t="1652" x="6148388" y="1543050"/>
          <p14:tracePt t="1668" x="6200775" y="1533525"/>
          <p14:tracePt t="1685" x="6253163" y="1524000"/>
          <p14:tracePt t="1702" x="6305550" y="1504950"/>
          <p14:tracePt t="1718" x="6386513" y="1476375"/>
          <p14:tracePt t="1735" x="6429375" y="1452563"/>
          <p14:tracePt t="1752" x="6462713" y="1433513"/>
          <p14:tracePt t="1769" x="6477000" y="1423988"/>
          <p14:tracePt t="1785" x="6486525" y="1414463"/>
          <p14:tracePt t="1802" x="6481763" y="1395413"/>
          <p14:tracePt t="1819" x="6457950" y="1357313"/>
          <p14:tracePt t="1835" x="6300788" y="1262063"/>
          <p14:tracePt t="1852" x="6167438" y="1214438"/>
          <p14:tracePt t="1868" x="6053138" y="1185863"/>
          <p14:tracePt t="1885" x="6000750" y="1171575"/>
          <p14:tracePt t="1902" x="5976938" y="1166813"/>
          <p14:tracePt t="1935" x="5976938" y="1162050"/>
          <p14:tracePt t="1952" x="6005513" y="1147763"/>
          <p14:tracePt t="1969" x="6200775" y="1095375"/>
          <p14:tracePt t="1985" x="6348413" y="1062038"/>
          <p14:tracePt t="2002" x="6477000" y="1042988"/>
          <p14:tracePt t="2018" x="6624638" y="1028700"/>
          <p14:tracePt t="2035" x="6696075" y="1023938"/>
          <p14:tracePt t="2052" x="6743700" y="1023938"/>
          <p14:tracePt t="2069" x="6781800" y="1023938"/>
          <p14:tracePt t="2087" x="6819900" y="1023938"/>
          <p14:tracePt t="2102" x="6829425" y="1023938"/>
          <p14:tracePt t="2119" x="6838950" y="1023938"/>
          <p14:tracePt t="2136" x="6848475" y="1023938"/>
          <p14:tracePt t="2152" x="6853238" y="1023938"/>
          <p14:tracePt t="2168" x="6858000" y="1023938"/>
          <p14:tracePt t="2805" x="6853238" y="1028700"/>
          <p14:tracePt t="2812" x="6838950" y="1033463"/>
          <p14:tracePt t="2820" x="6829425" y="1038225"/>
          <p14:tracePt t="2835" x="6800850" y="1071563"/>
          <p14:tracePt t="2852" x="6757988" y="1119188"/>
          <p14:tracePt t="2869" x="6686550" y="1190625"/>
          <p14:tracePt t="2902" x="6396038" y="1423988"/>
          <p14:tracePt t="2935" x="6162675" y="1638300"/>
          <p14:tracePt t="2937" x="6096000" y="1700213"/>
          <p14:tracePt t="2952" x="5976938" y="1795463"/>
          <p14:tracePt t="2969" x="5862638" y="1862138"/>
          <p14:tracePt t="2985" x="5786438" y="1919288"/>
          <p14:tracePt t="3002" x="5705475" y="1976438"/>
          <p14:tracePt t="3018" x="5562600" y="2081213"/>
          <p14:tracePt t="3035" x="5481638" y="2157413"/>
          <p14:tracePt t="3052" x="5405438" y="2219325"/>
          <p14:tracePt t="3069" x="5314950" y="2286000"/>
          <p14:tracePt t="3085" x="5267325" y="2319338"/>
          <p14:tracePt t="3102" x="5233988" y="2343150"/>
          <p14:tracePt t="3118" x="5200650" y="2362200"/>
          <p14:tracePt t="3135" x="5153025" y="2386013"/>
          <p14:tracePt t="3152" x="5129213" y="2395538"/>
          <p14:tracePt t="3168" x="5119688" y="2414588"/>
          <p14:tracePt t="4069" x="5095875" y="2414588"/>
          <p14:tracePt t="4075" x="5072063" y="2419350"/>
          <p14:tracePt t="4085" x="5043488" y="2419350"/>
          <p14:tracePt t="4102" x="5010150" y="2419350"/>
          <p14:tracePt t="4119" x="4986338" y="2419350"/>
          <p14:tracePt t="4135" x="4953000" y="2381250"/>
          <p14:tracePt t="4168" x="4857750" y="2228850"/>
          <p14:tracePt t="4202" x="4767263" y="2085975"/>
          <p14:tracePt t="4218" x="4710113" y="2005013"/>
          <p14:tracePt t="4235" x="4652963" y="1928813"/>
          <p14:tracePt t="4252" x="4572000" y="1828800"/>
          <p14:tracePt t="4268" x="4510088" y="1766888"/>
          <p14:tracePt t="4286" x="4419600" y="1700213"/>
          <p14:tracePt t="4303" x="4300538" y="1633538"/>
          <p14:tracePt t="4318" x="4167188" y="1538288"/>
          <p14:tracePt t="4335" x="4110038" y="1490663"/>
          <p14:tracePt t="4352" x="4071938" y="1443038"/>
          <p14:tracePt t="4369" x="3995738" y="1357313"/>
          <p14:tracePt t="4385" x="3957638" y="1309688"/>
          <p14:tracePt t="4402" x="3924300" y="1271588"/>
          <p14:tracePt t="4418" x="3890963" y="1233488"/>
          <p14:tracePt t="4420" x="3881438" y="1219200"/>
          <p14:tracePt t="4435" x="3857625" y="1181100"/>
          <p14:tracePt t="4452" x="3838575" y="1152525"/>
          <p14:tracePt t="4469" x="3819525" y="1123950"/>
          <p14:tracePt t="4485" x="3810000" y="1100138"/>
          <p14:tracePt t="4502" x="3786188" y="1057275"/>
          <p14:tracePt t="4518" x="3771900" y="1033463"/>
          <p14:tracePt t="4535" x="3767138" y="1014413"/>
          <p14:tracePt t="4552" x="3762375" y="985838"/>
          <p14:tracePt t="4568" x="3762375" y="981075"/>
          <p14:tracePt t="4585" x="3762375" y="966788"/>
          <p14:tracePt t="4602" x="3790950" y="952500"/>
          <p14:tracePt t="4618" x="3881438" y="909638"/>
          <p14:tracePt t="4635" x="3981450" y="876300"/>
          <p14:tracePt t="4652" x="4105275" y="852488"/>
          <p14:tracePt t="4668" x="4219575" y="833438"/>
          <p14:tracePt t="4685" x="4333875" y="833438"/>
          <p14:tracePt t="4701" x="4391025" y="833438"/>
          <p14:tracePt t="4718" x="4443413" y="833438"/>
          <p14:tracePt t="4735" x="4500563" y="833438"/>
          <p14:tracePt t="4752" x="4591050" y="833438"/>
          <p14:tracePt t="4768" x="4652963" y="833438"/>
          <p14:tracePt t="4785" x="4710113" y="833438"/>
          <p14:tracePt t="4802" x="4752975" y="828675"/>
          <p14:tracePt t="4818" x="4814888" y="828675"/>
          <p14:tracePt t="4835" x="4848225" y="828675"/>
          <p14:tracePt t="4852" x="4886325" y="838200"/>
          <p14:tracePt t="4868" x="4919663" y="847725"/>
          <p14:tracePt t="4885" x="4933950" y="852488"/>
          <p14:tracePt t="4902" x="4938713" y="857250"/>
          <p14:tracePt t="4918" x="4948238" y="862013"/>
          <p14:tracePt t="4935" x="4957763" y="862013"/>
          <p14:tracePt t="5192" x="4938713" y="885825"/>
          <p14:tracePt t="5200" x="4900613" y="919163"/>
          <p14:tracePt t="5207" x="4838700" y="971550"/>
          <p14:tracePt t="5218" x="4786313" y="1023938"/>
          <p14:tracePt t="5235" x="4600575" y="1171575"/>
          <p14:tracePt t="5252" x="4495800" y="1285875"/>
          <p14:tracePt t="5268" x="4405313" y="1371600"/>
          <p14:tracePt t="5285" x="4300538" y="1457325"/>
          <p14:tracePt t="5301" x="4148138" y="1585913"/>
          <p14:tracePt t="5318" x="4033838" y="1700213"/>
          <p14:tracePt t="5335" x="3948113" y="1800225"/>
          <p14:tracePt t="5352" x="3848100" y="1885950"/>
          <p14:tracePt t="5368" x="3686175" y="1995488"/>
          <p14:tracePt t="5385" x="3586163" y="2062163"/>
          <p14:tracePt t="5402" x="3495675" y="2128838"/>
          <p14:tracePt t="5419" x="3333750" y="2247900"/>
          <p14:tracePt t="5435" x="3200400" y="2328863"/>
          <p14:tracePt t="5452" x="3090863" y="2405063"/>
          <p14:tracePt t="5469" x="2990850" y="2452688"/>
          <p14:tracePt t="5485" x="2857500" y="2509838"/>
          <p14:tracePt t="5502" x="2738438" y="2543175"/>
          <p14:tracePt t="5518" x="2643188" y="2557463"/>
          <p14:tracePt t="5535" x="2562225" y="2571750"/>
          <p14:tracePt t="5552" x="2476500" y="2586038"/>
          <p14:tracePt t="5568" x="2414588" y="2600325"/>
          <p14:tracePt t="5585" x="2343150" y="2624138"/>
          <p14:tracePt t="5601" x="2257425" y="2643188"/>
          <p14:tracePt t="5618" x="2138363" y="2676525"/>
          <p14:tracePt t="5635" x="2071688" y="2705100"/>
          <p14:tracePt t="5651" x="2005013" y="2733675"/>
          <p14:tracePt t="5668" x="1905000" y="2776538"/>
          <p14:tracePt t="5685" x="1819275" y="2809875"/>
          <p14:tracePt t="5701" x="1733550" y="2824163"/>
          <p14:tracePt t="5718" x="1662113" y="2838450"/>
          <p14:tracePt t="5735" x="1585913" y="2852738"/>
          <p14:tracePt t="5751" x="1543050" y="2862263"/>
          <p14:tracePt t="5768" x="1504950" y="2871788"/>
          <p14:tracePt t="5785" x="1476375" y="2876550"/>
          <p14:tracePt t="5802" x="1443038" y="2876550"/>
          <p14:tracePt t="5818" x="1433513" y="2876550"/>
          <p14:tracePt t="5835" x="1423988" y="2876550"/>
          <p14:tracePt t="5852" x="1419225" y="2876550"/>
          <p14:tracePt t="5868" x="1409700" y="2876550"/>
          <p14:tracePt t="5901" x="1419225" y="2871788"/>
          <p14:tracePt t="5919" x="1543050" y="2833688"/>
          <p14:tracePt t="5935" x="1743075" y="2805113"/>
          <p14:tracePt t="5951" x="1924050" y="2795588"/>
          <p14:tracePt t="5968" x="2081213" y="2800350"/>
          <p14:tracePt t="5985" x="2305050" y="2833688"/>
          <p14:tracePt t="6001" x="2400300" y="2857500"/>
          <p14:tracePt t="6018" x="2471738" y="2867025"/>
          <p14:tracePt t="6035" x="2543175" y="2881313"/>
          <p14:tracePt t="6051" x="2705100" y="2905125"/>
          <p14:tracePt t="6068" x="2843213" y="2928938"/>
          <p14:tracePt t="6085" x="2967038" y="2938463"/>
          <p14:tracePt t="6102" x="3124200" y="2957513"/>
          <p14:tracePt t="6118" x="3205163" y="2957513"/>
          <p14:tracePt t="6135" x="3257550" y="2957513"/>
          <p14:tracePt t="6151" x="3290888" y="2957513"/>
          <p14:tracePt t="6168" x="3328988" y="2957513"/>
          <p14:tracePt t="6185" x="3343275" y="2957513"/>
          <p14:tracePt t="6201" x="3362325" y="2957513"/>
          <p14:tracePt t="6218" x="3367088" y="2957513"/>
          <p14:tracePt t="6235" x="3376613" y="2957513"/>
          <p14:tracePt t="6251" x="3381375" y="2957513"/>
          <p14:tracePt t="6757" x="3348038" y="3019425"/>
          <p14:tracePt t="6765" x="3281363" y="3109913"/>
          <p14:tracePt t="6773" x="3219450" y="3205163"/>
          <p14:tracePt t="6786" x="3090863" y="3352800"/>
          <p14:tracePt t="6801" x="2967038" y="3467100"/>
          <p14:tracePt t="6818" x="2819400" y="3614738"/>
          <p14:tracePt t="6852" x="2405063" y="3952875"/>
          <p14:tracePt t="6885" x="2143125" y="4071938"/>
          <p14:tracePt t="6903" x="2024063" y="4124325"/>
          <p14:tracePt t="6918" x="1900238" y="4181475"/>
          <p14:tracePt t="6936" x="1824038" y="4210050"/>
          <p14:tracePt t="6951" x="1781175" y="4229100"/>
          <p14:tracePt t="6968" x="1714500" y="4252913"/>
          <p14:tracePt t="6985" x="1685925" y="4262438"/>
          <p14:tracePt t="7001" x="1652588" y="4271963"/>
          <p14:tracePt t="7018" x="1614488" y="4281488"/>
          <p14:tracePt t="7035" x="1543050" y="4300538"/>
          <p14:tracePt t="7051" x="1490663" y="4319588"/>
          <p14:tracePt t="7068" x="1438275" y="4338638"/>
          <p14:tracePt t="7085" x="1395413" y="4352925"/>
          <p14:tracePt t="7101" x="1333500" y="4376738"/>
          <p14:tracePt t="7118" x="1281113" y="4395788"/>
          <p14:tracePt t="7135" x="1228725" y="4410075"/>
          <p14:tracePt t="7151" x="1190625" y="4414838"/>
          <p14:tracePt t="7168" x="1157288" y="4419600"/>
          <p14:tracePt t="7185" x="1147763" y="4419600"/>
          <p14:tracePt t="7201" x="1143000" y="4419600"/>
          <p14:tracePt t="7218" x="1138238" y="4419600"/>
          <p14:tracePt t="7271" x="1143000" y="4429125"/>
          <p14:tracePt t="7278" x="1157288" y="4429125"/>
          <p14:tracePt t="7285" x="1181100" y="4433888"/>
          <p14:tracePt t="7301" x="1243013" y="4438650"/>
          <p14:tracePt t="7318" x="1376363" y="4457700"/>
          <p14:tracePt t="7335" x="1566863" y="4471988"/>
          <p14:tracePt t="7351" x="1804988" y="4491038"/>
          <p14:tracePt t="7368" x="2000250" y="4500563"/>
          <p14:tracePt t="7385" x="2205038" y="4519613"/>
          <p14:tracePt t="7402" x="2462213" y="4552950"/>
          <p14:tracePt t="7418" x="2652713" y="4572000"/>
          <p14:tracePt t="7435" x="2795588" y="4591050"/>
          <p14:tracePt t="7452" x="2943225" y="4610100"/>
          <p14:tracePt t="7468" x="3186113" y="4610100"/>
          <p14:tracePt t="7485" x="3309938" y="4610100"/>
          <p14:tracePt t="7502" x="3400425" y="4610100"/>
          <p14:tracePt t="7518" x="3490913" y="4610100"/>
          <p14:tracePt t="7535" x="3605213" y="4610100"/>
          <p14:tracePt t="7551" x="3667125" y="4610100"/>
          <p14:tracePt t="7569" x="3709988" y="4614863"/>
          <p14:tracePt t="7587" x="3743325" y="4614863"/>
          <p14:tracePt t="7601" x="3757613" y="4614863"/>
          <p14:tracePt t="7618" x="3762375" y="4614863"/>
          <p14:tracePt t="7635" x="3767138" y="4614863"/>
          <p14:tracePt t="7651" x="3776663" y="4614863"/>
          <p14:tracePt t="8616" x="3743325" y="4452938"/>
          <p14:tracePt t="8624" x="3700463" y="4191000"/>
          <p14:tracePt t="8635" x="3667125" y="3995738"/>
          <p14:tracePt t="8651" x="3590925" y="3348038"/>
          <p14:tracePt t="8668" x="3557588" y="2990850"/>
          <p14:tracePt t="8685" x="3529013" y="2757488"/>
          <p14:tracePt t="8718" x="3481388" y="2500313"/>
          <p14:tracePt t="8752" x="3452813" y="2386013"/>
          <p14:tracePt t="8768" x="3443288" y="2338388"/>
          <p14:tracePt t="8785" x="3443288" y="2314575"/>
          <p14:tracePt t="8801" x="3438525" y="2305050"/>
          <p14:tracePt t="8818" x="3438525" y="2295525"/>
          <p14:tracePt t="8835" x="3438525" y="2286000"/>
          <p14:tracePt t="8851" x="3438525" y="2276475"/>
          <p14:tracePt t="8868" x="3433763" y="2271713"/>
          <p14:tracePt t="8885" x="3419475" y="2266950"/>
          <p14:tracePt t="8901" x="3386138" y="2252663"/>
          <p14:tracePt t="8918" x="3343275" y="2233613"/>
          <p14:tracePt t="8935" x="3290888" y="2228850"/>
          <p14:tracePt t="8952" x="3243263" y="2219325"/>
          <p14:tracePt t="8968" x="3167063" y="2209800"/>
          <p14:tracePt t="8985" x="3124200" y="2209800"/>
          <p14:tracePt t="9002" x="3071813" y="2214563"/>
          <p14:tracePt t="9018" x="2995613" y="2243138"/>
          <p14:tracePt t="9035" x="2919413" y="2271713"/>
          <p14:tracePt t="9051" x="2876550" y="2286000"/>
          <p14:tracePt t="9070" x="2819400" y="2309813"/>
          <p14:tracePt t="9085" x="2757488" y="2347913"/>
          <p14:tracePt t="9101" x="2709863" y="2376488"/>
          <p14:tracePt t="9118" x="2671763" y="2405063"/>
          <p14:tracePt t="9135" x="2647950" y="2428875"/>
          <p14:tracePt t="9151" x="2619375" y="2452688"/>
          <p14:tracePt t="9168" x="2609850" y="2457450"/>
          <p14:tracePt t="9185" x="2605088" y="2462213"/>
          <p14:tracePt t="9201" x="2595563" y="2462213"/>
          <p14:tracePt t="9218" x="2590800" y="2462213"/>
          <p14:tracePt t="9313" x="2595563" y="2466975"/>
          <p14:tracePt t="9320" x="2614613" y="2471738"/>
          <p14:tracePt t="9327" x="2647950" y="2471738"/>
          <p14:tracePt t="9335" x="2705100" y="2481263"/>
          <p14:tracePt t="9351" x="2828925" y="2490788"/>
          <p14:tracePt t="9368" x="2952750" y="2500313"/>
          <p14:tracePt t="9385" x="3109913" y="2505075"/>
          <p14:tracePt t="9401" x="3181350" y="2505075"/>
          <p14:tracePt t="9418" x="3224213" y="2505075"/>
          <p14:tracePt t="9435" x="3257550" y="2505075"/>
          <p14:tracePt t="9451" x="3286125" y="2505075"/>
          <p14:tracePt t="9468" x="3295650" y="2505075"/>
          <p14:tracePt t="9501" x="3300413" y="2505075"/>
          <p14:tracePt t="9518" x="3309938" y="2505075"/>
          <p14:tracePt t="9644" x="3300413" y="2509838"/>
          <p14:tracePt t="9651" x="3281363" y="2519363"/>
          <p14:tracePt t="9658" x="3257550" y="2519363"/>
          <p14:tracePt t="9668" x="3233738" y="2524125"/>
          <p14:tracePt t="9685" x="3181350" y="2528888"/>
          <p14:tracePt t="9701" x="3067050" y="2543175"/>
          <p14:tracePt t="9718" x="2976563" y="2543175"/>
          <p14:tracePt t="9735" x="2876550" y="2543175"/>
          <p14:tracePt t="9751" x="2805113" y="2543175"/>
          <p14:tracePt t="9768" x="2743200" y="2533650"/>
          <p14:tracePt t="9784" x="2728913" y="2533650"/>
          <p14:tracePt t="9801" x="2719388" y="2533650"/>
          <p14:tracePt t="9818" x="2709863" y="2533650"/>
          <p14:tracePt t="9835" x="2700338" y="2533650"/>
          <p14:tracePt t="9923" x="2705100" y="2533650"/>
          <p14:tracePt t="9930" x="2719388" y="2528888"/>
          <p14:tracePt t="9938" x="2743200" y="2524125"/>
          <p14:tracePt t="9951" x="2824163" y="2524125"/>
          <p14:tracePt t="9968" x="2895600" y="2524125"/>
          <p14:tracePt t="9985" x="2962275" y="2524125"/>
          <p14:tracePt t="10001" x="3009900" y="2524125"/>
          <p14:tracePt t="10018" x="3133725" y="2524125"/>
          <p14:tracePt t="10034" x="3214688" y="2524125"/>
          <p14:tracePt t="10051" x="3281363" y="2524125"/>
          <p14:tracePt t="10068" x="3367088" y="2509838"/>
          <p14:tracePt t="10084" x="3419475" y="2509838"/>
          <p14:tracePt t="10101" x="3462338" y="2505075"/>
          <p14:tracePt t="10118" x="3505200" y="2495550"/>
          <p14:tracePt t="10135" x="3571875" y="2495550"/>
          <p14:tracePt t="10151" x="3600450" y="2495550"/>
          <p14:tracePt t="10168" x="3624263" y="2495550"/>
          <p14:tracePt t="10185" x="3638550" y="2495550"/>
          <p14:tracePt t="10201" x="3648075" y="2495550"/>
          <p14:tracePt t="10218" x="3657600" y="2495550"/>
          <p14:tracePt t="10234" x="3662363" y="2495550"/>
          <p14:tracePt t="10251" x="3667125" y="2495550"/>
          <p14:tracePt t="11370" x="3662363" y="2495550"/>
          <p14:tracePt t="11384" x="3657600" y="2495550"/>
          <p14:tracePt t="11391" x="3652838" y="2495550"/>
          <p14:tracePt t="11406" x="3648075" y="2495550"/>
          <p14:tracePt t="12684" x="3629025" y="2495550"/>
          <p14:tracePt t="12691" x="3605213" y="2509838"/>
          <p14:tracePt t="12701" x="3567113" y="2519363"/>
          <p14:tracePt t="12718" x="3490913" y="2557463"/>
          <p14:tracePt t="12734" x="3300413" y="2633663"/>
          <p14:tracePt t="12751" x="3152775" y="2695575"/>
          <p14:tracePt t="12784" x="2914650" y="2800350"/>
          <p14:tracePt t="12818" x="2590800" y="2876550"/>
          <p14:tracePt t="12834" x="2495550" y="2890838"/>
          <p14:tracePt t="12852" x="2347913" y="2914650"/>
          <p14:tracePt t="12868" x="2243138" y="2924175"/>
          <p14:tracePt t="12884" x="2128838" y="2938463"/>
          <p14:tracePt t="12901" x="2047875" y="2947988"/>
          <p14:tracePt t="12918" x="1943100" y="2952750"/>
          <p14:tracePt t="12920" x="1885950" y="2962275"/>
          <p14:tracePt t="12934" x="1762125" y="2971800"/>
          <p14:tracePt t="12951" x="1652588" y="2971800"/>
          <p14:tracePt t="12968" x="1571625" y="2971800"/>
          <p14:tracePt t="12984" x="1485900" y="2971800"/>
          <p14:tracePt t="13001" x="1438275" y="2971800"/>
          <p14:tracePt t="13018" x="1409700" y="2971800"/>
          <p14:tracePt t="13034" x="1385888" y="2962275"/>
          <p14:tracePt t="13051" x="1371600" y="2962275"/>
          <p14:tracePt t="13068" x="1366838" y="2962275"/>
          <p14:tracePt t="13117" x="1366838" y="2957513"/>
          <p14:tracePt t="13125" x="1366838" y="2952750"/>
          <p14:tracePt t="13134" x="1376363" y="2947988"/>
          <p14:tracePt t="13151" x="1476375" y="2909888"/>
          <p14:tracePt t="13168" x="1695450" y="2871788"/>
          <p14:tracePt t="13184" x="2024063" y="2819400"/>
          <p14:tracePt t="13201" x="2305050" y="2809875"/>
          <p14:tracePt t="13218" x="2528888" y="2800350"/>
          <p14:tracePt t="13234" x="2857500" y="2800350"/>
          <p14:tracePt t="13251" x="2990850" y="2800350"/>
          <p14:tracePt t="13268" x="3095625" y="2809875"/>
          <p14:tracePt t="13285" x="3190875" y="2824163"/>
          <p14:tracePt t="13301" x="3290888" y="2852738"/>
          <p14:tracePt t="13318" x="3333750" y="2867025"/>
          <p14:tracePt t="13334" x="3362325" y="2886075"/>
          <p14:tracePt t="13351" x="3390900" y="2900363"/>
          <p14:tracePt t="13368" x="3400425" y="2924175"/>
          <p14:tracePt t="13384" x="3409950" y="2971800"/>
          <p14:tracePt t="13401" x="3395663" y="3076575"/>
          <p14:tracePt t="13417" x="3333750" y="3214688"/>
          <p14:tracePt t="13434" x="3257550" y="3295650"/>
          <p14:tracePt t="13451" x="3152775" y="3448050"/>
          <p14:tracePt t="13468" x="3033713" y="3605213"/>
          <p14:tracePt t="13484" x="2795588" y="3781425"/>
          <p14:tracePt t="13501" x="2628900" y="3871913"/>
          <p14:tracePt t="13518" x="2419350" y="3957638"/>
          <p14:tracePt t="13535" x="2224088" y="4038600"/>
          <p14:tracePt t="13551" x="2014538" y="4129088"/>
          <p14:tracePt t="13568" x="1905000" y="4176713"/>
          <p14:tracePt t="13584" x="1819275" y="4210050"/>
          <p14:tracePt t="13601" x="1757363" y="4219575"/>
          <p14:tracePt t="13618" x="1700213" y="4243388"/>
          <p14:tracePt t="13634" x="1685925" y="4248150"/>
          <p14:tracePt t="13651" x="1676400" y="4257675"/>
          <p14:tracePt t="13667" x="1666875" y="4257675"/>
          <p14:tracePt t="13735" x="1676400" y="4262438"/>
          <p14:tracePt t="13742" x="1704975" y="4267200"/>
          <p14:tracePt t="13751" x="1752600" y="4286250"/>
          <p14:tracePt t="13767" x="1890713" y="4310063"/>
          <p14:tracePt t="13784" x="2181225" y="4348163"/>
          <p14:tracePt t="13801" x="2357438" y="4367213"/>
          <p14:tracePt t="13818" x="2547938" y="4371975"/>
          <p14:tracePt t="13834" x="2724150" y="4371975"/>
          <p14:tracePt t="13851" x="2881313" y="4371975"/>
          <p14:tracePt t="13868" x="2971800" y="4381500"/>
          <p14:tracePt t="13884" x="3043238" y="4381500"/>
          <p14:tracePt t="13901" x="3071813" y="4381500"/>
          <p14:tracePt t="13918" x="3095625" y="4381500"/>
          <p14:tracePt t="13934" x="3100388" y="4381500"/>
          <p14:tracePt t="13952" x="3105150" y="4381500"/>
          <p14:tracePt t="13968" x="3114675" y="4381500"/>
          <p14:tracePt t="14865" x="3100388" y="4348163"/>
          <p14:tracePt t="14872" x="3067050" y="4276725"/>
          <p14:tracePt t="14884" x="3038475" y="4205288"/>
          <p14:tracePt t="14902" x="2962275" y="3995738"/>
          <p14:tracePt t="14918" x="2928938" y="3910013"/>
          <p14:tracePt t="14934" x="2900363" y="3824288"/>
          <p14:tracePt t="14967" x="2847975" y="3524250"/>
          <p14:tracePt t="15001" x="2847975" y="3400425"/>
          <p14:tracePt t="15018" x="2852738" y="3319463"/>
          <p14:tracePt t="15034" x="2876550" y="3176588"/>
          <p14:tracePt t="15051" x="2890838" y="3114675"/>
          <p14:tracePt t="15067" x="2900363" y="3071813"/>
          <p14:tracePt t="15084" x="2928938" y="3014663"/>
          <p14:tracePt t="15101" x="2938463" y="2986088"/>
          <p14:tracePt t="15117" x="2947988" y="2962275"/>
          <p14:tracePt t="15134" x="2957513" y="2947988"/>
          <p14:tracePt t="15151" x="2967038" y="2928938"/>
          <p14:tracePt t="15167" x="2971800" y="2914650"/>
          <p14:tracePt t="15184" x="2981325" y="2895600"/>
          <p14:tracePt t="15201" x="2986088" y="2881313"/>
          <p14:tracePt t="15217" x="2995613" y="2847975"/>
          <p14:tracePt t="15234" x="3005138" y="2833688"/>
          <p14:tracePt t="15251" x="3009900" y="2824163"/>
          <p14:tracePt t="15268" x="3009900" y="2809875"/>
          <p14:tracePt t="15284" x="3009900" y="2790825"/>
          <p14:tracePt t="15301" x="2986088" y="2776538"/>
          <p14:tracePt t="15318" x="2919413" y="2738438"/>
          <p14:tracePt t="15334" x="2805113" y="2686050"/>
          <p14:tracePt t="15351" x="2743200" y="2662238"/>
          <p14:tracePt t="15368" x="2676525" y="2643188"/>
          <p14:tracePt t="15384" x="2628900" y="2628900"/>
          <p14:tracePt t="15401" x="2538413" y="2609850"/>
          <p14:tracePt t="15417" x="2495550" y="2605088"/>
          <p14:tracePt t="15434" x="2466975" y="2590800"/>
          <p14:tracePt t="15451" x="2452688" y="2586038"/>
          <p14:tracePt t="15467" x="2443163" y="2586038"/>
          <p14:tracePt t="15484" x="2438400" y="2586038"/>
          <p14:tracePt t="15526" x="2443163" y="2586038"/>
          <p14:tracePt t="15534" x="2457450" y="2586038"/>
          <p14:tracePt t="15552" x="2533650" y="2586038"/>
          <p14:tracePt t="15568" x="2671763" y="2590800"/>
          <p14:tracePt t="15584" x="2938463" y="2609850"/>
          <p14:tracePt t="15601" x="3081338" y="2609850"/>
          <p14:tracePt t="15618" x="3248025" y="2609850"/>
          <p14:tracePt t="15634" x="3381375" y="2609850"/>
          <p14:tracePt t="15651" x="3505200" y="2609850"/>
          <p14:tracePt t="15667" x="3548063" y="2609850"/>
          <p14:tracePt t="15684" x="3586163" y="2609850"/>
          <p14:tracePt t="15701" x="3619500" y="2609850"/>
          <p14:tracePt t="15717" x="3633788" y="2609850"/>
          <p14:tracePt t="15734" x="3638550" y="2609850"/>
          <p14:tracePt t="15751" x="3643313" y="2609850"/>
          <p14:tracePt t="15767" x="3648075" y="2609850"/>
          <p14:tracePt t="15801" x="3643313" y="2619375"/>
          <p14:tracePt t="15817" x="3581400" y="2652713"/>
          <p14:tracePt t="15834" x="3390900" y="2738438"/>
          <p14:tracePt t="15851" x="3228975" y="2781300"/>
          <p14:tracePt t="15868" x="3028950" y="2828925"/>
          <p14:tracePt t="15885" x="2733675" y="2900363"/>
          <p14:tracePt t="15901" x="2552700" y="2928938"/>
          <p14:tracePt t="15917" x="2376488" y="2947988"/>
          <p14:tracePt t="15934" x="2247900" y="2962275"/>
          <p14:tracePt t="15953" x="2066925" y="2981325"/>
          <p14:tracePt t="15969" x="1966913" y="2981325"/>
          <p14:tracePt t="15984" x="1895475" y="2981325"/>
          <p14:tracePt t="16001" x="1847850" y="2981325"/>
          <p14:tracePt t="16017" x="1814513" y="2976563"/>
          <p14:tracePt t="16034" x="1800225" y="2976563"/>
          <p14:tracePt t="16051" x="1795463" y="2976563"/>
          <p14:tracePt t="16067" x="1785938" y="2976563"/>
          <p14:tracePt t="16107" x="1790700" y="2971800"/>
          <p14:tracePt t="16117" x="1800225" y="2967038"/>
          <p14:tracePt t="16135" x="1890713" y="2957513"/>
          <p14:tracePt t="16151" x="2081213" y="2952750"/>
          <p14:tracePt t="16167" x="2266950" y="2952750"/>
          <p14:tracePt t="16184" x="2447925" y="2952750"/>
          <p14:tracePt t="16201" x="2671763" y="2957513"/>
          <p14:tracePt t="16217" x="2805113" y="2962275"/>
          <p14:tracePt t="16234" x="2895600" y="2962275"/>
          <p14:tracePt t="16251" x="2967038" y="2962275"/>
          <p14:tracePt t="16267" x="3033713" y="2971800"/>
          <p14:tracePt t="16284" x="3076575" y="2976563"/>
          <p14:tracePt t="16301" x="3114675" y="2986088"/>
          <p14:tracePt t="16317" x="3157538" y="2986088"/>
          <p14:tracePt t="16334" x="3209925" y="2986088"/>
          <p14:tracePt t="16351" x="3228975" y="2986088"/>
          <p14:tracePt t="16367" x="3238500" y="2986088"/>
          <p14:tracePt t="16384" x="3252788" y="2986088"/>
          <p14:tracePt t="16401" x="3257550" y="2986088"/>
          <p14:tracePt t="16417" x="3267075" y="2986088"/>
          <p14:tracePt t="16899" x="3324225" y="2938463"/>
          <p14:tracePt t="16906" x="3438525" y="2833688"/>
          <p14:tracePt t="16917" x="3609975" y="2690813"/>
          <p14:tracePt t="16934" x="3910013" y="2471738"/>
          <p14:tracePt t="16951" x="4462463" y="2224088"/>
          <p14:tracePt t="16968" x="4767263" y="2119313"/>
          <p14:tracePt t="16984" x="5176838" y="2005013"/>
          <p14:tracePt t="17018" x="5805488" y="1766888"/>
          <p14:tracePt t="17051" x="6115050" y="1685925"/>
          <p14:tracePt t="17068" x="6286500" y="1652588"/>
          <p14:tracePt t="17084" x="6381750" y="1647825"/>
          <p14:tracePt t="17101" x="6438900" y="1643063"/>
          <p14:tracePt t="17117" x="6491288" y="1628775"/>
          <p14:tracePt t="17134" x="6577013" y="1614488"/>
          <p14:tracePt t="17151" x="6629400" y="1609725"/>
          <p14:tracePt t="17167" x="6700838" y="1600200"/>
          <p14:tracePt t="17184" x="6748463" y="1600200"/>
          <p14:tracePt t="17201" x="6843713" y="1600200"/>
          <p14:tracePt t="17217" x="6900863" y="1600200"/>
          <p14:tracePt t="17234" x="6962775" y="1585913"/>
          <p14:tracePt t="17251" x="7043738" y="1585913"/>
          <p14:tracePt t="17267" x="7081838" y="1585913"/>
          <p14:tracePt t="17284" x="7096125" y="1585913"/>
          <p14:tracePt t="17301" x="7105650" y="1585913"/>
          <p14:tracePt t="17317" x="7115175" y="1585913"/>
          <p14:tracePt t="17334" x="7119938" y="1585913"/>
          <p14:tracePt t="17575" x="7172325" y="1581150"/>
          <p14:tracePt t="17583" x="7262813" y="1571625"/>
          <p14:tracePt t="17589" x="7353300" y="1571625"/>
          <p14:tracePt t="17601" x="7439025" y="1571625"/>
          <p14:tracePt t="17617" x="7605713" y="1571625"/>
          <p14:tracePt t="17634" x="7786688" y="1571625"/>
          <p14:tracePt t="17651" x="7886700" y="1571625"/>
          <p14:tracePt t="17667" x="7958138" y="1571625"/>
          <p14:tracePt t="17684" x="8015288" y="1571625"/>
          <p14:tracePt t="17701" x="8034338" y="1571625"/>
          <p14:tracePt t="17717" x="8043863" y="1571625"/>
          <p14:tracePt t="17734" x="8053388" y="1571625"/>
          <p14:tracePt t="17751" x="8062913" y="1571625"/>
          <p14:tracePt t="17784" x="8067675" y="1571625"/>
          <p14:tracePt t="17825" x="8043863" y="1566863"/>
          <p14:tracePt t="17832" x="7996238" y="1557338"/>
          <p14:tracePt t="17839" x="7920038" y="1557338"/>
          <p14:tracePt t="17851" x="7805738" y="1547813"/>
          <p14:tracePt t="17868" x="7453313" y="1538288"/>
          <p14:tracePt t="17884" x="7043738" y="1538288"/>
          <p14:tracePt t="17901" x="6796088" y="1538288"/>
          <p14:tracePt t="17918" x="6596063" y="1538288"/>
          <p14:tracePt t="17920" x="6500813" y="1538288"/>
          <p14:tracePt t="17934" x="6319838" y="1528763"/>
          <p14:tracePt t="17951" x="6205538" y="1519238"/>
          <p14:tracePt t="17967" x="6148388" y="1514475"/>
          <p14:tracePt t="17984" x="6124575" y="1509713"/>
          <p14:tracePt t="18001" x="6105525" y="1504950"/>
          <p14:tracePt t="18017" x="6100763" y="1504950"/>
          <p14:tracePt t="18640" x="6096000" y="1504950"/>
          <p14:tracePt t="18648" x="6091238" y="1504950"/>
          <p14:tracePt t="18663" x="6086475" y="1504950"/>
          <p14:tracePt t="18670" x="6081713" y="1504950"/>
          <p14:tracePt t="18684" x="6067425" y="1504950"/>
          <p14:tracePt t="18700" x="6038850" y="1504950"/>
          <p14:tracePt t="18734" x="5981700" y="1509713"/>
          <p14:tracePt t="18767" x="5900738" y="1509713"/>
          <p14:tracePt t="18784" x="5862638" y="1509713"/>
          <p14:tracePt t="18801" x="5800725" y="1509713"/>
          <p14:tracePt t="18817" x="5757863" y="1509713"/>
          <p14:tracePt t="18834" x="5715000" y="1504950"/>
          <p14:tracePt t="18851" x="5667375" y="1504950"/>
          <p14:tracePt t="18867" x="5581650" y="1504950"/>
          <p14:tracePt t="18884" x="5548313" y="1504950"/>
          <p14:tracePt t="18901" x="5510213" y="1504950"/>
          <p14:tracePt t="18917" x="5491163" y="1504950"/>
          <p14:tracePt t="18920" x="5481638" y="1504950"/>
          <p14:tracePt t="18934" x="5457825" y="1504950"/>
          <p14:tracePt t="18950" x="5438775" y="1504950"/>
          <p14:tracePt t="18967" x="5414963" y="1504950"/>
          <p14:tracePt t="18985" x="5386388" y="1504950"/>
          <p14:tracePt t="19000" x="5362575" y="1504950"/>
          <p14:tracePt t="19017" x="5343525" y="1504950"/>
          <p14:tracePt t="19034" x="5319713" y="1504950"/>
          <p14:tracePt t="19051" x="5257800" y="1504950"/>
          <p14:tracePt t="19067" x="5210175" y="1504950"/>
          <p14:tracePt t="19084" x="5153025" y="1504950"/>
          <p14:tracePt t="19101" x="5091113" y="1504950"/>
          <p14:tracePt t="19117" x="5000625" y="1504950"/>
          <p14:tracePt t="19134" x="4924425" y="1504950"/>
          <p14:tracePt t="19151" x="4843463" y="1504950"/>
          <p14:tracePt t="19170" x="4729163" y="1504950"/>
          <p14:tracePt t="19184" x="4676775" y="1509713"/>
          <p14:tracePt t="19201" x="4633913" y="1514475"/>
          <p14:tracePt t="19217" x="4591050" y="1519238"/>
          <p14:tracePt t="19234" x="4557713" y="1528763"/>
          <p14:tracePt t="19251" x="4510088" y="1528763"/>
          <p14:tracePt t="19267" x="4500563" y="1528763"/>
          <p14:tracePt t="19284" x="4495800" y="1528763"/>
          <p14:tracePt t="19300" x="4491038" y="1528763"/>
          <p14:tracePt t="19346" x="4500563" y="1533525"/>
          <p14:tracePt t="19352" x="4519613" y="1538288"/>
          <p14:tracePt t="19367" x="4605338" y="1566863"/>
          <p14:tracePt t="19384" x="4729163" y="1585913"/>
          <p14:tracePt t="19400" x="4843463" y="1609725"/>
          <p14:tracePt t="19418" x="5024438" y="1628775"/>
          <p14:tracePt t="19434" x="5162550" y="1633538"/>
          <p14:tracePt t="19450" x="5262563" y="1643063"/>
          <p14:tracePt t="19467" x="5343525" y="1643063"/>
          <p14:tracePt t="19484" x="5410200" y="1643063"/>
          <p14:tracePt t="19501" x="5453063" y="1643063"/>
          <p14:tracePt t="19517" x="5491163" y="1643063"/>
          <p14:tracePt t="19534" x="5524500" y="1643063"/>
          <p14:tracePt t="19550" x="5572125" y="1628775"/>
          <p14:tracePt t="19568" x="5610225" y="1624013"/>
          <p14:tracePt t="19584" x="5638800" y="1619250"/>
          <p14:tracePt t="19601" x="5667375" y="1604963"/>
          <p14:tracePt t="19617" x="5700713" y="1595438"/>
          <p14:tracePt t="19634" x="5715000" y="1595438"/>
          <p14:tracePt t="19651" x="5729288" y="1595438"/>
          <p14:tracePt t="19668" x="5738813" y="1595438"/>
          <p14:tracePt t="19684" x="5743575" y="1595438"/>
          <p14:tracePt t="19701" x="5748338" y="1595438"/>
          <p14:tracePt t="20021" x="5619750" y="1604963"/>
          <p14:tracePt t="20028" x="5338763" y="1633538"/>
          <p14:tracePt t="20036" x="5148263" y="1657350"/>
          <p14:tracePt t="20050" x="4700588" y="1695450"/>
          <p14:tracePt t="20067" x="4391025" y="1719263"/>
          <p14:tracePt t="20084" x="4171950" y="1719263"/>
          <p14:tracePt t="20102" x="3914775" y="1695450"/>
          <p14:tracePt t="20134" x="3786188" y="1666875"/>
          <p14:tracePt t="20167" x="3752850" y="1652588"/>
          <p14:tracePt t="20184" x="3743325" y="1652588"/>
          <p14:tracePt t="20594" x="3643313" y="1652588"/>
          <p14:tracePt t="20602" x="3500438" y="1657350"/>
          <p14:tracePt t="20608" x="3352800" y="1666875"/>
          <p14:tracePt t="20617" x="3195638" y="1666875"/>
          <p14:tracePt t="20635" x="2914650" y="1666875"/>
          <p14:tracePt t="20651" x="2714625" y="1662113"/>
          <p14:tracePt t="20667" x="2424113" y="1652588"/>
          <p14:tracePt t="20700" x="2209800" y="1628775"/>
          <p14:tracePt t="20734" x="2052638" y="1609725"/>
          <p14:tracePt t="20750" x="2014538" y="1609725"/>
          <p14:tracePt t="20767" x="1985963" y="1604963"/>
          <p14:tracePt t="20784" x="1966913" y="1604963"/>
          <p14:tracePt t="20800" x="1938338" y="1604963"/>
          <p14:tracePt t="20817" x="1924050" y="1604963"/>
          <p14:tracePt t="20834" x="1905000" y="1604963"/>
          <p14:tracePt t="20851" x="1862138" y="1604963"/>
          <p14:tracePt t="20867" x="1819275" y="1604963"/>
          <p14:tracePt t="20884" x="1719263" y="1619250"/>
          <p14:tracePt t="20900" x="1590675" y="1638300"/>
          <p14:tracePt t="20917" x="1443038" y="1652588"/>
          <p14:tracePt t="20934" x="1376363" y="1652588"/>
          <p14:tracePt t="20950" x="1271588" y="1662113"/>
          <p14:tracePt t="20967" x="1171575" y="1662113"/>
          <p14:tracePt t="20984" x="1052513" y="1657350"/>
          <p14:tracePt t="21000" x="995363" y="1657350"/>
          <p14:tracePt t="21017" x="952500" y="1647825"/>
          <p14:tracePt t="21034" x="904875" y="1633538"/>
          <p14:tracePt t="21050" x="881063" y="1624013"/>
          <p14:tracePt t="21067" x="857250" y="1604963"/>
          <p14:tracePt t="21084" x="847725" y="1590675"/>
          <p14:tracePt t="21100" x="838200" y="1571625"/>
          <p14:tracePt t="21117" x="833438" y="1538288"/>
          <p14:tracePt t="21134" x="833438" y="1490663"/>
          <p14:tracePt t="21151" x="862013" y="1443038"/>
          <p14:tracePt t="21167" x="933450" y="1376363"/>
          <p14:tracePt t="21184" x="1071563" y="1304925"/>
          <p14:tracePt t="21200" x="1200150" y="1271588"/>
          <p14:tracePt t="21217" x="1362075" y="1238250"/>
          <p14:tracePt t="21234" x="1466850" y="1228725"/>
          <p14:tracePt t="21250" x="1566863" y="1228725"/>
          <p14:tracePt t="21267" x="1647825" y="1233488"/>
          <p14:tracePt t="21283" x="1738313" y="1252538"/>
          <p14:tracePt t="21300" x="1781175" y="1281113"/>
          <p14:tracePt t="21317" x="1828800" y="1314450"/>
          <p14:tracePt t="21334" x="1862138" y="1343025"/>
          <p14:tracePt t="21350" x="1909763" y="1400175"/>
          <p14:tracePt t="21367" x="1933575" y="1423988"/>
          <p14:tracePt t="21384" x="1952625" y="1447800"/>
          <p14:tracePt t="21401" x="1966913" y="1471613"/>
          <p14:tracePt t="21417" x="1971675" y="1481138"/>
          <p14:tracePt t="21434" x="1971675" y="1490663"/>
          <p14:tracePt t="21450" x="1971675" y="1504950"/>
          <p14:tracePt t="21467" x="1943100" y="1528763"/>
          <p14:tracePt t="21484" x="1890713" y="1571625"/>
          <p14:tracePt t="21500" x="1757363" y="1633538"/>
          <p14:tracePt t="21517" x="1604963" y="1714500"/>
          <p14:tracePt t="21534" x="1428750" y="1790700"/>
          <p14:tracePt t="21550" x="1333500" y="1814513"/>
          <p14:tracePt t="21567" x="1219200" y="1824038"/>
          <p14:tracePt t="21584" x="1128713" y="1819275"/>
          <p14:tracePt t="21600" x="1028700" y="1790700"/>
          <p14:tracePt t="21617" x="985838" y="1771650"/>
          <p14:tracePt t="21634" x="952500" y="1752600"/>
          <p14:tracePt t="21651" x="933450" y="1728788"/>
          <p14:tracePt t="21667" x="914400" y="1709738"/>
          <p14:tracePt t="21684" x="900113" y="1671638"/>
          <p14:tracePt t="21700" x="895350" y="1581150"/>
          <p14:tracePt t="21717" x="919163" y="1438275"/>
          <p14:tracePt t="21735" x="966788" y="1362075"/>
          <p14:tracePt t="21750" x="1057275" y="1285875"/>
          <p14:tracePt t="21767" x="1181100" y="1209675"/>
          <p14:tracePt t="21784" x="1366838" y="1133475"/>
          <p14:tracePt t="21800" x="1538288" y="1114425"/>
          <p14:tracePt t="21817" x="1681163" y="1119188"/>
          <p14:tracePt t="21834" x="1833563" y="1143000"/>
          <p14:tracePt t="21850" x="1919288" y="1166813"/>
          <p14:tracePt t="21867" x="1981200" y="1195388"/>
          <p14:tracePt t="21883" x="2019300" y="1223963"/>
          <p14:tracePt t="21900" x="2095500" y="1323975"/>
          <p14:tracePt t="21917" x="2119313" y="1400175"/>
          <p14:tracePt t="21934" x="2124075" y="1447800"/>
          <p14:tracePt t="21950" x="2119313" y="1495425"/>
          <p14:tracePt t="21967" x="2062163" y="1562100"/>
          <p14:tracePt t="21984" x="1962150" y="1628775"/>
          <p14:tracePt t="22000" x="1757363" y="1700213"/>
          <p14:tracePt t="22017" x="1566863" y="1738313"/>
          <p14:tracePt t="22034" x="1385888" y="1728788"/>
          <p14:tracePt t="22050" x="1285875" y="1695450"/>
          <p14:tracePt t="22067" x="1209675" y="1657350"/>
          <p14:tracePt t="22084" x="1133475" y="1581150"/>
          <p14:tracePt t="22100" x="1071563" y="1452563"/>
          <p14:tracePt t="22117" x="1057275" y="1338263"/>
          <p14:tracePt t="22134" x="1057275" y="1257300"/>
          <p14:tracePt t="22150" x="1119188" y="1152525"/>
          <p14:tracePt t="22167" x="1166813" y="1109663"/>
          <p14:tracePt t="22184" x="1233488" y="1071563"/>
          <p14:tracePt t="22200" x="1314450" y="1071563"/>
          <p14:tracePt t="22217" x="1466850" y="1119188"/>
          <p14:tracePt t="22233" x="1543050" y="1147763"/>
          <p14:tracePt t="22250" x="1585913" y="1204913"/>
          <p14:tracePt t="22268" x="1633538" y="1295400"/>
          <p14:tracePt t="22284" x="1666875" y="1423988"/>
          <p14:tracePt t="22300" x="1662113" y="1457325"/>
          <p14:tracePt t="22317" x="1647825" y="1490663"/>
          <p14:tracePt t="22334" x="1628775" y="1514475"/>
          <p14:tracePt t="22350" x="1595438" y="1538288"/>
          <p14:tracePt t="22367" x="1576388" y="1547813"/>
          <p14:tracePt t="22383" x="1562100" y="1557338"/>
          <p14:tracePt t="22400" x="1552575" y="1562100"/>
          <p14:tracePt t="22417" x="1547813" y="1562100"/>
          <p14:tracePt t="22434" x="1538288" y="1562100"/>
          <p14:tracePt t="23041" x="1604963" y="1604963"/>
          <p14:tracePt t="23047" x="1724025" y="1666875"/>
          <p14:tracePt t="23054" x="1819275" y="1719263"/>
          <p14:tracePt t="23067" x="1909763" y="1785938"/>
          <p14:tracePt t="23083" x="2171700" y="1981200"/>
          <p14:tracePt t="23100" x="2338388" y="2081213"/>
          <p14:tracePt t="23134" x="2624138" y="2300288"/>
          <p14:tracePt t="23167" x="2795588" y="2452688"/>
          <p14:tracePt t="23184" x="2876550" y="2519363"/>
          <p14:tracePt t="23201" x="2962275" y="2590800"/>
          <p14:tracePt t="23217" x="3000375" y="2619375"/>
          <p14:tracePt t="23233" x="3024188" y="2643188"/>
          <p14:tracePt t="23250" x="3048000" y="2652713"/>
          <p14:tracePt t="23267" x="3067050" y="2667000"/>
          <p14:tracePt t="23284" x="3076575" y="2671763"/>
          <p14:tracePt t="23300" x="3095625" y="2690813"/>
          <p14:tracePt t="23317" x="3109913" y="2700338"/>
          <p14:tracePt t="23333" x="3124200" y="2714625"/>
          <p14:tracePt t="23350" x="3138488" y="2728913"/>
          <p14:tracePt t="23367" x="3157538" y="2747963"/>
          <p14:tracePt t="23384" x="3195638" y="2781300"/>
          <p14:tracePt t="23400" x="3238500" y="2805113"/>
          <p14:tracePt t="23417" x="3257550" y="2824163"/>
          <p14:tracePt t="23433" x="3276600" y="2828925"/>
          <p14:tracePt t="23450" x="3290888" y="2838450"/>
          <p14:tracePt t="23467" x="3295650" y="2838450"/>
          <p14:tracePt t="23484" x="3300413" y="2838450"/>
          <p14:tracePt t="23532" x="3300413" y="2833688"/>
          <p14:tracePt t="23539" x="3300413" y="2824163"/>
          <p14:tracePt t="23550" x="3300413" y="2805113"/>
          <p14:tracePt t="23567" x="3290888" y="2776538"/>
          <p14:tracePt t="23584" x="3281363" y="2743200"/>
          <p14:tracePt t="23600" x="3276600" y="2733675"/>
          <p14:tracePt t="23617" x="3271838" y="2724150"/>
          <p14:tracePt t="23634" x="3262313" y="2714625"/>
          <p14:tracePt t="23650" x="3262313" y="2709863"/>
          <p14:tracePt t="23701" x="3262313" y="2705100"/>
          <p14:tracePt t="23708" x="3267075" y="2705100"/>
          <p14:tracePt t="23717" x="3286125" y="2700338"/>
          <p14:tracePt t="23734" x="3348038" y="2695575"/>
          <p14:tracePt t="23750" x="3429000" y="2676525"/>
          <p14:tracePt t="23767" x="3576638" y="2662238"/>
          <p14:tracePt t="23783" x="3657600" y="2657475"/>
          <p14:tracePt t="23800" x="3709988" y="2657475"/>
          <p14:tracePt t="23817" x="3757613" y="2657475"/>
          <p14:tracePt t="23833" x="3767138" y="2657475"/>
          <p14:tracePt t="23850" x="3776663" y="2657475"/>
          <p14:tracePt t="23867" x="3781425" y="2657475"/>
          <p14:tracePt t="23884" x="3786188" y="2657475"/>
          <p14:tracePt t="23900" x="3790950" y="2657475"/>
          <p14:tracePt t="24002" x="3786188" y="2657475"/>
          <p14:tracePt t="24009" x="3771900" y="2657475"/>
          <p14:tracePt t="24017" x="3748088" y="2662238"/>
          <p14:tracePt t="24033" x="3667125" y="2667000"/>
          <p14:tracePt t="24050" x="3605213" y="2676525"/>
          <p14:tracePt t="24069" x="3543300" y="2671763"/>
          <p14:tracePt t="24084" x="3500438" y="2667000"/>
          <p14:tracePt t="24100" x="3471863" y="2657475"/>
          <p14:tracePt t="24117" x="3443288" y="2638425"/>
          <p14:tracePt t="24133" x="3405188" y="2614613"/>
          <p14:tracePt t="24150" x="3381375" y="2590800"/>
          <p14:tracePt t="24167" x="3357563" y="2552700"/>
          <p14:tracePt t="24184" x="3338513" y="2524125"/>
          <p14:tracePt t="24200" x="3319463" y="2466975"/>
          <p14:tracePt t="24218" x="3314700" y="2447925"/>
          <p14:tracePt t="24233" x="3314700" y="2424113"/>
          <p14:tracePt t="24251" x="3319463" y="2405063"/>
          <p14:tracePt t="24267" x="3333750" y="2390775"/>
          <p14:tracePt t="24284" x="3357563" y="2371725"/>
          <p14:tracePt t="24300" x="3386138" y="2366963"/>
          <p14:tracePt t="24317" x="3452813" y="2352675"/>
          <p14:tracePt t="24333" x="3519488" y="2352675"/>
          <p14:tracePt t="24350" x="3581400" y="2352675"/>
          <p14:tracePt t="24367" x="3633788" y="2366963"/>
          <p14:tracePt t="24383" x="3681413" y="2381250"/>
          <p14:tracePt t="24400" x="3705225" y="2390775"/>
          <p14:tracePt t="24417" x="3719513" y="2400300"/>
          <p14:tracePt t="24434" x="3748088" y="2428875"/>
          <p14:tracePt t="24450" x="3767138" y="2462213"/>
          <p14:tracePt t="24467" x="3786188" y="2495550"/>
          <p14:tracePt t="24483" x="3795713" y="2519363"/>
          <p14:tracePt t="24501" x="3805238" y="2547938"/>
          <p14:tracePt t="24517" x="3810000" y="2562225"/>
          <p14:tracePt t="24533" x="3810000" y="2566988"/>
          <p14:tracePt t="24552" x="3810000" y="2571750"/>
          <p14:tracePt t="24567" x="3810000" y="2581275"/>
          <p14:tracePt t="24642" x="3810000" y="2586038"/>
          <p14:tracePt t="24649" x="3800475" y="2590800"/>
          <p14:tracePt t="24656" x="3790950" y="2590800"/>
          <p14:tracePt t="24667" x="3767138" y="2595563"/>
          <p14:tracePt t="24684" x="3690938" y="2609850"/>
          <p14:tracePt t="24700" x="3638550" y="2614613"/>
          <p14:tracePt t="24717" x="3586163" y="2624138"/>
          <p14:tracePt t="24733" x="3552825" y="2624138"/>
          <p14:tracePt t="24750" x="3500438" y="2624138"/>
          <p14:tracePt t="24767" x="3462338" y="2624138"/>
          <p14:tracePt t="24784" x="3443288" y="2624138"/>
          <p14:tracePt t="24801" x="3419475" y="2624138"/>
          <p14:tracePt t="24817" x="3400425" y="2609850"/>
          <p14:tracePt t="24833" x="3395663" y="2605088"/>
          <p14:tracePt t="24850" x="3390900" y="2600325"/>
          <p14:tracePt t="24867" x="3390900" y="2590800"/>
          <p14:tracePt t="24883" x="3390900" y="2562225"/>
          <p14:tracePt t="24900" x="3409950" y="2514600"/>
          <p14:tracePt t="24917" x="3433763" y="2476500"/>
          <p14:tracePt t="24919" x="3448050" y="2457450"/>
          <p14:tracePt t="24933" x="3462338" y="2447925"/>
          <p14:tracePt t="24950" x="3524250" y="2414588"/>
          <p14:tracePt t="24967" x="3567113" y="2409825"/>
          <p14:tracePt t="24983" x="3614738" y="2409825"/>
          <p14:tracePt t="25000" x="3681413" y="2438400"/>
          <p14:tracePt t="25017" x="3719513" y="2462213"/>
          <p14:tracePt t="25033" x="3757613" y="2490788"/>
          <p14:tracePt t="25050" x="3781425" y="2524125"/>
          <p14:tracePt t="25067" x="3810000" y="2571750"/>
          <p14:tracePt t="25083" x="3824288" y="2600325"/>
          <p14:tracePt t="25100" x="3829050" y="2628900"/>
          <p14:tracePt t="25117" x="3829050" y="2671763"/>
          <p14:tracePt t="25133" x="3829050" y="2690813"/>
          <p14:tracePt t="25150" x="3829050" y="2714625"/>
          <p14:tracePt t="25167" x="3824288" y="2733675"/>
          <p14:tracePt t="25183" x="3824288" y="2743200"/>
          <p14:tracePt t="25200" x="3824288" y="2752725"/>
          <p14:tracePt t="25217" x="3824288" y="2757488"/>
          <p14:tracePt t="25233" x="3824288" y="2762250"/>
          <p14:tracePt t="25287" x="3819525" y="2767013"/>
          <p14:tracePt t="25294" x="3814763" y="2771775"/>
          <p14:tracePt t="25301" x="3805238" y="2771775"/>
          <p14:tracePt t="25317" x="3767138" y="2786063"/>
          <p14:tracePt t="25333" x="3709988" y="2786063"/>
          <p14:tracePt t="25350" x="3648075" y="2786063"/>
          <p14:tracePt t="25367" x="3543300" y="2786063"/>
          <p14:tracePt t="25383" x="3462338" y="2776538"/>
          <p14:tracePt t="25400" x="3381375" y="2762250"/>
          <p14:tracePt t="25417" x="3324225" y="2762250"/>
          <p14:tracePt t="25433" x="3233738" y="2747963"/>
          <p14:tracePt t="25450" x="3190875" y="2733675"/>
          <p14:tracePt t="25467" x="3148013" y="2728913"/>
          <p14:tracePt t="25483" x="3105150" y="2724150"/>
          <p14:tracePt t="25501" x="3028950" y="2709863"/>
          <p14:tracePt t="25517" x="2976563" y="2705100"/>
          <p14:tracePt t="25533" x="2933700" y="2700338"/>
          <p14:tracePt t="25551" x="2871788" y="2686050"/>
          <p14:tracePt t="25567" x="2838450" y="2671763"/>
          <p14:tracePt t="25583" x="2800350" y="2667000"/>
          <p14:tracePt t="25600" x="2757488" y="2662238"/>
          <p14:tracePt t="25617" x="2690813" y="2647950"/>
          <p14:tracePt t="25633" x="2652713" y="2638425"/>
          <p14:tracePt t="25650" x="2609850" y="2628900"/>
          <p14:tracePt t="25666" x="2562225" y="2609850"/>
          <p14:tracePt t="25683" x="2524125" y="2600325"/>
          <p14:tracePt t="25700" x="2500313" y="2595563"/>
          <p14:tracePt t="25717" x="2486025" y="2590800"/>
          <p14:tracePt t="25734" x="2476500" y="2581275"/>
          <p14:tracePt t="25750" x="2471738" y="2576513"/>
          <p14:tracePt t="25783" x="2471738" y="2571750"/>
          <p14:tracePt t="25800" x="2509838" y="2562225"/>
          <p14:tracePt t="25817" x="2624138" y="2562225"/>
          <p14:tracePt t="25833" x="2733675" y="2566988"/>
          <p14:tracePt t="25850" x="2838450" y="2576513"/>
          <p14:tracePt t="25867" x="2976563" y="2581275"/>
          <p14:tracePt t="25883" x="3043238" y="2581275"/>
          <p14:tracePt t="25900" x="3095625" y="2581275"/>
          <p14:tracePt t="25917" x="3138488" y="2581275"/>
          <p14:tracePt t="25920" x="3148013" y="2581275"/>
          <p14:tracePt t="25933" x="3176588" y="2581275"/>
          <p14:tracePt t="25950" x="3195638" y="2581275"/>
          <p14:tracePt t="25967" x="3209925" y="2581275"/>
          <p14:tracePt t="25983" x="3219450" y="2581275"/>
          <p14:tracePt t="26000" x="3228975" y="2581275"/>
          <p14:tracePt t="26034" x="3233738" y="2581275"/>
          <p14:tracePt t="26050" x="3238500" y="2581275"/>
          <p14:tracePt t="26786" x="3271838" y="2581275"/>
          <p14:tracePt t="26793" x="3305175" y="2576513"/>
          <p14:tracePt t="26800" x="3333750" y="2562225"/>
          <p14:tracePt t="26817" x="3386138" y="2547938"/>
          <p14:tracePt t="26833" x="3424238" y="2528888"/>
          <p14:tracePt t="26850" x="3486150" y="2505075"/>
          <p14:tracePt t="26883" x="3548063" y="2471738"/>
          <p14:tracePt t="26917" x="3619500" y="2433638"/>
          <p14:tracePt t="26933" x="3638550" y="2419350"/>
          <p14:tracePt t="26951" x="3676650" y="2405063"/>
          <p14:tracePt t="26967" x="3714750" y="2400300"/>
          <p14:tracePt t="26983" x="3786188" y="2400300"/>
          <p14:tracePt t="27000" x="3824288" y="2400300"/>
          <p14:tracePt t="27017" x="3862388" y="2400300"/>
          <p14:tracePt t="27035" x="3881438" y="2405063"/>
          <p14:tracePt t="27050" x="3890963" y="2409825"/>
          <p14:tracePt t="27067" x="3895725" y="2419350"/>
          <p14:tracePt t="27083" x="3900488" y="2433638"/>
          <p14:tracePt t="27101" x="3890963" y="2457450"/>
          <p14:tracePt t="27117" x="3881438" y="2471738"/>
          <p14:tracePt t="27133" x="3852863" y="2486025"/>
          <p14:tracePt t="27150" x="3810000" y="2495550"/>
          <p14:tracePt t="27166" x="3748088" y="2495550"/>
          <p14:tracePt t="27183" x="3733800" y="2486025"/>
          <p14:tracePt t="27200" x="3714750" y="2471738"/>
          <p14:tracePt t="27217" x="3709988" y="2433638"/>
          <p14:tracePt t="27233" x="3719513" y="2386013"/>
          <p14:tracePt t="27251" x="3733800" y="2362200"/>
          <p14:tracePt t="27266" x="3743325" y="2352675"/>
          <p14:tracePt t="27283" x="3752850" y="2343150"/>
          <p14:tracePt t="27300" x="3757613" y="2343150"/>
          <p14:tracePt t="27333" x="3743325" y="2352675"/>
          <p14:tracePt t="27350" x="3605213" y="2428875"/>
          <p14:tracePt t="27367" x="3476625" y="2481263"/>
          <p14:tracePt t="27383" x="3305175" y="2538413"/>
          <p14:tracePt t="27400" x="3133725" y="2571750"/>
          <p14:tracePt t="27416" x="2919413" y="2614613"/>
          <p14:tracePt t="27433" x="2747963" y="2633663"/>
          <p14:tracePt t="27450" x="2581275" y="2652713"/>
          <p14:tracePt t="27468" x="2490788" y="2657475"/>
          <p14:tracePt t="27483" x="2376488" y="2657475"/>
          <p14:tracePt t="27500" x="2314575" y="2657475"/>
          <p14:tracePt t="27516" x="2257425" y="2652713"/>
          <p14:tracePt t="27533" x="2171700" y="2638425"/>
          <p14:tracePt t="27550" x="2124075" y="2628900"/>
          <p14:tracePt t="27566" x="2090738" y="2628900"/>
          <p14:tracePt t="27583" x="2057400" y="2628900"/>
          <p14:tracePt t="27600" x="2009775" y="2628900"/>
          <p14:tracePt t="27616" x="1981200" y="2628900"/>
          <p14:tracePt t="27633" x="1938338" y="2628900"/>
          <p14:tracePt t="27650" x="1895475" y="2628900"/>
          <p14:tracePt t="27666" x="1819275" y="2628900"/>
          <p14:tracePt t="27683" x="1785938" y="2624138"/>
          <p14:tracePt t="27700" x="1752600" y="2619375"/>
          <p14:tracePt t="27717" x="1728788" y="2609850"/>
          <p14:tracePt t="27733" x="1719263" y="2605088"/>
          <p14:tracePt t="27750" x="1714500" y="2600325"/>
          <p14:tracePt t="27767" x="1709738" y="2600325"/>
          <p14:tracePt t="27783" x="1700213" y="2600325"/>
          <p14:tracePt t="27816" x="1704975" y="2600325"/>
          <p14:tracePt t="27833" x="1747838" y="2590800"/>
          <p14:tracePt t="27850" x="1919288" y="2576513"/>
          <p14:tracePt t="27866" x="2066925" y="2576513"/>
          <p14:tracePt t="27883" x="2219325" y="2576513"/>
          <p14:tracePt t="27901" x="2390775" y="2586038"/>
          <p14:tracePt t="27917" x="2462213" y="2595563"/>
          <p14:tracePt t="27933" x="2514600" y="2600325"/>
          <p14:tracePt t="27950" x="2557463" y="2614613"/>
          <p14:tracePt t="27967" x="2624138" y="2624138"/>
          <p14:tracePt t="27983" x="2690813" y="2647950"/>
          <p14:tracePt t="28000" x="2743200" y="2662238"/>
          <p14:tracePt t="28016" x="2795588" y="2671763"/>
          <p14:tracePt t="28033" x="2857500" y="2700338"/>
          <p14:tracePt t="28050" x="2890838" y="2709863"/>
          <p14:tracePt t="28067" x="2914650" y="2724150"/>
          <p14:tracePt t="28083" x="2924175" y="2728913"/>
          <p14:tracePt t="28100" x="2938463" y="2728913"/>
          <p14:tracePt t="28116" x="2943225" y="2728913"/>
          <p14:tracePt t="28133" x="2952750" y="2728913"/>
          <p14:tracePt t="29436" x="2962275" y="2728913"/>
          <p14:tracePt t="29444" x="2976563" y="2728913"/>
          <p14:tracePt t="29452" x="2986088" y="2728913"/>
          <p14:tracePt t="29466" x="3000375" y="2728913"/>
          <p14:tracePt t="29483" x="3005138" y="2728913"/>
          <p14:tracePt t="29500" x="3014663" y="2728913"/>
          <p14:tracePt t="29566" x="2986088" y="2728913"/>
          <p14:tracePt t="29583" x="2819400" y="2728913"/>
          <p14:tracePt t="29600" x="2695575" y="2728913"/>
          <p14:tracePt t="29616" x="2581275" y="2728913"/>
          <p14:tracePt t="29634" x="2471738" y="2728913"/>
          <p14:tracePt t="29650" x="2333625" y="2728913"/>
          <p14:tracePt t="29666" x="2262188" y="2728913"/>
          <p14:tracePt t="29683" x="2214563" y="2728913"/>
          <p14:tracePt t="29700" x="2152650" y="2728913"/>
          <p14:tracePt t="29716" x="2119313" y="2728913"/>
          <p14:tracePt t="29734" x="2090738" y="2728913"/>
          <p14:tracePt t="29750" x="2081213" y="2728913"/>
          <p14:tracePt t="29766" x="2066925" y="2728913"/>
          <p14:tracePt t="29783" x="2062163" y="2728913"/>
          <p14:tracePt t="29800" x="2057400" y="2728913"/>
          <p14:tracePt t="29856" x="2052638" y="2728913"/>
          <p14:tracePt t="30142" x="2100263" y="2728913"/>
          <p14:tracePt t="30149" x="2157413" y="2719388"/>
          <p14:tracePt t="30157" x="2214563" y="2709863"/>
          <p14:tracePt t="30166" x="2257425" y="2709863"/>
          <p14:tracePt t="30184" x="2309813" y="2695575"/>
          <p14:tracePt t="30200" x="2343150" y="2695575"/>
          <p14:tracePt t="30216" x="2352675" y="2695575"/>
          <p14:tracePt t="30233" x="2362200" y="2695575"/>
          <p14:tracePt t="30250" x="2366963" y="2695575"/>
          <p14:tracePt t="30266" x="2371725" y="2695575"/>
          <p14:tracePt t="30283" x="2390775" y="2695575"/>
          <p14:tracePt t="30487" x="2333625" y="2738438"/>
          <p14:tracePt t="30494" x="2271713" y="2795588"/>
          <p14:tracePt t="30501" x="2209800" y="2847975"/>
          <p14:tracePt t="30516" x="2090738" y="2924175"/>
          <p14:tracePt t="30533" x="1981200" y="2976563"/>
          <p14:tracePt t="30550" x="1914525" y="3005138"/>
          <p14:tracePt t="30567" x="1847850" y="3028950"/>
          <p14:tracePt t="30583" x="1814513" y="3038475"/>
          <p14:tracePt t="30600" x="1790700" y="3043238"/>
          <p14:tracePt t="30616" x="1771650" y="3043238"/>
          <p14:tracePt t="30633" x="1738313" y="3043238"/>
          <p14:tracePt t="30650" x="1719263" y="3043238"/>
          <p14:tracePt t="30666" x="1709738" y="3043238"/>
          <p14:tracePt t="30683" x="1685925" y="3043238"/>
          <p14:tracePt t="30699" x="1666875" y="3043238"/>
          <p14:tracePt t="30716" x="1652588" y="3043238"/>
          <p14:tracePt t="30733" x="1638300" y="3043238"/>
          <p14:tracePt t="30750" x="1619250" y="3043238"/>
          <p14:tracePt t="30766" x="1614488" y="3038475"/>
          <p14:tracePt t="30783" x="1609725" y="3028950"/>
          <p14:tracePt t="30800" x="1590675" y="3009900"/>
          <p14:tracePt t="30818" x="1576388" y="2971800"/>
          <p14:tracePt t="30833" x="1562100" y="2952750"/>
          <p14:tracePt t="30849" x="1557338" y="2933700"/>
          <p14:tracePt t="30866" x="1552575" y="2914650"/>
          <p14:tracePt t="30883" x="1543050" y="2890838"/>
          <p14:tracePt t="30899" x="1538288" y="2886075"/>
          <p14:tracePt t="30916" x="1538288" y="2881313"/>
          <p14:tracePt t="31295" x="1533525" y="2900363"/>
          <p14:tracePt t="31301" x="1524000" y="2933700"/>
          <p14:tracePt t="31316" x="1509713" y="3019425"/>
          <p14:tracePt t="31333" x="1500188" y="3109913"/>
          <p14:tracePt t="31367" x="1495425" y="3243263"/>
          <p14:tracePt t="31399" x="1495425" y="3395663"/>
          <p14:tracePt t="31416" x="1495425" y="3486150"/>
          <p14:tracePt t="31418" x="1495425" y="3533775"/>
          <p14:tracePt t="31434" x="1495425" y="3576638"/>
          <p14:tracePt t="31449" x="1500188" y="3652838"/>
          <p14:tracePt t="31466" x="1509713" y="3705225"/>
          <p14:tracePt t="31483" x="1514475" y="3752850"/>
          <p14:tracePt t="31500" x="1528763" y="3876675"/>
          <p14:tracePt t="31516" x="1543050" y="3962400"/>
          <p14:tracePt t="31533" x="1552575" y="4010025"/>
          <p14:tracePt t="31550" x="1557338" y="4048125"/>
          <p14:tracePt t="31566" x="1566863" y="4076700"/>
          <p14:tracePt t="31583" x="1581150" y="4090988"/>
          <p14:tracePt t="31599" x="1585913" y="4105275"/>
          <p14:tracePt t="31617" x="1590675" y="4114800"/>
          <p14:tracePt t="31633" x="1609725" y="4133850"/>
          <p14:tracePt t="31650" x="1619250" y="4152900"/>
          <p14:tracePt t="31666" x="1633538" y="4157663"/>
          <p14:tracePt t="31684" x="1662113" y="4167188"/>
          <p14:tracePt t="31699" x="1681163" y="4167188"/>
          <p14:tracePt t="31716" x="1719263" y="4148138"/>
          <p14:tracePt t="31737" x="1833563" y="4024313"/>
          <p14:tracePt t="31750" x="1938338" y="3881438"/>
          <p14:tracePt t="31766" x="2009775" y="3762375"/>
          <p14:tracePt t="31783" x="2076450" y="3648075"/>
          <p14:tracePt t="31800" x="2138363" y="3500438"/>
          <p14:tracePt t="31816" x="2190750" y="3324225"/>
          <p14:tracePt t="31833" x="2195513" y="3243263"/>
          <p14:tracePt t="31849" x="2205038" y="3181350"/>
          <p14:tracePt t="31867" x="2195513" y="3052763"/>
          <p14:tracePt t="31883" x="2171700" y="2981325"/>
          <p14:tracePt t="31899" x="2133600" y="2905125"/>
          <p14:tracePt t="31916" x="2100263" y="2862263"/>
          <p14:tracePt t="31933" x="2033588" y="2809875"/>
          <p14:tracePt t="31950" x="1995488" y="2786063"/>
          <p14:tracePt t="31966" x="1966913" y="2771775"/>
          <p14:tracePt t="31983" x="1928813" y="2762250"/>
          <p14:tracePt t="31999" x="1866900" y="2762250"/>
          <p14:tracePt t="32016" x="1814513" y="2781300"/>
          <p14:tracePt t="32033" x="1757363" y="2828925"/>
          <p14:tracePt t="32050" x="1657350" y="2928938"/>
          <p14:tracePt t="32066" x="1590675" y="3019425"/>
          <p14:tracePt t="32083" x="1543050" y="3095625"/>
          <p14:tracePt t="32100" x="1495425" y="3195638"/>
          <p14:tracePt t="32116" x="1433513" y="3381375"/>
          <p14:tracePt t="32133" x="1414463" y="3467100"/>
          <p14:tracePt t="32150" x="1404938" y="3524250"/>
          <p14:tracePt t="32166" x="1404938" y="3562350"/>
          <p14:tracePt t="32183" x="1409700" y="3624263"/>
          <p14:tracePt t="32199" x="1423988" y="3695700"/>
          <p14:tracePt t="32216" x="1438275" y="3748088"/>
          <p14:tracePt t="32233" x="1452563" y="3790950"/>
          <p14:tracePt t="32249" x="1481138" y="3838575"/>
          <p14:tracePt t="32266" x="1495425" y="3862388"/>
          <p14:tracePt t="32283" x="1504950" y="3871913"/>
          <p14:tracePt t="32300" x="1533525" y="3890963"/>
          <p14:tracePt t="32316" x="1557338" y="3910013"/>
          <p14:tracePt t="32333" x="1585913" y="3914775"/>
          <p14:tracePt t="32349" x="1614488" y="3919538"/>
          <p14:tracePt t="32366" x="1666875" y="3914775"/>
          <p14:tracePt t="32383" x="1714500" y="3886200"/>
          <p14:tracePt t="32399" x="1752600" y="3857625"/>
          <p14:tracePt t="32416" x="1800225" y="3805238"/>
          <p14:tracePt t="32419" x="1824038" y="3776663"/>
          <p14:tracePt t="32433" x="1876425" y="3719513"/>
          <p14:tracePt t="32449" x="1919288" y="3638550"/>
          <p14:tracePt t="32466" x="1962150" y="3543300"/>
          <p14:tracePt t="32483" x="1995488" y="3381375"/>
          <p14:tracePt t="32499" x="2000250" y="3224213"/>
          <p14:tracePt t="32516" x="1985963" y="3152775"/>
          <p14:tracePt t="32535" x="1957388" y="3043238"/>
          <p14:tracePt t="32550" x="1890713" y="2919413"/>
          <p14:tracePt t="32566" x="1857375" y="2871788"/>
          <p14:tracePt t="32583" x="1833563" y="2838450"/>
          <p14:tracePt t="32599" x="1809750" y="2824163"/>
          <p14:tracePt t="32616" x="1762125" y="2800350"/>
          <p14:tracePt t="32633" x="1719263" y="2800350"/>
          <p14:tracePt t="32650" x="1676400" y="2819400"/>
          <p14:tracePt t="32666" x="1624013" y="2876550"/>
          <p14:tracePt t="32683" x="1524000" y="3000375"/>
          <p14:tracePt t="32700" x="1457325" y="3138488"/>
          <p14:tracePt t="32716" x="1400175" y="3324225"/>
          <p14:tracePt t="32733" x="1376363" y="3471863"/>
          <p14:tracePt t="32750" x="1362075" y="3533775"/>
          <p14:tracePt t="32766" x="1366838" y="3614738"/>
          <p14:tracePt t="32783" x="1371600" y="3705225"/>
          <p14:tracePt t="32799" x="1409700" y="3810000"/>
          <p14:tracePt t="32816" x="1443038" y="3848100"/>
          <p14:tracePt t="32833" x="1481138" y="3876675"/>
          <p14:tracePt t="32850" x="1557338" y="3910013"/>
          <p14:tracePt t="32866" x="1671638" y="3924300"/>
          <p14:tracePt t="32883" x="1766888" y="3914775"/>
          <p14:tracePt t="32900" x="1871663" y="3895725"/>
          <p14:tracePt t="32916" x="1966913" y="3848100"/>
          <p14:tracePt t="32918" x="2005013" y="3833813"/>
          <p14:tracePt t="32933" x="2071688" y="3786188"/>
          <p14:tracePt t="32949" x="2109788" y="3762375"/>
          <p14:tracePt t="32966" x="2133600" y="3733800"/>
          <p14:tracePt t="32983" x="2162175" y="3695700"/>
          <p14:tracePt t="32999" x="2181225" y="3605213"/>
          <p14:tracePt t="33016" x="2166938" y="3481388"/>
          <p14:tracePt t="33033" x="2119313" y="3362325"/>
          <p14:tracePt t="33049" x="2009775" y="3209925"/>
          <p14:tracePt t="33066" x="1914525" y="3119438"/>
          <p14:tracePt t="33083" x="1852613" y="3048000"/>
          <p14:tracePt t="33100" x="1776413" y="3000375"/>
          <p14:tracePt t="33116" x="1685925" y="2995613"/>
          <p14:tracePt t="33133" x="1633538" y="3024188"/>
          <p14:tracePt t="33149" x="1585913" y="3062288"/>
          <p14:tracePt t="33166" x="1514475" y="3186113"/>
          <p14:tracePt t="33183" x="1447800" y="3381375"/>
          <p14:tracePt t="33199" x="1423988" y="3457575"/>
          <p14:tracePt t="33216" x="1414463" y="3509963"/>
          <p14:tracePt t="33233" x="1428750" y="3614738"/>
          <p14:tracePt t="33249" x="1438275" y="3676650"/>
          <p14:tracePt t="33266" x="1457325" y="3714750"/>
          <p14:tracePt t="33283" x="1471613" y="3743325"/>
          <p14:tracePt t="33299" x="1481138" y="3757613"/>
          <p14:tracePt t="33316" x="1495425" y="3762375"/>
          <p14:tracePt t="33333" x="1514475" y="3762375"/>
          <p14:tracePt t="33350" x="1538288" y="3762375"/>
          <p14:tracePt t="33366" x="1566863" y="3743325"/>
          <p14:tracePt t="33383" x="1581150" y="3738563"/>
          <p14:tracePt t="33399" x="1585913" y="3729038"/>
          <p14:tracePt t="33416" x="1590675" y="3729038"/>
          <p14:tracePt t="33433" x="1600200" y="3729038"/>
          <p14:tracePt t="34115" x="1628775" y="3643313"/>
          <p14:tracePt t="34122" x="1695450" y="3495675"/>
          <p14:tracePt t="34133" x="1766888" y="3348038"/>
          <p14:tracePt t="34151" x="1857375" y="3205163"/>
          <p14:tracePt t="34166" x="1971675" y="3052763"/>
          <p14:tracePt t="34183" x="2047875" y="2962275"/>
          <p14:tracePt t="34199" x="2100263" y="2890838"/>
          <p14:tracePt t="34233" x="2205038" y="2776538"/>
          <p14:tracePt t="34266" x="2266950" y="2724150"/>
          <p14:tracePt t="34283" x="2300288" y="2705100"/>
          <p14:tracePt t="34299" x="2324100" y="2690813"/>
          <p14:tracePt t="34316" x="2347913" y="2681288"/>
          <p14:tracePt t="34333" x="2362200" y="2676525"/>
          <p14:tracePt t="34349" x="2376488" y="2671763"/>
          <p14:tracePt t="34366" x="2381250" y="2671763"/>
          <p14:tracePt t="34383" x="2390775" y="2671763"/>
          <p14:tracePt t="34497" x="2395538" y="2671763"/>
          <p14:tracePt t="34518" x="2400300" y="2671763"/>
          <p14:tracePt t="34533" x="2405063" y="2671763"/>
          <p14:tracePt t="34541" x="2409825" y="2671763"/>
          <p14:tracePt t="34549" x="2414588" y="2667000"/>
          <p14:tracePt t="34566" x="2428875" y="2662238"/>
          <p14:tracePt t="34583" x="2471738" y="2647950"/>
          <p14:tracePt t="34599" x="2595563" y="2609850"/>
          <p14:tracePt t="34616" x="2690813" y="2576513"/>
          <p14:tracePt t="34633" x="2762250" y="2557463"/>
          <p14:tracePt t="34649" x="2824163" y="2543175"/>
          <p14:tracePt t="34666" x="2924175" y="2514600"/>
          <p14:tracePt t="34683" x="2967038" y="2514600"/>
          <p14:tracePt t="34699" x="3005138" y="2514600"/>
          <p14:tracePt t="34716" x="3043238" y="2514600"/>
          <p14:tracePt t="34733" x="3057525" y="2514600"/>
          <p14:tracePt t="34749" x="3067050" y="2514600"/>
          <p14:tracePt t="34766" x="3081338" y="2514600"/>
          <p14:tracePt t="34783" x="3095625" y="2514600"/>
          <p14:tracePt t="34799" x="3105150" y="2514600"/>
          <p14:tracePt t="34816" x="3109913" y="2514600"/>
          <p14:tracePt t="34833" x="3114675" y="2514600"/>
          <p14:tracePt t="35165" x="3133725" y="2514600"/>
          <p14:tracePt t="35172" x="3148013" y="2514600"/>
          <p14:tracePt t="35183" x="3176588" y="2514600"/>
          <p14:tracePt t="35199" x="3200400" y="2514600"/>
          <p14:tracePt t="35216" x="3228975" y="2514600"/>
          <p14:tracePt t="35233" x="3233738" y="2514600"/>
          <p14:tracePt t="35266" x="3243263" y="2514600"/>
          <p14:tracePt t="35316" x="3228975" y="2514600"/>
          <p14:tracePt t="35334" x="3138488" y="2528888"/>
          <p14:tracePt t="35349" x="3076575" y="2533650"/>
          <p14:tracePt t="35366" x="3033713" y="2533650"/>
          <p14:tracePt t="35383" x="2990850" y="2533650"/>
          <p14:tracePt t="35399" x="2952750" y="2533650"/>
          <p14:tracePt t="35416" x="2924175" y="2533650"/>
          <p14:tracePt t="35433" x="2895600" y="2533650"/>
          <p14:tracePt t="35449" x="2876550" y="2538413"/>
          <p14:tracePt t="35466" x="2843213" y="2538413"/>
          <p14:tracePt t="35483" x="2833688" y="2538413"/>
          <p14:tracePt t="35499" x="2824163" y="2538413"/>
          <p14:tracePt t="35516" x="2819400" y="2538413"/>
          <p14:tracePt t="35532" x="2814638" y="2538413"/>
          <p14:tracePt t="35591" x="2819400" y="2538413"/>
          <p14:tracePt t="35598" x="2828925" y="2538413"/>
          <p14:tracePt t="35606" x="2847975" y="2538413"/>
          <p14:tracePt t="35616" x="2881313" y="2538413"/>
          <p14:tracePt t="35633" x="3005138" y="2538413"/>
          <p14:tracePt t="35649" x="3195638" y="2528888"/>
          <p14:tracePt t="35666" x="3319463" y="2519363"/>
          <p14:tracePt t="35683" x="3443288" y="2519363"/>
          <p14:tracePt t="35700" x="3600450" y="2519363"/>
          <p14:tracePt t="35716" x="3652838" y="2519363"/>
          <p14:tracePt t="35733" x="3686175" y="2528888"/>
          <p14:tracePt t="35749" x="3719513" y="2533650"/>
          <p14:tracePt t="35766" x="3738563" y="2533650"/>
          <p14:tracePt t="35783" x="3743325" y="2533650"/>
          <p14:tracePt t="35799" x="3752850" y="2533650"/>
          <p14:tracePt t="35816" x="3752850" y="2538413"/>
          <p14:tracePt t="35833" x="3748088" y="2547938"/>
          <p14:tracePt t="35849" x="3695700" y="2571750"/>
          <p14:tracePt t="35866" x="3576638" y="2624138"/>
          <p14:tracePt t="35883" x="3448050" y="2667000"/>
          <p14:tracePt t="35899" x="3205163" y="2728913"/>
          <p14:tracePt t="35916" x="3071813" y="2743200"/>
          <p14:tracePt t="35933" x="2957513" y="2762250"/>
          <p14:tracePt t="35950" x="2852738" y="2762250"/>
          <p14:tracePt t="35966" x="2752725" y="2762250"/>
          <p14:tracePt t="35982" x="2700338" y="2762250"/>
          <p14:tracePt t="35999" x="2681288" y="2762250"/>
          <p14:tracePt t="36016" x="2671763" y="2762250"/>
          <p14:tracePt t="36032" x="2662238" y="2762250"/>
          <p14:tracePt t="36049" x="2657475" y="2762250"/>
          <p14:tracePt t="36083" x="2652713" y="2762250"/>
          <p14:tracePt t="36113" x="2647950" y="2762250"/>
          <p14:tracePt t="36142" x="2643188" y="2762250"/>
          <p14:tracePt t="36502" x="2595563" y="2762250"/>
          <p14:tracePt t="36509" x="2528888" y="2771775"/>
          <p14:tracePt t="36517" x="2471738" y="2776538"/>
          <p14:tracePt t="36533" x="2366963" y="2786063"/>
          <p14:tracePt t="36549" x="2286000" y="2795588"/>
          <p14:tracePt t="36566" x="2205038" y="2809875"/>
          <p14:tracePt t="36599" x="2009775" y="2824163"/>
          <p14:tracePt t="36633" x="1862138" y="2828925"/>
          <p14:tracePt t="36649" x="1814513" y="2838450"/>
          <p14:tracePt t="36666" x="1743075" y="2838450"/>
          <p14:tracePt t="36683" x="1685925" y="2843213"/>
          <p14:tracePt t="36699" x="1600200" y="2847975"/>
          <p14:tracePt t="36716" x="1557338" y="2847975"/>
          <p14:tracePt t="36733" x="1519238" y="2847975"/>
          <p14:tracePt t="36749" x="1490663" y="2847975"/>
          <p14:tracePt t="36768" x="1466850" y="2847975"/>
          <p14:tracePt t="36782" x="1452563" y="2847975"/>
          <p14:tracePt t="36799" x="1443038" y="2847975"/>
          <p14:tracePt t="36816" x="1433513" y="2847975"/>
          <p14:tracePt t="36832" x="1423988" y="2847975"/>
          <p14:tracePt t="36849" x="1419225" y="2847975"/>
          <p14:tracePt t="37060" x="1457325" y="2847975"/>
          <p14:tracePt t="37067" x="1514475" y="2847975"/>
          <p14:tracePt t="37074" x="1571625" y="2847975"/>
          <p14:tracePt t="37082" x="1628775" y="2857500"/>
          <p14:tracePt t="37099" x="1762125" y="2857500"/>
          <p14:tracePt t="37116" x="1876425" y="2867025"/>
          <p14:tracePt t="37132" x="2024063" y="2871788"/>
          <p14:tracePt t="37149" x="2124075" y="2881313"/>
          <p14:tracePt t="37166" x="2219325" y="2895600"/>
          <p14:tracePt t="37183" x="2300288" y="2895600"/>
          <p14:tracePt t="37199" x="2381250" y="2895600"/>
          <p14:tracePt t="37216" x="2433638" y="2895600"/>
          <p14:tracePt t="37233" x="2476500" y="2909888"/>
          <p14:tracePt t="37250" x="2528888" y="2914650"/>
          <p14:tracePt t="37266" x="2586038" y="2914650"/>
          <p14:tracePt t="37282" x="2628900" y="2914650"/>
          <p14:tracePt t="37299" x="2667000" y="2914650"/>
          <p14:tracePt t="37316" x="2714625" y="2914650"/>
          <p14:tracePt t="37332" x="2743200" y="2914650"/>
          <p14:tracePt t="37349" x="2762250" y="2914650"/>
          <p14:tracePt t="37366" x="2776538" y="2914650"/>
          <p14:tracePt t="37382" x="2795588" y="2914650"/>
          <p14:tracePt t="37399" x="2800350" y="2914650"/>
          <p14:tracePt t="37416" x="2805113" y="2914650"/>
          <p14:tracePt t="37432" x="2814638" y="2914650"/>
          <p14:tracePt t="38059" x="2905125" y="2914650"/>
          <p14:tracePt t="38066" x="3019425" y="2905125"/>
          <p14:tracePt t="38073" x="3138488" y="2905125"/>
          <p14:tracePt t="38082" x="3295650" y="2895600"/>
          <p14:tracePt t="38099" x="3562350" y="2886075"/>
          <p14:tracePt t="38116" x="3819525" y="2876550"/>
          <p14:tracePt t="38149" x="4438650" y="2857500"/>
          <p14:tracePt t="38183" x="4819650" y="2867025"/>
          <p14:tracePt t="38199" x="4876800" y="2867025"/>
          <p14:tracePt t="38216" x="4900613" y="2867025"/>
          <p14:tracePt t="38232" x="4914900" y="2867025"/>
          <p14:tracePt t="38249" x="4929188" y="2867025"/>
          <p14:tracePt t="38492" x="4953000" y="2867025"/>
          <p14:tracePt t="38500" x="4976813" y="2867025"/>
          <p14:tracePt t="38507" x="5010150" y="2867025"/>
          <p14:tracePt t="38516" x="5043488" y="2867025"/>
          <p14:tracePt t="38532" x="5110163" y="2867025"/>
          <p14:tracePt t="38549" x="5167313" y="2867025"/>
          <p14:tracePt t="38566" x="5214938" y="2867025"/>
          <p14:tracePt t="38582" x="5229225" y="2867025"/>
          <p14:tracePt t="38599" x="5238750" y="2867025"/>
          <p14:tracePt t="38616" x="5248275" y="2867025"/>
          <p14:tracePt t="38632" x="5253038" y="2867025"/>
          <p14:tracePt t="38720" x="5257800" y="2867025"/>
          <p14:tracePt t="38750" x="5272088" y="2867025"/>
          <p14:tracePt t="38756" x="5276850" y="2867025"/>
          <p14:tracePt t="38766" x="5286375" y="2867025"/>
          <p14:tracePt t="38782" x="5329238" y="2867025"/>
          <p14:tracePt t="38800" x="5495925" y="2867025"/>
          <p14:tracePt t="38816" x="5643563" y="2857500"/>
          <p14:tracePt t="38832" x="5776913" y="2838450"/>
          <p14:tracePt t="38849" x="5943600" y="2828925"/>
          <p14:tracePt t="38866" x="6167438" y="2819400"/>
          <p14:tracePt t="38882" x="6281738" y="2819400"/>
          <p14:tracePt t="38899" x="6372225" y="2819400"/>
          <p14:tracePt t="38916" x="6438900" y="2824163"/>
          <p14:tracePt t="38932" x="6519863" y="2824163"/>
          <p14:tracePt t="38949" x="6553200" y="2824163"/>
          <p14:tracePt t="38966" x="6581775" y="2824163"/>
          <p14:tracePt t="38982" x="6596063" y="2824163"/>
          <p14:tracePt t="38999" x="6615113" y="2824163"/>
          <p14:tracePt t="39016" x="6619875" y="2824163"/>
          <p14:tracePt t="39032" x="6624638" y="2824163"/>
          <p14:tracePt t="39050" x="6634163" y="2824163"/>
          <p14:tracePt t="39066" x="6643688" y="2824163"/>
          <p14:tracePt t="39264" x="6486525" y="2852738"/>
          <p14:tracePt t="39271" x="6296025" y="2876550"/>
          <p14:tracePt t="39282" x="6034088" y="2900363"/>
          <p14:tracePt t="39299" x="5329238" y="2967038"/>
          <p14:tracePt t="39316" x="4867275" y="2995613"/>
          <p14:tracePt t="39333" x="4471988" y="2976563"/>
          <p14:tracePt t="39349" x="4105275" y="2928938"/>
          <p14:tracePt t="39366" x="3652838" y="2852738"/>
          <p14:tracePt t="39383" x="3419475" y="2800350"/>
          <p14:tracePt t="39399" x="3281363" y="2757488"/>
          <p14:tracePt t="39416" x="3162300" y="2724150"/>
          <p14:tracePt t="39418" x="3114675" y="2709863"/>
          <p14:tracePt t="39432" x="3043238" y="2695575"/>
          <p14:tracePt t="39449" x="2981325" y="2681288"/>
          <p14:tracePt t="39466" x="2943225" y="2676525"/>
          <p14:tracePt t="39483" x="2909888" y="2662238"/>
          <p14:tracePt t="39499" x="2895600" y="2662238"/>
          <p14:tracePt t="39516" x="2886075" y="2662238"/>
          <p14:tracePt t="39532" x="2881313" y="2662238"/>
          <p14:tracePt t="39549" x="2871788" y="2662238"/>
          <p14:tracePt t="39566" x="2867025" y="2662238"/>
          <p14:tracePt t="39582" x="2862263" y="2662238"/>
          <p14:tracePt t="40688" x="2833688" y="2676525"/>
          <p14:tracePt t="40695" x="2790825" y="2700338"/>
          <p14:tracePt t="40703" x="2743200" y="2719388"/>
          <p14:tracePt t="40716" x="2705100" y="2738438"/>
          <p14:tracePt t="40732" x="2557463" y="2805113"/>
          <p14:tracePt t="40749" x="2462213" y="2862263"/>
          <p14:tracePt t="40783" x="2286000" y="2967038"/>
          <p14:tracePt t="40815" x="2185988" y="3024188"/>
          <p14:tracePt t="40832" x="2133600" y="3048000"/>
          <p14:tracePt t="40849" x="2066925" y="3081338"/>
          <p14:tracePt t="40866" x="2014538" y="3100388"/>
          <p14:tracePt t="40882" x="1962150" y="3119438"/>
          <p14:tracePt t="40899" x="1924050" y="3133725"/>
          <p14:tracePt t="40916" x="1876425" y="3152775"/>
          <p14:tracePt t="40932" x="1847850" y="3157538"/>
          <p14:tracePt t="40949" x="1824038" y="3167063"/>
          <p14:tracePt t="40966" x="1804988" y="3167063"/>
          <p14:tracePt t="40982" x="1757363" y="3167063"/>
          <p14:tracePt t="40999" x="1728788" y="3167063"/>
          <p14:tracePt t="41015" x="1709738" y="3167063"/>
          <p14:tracePt t="41032" x="1676400" y="3167063"/>
          <p14:tracePt t="41049" x="1657350" y="3162300"/>
          <p14:tracePt t="41065" x="1643063" y="3152775"/>
          <p14:tracePt t="41082" x="1633538" y="3148013"/>
          <p14:tracePt t="41099" x="1600200" y="3124200"/>
          <p14:tracePt t="41115" x="1576388" y="3105150"/>
          <p14:tracePt t="41132" x="1557338" y="3095625"/>
          <p14:tracePt t="41149" x="1519238" y="3071813"/>
          <p14:tracePt t="41165" x="1490663" y="3062288"/>
          <p14:tracePt t="41182" x="1462088" y="3052763"/>
          <p14:tracePt t="41199" x="1419225" y="3043238"/>
          <p14:tracePt t="41216" x="1371600" y="3028950"/>
          <p14:tracePt t="41232" x="1347788" y="3024188"/>
          <p14:tracePt t="41250" x="1333500" y="3019425"/>
          <p14:tracePt t="41266" x="1328738" y="3019425"/>
          <p14:tracePt t="41282" x="1319213" y="3019425"/>
          <p14:tracePt t="41299" x="1314450" y="3019425"/>
          <p14:tracePt t="41332" x="1323975" y="3019425"/>
          <p14:tracePt t="41349" x="1409700" y="3019425"/>
          <p14:tracePt t="41365" x="1514475" y="3024188"/>
          <p14:tracePt t="41382" x="1676400" y="3024188"/>
          <p14:tracePt t="41399" x="1924050" y="3033713"/>
          <p14:tracePt t="41415" x="2143125" y="3033713"/>
          <p14:tracePt t="41432" x="2343150" y="3033713"/>
          <p14:tracePt t="41449" x="2543175" y="3052763"/>
          <p14:tracePt t="41466" x="2843213" y="3067050"/>
          <p14:tracePt t="41482" x="3000375" y="3095625"/>
          <p14:tracePt t="41499" x="3148013" y="3105150"/>
          <p14:tracePt t="41515" x="3271838" y="3119438"/>
          <p14:tracePt t="41532" x="3386138" y="3128963"/>
          <p14:tracePt t="41549" x="3433763" y="3138488"/>
          <p14:tracePt t="41565" x="3462338" y="3138488"/>
          <p14:tracePt t="41582" x="3471863" y="3138488"/>
          <p14:tracePt t="41599" x="3476625" y="3143250"/>
          <p14:tracePt t="41615" x="3476625" y="3148013"/>
          <p14:tracePt t="41632" x="3467100" y="3157538"/>
          <p14:tracePt t="41649" x="3333750" y="3205163"/>
          <p14:tracePt t="41665" x="3181350" y="3238500"/>
          <p14:tracePt t="41682" x="2971800" y="3257550"/>
          <p14:tracePt t="41699" x="2771775" y="3276600"/>
          <p14:tracePt t="41715" x="2481263" y="3286125"/>
          <p14:tracePt t="41732" x="2295525" y="3286125"/>
          <p14:tracePt t="41749" x="2152650" y="3286125"/>
          <p14:tracePt t="41765" x="2014538" y="3286125"/>
          <p14:tracePt t="41782" x="1824038" y="3281363"/>
          <p14:tracePt t="41799" x="1747838" y="3281363"/>
          <p14:tracePt t="41815" x="1695450" y="3281363"/>
          <p14:tracePt t="41833" x="1643063" y="3281363"/>
          <p14:tracePt t="41849" x="1614488" y="3281363"/>
          <p14:tracePt t="41865" x="1604963" y="3281363"/>
          <p14:tracePt t="41882" x="1595438" y="3281363"/>
          <p14:tracePt t="41899" x="1590675" y="3281363"/>
          <p14:tracePt t="41932" x="1595438" y="3281363"/>
          <p14:tracePt t="41949" x="1652588" y="3281363"/>
          <p14:tracePt t="41965" x="1866900" y="3286125"/>
          <p14:tracePt t="41982" x="2043113" y="3286125"/>
          <p14:tracePt t="42000" x="2262188" y="3281363"/>
          <p14:tracePt t="42018" x="2562225" y="3262313"/>
          <p14:tracePt t="42036" x="2786063" y="3252788"/>
          <p14:tracePt t="42049" x="2962275" y="3252788"/>
          <p14:tracePt t="42065" x="3119438" y="3252788"/>
          <p14:tracePt t="42082" x="3309938" y="3257550"/>
          <p14:tracePt t="42099" x="3381375" y="3271838"/>
          <p14:tracePt t="42115" x="3424238" y="3276600"/>
          <p14:tracePt t="42132" x="3448050" y="3281363"/>
          <p14:tracePt t="42149" x="3457575" y="3290888"/>
          <p14:tracePt t="42165" x="3457575" y="3305175"/>
          <p14:tracePt t="42182" x="3433763" y="3324225"/>
          <p14:tracePt t="42199" x="3333750" y="3381375"/>
          <p14:tracePt t="42215" x="3028950" y="3495675"/>
          <p14:tracePt t="42232" x="2795588" y="3552825"/>
          <p14:tracePt t="42249" x="2605088" y="3581400"/>
          <p14:tracePt t="42266" x="2305050" y="3600450"/>
          <p14:tracePt t="42282" x="2162175" y="3600450"/>
          <p14:tracePt t="42299" x="2047875" y="3600450"/>
          <p14:tracePt t="42317" x="1933575" y="3590925"/>
          <p14:tracePt t="42335" x="1819275" y="3581400"/>
          <p14:tracePt t="42349" x="1766888" y="3581400"/>
          <p14:tracePt t="42365" x="1733550" y="3581400"/>
          <p14:tracePt t="42382" x="1709738" y="3581400"/>
          <p14:tracePt t="42399" x="1700213" y="3581400"/>
          <p14:tracePt t="42415" x="1690688" y="3581400"/>
          <p14:tracePt t="42457" x="1690688" y="3576638"/>
          <p14:tracePt t="42464" x="1695450" y="3576638"/>
          <p14:tracePt t="42472" x="1714500" y="3562350"/>
          <p14:tracePt t="42482" x="1752600" y="3557588"/>
          <p14:tracePt t="42499" x="1866900" y="3533775"/>
          <p14:tracePt t="42515" x="2105025" y="3495675"/>
          <p14:tracePt t="42532" x="2314575" y="3476625"/>
          <p14:tracePt t="42549" x="2481263" y="3462338"/>
          <p14:tracePt t="42565" x="2647950" y="3462338"/>
          <p14:tracePt t="42582" x="2895600" y="3471863"/>
          <p14:tracePt t="42599" x="2986088" y="3481388"/>
          <p14:tracePt t="42615" x="3062288" y="3505200"/>
          <p14:tracePt t="42632" x="3095625" y="3509963"/>
          <p14:tracePt t="42649" x="3128963" y="3519488"/>
          <p14:tracePt t="42667" x="3133725" y="3524250"/>
          <p14:tracePt t="42686" x="3133725" y="3557588"/>
          <p14:tracePt t="42699" x="3119438" y="3581400"/>
          <p14:tracePt t="42717" x="3048000" y="3624263"/>
          <p14:tracePt t="42732" x="2905125" y="3695700"/>
          <p14:tracePt t="42749" x="2767013" y="3748088"/>
          <p14:tracePt t="42766" x="2495550" y="3819525"/>
          <p14:tracePt t="42782" x="2333625" y="3852863"/>
          <p14:tracePt t="42798" x="2219325" y="3881438"/>
          <p14:tracePt t="42817" x="2124075" y="3905250"/>
          <p14:tracePt t="42834" x="2005013" y="3933825"/>
          <p14:tracePt t="42849" x="1943100" y="3948113"/>
          <p14:tracePt t="42865" x="1895475" y="3967163"/>
          <p14:tracePt t="42882" x="1862138" y="3971925"/>
          <p14:tracePt t="42898" x="1819275" y="3986213"/>
          <p14:tracePt t="42915" x="1795463" y="3995738"/>
          <p14:tracePt t="42932" x="1781175" y="3995738"/>
          <p14:tracePt t="42949" x="1771650" y="3995738"/>
          <p14:tracePt t="42965" x="1766888" y="3995738"/>
          <p14:tracePt t="43024" x="1776413" y="3995738"/>
          <p14:tracePt t="43031" x="1804988" y="3995738"/>
          <p14:tracePt t="43038" x="1847850" y="3986213"/>
          <p14:tracePt t="43048" x="1919288" y="3971925"/>
          <p14:tracePt t="43065" x="2033588" y="3952875"/>
          <p14:tracePt t="43082" x="2257425" y="3938588"/>
          <p14:tracePt t="43099" x="2395538" y="3929063"/>
          <p14:tracePt t="43115" x="2486025" y="3929063"/>
          <p14:tracePt t="43132" x="2562225" y="3929063"/>
          <p14:tracePt t="43148" x="2590800" y="3929063"/>
          <p14:tracePt t="43165" x="2605088" y="3929063"/>
          <p14:tracePt t="43182" x="2614613" y="3929063"/>
          <p14:tracePt t="43199" x="2624138" y="3929063"/>
          <p14:tracePt t="43722" x="2571750" y="3943350"/>
          <p14:tracePt t="43729" x="2514600" y="3967163"/>
          <p14:tracePt t="43736" x="2466975" y="3995738"/>
          <p14:tracePt t="43750" x="2347913" y="4029075"/>
          <p14:tracePt t="43765" x="2228850" y="4076700"/>
          <p14:tracePt t="43782" x="2133600" y="4119563"/>
          <p14:tracePt t="43816" x="1971675" y="4205288"/>
          <p14:tracePt t="43849" x="1885950" y="4262438"/>
          <p14:tracePt t="43865" x="1847850" y="4291013"/>
          <p14:tracePt t="43882" x="1809750" y="4314825"/>
          <p14:tracePt t="43899" x="1785938" y="4319588"/>
          <p14:tracePt t="43915" x="1762125" y="4329113"/>
          <p14:tracePt t="43932" x="1752600" y="4329113"/>
          <p14:tracePt t="43935" x="1743075" y="4329113"/>
          <p14:tracePt t="43949" x="1738313" y="4329113"/>
          <p14:tracePt t="43965" x="1733550" y="4329113"/>
          <p14:tracePt t="43982" x="1724025" y="4329113"/>
          <p14:tracePt t="44265" x="1714500" y="4329113"/>
          <p14:tracePt t="44272" x="1690688" y="4329113"/>
          <p14:tracePt t="44282" x="1671638" y="4324350"/>
          <p14:tracePt t="44299" x="1619250" y="4324350"/>
          <p14:tracePt t="44316" x="1538288" y="4329113"/>
          <p14:tracePt t="44332" x="1490663" y="4343400"/>
          <p14:tracePt t="44348" x="1447800" y="4357688"/>
          <p14:tracePt t="44365" x="1419225" y="4381500"/>
          <p14:tracePt t="44382" x="1352550" y="4486275"/>
          <p14:tracePt t="44398" x="1309688" y="4586288"/>
          <p14:tracePt t="44415" x="1285875" y="4657725"/>
          <p14:tracePt t="44435" x="1276350" y="4729163"/>
          <p14:tracePt t="44449" x="1266825" y="4772025"/>
          <p14:tracePt t="44465" x="1266825" y="4819650"/>
          <p14:tracePt t="44482" x="1271588" y="4862513"/>
          <p14:tracePt t="44499" x="1281113" y="4895850"/>
          <p14:tracePt t="44515" x="1295400" y="4914900"/>
          <p14:tracePt t="44532" x="1314450" y="4929188"/>
          <p14:tracePt t="44548" x="1357313" y="4933950"/>
          <p14:tracePt t="44565" x="1462088" y="4933950"/>
          <p14:tracePt t="44582" x="1533525" y="4924425"/>
          <p14:tracePt t="44598" x="1604963" y="4905375"/>
          <p14:tracePt t="44615" x="1652588" y="4891088"/>
          <p14:tracePt t="44632" x="1724025" y="4852988"/>
          <p14:tracePt t="44648" x="1762125" y="4824413"/>
          <p14:tracePt t="44665" x="1785938" y="4805363"/>
          <p14:tracePt t="44682" x="1809750" y="4772025"/>
          <p14:tracePt t="44698" x="1852613" y="4681538"/>
          <p14:tracePt t="44715" x="1862138" y="4600575"/>
          <p14:tracePt t="44732" x="1857375" y="4529138"/>
          <p14:tracePt t="44749" x="1833563" y="4467225"/>
          <p14:tracePt t="44765" x="1814513" y="4429125"/>
          <p14:tracePt t="44782" x="1790700" y="4400550"/>
          <p14:tracePt t="44798" x="1766888" y="4376738"/>
          <p14:tracePt t="44817" x="1733550" y="4343400"/>
          <p14:tracePt t="44834" x="1695450" y="4333875"/>
          <p14:tracePt t="44849" x="1652588" y="4319588"/>
          <p14:tracePt t="44866" x="1576388" y="4329113"/>
          <p14:tracePt t="44882" x="1538288" y="4343400"/>
          <p14:tracePt t="44899" x="1495425" y="4352925"/>
          <p14:tracePt t="44915" x="1457325" y="4376738"/>
          <p14:tracePt t="44932" x="1376363" y="4538663"/>
          <p14:tracePt t="44948" x="1333500" y="4667250"/>
          <p14:tracePt t="44965" x="1309688" y="4738688"/>
          <p14:tracePt t="44982" x="1304925" y="4810125"/>
          <p14:tracePt t="44998" x="1304925" y="4895850"/>
          <p14:tracePt t="45015" x="1319213" y="4929188"/>
          <p14:tracePt t="45032" x="1333500" y="4962525"/>
          <p14:tracePt t="45049" x="1371600" y="4986338"/>
          <p14:tracePt t="45065" x="1514475" y="5014913"/>
          <p14:tracePt t="45082" x="1628775" y="5014913"/>
          <p14:tracePt t="45099" x="1714500" y="4981575"/>
          <p14:tracePt t="45116" x="1828800" y="4919663"/>
          <p14:tracePt t="45132" x="1885950" y="4876800"/>
          <p14:tracePt t="45149" x="1928813" y="4838700"/>
          <p14:tracePt t="45165" x="1957388" y="4772025"/>
          <p14:tracePt t="45182" x="1971675" y="4633913"/>
          <p14:tracePt t="45199" x="1952625" y="4557713"/>
          <p14:tracePt t="45217" x="1919288" y="4505325"/>
          <p14:tracePt t="45232" x="1871663" y="4452938"/>
          <p14:tracePt t="45248" x="1762125" y="4376738"/>
          <p14:tracePt t="45265" x="1652588" y="4333875"/>
          <p14:tracePt t="45282" x="1571625" y="4310063"/>
          <p14:tracePt t="45299" x="1490663" y="4305300"/>
          <p14:tracePt t="45316" x="1452563" y="4310063"/>
          <p14:tracePt t="45332" x="1423988" y="4324350"/>
          <p14:tracePt t="45349" x="1385888" y="4362450"/>
          <p14:tracePt t="45365" x="1309688" y="4562475"/>
          <p14:tracePt t="45382" x="1285875" y="4667250"/>
          <p14:tracePt t="45399" x="1266825" y="4743450"/>
          <p14:tracePt t="45415" x="1266825" y="4791075"/>
          <p14:tracePt t="45432" x="1271588" y="4852988"/>
          <p14:tracePt t="45448" x="1285875" y="4881563"/>
          <p14:tracePt t="45465" x="1309688" y="4905375"/>
          <p14:tracePt t="45482" x="1366838" y="4933950"/>
          <p14:tracePt t="45498" x="1524000" y="4919663"/>
          <p14:tracePt t="45515" x="1619250" y="4891088"/>
          <p14:tracePt t="45532" x="1700213" y="4843463"/>
          <p14:tracePt t="45549" x="1785938" y="4776788"/>
          <p14:tracePt t="45565" x="1843088" y="4686300"/>
          <p14:tracePt t="45582" x="1866900" y="4581525"/>
          <p14:tracePt t="45598" x="1866900" y="4514850"/>
          <p14:tracePt t="45615" x="1828800" y="4429125"/>
          <p14:tracePt t="45632" x="1804988" y="4391025"/>
          <p14:tracePt t="45649" x="1728788" y="4329113"/>
          <p14:tracePt t="45665" x="1628775" y="4300538"/>
          <p14:tracePt t="45682" x="1524000" y="4295775"/>
          <p14:tracePt t="45698" x="1471613" y="4305300"/>
          <p14:tracePt t="45715" x="1433513" y="4319588"/>
          <p14:tracePt t="45732" x="1409700" y="4338638"/>
          <p14:tracePt t="45748" x="1390650" y="4362450"/>
          <p14:tracePt t="45765" x="1376363" y="4376738"/>
          <p14:tracePt t="45782" x="1371600" y="4386263"/>
          <p14:tracePt t="45798" x="1362075" y="4391025"/>
          <p14:tracePt t="45836" x="1362075" y="4395788"/>
          <p14:tracePt t="46005" x="1471613" y="4271963"/>
          <p14:tracePt t="46012" x="1709738" y="4048125"/>
          <p14:tracePt t="46020" x="1943100" y="3857625"/>
          <p14:tracePt t="46032" x="2176463" y="3652838"/>
          <p14:tracePt t="46049" x="2962275" y="3028950"/>
          <p14:tracePt t="46066" x="3471863" y="2738438"/>
          <p14:tracePt t="46083" x="3900488" y="2462213"/>
          <p14:tracePt t="46099" x="4281488" y="2228850"/>
          <p14:tracePt t="46116" x="4648200" y="2057400"/>
          <p14:tracePt t="46132" x="4810125" y="1995488"/>
          <p14:tracePt t="46148" x="4938713" y="1952625"/>
          <p14:tracePt t="46166" x="5033963" y="1919288"/>
          <p14:tracePt t="46182" x="5124450" y="1900238"/>
          <p14:tracePt t="46199" x="5167313" y="1895475"/>
          <p14:tracePt t="46215" x="5210175" y="1885950"/>
          <p14:tracePt t="46232" x="5272088" y="1881188"/>
          <p14:tracePt t="46248" x="5314950" y="1881188"/>
          <p14:tracePt t="46265" x="5348288" y="1881188"/>
          <p14:tracePt t="46282" x="5376863" y="1881188"/>
          <p14:tracePt t="46298" x="5414963" y="1881188"/>
          <p14:tracePt t="46315" x="5443538" y="1881188"/>
          <p14:tracePt t="46332" x="5467350" y="1885950"/>
          <p14:tracePt t="46348" x="5491163" y="1895475"/>
          <p14:tracePt t="46365" x="5524500" y="1900238"/>
          <p14:tracePt t="46382" x="5543550" y="1905000"/>
          <p14:tracePt t="46398" x="5572125" y="1909763"/>
          <p14:tracePt t="46415" x="5605463" y="1924050"/>
          <p14:tracePt t="46417" x="5619750" y="1928813"/>
          <p14:tracePt t="46432" x="5643563" y="1947863"/>
          <p14:tracePt t="46448" x="5672138" y="1952625"/>
          <p14:tracePt t="46466" x="5691188" y="1957388"/>
          <p14:tracePt t="46482" x="5710238" y="1962150"/>
          <p14:tracePt t="46498" x="5715000" y="1962150"/>
          <p14:tracePt t="46515" x="5719763" y="1962150"/>
          <p14:tracePt t="46548" x="5700713" y="1962150"/>
          <p14:tracePt t="46565" x="5638800" y="1962150"/>
          <p14:tracePt t="46582" x="5534025" y="1943100"/>
          <p14:tracePt t="46599" x="5410200" y="1919288"/>
          <p14:tracePt t="46615" x="5267325" y="1890713"/>
          <p14:tracePt t="46632" x="5224463" y="1876425"/>
          <p14:tracePt t="46649" x="5200650" y="1871663"/>
          <p14:tracePt t="46665" x="5181600" y="1862138"/>
          <p14:tracePt t="46682" x="5153025" y="1847850"/>
          <p14:tracePt t="46699" x="5100638" y="1843088"/>
          <p14:tracePt t="46715" x="4976813" y="1833563"/>
          <p14:tracePt t="46732" x="4743450" y="1833563"/>
          <p14:tracePt t="46749" x="4543425" y="1833563"/>
          <p14:tracePt t="46765" x="4343400" y="1838325"/>
          <p14:tracePt t="46783" x="4095750" y="1857375"/>
          <p14:tracePt t="46799" x="3910013" y="1866900"/>
          <p14:tracePt t="46815" x="3762375" y="1881188"/>
          <p14:tracePt t="46832" x="3648075" y="1890713"/>
          <p14:tracePt t="46849" x="3500438" y="1905000"/>
          <p14:tracePt t="46865" x="3405188" y="1914525"/>
          <p14:tracePt t="46882" x="3333750" y="1928813"/>
          <p14:tracePt t="46898" x="3262313" y="1938338"/>
          <p14:tracePt t="46915" x="3157538" y="1952625"/>
          <p14:tracePt t="46932" x="3076575" y="1952625"/>
          <p14:tracePt t="46948" x="2967038" y="1952625"/>
          <p14:tracePt t="46965" x="2876550" y="1952625"/>
          <p14:tracePt t="46982" x="2781300" y="1952625"/>
          <p14:tracePt t="46998" x="2747963" y="1952625"/>
          <p14:tracePt t="47015" x="2709863" y="1952625"/>
          <p14:tracePt t="47032" x="2671763" y="1952625"/>
          <p14:tracePt t="47048" x="2652713" y="1952625"/>
          <p14:tracePt t="47065" x="2628900" y="1952625"/>
          <p14:tracePt t="47082" x="2614613" y="1952625"/>
          <p14:tracePt t="47099" x="2605088" y="1952625"/>
          <p14:tracePt t="47181" x="2609850" y="1952625"/>
          <p14:tracePt t="47189" x="2624138" y="1947863"/>
          <p14:tracePt t="47198" x="2643188" y="1947863"/>
          <p14:tracePt t="47215" x="2733675" y="1933575"/>
          <p14:tracePt t="47232" x="2914650" y="1919288"/>
          <p14:tracePt t="47248" x="3005138" y="1909763"/>
          <p14:tracePt t="47265" x="3052763" y="1905000"/>
          <p14:tracePt t="47282" x="3090863" y="1900238"/>
          <p14:tracePt t="47298" x="3100388" y="1900238"/>
          <p14:tracePt t="47315" x="3109913" y="1900238"/>
          <p14:tracePt t="47332" x="3114675" y="1900238"/>
          <p14:tracePt t="47348" x="3119438" y="1900238"/>
          <p14:tracePt t="47365" x="3124200" y="1900238"/>
          <p14:tracePt t="48458" x="3119438" y="1900238"/>
          <p14:tracePt t="48466" x="3109913" y="1900238"/>
          <p14:tracePt t="48472" x="3105150" y="1900238"/>
          <p14:tracePt t="48481" x="3100388" y="1900238"/>
          <p14:tracePt t="48499" x="3086100" y="1900238"/>
          <p14:tracePt t="48515" x="3071813" y="1900238"/>
          <p14:tracePt t="48548" x="3038475" y="1900238"/>
          <p14:tracePt t="48581" x="3019425" y="1900238"/>
          <p14:tracePt t="48598" x="3009900" y="1900238"/>
          <p14:tracePt t="48703" x="3005138" y="1900238"/>
          <p14:tracePt t="48773" x="3009900" y="1905000"/>
          <p14:tracePt t="48780" x="3014663" y="1905000"/>
          <p14:tracePt t="48788" x="3019425" y="1914525"/>
          <p14:tracePt t="48798" x="3024188" y="1919288"/>
          <p14:tracePt t="48815" x="3043238" y="1933575"/>
          <p14:tracePt t="48832" x="3076575" y="2019300"/>
          <p14:tracePt t="48848" x="3109913" y="2147888"/>
          <p14:tracePt t="48865" x="3128963" y="2295525"/>
          <p14:tracePt t="48882" x="3133725" y="2533650"/>
          <p14:tracePt t="48898" x="3086100" y="2833688"/>
          <p14:tracePt t="48915" x="2962275" y="3243263"/>
          <p14:tracePt t="48932" x="2843213" y="3514725"/>
          <p14:tracePt t="48948" x="2681288" y="3876675"/>
          <p14:tracePt t="48965" x="2524125" y="4148138"/>
          <p14:tracePt t="48982" x="2424113" y="4243388"/>
          <p14:tracePt t="48998" x="2343150" y="4324350"/>
          <p14:tracePt t="49016" x="2233613" y="4395788"/>
          <p14:tracePt t="49032" x="2181225" y="4419600"/>
          <p14:tracePt t="49048" x="2128838" y="4433888"/>
          <p14:tracePt t="49065" x="2076450" y="4443413"/>
          <p14:tracePt t="49082" x="2009775" y="4438650"/>
          <p14:tracePt t="49098" x="1966913" y="4433888"/>
          <p14:tracePt t="49115" x="1938338" y="4429125"/>
          <p14:tracePt t="49132" x="1914525" y="4414838"/>
          <p14:tracePt t="49148" x="1885950" y="4405313"/>
          <p14:tracePt t="49165" x="1881188" y="4405313"/>
          <p14:tracePt t="49181" x="1876425" y="4400550"/>
          <p14:tracePt t="49412" x="1857375" y="4400550"/>
          <p14:tracePt t="49420" x="1828800" y="4405313"/>
          <p14:tracePt t="49431" x="1795463" y="4410075"/>
          <p14:tracePt t="49449" x="1724025" y="4410075"/>
          <p14:tracePt t="49465" x="1633538" y="4410075"/>
          <p14:tracePt t="49498" x="1552575" y="4424363"/>
          <p14:tracePt t="49532" x="1509713" y="4443413"/>
          <p14:tracePt t="49548" x="1495425" y="4457700"/>
          <p14:tracePt t="49565" x="1485900" y="4476750"/>
          <p14:tracePt t="49581" x="1476375" y="4514850"/>
          <p14:tracePt t="49598" x="1466850" y="4548188"/>
          <p14:tracePt t="49615" x="1471613" y="4610100"/>
          <p14:tracePt t="49632" x="1476375" y="4657725"/>
          <p14:tracePt t="49648" x="1500188" y="4714875"/>
          <p14:tracePt t="49665" x="1524000" y="4743450"/>
          <p14:tracePt t="49682" x="1562100" y="4772025"/>
          <p14:tracePt t="49699" x="1643063" y="4805363"/>
          <p14:tracePt t="49715" x="1685925" y="4810125"/>
          <p14:tracePt t="49731" x="1738313" y="4814888"/>
          <p14:tracePt t="49748" x="1800225" y="4810125"/>
          <p14:tracePt t="49765" x="1895475" y="4795838"/>
          <p14:tracePt t="49781" x="1966913" y="4772025"/>
          <p14:tracePt t="49798" x="2024063" y="4752975"/>
          <p14:tracePt t="49815" x="2066925" y="4719638"/>
          <p14:tracePt t="49832" x="2128838" y="4657725"/>
          <p14:tracePt t="49848" x="2171700" y="4610100"/>
          <p14:tracePt t="49865" x="2195513" y="4567238"/>
          <p14:tracePt t="49882" x="2228850" y="4505325"/>
          <p14:tracePt t="49898" x="2233613" y="4424363"/>
          <p14:tracePt t="49915" x="2233613" y="4343400"/>
          <p14:tracePt t="49932" x="2209800" y="4267200"/>
          <p14:tracePt t="49934" x="2195513" y="4238625"/>
          <p14:tracePt t="49949" x="2171700" y="4205288"/>
          <p14:tracePt t="49965" x="2105025" y="4157663"/>
          <p14:tracePt t="49982" x="2028825" y="4119563"/>
          <p14:tracePt t="49998" x="1966913" y="4105275"/>
          <p14:tracePt t="50015" x="1885950" y="4114800"/>
          <p14:tracePt t="50031" x="1843088" y="4138613"/>
          <p14:tracePt t="50048" x="1790700" y="4200525"/>
          <p14:tracePt t="50065" x="1733550" y="4276725"/>
          <p14:tracePt t="50081" x="1681163" y="4381500"/>
          <p14:tracePt t="50098" x="1671638" y="4433888"/>
          <p14:tracePt t="50115" x="1671638" y="4505325"/>
          <p14:tracePt t="50132" x="1676400" y="4600575"/>
          <p14:tracePt t="50148" x="1700213" y="4643438"/>
          <p14:tracePt t="50165" x="1714500" y="4667250"/>
          <p14:tracePt t="50181" x="1724025" y="4686300"/>
          <p14:tracePt t="50198" x="1762125" y="4705350"/>
          <p14:tracePt t="50215" x="1781175" y="4719638"/>
          <p14:tracePt t="50231" x="1809750" y="4724400"/>
          <p14:tracePt t="50248" x="1828800" y="4729163"/>
          <p14:tracePt t="50265" x="1838325" y="4729163"/>
          <p14:tracePt t="50434" x="1928813" y="4719638"/>
          <p14:tracePt t="50440" x="2057400" y="4700588"/>
          <p14:tracePt t="50448" x="2247900" y="4686300"/>
          <p14:tracePt t="50465" x="2771775" y="4672013"/>
          <p14:tracePt t="50482" x="3276600" y="4681538"/>
          <p14:tracePt t="50498" x="3733800" y="4695825"/>
          <p14:tracePt t="50515" x="4352925" y="4705350"/>
          <p14:tracePt t="50532" x="4586288" y="4714875"/>
          <p14:tracePt t="50548" x="4786313" y="4724400"/>
          <p14:tracePt t="50565" x="4924425" y="4733925"/>
          <p14:tracePt t="50581" x="4953000" y="4733925"/>
          <p14:tracePt t="50598" x="4962525" y="4733925"/>
          <p14:tracePt t="50779" x="5076825" y="4695825"/>
          <p14:tracePt t="50785" x="5281613" y="4633913"/>
          <p14:tracePt t="50799" x="5448300" y="4572000"/>
          <p14:tracePt t="50815" x="5929313" y="4424363"/>
          <p14:tracePt t="50832" x="6134100" y="4376738"/>
          <p14:tracePt t="50848" x="6291263" y="4352925"/>
          <p14:tracePt t="50865" x="6415088" y="4333875"/>
          <p14:tracePt t="50881" x="6515100" y="4333875"/>
          <p14:tracePt t="50898" x="6543675" y="4333875"/>
          <p14:tracePt t="50915" x="6557963" y="4333875"/>
          <p14:tracePt t="50932" x="6567488" y="4333875"/>
          <p14:tracePt t="50934" x="6572250" y="4333875"/>
          <p14:tracePt t="50949" x="6577013" y="4333875"/>
          <p14:tracePt t="50965" x="6581775" y="4333875"/>
          <p14:tracePt t="51506" x="6357938" y="4348163"/>
          <p14:tracePt t="51513" x="6015038" y="4381500"/>
          <p14:tracePt t="51521" x="5600700" y="4410075"/>
          <p14:tracePt t="51532" x="5281613" y="4410075"/>
          <p14:tracePt t="51550" x="4557713" y="4429125"/>
          <p14:tracePt t="51565" x="4038600" y="4400550"/>
          <p14:tracePt t="51582" x="3857625" y="4371975"/>
          <p14:tracePt t="51615" x="3762375" y="4329113"/>
          <p14:tracePt t="51793" x="3662363" y="4305300"/>
          <p14:tracePt t="51799" x="3514725" y="4238625"/>
          <p14:tracePt t="51807" x="3381375" y="4157663"/>
          <p14:tracePt t="51815" x="3243263" y="4052888"/>
          <p14:tracePt t="51831" x="2909888" y="3857625"/>
          <p14:tracePt t="51848" x="2733675" y="3714750"/>
          <p14:tracePt t="51865" x="2476500" y="3409950"/>
          <p14:tracePt t="51882" x="2343150" y="3290888"/>
          <p14:tracePt t="51898" x="2228850" y="3205163"/>
          <p14:tracePt t="51915" x="2138363" y="3128963"/>
          <p14:tracePt t="51931" x="2047875" y="3048000"/>
          <p14:tracePt t="51948" x="2009775" y="3009900"/>
          <p14:tracePt t="51965" x="1976438" y="2962275"/>
          <p14:tracePt t="51982" x="1943100" y="2914650"/>
          <p14:tracePt t="51998" x="1914525" y="2867025"/>
          <p14:tracePt t="52015" x="1895475" y="2838450"/>
          <p14:tracePt t="52031" x="1876425" y="2805113"/>
          <p14:tracePt t="52049" x="1871663" y="2728913"/>
          <p14:tracePt t="52065" x="1871663" y="2686050"/>
          <p14:tracePt t="52081" x="1862138" y="2657475"/>
          <p14:tracePt t="52098" x="1862138" y="2643188"/>
          <p14:tracePt t="52115" x="1862138" y="2628900"/>
          <p14:tracePt t="52153" x="1862138" y="2633663"/>
          <p14:tracePt t="52166" x="1857375" y="2647950"/>
          <p14:tracePt t="52181" x="1828800" y="2709863"/>
          <p14:tracePt t="52198" x="1795463" y="2795588"/>
          <p14:tracePt t="52215" x="1762125" y="2924175"/>
          <p14:tracePt t="52232" x="1709738" y="3086100"/>
          <p14:tracePt t="52248" x="1700213" y="3138488"/>
          <p14:tracePt t="52265" x="1685925" y="3195638"/>
          <p14:tracePt t="52281" x="1671638" y="3243263"/>
          <p14:tracePt t="52298" x="1671638" y="3367088"/>
          <p14:tracePt t="52315" x="1671638" y="3448050"/>
          <p14:tracePt t="52331" x="1676400" y="3509963"/>
          <p14:tracePt t="52348" x="1681163" y="3543300"/>
          <p14:tracePt t="52364" x="1704975" y="3581400"/>
          <p14:tracePt t="52381" x="1714500" y="3600450"/>
          <p14:tracePt t="52398" x="1738313" y="3624263"/>
          <p14:tracePt t="52415" x="1781175" y="3676650"/>
          <p14:tracePt t="52431" x="1814513" y="3700463"/>
          <p14:tracePt t="52448" x="1843088" y="3724275"/>
          <p14:tracePt t="52464" x="1871663" y="3738563"/>
          <p14:tracePt t="52481" x="1909763" y="3748088"/>
          <p14:tracePt t="52498" x="1990725" y="3748088"/>
          <p14:tracePt t="52514" x="2109788" y="3729038"/>
          <p14:tracePt t="52531" x="2214563" y="3705225"/>
          <p14:tracePt t="52548" x="2347913" y="3657600"/>
          <p14:tracePt t="52564" x="2424113" y="3629025"/>
          <p14:tracePt t="52581" x="2500313" y="3571875"/>
          <p14:tracePt t="52598" x="2566988" y="3481388"/>
          <p14:tracePt t="52614" x="2633663" y="3314700"/>
          <p14:tracePt t="52631" x="2624138" y="3233738"/>
          <p14:tracePt t="52648" x="2590800" y="3095625"/>
          <p14:tracePt t="52665" x="2486025" y="2890838"/>
          <p14:tracePt t="52681" x="2419350" y="2824163"/>
          <p14:tracePt t="52698" x="2343150" y="2757488"/>
          <p14:tracePt t="52715" x="2243138" y="2690813"/>
          <p14:tracePt t="52731" x="2119313" y="2647950"/>
          <p14:tracePt t="52748" x="2057400" y="2633663"/>
          <p14:tracePt t="52765" x="2014538" y="2633663"/>
          <p14:tracePt t="52781" x="1957388" y="2652713"/>
          <p14:tracePt t="52798" x="1843088" y="2776538"/>
          <p14:tracePt t="52815" x="1766888" y="2909888"/>
          <p14:tracePt t="52831" x="1714500" y="3028950"/>
          <p14:tracePt t="52849" x="1671638" y="3167063"/>
          <p14:tracePt t="52865" x="1638300" y="3362325"/>
          <p14:tracePt t="52881" x="1638300" y="3433763"/>
          <p14:tracePt t="52898" x="1643063" y="3476625"/>
          <p14:tracePt t="52915" x="1690688" y="3524250"/>
          <p14:tracePt t="52931" x="1757363" y="3562350"/>
          <p14:tracePt t="52948" x="1843088" y="3595688"/>
          <p14:tracePt t="52964" x="1957388" y="3609975"/>
          <p14:tracePt t="52981" x="2152650" y="3590925"/>
          <p14:tracePt t="52998" x="2247900" y="3543300"/>
          <p14:tracePt t="53014" x="2338388" y="3386138"/>
          <p14:tracePt t="53031" x="2381250" y="3248025"/>
          <p14:tracePt t="53048" x="2362200" y="3033713"/>
          <p14:tracePt t="53065" x="2290763" y="2905125"/>
          <p14:tracePt t="53081" x="2209800" y="2809875"/>
          <p14:tracePt t="53098" x="2119313" y="2738438"/>
          <p14:tracePt t="53114" x="2014538" y="2690813"/>
          <p14:tracePt t="53131" x="1952625" y="2686050"/>
          <p14:tracePt t="53148" x="1900238" y="2705100"/>
          <p14:tracePt t="53165" x="1828800" y="2776538"/>
          <p14:tracePt t="53181" x="1795463" y="2833688"/>
          <p14:tracePt t="53198" x="1771650" y="2871788"/>
          <p14:tracePt t="53215" x="1747838" y="2909888"/>
          <p14:tracePt t="53231" x="1719263" y="2957513"/>
          <p14:tracePt t="53248" x="1704975" y="2981325"/>
          <p14:tracePt t="53264" x="1700213" y="2995613"/>
          <p14:tracePt t="53281" x="1690688" y="3000375"/>
          <p14:tracePt t="53298" x="1685925" y="3009900"/>
          <p14:tracePt t="53314" x="1685925" y="3019425"/>
          <p14:tracePt t="53348" x="1681163" y="3033713"/>
          <p14:tracePt t="53364" x="1671638" y="3086100"/>
          <p14:tracePt t="53381" x="1666875" y="3167063"/>
          <p14:tracePt t="53398" x="1666875" y="3238500"/>
          <p14:tracePt t="53415" x="1666875" y="3328988"/>
          <p14:tracePt t="53431" x="1700213" y="3438525"/>
          <p14:tracePt t="53448" x="1743075" y="3567113"/>
          <p14:tracePt t="53464" x="1790700" y="3652838"/>
          <p14:tracePt t="53482" x="1819275" y="3709988"/>
          <p14:tracePt t="53498" x="1833563" y="3729038"/>
          <p14:tracePt t="53514" x="1838325" y="3738563"/>
          <p14:tracePt t="53709" x="1876425" y="3800475"/>
          <p14:tracePt t="53716" x="1919288" y="3862388"/>
          <p14:tracePt t="53723" x="1962150" y="3924300"/>
          <p14:tracePt t="53731" x="2005013" y="3962400"/>
          <p14:tracePt t="53748" x="2066925" y="4043363"/>
          <p14:tracePt t="53765" x="2143125" y="4143375"/>
          <p14:tracePt t="53781" x="2257425" y="4348163"/>
          <p14:tracePt t="53798" x="2309813" y="4433888"/>
          <p14:tracePt t="53814" x="2343150" y="4491038"/>
          <p14:tracePt t="53831" x="2362200" y="4514850"/>
          <p14:tracePt t="53848" x="2376488" y="4538663"/>
          <p14:tracePt t="53864" x="2381250" y="4543425"/>
          <p14:tracePt t="53881" x="2390775" y="4548188"/>
          <p14:tracePt t="53898" x="2390775" y="4557713"/>
          <p14:tracePt t="53914" x="2405063" y="4567238"/>
          <p14:tracePt t="53931" x="2419350" y="4572000"/>
          <p14:tracePt t="53948" x="2438400" y="4581525"/>
          <p14:tracePt t="53965" x="2457450" y="4595813"/>
          <p14:tracePt t="53981" x="2486025" y="4610100"/>
          <p14:tracePt t="53998" x="2509838" y="4619625"/>
          <p14:tracePt t="54015" x="2528888" y="4633913"/>
          <p14:tracePt t="54031" x="2566988" y="4652963"/>
          <p14:tracePt t="54048" x="2590800" y="4676775"/>
          <p14:tracePt t="54064" x="2595563" y="4686300"/>
          <p14:tracePt t="54081" x="2609850" y="4705350"/>
          <p14:tracePt t="54098" x="2619375" y="4714875"/>
          <p14:tracePt t="54114" x="2628900" y="4719638"/>
          <p14:tracePt t="54131" x="2633663" y="4729163"/>
          <p14:tracePt t="54149" x="2638425" y="4738688"/>
          <p14:tracePt t="54164" x="2638425" y="4757738"/>
          <p14:tracePt t="54181" x="2638425" y="4772025"/>
          <p14:tracePt t="54198" x="2638425" y="4786313"/>
          <p14:tracePt t="54215" x="2638425" y="4795838"/>
          <p14:tracePt t="54231" x="2638425" y="4805363"/>
          <p14:tracePt t="54265" x="2638425" y="4810125"/>
          <p14:tracePt t="54281" x="2638425" y="4814888"/>
          <p14:tracePt t="54298" x="2628900" y="4814888"/>
          <p14:tracePt t="54315" x="2614613" y="4814888"/>
          <p14:tracePt t="54331" x="2590800" y="4810125"/>
          <p14:tracePt t="54348" x="2543175" y="4781550"/>
          <p14:tracePt t="54365" x="2519363" y="4767263"/>
          <p14:tracePt t="54381" x="2495550" y="4733925"/>
          <p14:tracePt t="54398" x="2481263" y="4705350"/>
          <p14:tracePt t="54414" x="2476500" y="4657725"/>
          <p14:tracePt t="54431" x="2476500" y="4629150"/>
          <p14:tracePt t="54448" x="2481263" y="4605338"/>
          <p14:tracePt t="54464" x="2500313" y="4567238"/>
          <p14:tracePt t="54481" x="2514600" y="4529138"/>
          <p14:tracePt t="54498" x="2533650" y="4500563"/>
          <p14:tracePt t="54514" x="2547938" y="4476750"/>
          <p14:tracePt t="54531" x="2562225" y="4448175"/>
          <p14:tracePt t="54548" x="2571750" y="4438650"/>
          <p14:tracePt t="54564" x="2590800" y="4429125"/>
          <p14:tracePt t="54582" x="2633663" y="4424363"/>
          <p14:tracePt t="54598" x="2667000" y="4424363"/>
          <p14:tracePt t="54615" x="2705100" y="4438650"/>
          <p14:tracePt t="54632" x="2733675" y="4457700"/>
          <p14:tracePt t="54648" x="2762250" y="4486275"/>
          <p14:tracePt t="54664" x="2781300" y="4514850"/>
          <p14:tracePt t="54681" x="2786063" y="4543425"/>
          <p14:tracePt t="54698" x="2795588" y="4586288"/>
          <p14:tracePt t="54715" x="2786063" y="4657725"/>
          <p14:tracePt t="54731" x="2781300" y="4700588"/>
          <p14:tracePt t="54748" x="2757488" y="4752975"/>
          <p14:tracePt t="54764" x="2747963" y="4791075"/>
          <p14:tracePt t="54781" x="2714625" y="4838700"/>
          <p14:tracePt t="54798" x="2700338" y="4852988"/>
          <p14:tracePt t="54814" x="2690813" y="4872038"/>
          <p14:tracePt t="54831" x="2667000" y="4881563"/>
          <p14:tracePt t="54848" x="2619375" y="4891088"/>
          <p14:tracePt t="54864" x="2581275" y="4891088"/>
          <p14:tracePt t="54881" x="2543175" y="4862513"/>
          <p14:tracePt t="54898" x="2471738" y="4752975"/>
          <p14:tracePt t="54915" x="2438400" y="4676775"/>
          <p14:tracePt t="54931" x="2438400" y="4619625"/>
          <p14:tracePt t="54948" x="2443163" y="4548188"/>
          <p14:tracePt t="54964" x="2490788" y="4414838"/>
          <p14:tracePt t="54981" x="2524125" y="4357688"/>
          <p14:tracePt t="54998" x="2547938" y="4319588"/>
          <p14:tracePt t="55015" x="2571750" y="4305300"/>
          <p14:tracePt t="55031" x="2619375" y="4295775"/>
          <p14:tracePt t="55048" x="2643188" y="4310063"/>
          <p14:tracePt t="55064" x="2667000" y="4338638"/>
          <p14:tracePt t="55081" x="2705100" y="4400550"/>
          <p14:tracePt t="55098" x="2728913" y="4467225"/>
          <p14:tracePt t="55114" x="2733675" y="4567238"/>
          <p14:tracePt t="55131" x="2724150" y="4681538"/>
          <p14:tracePt t="55148" x="2695575" y="4781550"/>
          <p14:tracePt t="55164" x="2676525" y="4819650"/>
          <p14:tracePt t="55181" x="2657475" y="4843463"/>
          <p14:tracePt t="55198" x="2628900" y="4852988"/>
          <p14:tracePt t="55214" x="2566988" y="4867275"/>
          <p14:tracePt t="55231" x="2519363" y="4867275"/>
          <p14:tracePt t="55248" x="2471738" y="4833938"/>
          <p14:tracePt t="55265" x="2405063" y="4733925"/>
          <p14:tracePt t="55281" x="2357438" y="4610100"/>
          <p14:tracePt t="55298" x="2347913" y="4529138"/>
          <p14:tracePt t="55314" x="2362200" y="4443413"/>
          <p14:tracePt t="55333" x="2395538" y="4357688"/>
          <p14:tracePt t="55348" x="2419350" y="4333875"/>
          <p14:tracePt t="55365" x="2452688" y="4324350"/>
          <p14:tracePt t="55381" x="2481263" y="4324350"/>
          <p14:tracePt t="55398" x="2519363" y="4352925"/>
          <p14:tracePt t="55414" x="2543175" y="4376738"/>
          <p14:tracePt t="55431" x="2562225" y="4414838"/>
          <p14:tracePt t="55448" x="2576513" y="4486275"/>
          <p14:tracePt t="55464" x="2590800" y="4600575"/>
          <p14:tracePt t="55481" x="2590800" y="4662488"/>
          <p14:tracePt t="55498" x="2581275" y="4695825"/>
          <p14:tracePt t="55515" x="2571750" y="4724400"/>
          <p14:tracePt t="55531" x="2566988" y="4738688"/>
          <p14:tracePt t="55548" x="2562225" y="4748213"/>
          <p14:tracePt t="55564" x="2562225" y="4752975"/>
          <p14:tracePt t="55581" x="2562225" y="4762500"/>
          <p14:tracePt t="55927" x="2609850" y="4762500"/>
          <p14:tracePt t="55934" x="2686050" y="4762500"/>
          <p14:tracePt t="55948" x="2809875" y="4762500"/>
          <p14:tracePt t="55981" x="3038475" y="4786313"/>
          <p14:tracePt t="55998" x="3128963" y="4786313"/>
          <p14:tracePt t="56031" x="3276600" y="4786313"/>
          <p14:tracePt t="56064" x="3333750" y="4781550"/>
          <p14:tracePt t="56081" x="3367088" y="4776788"/>
          <p14:tracePt t="56098" x="3395663" y="4767263"/>
          <p14:tracePt t="56114" x="3433763" y="4762500"/>
          <p14:tracePt t="56132" x="3500438" y="4748213"/>
          <p14:tracePt t="56148" x="3571875" y="4743450"/>
          <p14:tracePt t="56164" x="3624263" y="4738688"/>
          <p14:tracePt t="56181" x="3671888" y="4729163"/>
          <p14:tracePt t="56198" x="3733800" y="4724400"/>
          <p14:tracePt t="56214" x="3762375" y="4724400"/>
          <p14:tracePt t="56231" x="3790950" y="4719638"/>
          <p14:tracePt t="56248" x="3814763" y="4719638"/>
          <p14:tracePt t="56264" x="3843338" y="4719638"/>
          <p14:tracePt t="56281" x="3852863" y="4719638"/>
          <p14:tracePt t="56298" x="3857625" y="4719638"/>
          <p14:tracePt t="56315" x="3857625" y="4714875"/>
          <p14:tracePt t="56331" x="3857625" y="4705350"/>
          <p14:tracePt t="56348" x="3852863" y="4691063"/>
          <p14:tracePt t="56364" x="3833813" y="4657725"/>
          <p14:tracePt t="56382" x="3805238" y="4600575"/>
          <p14:tracePt t="56398" x="3771900" y="4557713"/>
          <p14:tracePt t="56414" x="3743325" y="4524375"/>
          <p14:tracePt t="56431" x="3700463" y="4486275"/>
          <p14:tracePt t="56433" x="3676650" y="4471988"/>
          <p14:tracePt t="56447" x="3629025" y="4448175"/>
          <p14:tracePt t="56464" x="3586163" y="4433888"/>
          <p14:tracePt t="56481" x="3548063" y="4424363"/>
          <p14:tracePt t="56498" x="3519488" y="4414838"/>
          <p14:tracePt t="56514" x="3481388" y="4414838"/>
          <p14:tracePt t="56531" x="3457575" y="4419600"/>
          <p14:tracePt t="56548" x="3433763" y="4429125"/>
          <p14:tracePt t="56564" x="3390900" y="4467225"/>
          <p14:tracePt t="56581" x="3352800" y="4519613"/>
          <p14:tracePt t="56598" x="3324225" y="4576763"/>
          <p14:tracePt t="56614" x="3300413" y="4614863"/>
          <p14:tracePt t="56631" x="3271838" y="4662488"/>
          <p14:tracePt t="56648" x="3267075" y="4691063"/>
          <p14:tracePt t="56664" x="3267075" y="4714875"/>
          <p14:tracePt t="56681" x="3267075" y="4733925"/>
          <p14:tracePt t="56698" x="3267075" y="4762500"/>
          <p14:tracePt t="56714" x="3276600" y="4772025"/>
          <p14:tracePt t="56731" x="3295650" y="4786313"/>
          <p14:tracePt t="56749" x="3338513" y="4810125"/>
          <p14:tracePt t="56764" x="3381375" y="4824413"/>
          <p14:tracePt t="56781" x="3438525" y="4838700"/>
          <p14:tracePt t="56798" x="3509963" y="4833938"/>
          <p14:tracePt t="56814" x="3600450" y="4814888"/>
          <p14:tracePt t="56831" x="3652838" y="4795838"/>
          <p14:tracePt t="56848" x="3695700" y="4776788"/>
          <p14:tracePt t="56864" x="3733800" y="4762500"/>
          <p14:tracePt t="56881" x="3767138" y="4738688"/>
          <p14:tracePt t="56898" x="3790950" y="4714875"/>
          <p14:tracePt t="56914" x="3810000" y="4700588"/>
          <p14:tracePt t="56931" x="3829050" y="4667250"/>
          <p14:tracePt t="56933" x="3833813" y="4657725"/>
          <p14:tracePt t="56948" x="3838575" y="4619625"/>
          <p14:tracePt t="56964" x="3838575" y="4572000"/>
          <p14:tracePt t="56981" x="3833813" y="4529138"/>
          <p14:tracePt t="56998" x="3800475" y="4476750"/>
          <p14:tracePt t="57014" x="3771900" y="4448175"/>
          <p14:tracePt t="57031" x="3714750" y="4419600"/>
          <p14:tracePt t="57048" x="3643313" y="4395788"/>
          <p14:tracePt t="57064" x="3557588" y="4391025"/>
          <p14:tracePt t="57081" x="3514725" y="4391025"/>
          <p14:tracePt t="57098" x="3476625" y="4405313"/>
          <p14:tracePt t="57114" x="3448050" y="4414838"/>
          <p14:tracePt t="57131" x="3409950" y="4452938"/>
          <p14:tracePt t="57148" x="3376613" y="4519613"/>
          <p14:tracePt t="57164" x="3338513" y="4586288"/>
          <p14:tracePt t="57181" x="3314700" y="4648200"/>
          <p14:tracePt t="57198" x="3300413" y="4681538"/>
          <p14:tracePt t="57214" x="3295650" y="4714875"/>
          <p14:tracePt t="57231" x="3295650" y="4748213"/>
          <p14:tracePt t="57248" x="3295650" y="4795838"/>
          <p14:tracePt t="57264" x="3300413" y="4829175"/>
          <p14:tracePt t="57281" x="3314700" y="4867275"/>
          <p14:tracePt t="57297" x="3333750" y="4891088"/>
          <p14:tracePt t="57314" x="3348038" y="4910138"/>
          <p14:tracePt t="57331" x="3357563" y="4914900"/>
          <p14:tracePt t="57347" x="3376613" y="4919663"/>
          <p14:tracePt t="57365" x="3409950" y="4919663"/>
          <p14:tracePt t="57381" x="3438525" y="4919663"/>
          <p14:tracePt t="57397" x="3457575" y="4919663"/>
          <p14:tracePt t="57414" x="3481388" y="4914900"/>
          <p14:tracePt t="57433" x="3505200" y="4900613"/>
          <p14:tracePt t="57448" x="3533775" y="4886325"/>
          <p14:tracePt t="57464" x="3557588" y="4867275"/>
          <p14:tracePt t="57481" x="3576638" y="4857750"/>
          <p14:tracePt t="57497" x="3619500" y="4833938"/>
          <p14:tracePt t="57514" x="3643313" y="4814888"/>
          <p14:tracePt t="57531" x="3667125" y="4795838"/>
          <p14:tracePt t="57547" x="3681413" y="4791075"/>
          <p14:tracePt t="57564" x="3690938" y="4781550"/>
          <p14:tracePt t="57581" x="3700463" y="4776788"/>
          <p14:tracePt t="57616" x="3695700" y="4776788"/>
          <p14:tracePt t="57631" x="3633788" y="4762500"/>
          <p14:tracePt t="57648" x="3509963" y="4748213"/>
          <p14:tracePt t="57664" x="3371850" y="4738688"/>
          <p14:tracePt t="57681" x="3171825" y="4729163"/>
          <p14:tracePt t="57698" x="3057525" y="4729163"/>
          <p14:tracePt t="57714" x="2990850" y="4729163"/>
          <p14:tracePt t="57731" x="2938463" y="4729163"/>
          <p14:tracePt t="57747" x="2890838" y="4729163"/>
          <p14:tracePt t="57764" x="2881313" y="4729163"/>
          <p14:tracePt t="57781" x="2871788" y="4729163"/>
          <p14:tracePt t="57797" x="2862263" y="4729163"/>
          <p14:tracePt t="57814" x="2857500" y="4729163"/>
          <p14:tracePt t="57848" x="2852738" y="4729163"/>
          <p14:tracePt t="57910" x="2847975" y="4729163"/>
          <p14:tracePt t="57931" x="2843213" y="4729163"/>
          <p14:tracePt t="57946" x="2838450" y="4729163"/>
          <p14:tracePt t="57952" x="2833688" y="4729163"/>
          <p14:tracePt t="57964" x="2824163" y="4733925"/>
          <p14:tracePt t="57981" x="2786063" y="4748213"/>
          <p14:tracePt t="57997" x="2714625" y="4786313"/>
          <p14:tracePt t="58014" x="2657475" y="4829175"/>
          <p14:tracePt t="58031" x="2605088" y="4857750"/>
          <p14:tracePt t="58048" x="2533650" y="4881563"/>
          <p14:tracePt t="58064" x="2495550" y="4895850"/>
          <p14:tracePt t="58081" x="2471738" y="4895850"/>
          <p14:tracePt t="58097" x="2457450" y="4895850"/>
          <p14:tracePt t="58116" x="2433638" y="4881563"/>
          <p14:tracePt t="58131" x="2409825" y="4848225"/>
          <p14:tracePt t="58148" x="2395538" y="4805363"/>
          <p14:tracePt t="58164" x="2381250" y="4752975"/>
          <p14:tracePt t="58181" x="2366963" y="4619625"/>
          <p14:tracePt t="58197" x="2371725" y="4524375"/>
          <p14:tracePt t="58214" x="2376488" y="4471988"/>
          <p14:tracePt t="58232" x="2390775" y="4424363"/>
          <p14:tracePt t="58247" x="2400300" y="4410075"/>
          <p14:tracePt t="58264" x="2405063" y="4395788"/>
          <p14:tracePt t="58281" x="2409825" y="4391025"/>
          <p14:tracePt t="58298" x="2443163" y="4376738"/>
          <p14:tracePt t="58314" x="2476500" y="4371975"/>
          <p14:tracePt t="58331" x="2519363" y="4376738"/>
          <p14:tracePt t="58347" x="2566988" y="4386263"/>
          <p14:tracePt t="58364" x="2624138" y="4433888"/>
          <p14:tracePt t="58381" x="2662238" y="4481513"/>
          <p14:tracePt t="58397" x="2700338" y="4538663"/>
          <p14:tracePt t="58414" x="2719388" y="4591050"/>
          <p14:tracePt t="58417" x="2724150" y="4610100"/>
          <p14:tracePt t="58432" x="2728913" y="4638675"/>
          <p14:tracePt t="58448" x="2728913" y="4667250"/>
          <p14:tracePt t="58464" x="2728913" y="4700588"/>
          <p14:tracePt t="58481" x="2714625" y="4738688"/>
          <p14:tracePt t="58497" x="2690813" y="4781550"/>
          <p14:tracePt t="58514" x="2667000" y="4810125"/>
          <p14:tracePt t="58532" x="2643188" y="4829175"/>
          <p14:tracePt t="58548" x="2595563" y="4848225"/>
          <p14:tracePt t="58564" x="2552700" y="4852988"/>
          <p14:tracePt t="58581" x="2509838" y="4843463"/>
          <p14:tracePt t="58597" x="2471738" y="4819650"/>
          <p14:tracePt t="58614" x="2424113" y="4776788"/>
          <p14:tracePt t="58631" x="2400300" y="4738688"/>
          <p14:tracePt t="58647" x="2362200" y="4662488"/>
          <p14:tracePt t="58665" x="2352675" y="4491038"/>
          <p14:tracePt t="58681" x="2352675" y="4419600"/>
          <p14:tracePt t="58697" x="2366963" y="4386263"/>
          <p14:tracePt t="58714" x="2376488" y="4362450"/>
          <p14:tracePt t="58731" x="2400300" y="4338638"/>
          <p14:tracePt t="58747" x="2419350" y="4329113"/>
          <p14:tracePt t="58764" x="2447925" y="4324350"/>
          <p14:tracePt t="58781" x="2471738" y="4329113"/>
          <p14:tracePt t="58797" x="2533650" y="4410075"/>
          <p14:tracePt t="58814" x="2576513" y="4519613"/>
          <p14:tracePt t="58831" x="2590800" y="4581525"/>
          <p14:tracePt t="58848" x="2590800" y="4629150"/>
          <p14:tracePt t="58864" x="2590800" y="4681538"/>
          <p14:tracePt t="58881" x="2590800" y="4714875"/>
          <p14:tracePt t="58897" x="2590800" y="4724400"/>
          <p14:tracePt t="58914" x="2590800" y="4729163"/>
          <p14:tracePt t="58931" x="2590800" y="4733925"/>
          <p14:tracePt t="59386" x="2528888" y="4743450"/>
          <p14:tracePt t="59394" x="2438400" y="4752975"/>
          <p14:tracePt t="59401" x="2347913" y="4772025"/>
          <p14:tracePt t="59415" x="2200275" y="4786313"/>
          <p14:tracePt t="59431" x="2066925" y="4795838"/>
          <p14:tracePt t="59448" x="1933575" y="4805363"/>
          <p14:tracePt t="59464" x="1809750" y="4805363"/>
          <p14:tracePt t="59497" x="1619250" y="4781550"/>
          <p14:tracePt t="59531" x="1504950" y="4752975"/>
          <p14:tracePt t="59547" x="1428750" y="4729163"/>
          <p14:tracePt t="59564" x="1376363" y="4719638"/>
          <p14:tracePt t="59581" x="1333500" y="4714875"/>
          <p14:tracePt t="59598" x="1290638" y="4700588"/>
          <p14:tracePt t="59614" x="1271588" y="4691063"/>
          <p14:tracePt t="59631" x="1252538" y="4686300"/>
          <p14:tracePt t="59647" x="1247775" y="4686300"/>
          <p14:tracePt t="59664" x="1238250" y="4686300"/>
          <p14:tracePt t="59681" x="1228725" y="4686300"/>
          <p14:tracePt t="59723" x="1228725" y="4681538"/>
          <p14:tracePt t="59731" x="1233488" y="4681538"/>
          <p14:tracePt t="59747" x="1271588" y="4672013"/>
          <p14:tracePt t="59764" x="1343025" y="4662488"/>
          <p14:tracePt t="59781" x="1490663" y="4652963"/>
          <p14:tracePt t="59798" x="1633538" y="4652963"/>
          <p14:tracePt t="59814" x="1824038" y="4667250"/>
          <p14:tracePt t="59831" x="1957388" y="4667250"/>
          <p14:tracePt t="59847" x="2128838" y="4686300"/>
          <p14:tracePt t="59864" x="2252663" y="4700588"/>
          <p14:tracePt t="59881" x="2376488" y="4710113"/>
          <p14:tracePt t="59897" x="2471738" y="4724400"/>
          <p14:tracePt t="59914" x="2652713" y="4733925"/>
          <p14:tracePt t="59931" x="2805113" y="4733925"/>
          <p14:tracePt t="59947" x="2943225" y="4729163"/>
          <p14:tracePt t="59964" x="3090863" y="4719638"/>
          <p14:tracePt t="59981" x="3181350" y="4719638"/>
          <p14:tracePt t="59997" x="3257550" y="4719638"/>
          <p14:tracePt t="60014" x="3328988" y="4719638"/>
          <p14:tracePt t="60031" x="3390900" y="4724400"/>
          <p14:tracePt t="60047" x="3419475" y="4724400"/>
          <p14:tracePt t="60064" x="3438525" y="4724400"/>
          <p14:tracePt t="60081" x="3457575" y="4724400"/>
          <p14:tracePt t="60097" x="3476625" y="4724400"/>
          <p14:tracePt t="60114" x="3486150" y="4724400"/>
          <p14:tracePt t="60131" x="3495675" y="4724400"/>
          <p14:tracePt t="60148" x="3500438" y="4724400"/>
          <p14:tracePt t="60164" x="3509963" y="4724400"/>
          <p14:tracePt t="60181" x="3514725" y="4724400"/>
          <p14:tracePt t="60197" x="3519488" y="4724400"/>
          <p14:tracePt t="60214" x="3529013" y="4724400"/>
          <p14:tracePt t="60231" x="3543300" y="4724400"/>
          <p14:tracePt t="60247" x="3552825" y="4724400"/>
          <p14:tracePt t="60264" x="3562350" y="4724400"/>
          <p14:tracePt t="60281" x="3571875" y="4724400"/>
          <p14:tracePt t="60297" x="3576638" y="4724400"/>
          <p14:tracePt t="60340" x="3571875" y="4724400"/>
          <p14:tracePt t="60348" x="3557588" y="4729163"/>
          <p14:tracePt t="60364" x="3438525" y="4729163"/>
          <p14:tracePt t="60381" x="3219450" y="4738688"/>
          <p14:tracePt t="60398" x="2828925" y="4757738"/>
          <p14:tracePt t="60414" x="2581275" y="4757738"/>
          <p14:tracePt t="60431" x="2395538" y="4757738"/>
          <p14:tracePt t="60448" x="2195513" y="4757738"/>
          <p14:tracePt t="60465" x="2005013" y="4748213"/>
          <p14:tracePt t="60481" x="1933575" y="4738688"/>
          <p14:tracePt t="60497" x="1852613" y="4724400"/>
          <p14:tracePt t="60514" x="1790700" y="4719638"/>
          <p14:tracePt t="60532" x="1709738" y="4705350"/>
          <p14:tracePt t="60547" x="1676400" y="4705350"/>
          <p14:tracePt t="60564" x="1662113" y="4705350"/>
          <p14:tracePt t="60582" x="1652588" y="4705350"/>
          <p14:tracePt t="60597" x="1643063" y="4705350"/>
          <p14:tracePt t="60614" x="1638300" y="4705350"/>
          <p14:tracePt t="60649" x="1647825" y="4705350"/>
          <p14:tracePt t="60664" x="1700213" y="4705350"/>
          <p14:tracePt t="60681" x="1800225" y="4714875"/>
          <p14:tracePt t="60697" x="1957388" y="4724400"/>
          <p14:tracePt t="60714" x="2233613" y="4724400"/>
          <p14:tracePt t="60730" x="2414588" y="4710113"/>
          <p14:tracePt t="60747" x="2614613" y="4700588"/>
          <p14:tracePt t="60764" x="2781300" y="4700588"/>
          <p14:tracePt t="60781" x="3000375" y="4700588"/>
          <p14:tracePt t="60797" x="3157538" y="4700588"/>
          <p14:tracePt t="60814" x="3281363" y="4705350"/>
          <p14:tracePt t="60831" x="3395663" y="4705350"/>
          <p14:tracePt t="60847" x="3457575" y="4710113"/>
          <p14:tracePt t="60864" x="3514725" y="4710113"/>
          <p14:tracePt t="60880" x="3562350" y="4719638"/>
          <p14:tracePt t="60897" x="3609975" y="4719638"/>
          <p14:tracePt t="60914" x="3638550" y="4719638"/>
          <p14:tracePt t="60931" x="3652838" y="4719638"/>
          <p14:tracePt t="60947" x="3667125" y="4719638"/>
          <p14:tracePt t="60964" x="3676650" y="4719638"/>
          <p14:tracePt t="60981" x="3686175" y="4719638"/>
          <p14:tracePt t="61074" x="3671888" y="4719638"/>
          <p14:tracePt t="61081" x="3638550" y="4719638"/>
          <p14:tracePt t="61089" x="3581400" y="4724400"/>
          <p14:tracePt t="61097" x="3505200" y="4733925"/>
          <p14:tracePt t="61114" x="3209925" y="4748213"/>
          <p14:tracePt t="61131" x="2928938" y="4757738"/>
          <p14:tracePt t="61147" x="2452688" y="4757738"/>
          <p14:tracePt t="61164" x="2238375" y="4752975"/>
          <p14:tracePt t="61181" x="2038350" y="4743450"/>
          <p14:tracePt t="61198" x="1895475" y="4733925"/>
          <p14:tracePt t="61214" x="1809750" y="4733925"/>
          <p14:tracePt t="61231" x="1781175" y="4733925"/>
          <p14:tracePt t="61247" x="1766888" y="4733925"/>
          <p14:tracePt t="61265" x="1762125" y="4733925"/>
          <p14:tracePt t="61281" x="1752600" y="4733925"/>
          <p14:tracePt t="61297" x="1747838" y="4733925"/>
          <p14:tracePt t="61315" x="1738313" y="4733925"/>
          <p14:tracePt t="61331" x="1724025" y="4733925"/>
          <p14:tracePt t="61347" x="1714500" y="4733925"/>
          <p14:tracePt t="61364" x="1709738" y="4733925"/>
          <p14:tracePt t="61381" x="1704975" y="4733925"/>
          <p14:tracePt t="61493" x="1709738" y="4733925"/>
          <p14:tracePt t="61500" x="1724025" y="4733925"/>
          <p14:tracePt t="61507" x="1733550" y="4733925"/>
          <p14:tracePt t="61515" x="1752600" y="4729163"/>
          <p14:tracePt t="61530" x="1809750" y="4729163"/>
          <p14:tracePt t="61547" x="1900238" y="4729163"/>
          <p14:tracePt t="61564" x="1971675" y="4719638"/>
          <p14:tracePt t="61580" x="2095500" y="4714875"/>
          <p14:tracePt t="61597" x="2195513" y="4714875"/>
          <p14:tracePt t="61614" x="2319338" y="4714875"/>
          <p14:tracePt t="61631" x="2457450" y="4714875"/>
          <p14:tracePt t="61648" x="2524125" y="4714875"/>
          <p14:tracePt t="61664" x="2605088" y="4714875"/>
          <p14:tracePt t="61681" x="2695575" y="4714875"/>
          <p14:tracePt t="61697" x="2843213" y="4714875"/>
          <p14:tracePt t="61714" x="2933700" y="4714875"/>
          <p14:tracePt t="61731" x="3024188" y="4714875"/>
          <p14:tracePt t="61747" x="3124200" y="4714875"/>
          <p14:tracePt t="61764" x="3248025" y="4714875"/>
          <p14:tracePt t="61780" x="3319463" y="4714875"/>
          <p14:tracePt t="61797" x="3367088" y="4714875"/>
          <p14:tracePt t="61814" x="3409950" y="4714875"/>
          <p14:tracePt t="61831" x="3471863" y="4705350"/>
          <p14:tracePt t="61847" x="3514725" y="4700588"/>
          <p14:tracePt t="61864" x="3552825" y="4691063"/>
          <p14:tracePt t="61881" x="3600450" y="4676775"/>
          <p14:tracePt t="61898" x="3614738" y="4676775"/>
          <p14:tracePt t="61914" x="3624263" y="4676775"/>
          <p14:tracePt t="61930" x="3629025" y="4676775"/>
          <p14:tracePt t="61932" x="3633788" y="4676775"/>
          <p14:tracePt t="61947" x="3638550" y="4676775"/>
          <p14:tracePt t="61964" x="3648075" y="4676775"/>
          <p14:tracePt t="63162" x="3648075" y="4667250"/>
          <p14:tracePt t="63166" x="3643313" y="4652963"/>
          <p14:tracePt t="63180" x="3624263" y="4629150"/>
          <p14:tracePt t="63197" x="3605213" y="4610100"/>
          <p14:tracePt t="63214" x="3595688" y="4600575"/>
          <p14:tracePt t="63231" x="3586163" y="4581525"/>
          <p14:tracePt t="63247" x="3571875" y="4567238"/>
          <p14:tracePt t="63280" x="3543300" y="4548188"/>
          <p14:tracePt t="63314" x="3514725" y="4514850"/>
          <p14:tracePt t="63330" x="3505200" y="4505325"/>
          <p14:tracePt t="63347" x="3490913" y="4491038"/>
          <p14:tracePt t="63364" x="3476625" y="4481513"/>
          <p14:tracePt t="63380" x="3452813" y="4448175"/>
          <p14:tracePt t="63397" x="3443288" y="4429125"/>
          <p14:tracePt t="63414" x="3419475" y="4414838"/>
          <p14:tracePt t="63430" x="3386138" y="4391025"/>
          <p14:tracePt t="63447" x="3343275" y="4376738"/>
          <p14:tracePt t="63464" x="3267075" y="4362450"/>
          <p14:tracePt t="63480" x="3157538" y="4367213"/>
          <p14:tracePt t="63497" x="2971800" y="4400550"/>
          <p14:tracePt t="63514" x="2824163" y="4443413"/>
          <p14:tracePt t="63531" x="2662238" y="4495800"/>
          <p14:tracePt t="63548" x="2452688" y="4548188"/>
          <p14:tracePt t="63564" x="2314575" y="4576763"/>
          <p14:tracePt t="63580" x="2157413" y="4600575"/>
          <p14:tracePt t="63597" x="2033588" y="4610100"/>
          <p14:tracePt t="63614" x="1919288" y="4619625"/>
          <p14:tracePt t="63630" x="1857375" y="4619625"/>
          <p14:tracePt t="63647" x="1824038" y="4619625"/>
          <p14:tracePt t="63664" x="1795463" y="4619625"/>
          <p14:tracePt t="63681" x="1781175" y="4619625"/>
          <p14:tracePt t="63697" x="1771650" y="4619625"/>
          <p14:tracePt t="63754" x="1776413" y="4619625"/>
          <p14:tracePt t="63762" x="1785938" y="4624388"/>
          <p14:tracePt t="63769" x="1800225" y="4624388"/>
          <p14:tracePt t="63780" x="1833563" y="4629150"/>
          <p14:tracePt t="63798" x="2024063" y="4657725"/>
          <p14:tracePt t="63814" x="2162175" y="4672013"/>
          <p14:tracePt t="63830" x="2252663" y="4681538"/>
          <p14:tracePt t="63847" x="2357438" y="4691063"/>
          <p14:tracePt t="63864" x="2524125" y="4695825"/>
          <p14:tracePt t="63880" x="2619375" y="4705350"/>
          <p14:tracePt t="63897" x="2690813" y="4705350"/>
          <p14:tracePt t="63914" x="2757488" y="4705350"/>
          <p14:tracePt t="63930" x="2838450" y="4705350"/>
          <p14:tracePt t="63948" x="2890838" y="4705350"/>
          <p14:tracePt t="63964" x="2938463" y="4705350"/>
          <p14:tracePt t="63982" x="2990850" y="4705350"/>
          <p14:tracePt t="63997" x="3028950" y="4705350"/>
          <p14:tracePt t="64014" x="3057525" y="4705350"/>
          <p14:tracePt t="64030" x="3086100" y="4705350"/>
          <p14:tracePt t="64047" x="3128963" y="4705350"/>
          <p14:tracePt t="64064" x="3167063" y="4705350"/>
          <p14:tracePt t="64080" x="3195638" y="4705350"/>
          <p14:tracePt t="64097" x="3224213" y="4705350"/>
          <p14:tracePt t="64114" x="3243263" y="4705350"/>
          <p14:tracePt t="64130" x="3252788" y="4705350"/>
          <p14:tracePt t="64147" x="3257550" y="4705350"/>
          <p14:tracePt t="64188" x="3248025" y="4705350"/>
          <p14:tracePt t="64197" x="3238500" y="4705350"/>
          <p14:tracePt t="64214" x="3171825" y="4705350"/>
          <p14:tracePt t="64231" x="2990850" y="4705350"/>
          <p14:tracePt t="64247" x="2881313" y="4705350"/>
          <p14:tracePt t="64264" x="2790825" y="4705350"/>
          <p14:tracePt t="64280" x="2709863" y="4705350"/>
          <p14:tracePt t="64297" x="2557463" y="4691063"/>
          <p14:tracePt t="64314" x="2481263" y="4691063"/>
          <p14:tracePt t="64330" x="2419350" y="4691063"/>
          <p14:tracePt t="64347" x="2376488" y="4691063"/>
          <p14:tracePt t="64364" x="2338388" y="4691063"/>
          <p14:tracePt t="64380" x="2319338" y="4691063"/>
          <p14:tracePt t="64397" x="2295525" y="4691063"/>
          <p14:tracePt t="64414" x="2266950" y="4691063"/>
          <p14:tracePt t="64430" x="2214563" y="4691063"/>
          <p14:tracePt t="64447" x="2147888" y="4691063"/>
          <p14:tracePt t="64464" x="2095500" y="4691063"/>
          <p14:tracePt t="64481" x="2028825" y="4691063"/>
          <p14:tracePt t="64497" x="2000250" y="4691063"/>
          <p14:tracePt t="64514" x="1981200" y="4691063"/>
          <p14:tracePt t="64530" x="1957388" y="4691063"/>
          <p14:tracePt t="64547" x="1938338" y="4691063"/>
          <p14:tracePt t="64564" x="1919288" y="4691063"/>
          <p14:tracePt t="64580" x="1909763" y="4691063"/>
          <p14:tracePt t="64597" x="1895475" y="4691063"/>
          <p14:tracePt t="64614" x="1890713" y="4691063"/>
          <p14:tracePt t="64630" x="1881188" y="4691063"/>
          <p14:tracePt t="64709" x="1885950" y="4691063"/>
          <p14:tracePt t="64717" x="1900238" y="4686300"/>
          <p14:tracePt t="64723" x="1924050" y="4681538"/>
          <p14:tracePt t="64731" x="1957388" y="4681538"/>
          <p14:tracePt t="64747" x="2076450" y="4667250"/>
          <p14:tracePt t="64764" x="2176463" y="4657725"/>
          <p14:tracePt t="64780" x="2271713" y="4633913"/>
          <p14:tracePt t="64797" x="2424113" y="4591050"/>
          <p14:tracePt t="64814" x="2543175" y="4567238"/>
          <p14:tracePt t="64830" x="2633663" y="4552950"/>
          <p14:tracePt t="64848" x="2733675" y="4524375"/>
          <p14:tracePt t="64864" x="2771775" y="4505325"/>
          <p14:tracePt t="64880" x="2814638" y="4495800"/>
          <p14:tracePt t="64897" x="2862263" y="4476750"/>
          <p14:tracePt t="64914" x="2924175" y="4443413"/>
          <p14:tracePt t="64930" x="2952750" y="4419600"/>
          <p14:tracePt t="64947" x="2976563" y="4405313"/>
          <p14:tracePt t="64964" x="2995613" y="4391025"/>
          <p14:tracePt t="64980" x="3014663" y="4367213"/>
          <p14:tracePt t="64997" x="3024188" y="4352925"/>
          <p14:tracePt t="65013" x="3024188" y="4338638"/>
          <p14:tracePt t="65031" x="3019425" y="4300538"/>
          <p14:tracePt t="65047" x="3000375" y="4262438"/>
          <p14:tracePt t="65063" x="2967038" y="4224338"/>
          <p14:tracePt t="65080" x="2928938" y="4200525"/>
          <p14:tracePt t="65097" x="2847975" y="4157663"/>
          <p14:tracePt t="65114" x="2757488" y="4157663"/>
          <p14:tracePt t="65130" x="2662238" y="4167188"/>
          <p14:tracePt t="65147" x="2590800" y="4191000"/>
          <p14:tracePt t="65164" x="2505075" y="4238625"/>
          <p14:tracePt t="65180" x="2457450" y="4281488"/>
          <p14:tracePt t="65197" x="2419350" y="4310063"/>
          <p14:tracePt t="65214" x="2352675" y="4391025"/>
          <p14:tracePt t="65230" x="2281238" y="4562475"/>
          <p14:tracePt t="65247" x="2247900" y="4633913"/>
          <p14:tracePt t="65264" x="2243138" y="4672013"/>
          <p14:tracePt t="65281" x="2243138" y="4705350"/>
          <p14:tracePt t="65297" x="2257425" y="4772025"/>
          <p14:tracePt t="65314" x="2276475" y="4805363"/>
          <p14:tracePt t="65330" x="2300288" y="4843463"/>
          <p14:tracePt t="65347" x="2343150" y="4881563"/>
          <p14:tracePt t="65364" x="2395538" y="4910138"/>
          <p14:tracePt t="65380" x="2447925" y="4924425"/>
          <p14:tracePt t="65397" x="2519363" y="4929188"/>
          <p14:tracePt t="65414" x="2614613" y="4914900"/>
          <p14:tracePt t="65430" x="2671763" y="4886325"/>
          <p14:tracePt t="65447" x="2728913" y="4857750"/>
          <p14:tracePt t="65465" x="2809875" y="4800600"/>
          <p14:tracePt t="65480" x="2852738" y="4762500"/>
          <p14:tracePt t="65497" x="2905125" y="4681538"/>
          <p14:tracePt t="65513" x="2943225" y="4595813"/>
          <p14:tracePt t="65531" x="2962275" y="4476750"/>
          <p14:tracePt t="65547" x="2952750" y="4424363"/>
          <p14:tracePt t="65564" x="2928938" y="4395788"/>
          <p14:tracePt t="65580" x="2890838" y="4362450"/>
          <p14:tracePt t="65597" x="2790825" y="4329113"/>
          <p14:tracePt t="65614" x="2700338" y="4319588"/>
          <p14:tracePt t="65630" x="2605088" y="4333875"/>
          <p14:tracePt t="65647" x="2519363" y="4371975"/>
          <p14:tracePt t="65663" x="2414588" y="4476750"/>
          <p14:tracePt t="65680" x="2338388" y="4586288"/>
          <p14:tracePt t="65697" x="2290763" y="4652963"/>
          <p14:tracePt t="65714" x="2257425" y="4710113"/>
          <p14:tracePt t="65730" x="2243138" y="4733925"/>
          <p14:tracePt t="65747" x="2238375" y="4743450"/>
          <p14:tracePt t="65764" x="2228850" y="4748213"/>
          <p14:tracePt t="65780" x="2228850" y="4757738"/>
          <p14:tracePt t="65797" x="2228850" y="4762500"/>
          <p14:tracePt t="66302" x="2214563" y="4705350"/>
          <p14:tracePt t="66309" x="2185988" y="4562475"/>
          <p14:tracePt t="66317" x="2147888" y="4343400"/>
          <p14:tracePt t="66332" x="2124075" y="4171950"/>
          <p14:tracePt t="66363" x="2024063" y="3557588"/>
          <p14:tracePt t="66398" x="1990725" y="3386138"/>
          <p14:tracePt t="66414" x="1990725" y="3348038"/>
          <p14:tracePt t="66430" x="1995488" y="3300413"/>
          <p14:tracePt t="66447" x="2019300" y="3233738"/>
          <p14:tracePt t="66464" x="2076450" y="3148013"/>
          <p14:tracePt t="66480" x="2105025" y="3109913"/>
          <p14:tracePt t="66497" x="2133600" y="3076575"/>
          <p14:tracePt t="66514" x="2147888" y="3052763"/>
          <p14:tracePt t="66530" x="2162175" y="3028950"/>
          <p14:tracePt t="66547" x="2171700" y="3024188"/>
          <p14:tracePt t="66563" x="2176463" y="3019425"/>
          <p14:tracePt t="66580" x="2181225" y="3009900"/>
          <p14:tracePt t="66597" x="2181225" y="3000375"/>
          <p14:tracePt t="66614" x="2181225" y="2995613"/>
          <p14:tracePt t="66630" x="2190750" y="2986088"/>
          <p14:tracePt t="66647" x="2200275" y="2962275"/>
          <p14:tracePt t="66664" x="2200275" y="2938463"/>
          <p14:tracePt t="66680" x="2200275" y="2905125"/>
          <p14:tracePt t="66697" x="2200275" y="2881313"/>
          <p14:tracePt t="66713" x="2190750" y="2847975"/>
          <p14:tracePt t="66730" x="2181225" y="2828925"/>
          <p14:tracePt t="66747" x="2157413" y="2814638"/>
          <p14:tracePt t="66764" x="2128838" y="2795588"/>
          <p14:tracePt t="66780" x="2043113" y="2790825"/>
          <p14:tracePt t="66797" x="1981200" y="2800350"/>
          <p14:tracePt t="66814" x="1938338" y="2824163"/>
          <p14:tracePt t="66830" x="1890713" y="2852738"/>
          <p14:tracePt t="66847" x="1833563" y="2905125"/>
          <p14:tracePt t="66864" x="1795463" y="2928938"/>
          <p14:tracePt t="66880" x="1771650" y="2952750"/>
          <p14:tracePt t="66897" x="1728788" y="2995613"/>
          <p14:tracePt t="66914" x="1704975" y="3028950"/>
          <p14:tracePt t="66930" x="1671638" y="3071813"/>
          <p14:tracePt t="66947" x="1643063" y="3128963"/>
          <p14:tracePt t="66964" x="1604963" y="3200400"/>
          <p14:tracePt t="66980" x="1590675" y="3238500"/>
          <p14:tracePt t="66997" x="1581150" y="3267075"/>
          <p14:tracePt t="67014" x="1571625" y="3286125"/>
          <p14:tracePt t="67030" x="1566863" y="3328988"/>
          <p14:tracePt t="67047" x="1566863" y="3371850"/>
          <p14:tracePt t="67063" x="1576388" y="3452813"/>
          <p14:tracePt t="67080" x="1604963" y="3614738"/>
          <p14:tracePt t="67097" x="1624013" y="3676650"/>
          <p14:tracePt t="67113" x="1652588" y="3733800"/>
          <p14:tracePt t="67130" x="1676400" y="3767138"/>
          <p14:tracePt t="67147" x="1719263" y="3871913"/>
          <p14:tracePt t="67163" x="1757363" y="3948113"/>
          <p14:tracePt t="67180" x="1785938" y="4005263"/>
          <p14:tracePt t="67197" x="1824038" y="4071938"/>
          <p14:tracePt t="67213" x="1857375" y="4100513"/>
          <p14:tracePt t="67230" x="1914525" y="4133850"/>
          <p14:tracePt t="67247" x="2000250" y="4167188"/>
          <p14:tracePt t="67264" x="2128838" y="4195763"/>
          <p14:tracePt t="67281" x="2190750" y="4205288"/>
          <p14:tracePt t="67297" x="2247900" y="4210050"/>
          <p14:tracePt t="67314" x="2338388" y="4210050"/>
          <p14:tracePt t="67330" x="2519363" y="4200525"/>
          <p14:tracePt t="67347" x="2614613" y="4191000"/>
          <p14:tracePt t="67364" x="2709863" y="4167188"/>
          <p14:tracePt t="67381" x="2814638" y="4133850"/>
          <p14:tracePt t="67397" x="2952750" y="4052888"/>
          <p14:tracePt t="67413" x="3033713" y="3995738"/>
          <p14:tracePt t="67430" x="3090863" y="3952875"/>
          <p14:tracePt t="67432" x="3119438" y="3933825"/>
          <p14:tracePt t="67447" x="3148013" y="3900488"/>
          <p14:tracePt t="67464" x="3176588" y="3871913"/>
          <p14:tracePt t="67480" x="3200400" y="3833813"/>
          <p14:tracePt t="67497" x="3228975" y="3757613"/>
          <p14:tracePt t="67513" x="3262313" y="3595688"/>
          <p14:tracePt t="67530" x="3257550" y="3505200"/>
          <p14:tracePt t="67547" x="3233738" y="3409950"/>
          <p14:tracePt t="67563" x="3181350" y="3290888"/>
          <p14:tracePt t="67581" x="3081338" y="3138488"/>
          <p14:tracePt t="67597" x="3019425" y="3071813"/>
          <p14:tracePt t="67613" x="2962275" y="3019425"/>
          <p14:tracePt t="67631" x="2886075" y="2962275"/>
          <p14:tracePt t="67647" x="2828925" y="2933700"/>
          <p14:tracePt t="67663" x="2767013" y="2905125"/>
          <p14:tracePt t="67680" x="2690813" y="2886075"/>
          <p14:tracePt t="67697" x="2581275" y="2852738"/>
          <p14:tracePt t="67713" x="2524125" y="2847975"/>
          <p14:tracePt t="67730" x="2476500" y="2843213"/>
          <p14:tracePt t="67747" x="2428875" y="2843213"/>
          <p14:tracePt t="67763" x="2324100" y="2852738"/>
          <p14:tracePt t="67780" x="2252663" y="2867025"/>
          <p14:tracePt t="67797" x="2166938" y="2881313"/>
          <p14:tracePt t="67814" x="2105025" y="2905125"/>
          <p14:tracePt t="67830" x="2028825" y="2957513"/>
          <p14:tracePt t="67847" x="1981200" y="3033713"/>
          <p14:tracePt t="67864" x="1933575" y="3114675"/>
          <p14:tracePt t="67880" x="1895475" y="3195638"/>
          <p14:tracePt t="67897" x="1881188" y="3267075"/>
          <p14:tracePt t="67913" x="1862138" y="3395663"/>
          <p14:tracePt t="67930" x="1866900" y="3529013"/>
          <p14:tracePt t="67932" x="1876425" y="3586163"/>
          <p14:tracePt t="67947" x="1881188" y="3638550"/>
          <p14:tracePt t="67964" x="1900238" y="3681413"/>
          <p14:tracePt t="67980" x="1919288" y="3724275"/>
          <p14:tracePt t="67997" x="1957388" y="3767138"/>
          <p14:tracePt t="68013" x="2081213" y="3871913"/>
          <p14:tracePt t="68030" x="2181225" y="3938588"/>
          <p14:tracePt t="68047" x="2257425" y="3981450"/>
          <p14:tracePt t="68064" x="2309813" y="4005263"/>
          <p14:tracePt t="68080" x="2400300" y="4024313"/>
          <p14:tracePt t="68097" x="2457450" y="4024313"/>
          <p14:tracePt t="68113" x="2528888" y="4024313"/>
          <p14:tracePt t="68130" x="2647950" y="3976688"/>
          <p14:tracePt t="68147" x="2705100" y="3948113"/>
          <p14:tracePt t="68163" x="2771775" y="3910013"/>
          <p14:tracePt t="68180" x="2838450" y="3871913"/>
          <p14:tracePt t="68197" x="2947988" y="3795713"/>
          <p14:tracePt t="68213" x="3005138" y="3733800"/>
          <p14:tracePt t="68230" x="3071813" y="3643313"/>
          <p14:tracePt t="68248" x="3128963" y="3548063"/>
          <p14:tracePt t="68264" x="3167063" y="3433763"/>
          <p14:tracePt t="68280" x="3167063" y="3367088"/>
          <p14:tracePt t="68297" x="3148013" y="3262313"/>
          <p14:tracePt t="68314" x="3062288" y="3090863"/>
          <p14:tracePt t="68330" x="3005138" y="3033713"/>
          <p14:tracePt t="68348" x="2933700" y="2971800"/>
          <p14:tracePt t="68366" x="2776538" y="2905125"/>
          <p14:tracePt t="68380" x="2647950" y="2881313"/>
          <p14:tracePt t="68397" x="2538413" y="2871788"/>
          <p14:tracePt t="68414" x="2466975" y="2871788"/>
          <p14:tracePt t="68430" x="2371725" y="2890838"/>
          <p14:tracePt t="68432" x="2314575" y="2914650"/>
          <p14:tracePt t="68447" x="2205038" y="2967038"/>
          <p14:tracePt t="68463" x="2109788" y="3048000"/>
          <p14:tracePt t="68480" x="2028825" y="3119438"/>
          <p14:tracePt t="68497" x="1981200" y="3181350"/>
          <p14:tracePt t="68513" x="1905000" y="3357563"/>
          <p14:tracePt t="68530" x="1876425" y="3529013"/>
          <p14:tracePt t="68547" x="1857375" y="3643313"/>
          <p14:tracePt t="68563" x="1862138" y="3748088"/>
          <p14:tracePt t="68580" x="1885950" y="3833813"/>
          <p14:tracePt t="68597" x="1924050" y="3900488"/>
          <p14:tracePt t="68613" x="1971675" y="3948113"/>
          <p14:tracePt t="68630" x="2100263" y="4029075"/>
          <p14:tracePt t="68647" x="2185988" y="4052888"/>
          <p14:tracePt t="68663" x="2286000" y="4057650"/>
          <p14:tracePt t="68680" x="2390775" y="4048125"/>
          <p14:tracePt t="68697" x="2566988" y="3981450"/>
          <p14:tracePt t="68713" x="2667000" y="3924300"/>
          <p14:tracePt t="68730" x="2757488" y="3857625"/>
          <p14:tracePt t="68747" x="2900363" y="3748088"/>
          <p14:tracePt t="68763" x="2990850" y="3662363"/>
          <p14:tracePt t="68781" x="3076575" y="3571875"/>
          <p14:tracePt t="68797" x="3133725" y="3481388"/>
          <p14:tracePt t="68813" x="3190875" y="3376613"/>
          <p14:tracePt t="68830" x="3209925" y="3271838"/>
          <p14:tracePt t="68847" x="3209925" y="3152775"/>
          <p14:tracePt t="68863" x="3181350" y="3043238"/>
          <p14:tracePt t="68880" x="3114675" y="2957513"/>
          <p14:tracePt t="68897" x="3048000" y="2905125"/>
          <p14:tracePt t="68914" x="2957513" y="2857500"/>
          <p14:tracePt t="68931" x="2824163" y="2819400"/>
          <p14:tracePt t="68947" x="2700338" y="2800350"/>
          <p14:tracePt t="68963" x="2586038" y="2800350"/>
          <p14:tracePt t="68980" x="2495550" y="2819400"/>
          <p14:tracePt t="68997" x="2366963" y="2876550"/>
          <p14:tracePt t="69013" x="2281238" y="2938463"/>
          <p14:tracePt t="69030" x="2214563" y="3028950"/>
          <p14:tracePt t="69047" x="2147888" y="3119438"/>
          <p14:tracePt t="69063" x="2081213" y="3267075"/>
          <p14:tracePt t="69080" x="2047875" y="3457575"/>
          <p14:tracePt t="69097" x="2047875" y="3600450"/>
          <p14:tracePt t="69114" x="2047875" y="3671888"/>
          <p14:tracePt t="69130" x="2085975" y="3762375"/>
          <p14:tracePt t="69147" x="2109788" y="3810000"/>
          <p14:tracePt t="69163" x="2147888" y="3848100"/>
          <p14:tracePt t="69180" x="2243138" y="3900488"/>
          <p14:tracePt t="69197" x="2347913" y="3914775"/>
          <p14:tracePt t="69213" x="2471738" y="3914775"/>
          <p14:tracePt t="69230" x="2576513" y="3895725"/>
          <p14:tracePt t="69246" x="2695575" y="3857625"/>
          <p14:tracePt t="69263" x="2781300" y="3819525"/>
          <p14:tracePt t="69280" x="2890838" y="3767138"/>
          <p14:tracePt t="69297" x="2981325" y="3709988"/>
          <p14:tracePt t="69313" x="3095625" y="3581400"/>
          <p14:tracePt t="69330" x="3152775" y="3500438"/>
          <p14:tracePt t="69347" x="3181350" y="3424238"/>
          <p14:tracePt t="69364" x="3195638" y="3362325"/>
          <p14:tracePt t="69380" x="3157538" y="3190875"/>
          <p14:tracePt t="69398" x="3090863" y="3067050"/>
          <p14:tracePt t="69413" x="3014663" y="2986088"/>
          <p14:tracePt t="69430" x="2905125" y="2900363"/>
          <p14:tracePt t="69447" x="2819400" y="2852738"/>
          <p14:tracePt t="69463" x="2709863" y="2809875"/>
          <p14:tracePt t="69480" x="2586038" y="2805113"/>
          <p14:tracePt t="69497" x="2447925" y="2814638"/>
          <p14:tracePt t="69513" x="2362200" y="2843213"/>
          <p14:tracePt t="69530" x="2286000" y="2890838"/>
          <p14:tracePt t="69547" x="2209800" y="2938463"/>
          <p14:tracePt t="69563" x="2124075" y="3038475"/>
          <p14:tracePt t="69580" x="2076450" y="3105150"/>
          <p14:tracePt t="69597" x="2047875" y="3152775"/>
          <p14:tracePt t="69613" x="1985963" y="3319463"/>
          <p14:tracePt t="69630" x="1962150" y="3443288"/>
          <p14:tracePt t="69647" x="1957388" y="3538538"/>
          <p14:tracePt t="69663" x="1957388" y="3581400"/>
          <p14:tracePt t="69680" x="1957388" y="3633788"/>
          <p14:tracePt t="69696" x="1976438" y="3671888"/>
          <p14:tracePt t="69713" x="2009775" y="3714750"/>
          <p14:tracePt t="69730" x="2057400" y="3776663"/>
          <p14:tracePt t="69747" x="2166938" y="3843338"/>
          <p14:tracePt t="69763" x="2252663" y="3881438"/>
          <p14:tracePt t="69780" x="2366963" y="3900488"/>
          <p14:tracePt t="69797" x="2547938" y="3895725"/>
          <p14:tracePt t="69813" x="2662238" y="3871913"/>
          <p14:tracePt t="69830" x="2767013" y="3857625"/>
          <p14:tracePt t="69846" x="2876550" y="3824288"/>
          <p14:tracePt t="69863" x="3009900" y="3776663"/>
          <p14:tracePt t="69880" x="3071813" y="3748088"/>
          <p14:tracePt t="69896" x="3109913" y="3719513"/>
          <p14:tracePt t="69913" x="3152775" y="3690938"/>
          <p14:tracePt t="69930" x="3228975" y="3552825"/>
          <p14:tracePt t="69947" x="3262313" y="3433763"/>
          <p14:tracePt t="69963" x="3271838" y="3328988"/>
          <p14:tracePt t="69980" x="3267075" y="3219450"/>
          <p14:tracePt t="69996" x="3233738" y="3033713"/>
          <p14:tracePt t="70013" x="3205163" y="2967038"/>
          <p14:tracePt t="70030" x="3181350" y="2924175"/>
          <p14:tracePt t="70047" x="3071813" y="2862263"/>
          <p14:tracePt t="70063" x="2986088" y="2833688"/>
          <p14:tracePt t="70080" x="2905125" y="2819400"/>
          <p14:tracePt t="70097" x="2814638" y="2819400"/>
          <p14:tracePt t="70114" x="2652713" y="2852738"/>
          <p14:tracePt t="70130" x="2552700" y="2895600"/>
          <p14:tracePt t="70147" x="2476500" y="2947988"/>
          <p14:tracePt t="70163" x="2414588" y="3000375"/>
          <p14:tracePt t="70180" x="2328863" y="3057525"/>
          <p14:tracePt t="70196" x="2286000" y="3090863"/>
          <p14:tracePt t="70213" x="2238375" y="3119438"/>
          <p14:tracePt t="70231" x="2190750" y="3152775"/>
          <p14:tracePt t="70247" x="2147888" y="3209925"/>
          <p14:tracePt t="70263" x="2095500" y="3328988"/>
          <p14:tracePt t="70280" x="2043113" y="3457575"/>
          <p14:tracePt t="70297" x="2014538" y="3567113"/>
          <p14:tracePt t="70313" x="2000250" y="3662363"/>
          <p14:tracePt t="70330" x="2000250" y="3752850"/>
          <p14:tracePt t="70347" x="2000250" y="3833813"/>
          <p14:tracePt t="70363" x="2009775" y="3929063"/>
          <p14:tracePt t="70380" x="2028825" y="3957638"/>
          <p14:tracePt t="70396" x="2043113" y="3981450"/>
          <p14:tracePt t="70413" x="2076450" y="4005263"/>
          <p14:tracePt t="70430" x="2147888" y="4048125"/>
          <p14:tracePt t="70447" x="2200275" y="4057650"/>
          <p14:tracePt t="70463" x="2281238" y="4076700"/>
          <p14:tracePt t="70480" x="2395538" y="4071938"/>
          <p14:tracePt t="70496" x="2581275" y="4038600"/>
          <p14:tracePt t="70513" x="2686050" y="3986213"/>
          <p14:tracePt t="70530" x="2800350" y="3900488"/>
          <p14:tracePt t="70547" x="2995613" y="3738563"/>
          <p14:tracePt t="70563" x="3090863" y="3648075"/>
          <p14:tracePt t="70580" x="3186113" y="3533775"/>
          <p14:tracePt t="70597" x="3267075" y="3390900"/>
          <p14:tracePt t="70613" x="3314700" y="3257550"/>
          <p14:tracePt t="70630" x="3328988" y="3186113"/>
          <p14:tracePt t="70647" x="3328988" y="3128963"/>
          <p14:tracePt t="70663" x="3305175" y="3019425"/>
          <p14:tracePt t="70680" x="3257550" y="2938463"/>
          <p14:tracePt t="70697" x="3186113" y="2867025"/>
          <p14:tracePt t="70713" x="3076575" y="2800350"/>
          <p14:tracePt t="70730" x="2886075" y="2738438"/>
          <p14:tracePt t="70747" x="2762250" y="2733675"/>
          <p14:tracePt t="70763" x="2638425" y="2733675"/>
          <p14:tracePt t="70780" x="2543175" y="2776538"/>
          <p14:tracePt t="70796" x="2419350" y="2871788"/>
          <p14:tracePt t="70813" x="2352675" y="2933700"/>
          <p14:tracePt t="70830" x="2314575" y="2971800"/>
          <p14:tracePt t="70847" x="2214563" y="3114675"/>
          <p14:tracePt t="70863" x="2143125" y="3276600"/>
          <p14:tracePt t="70880" x="2109788" y="3405188"/>
          <p14:tracePt t="70896" x="2085975" y="3476625"/>
          <p14:tracePt t="70913" x="2062163" y="3595688"/>
          <p14:tracePt t="70930" x="2062163" y="3700463"/>
          <p14:tracePt t="70947" x="2062163" y="3790950"/>
          <p14:tracePt t="70963" x="2081213" y="3852863"/>
          <p14:tracePt t="70980" x="2124075" y="3910013"/>
          <p14:tracePt t="70997" x="2181225" y="3933825"/>
          <p14:tracePt t="71013" x="2252663" y="3957638"/>
          <p14:tracePt t="71030" x="2409825" y="3967163"/>
          <p14:tracePt t="71047" x="2638425" y="3910013"/>
          <p14:tracePt t="71063" x="2790825" y="3829050"/>
          <p14:tracePt t="71080" x="2947988" y="3738563"/>
          <p14:tracePt t="71097" x="3076575" y="3648075"/>
          <p14:tracePt t="71113" x="3176588" y="3571875"/>
          <p14:tracePt t="71130" x="3200400" y="3533775"/>
          <p14:tracePt t="71146" x="3214688" y="3481388"/>
          <p14:tracePt t="71163" x="3171825" y="3381375"/>
          <p14:tracePt t="71181" x="3071813" y="3305175"/>
          <p14:tracePt t="71197" x="2928938" y="3243263"/>
          <p14:tracePt t="71213" x="2752725" y="3219450"/>
          <p14:tracePt t="71230" x="2543175" y="3262313"/>
          <p14:tracePt t="71246" x="2462213" y="3328988"/>
          <p14:tracePt t="71263" x="2409825" y="3376613"/>
          <p14:tracePt t="71280" x="2371725" y="3452813"/>
          <p14:tracePt t="72354" x="2371725" y="3462338"/>
          <p14:tracePt t="72360" x="2366963" y="3471863"/>
          <p14:tracePt t="72368" x="2362200" y="3486150"/>
          <p14:tracePt t="72380" x="2362200" y="3495675"/>
          <p14:tracePt t="72397" x="2343150" y="3529013"/>
          <p14:tracePt t="72413" x="2328863" y="3548063"/>
          <p14:tracePt t="72446" x="2290763" y="3590925"/>
          <p14:tracePt t="72448" x="2286000" y="3605213"/>
          <p14:tracePt t="72480" x="2247900" y="3652838"/>
          <p14:tracePt t="72496" x="2224088" y="3676650"/>
          <p14:tracePt t="72513" x="2195513" y="3705225"/>
          <p14:tracePt t="72530" x="2162175" y="3752850"/>
          <p14:tracePt t="72546" x="2138363" y="3786188"/>
          <p14:tracePt t="72563" x="2109788" y="3824288"/>
          <p14:tracePt t="72582" x="2081213" y="3862388"/>
          <p14:tracePt t="72597" x="2066925" y="3881438"/>
          <p14:tracePt t="72613" x="2057400" y="3890963"/>
          <p14:tracePt t="72630" x="2052638" y="3900488"/>
          <p14:tracePt t="72646" x="2043113" y="3914775"/>
          <p14:tracePt t="72663" x="2033588" y="3924300"/>
          <p14:tracePt t="72680" x="2019300" y="3933825"/>
          <p14:tracePt t="72696" x="2009775" y="3943350"/>
          <p14:tracePt t="72713" x="1985963" y="3957638"/>
          <p14:tracePt t="72730" x="1971675" y="3967163"/>
          <p14:tracePt t="72746" x="1957388" y="3981450"/>
          <p14:tracePt t="72763" x="1947863" y="4000500"/>
          <p14:tracePt t="72780" x="1909763" y="4048125"/>
          <p14:tracePt t="72796" x="1885950" y="4086225"/>
          <p14:tracePt t="72813" x="1871663" y="4110038"/>
          <p14:tracePt t="72830" x="1852613" y="4129088"/>
          <p14:tracePt t="72846" x="1847850" y="4138613"/>
          <p14:tracePt t="72864" x="1843088" y="4148138"/>
          <p14:tracePt t="72880" x="1838325" y="4148138"/>
          <p14:tracePt t="72896" x="1838325" y="4157663"/>
          <p14:tracePt t="72913" x="1833563" y="4162425"/>
          <p14:tracePt t="72930" x="1828800" y="4171950"/>
          <p14:tracePt t="72946" x="1824038" y="4186238"/>
          <p14:tracePt t="72963" x="1814513" y="4200525"/>
          <p14:tracePt t="73426" x="1909763" y="4162425"/>
          <p14:tracePt t="73433" x="2076450" y="4105275"/>
          <p14:tracePt t="73448" x="2486025" y="3976688"/>
          <p14:tracePt t="73463" x="2819400" y="3848100"/>
          <p14:tracePt t="73481" x="3271838" y="3657600"/>
          <p14:tracePt t="73497" x="3557588" y="3543300"/>
          <p14:tracePt t="73530" x="4124325" y="3419475"/>
          <p14:tracePt t="73563" x="4338638" y="3409950"/>
          <p14:tracePt t="73580" x="4429125" y="3419475"/>
          <p14:tracePt t="73596" x="4448175" y="3424238"/>
          <p14:tracePt t="73613" x="4467225" y="3424238"/>
          <p14:tracePt t="73630" x="4476750" y="3424238"/>
          <p14:tracePt t="73837" x="4505325" y="3414713"/>
          <p14:tracePt t="73844" x="4543425" y="3390900"/>
          <p14:tracePt t="73851" x="4572000" y="3376613"/>
          <p14:tracePt t="73863" x="4600575" y="3362325"/>
          <p14:tracePt t="73880" x="4638675" y="3348038"/>
          <p14:tracePt t="73896" x="4686300" y="3338513"/>
          <p14:tracePt t="73913" x="4695825" y="3333750"/>
          <p14:tracePt t="73930" x="4700588" y="3333750"/>
          <p14:tracePt t="73931" x="4705350" y="3333750"/>
          <p14:tracePt t="73946" x="4710113" y="3333750"/>
          <p14:tracePt t="73963" x="4714875" y="3333750"/>
          <p14:tracePt t="73999" x="4714875" y="3343275"/>
          <p14:tracePt t="74013" x="4714875" y="3357563"/>
          <p14:tracePt t="74030" x="4695825" y="3381375"/>
          <p14:tracePt t="74046" x="4672013" y="3405188"/>
          <p14:tracePt t="74063" x="4638675" y="3429000"/>
          <p14:tracePt t="74080" x="4576763" y="3467100"/>
          <p14:tracePt t="74096" x="4538663" y="3486150"/>
          <p14:tracePt t="74113" x="4524375" y="3490913"/>
          <p14:tracePt t="74130" x="4505325" y="3495675"/>
          <p14:tracePt t="74146" x="4495800" y="3495675"/>
          <p14:tracePt t="74163" x="4491038" y="3495675"/>
          <p14:tracePt t="74180" x="4471988" y="3467100"/>
          <p14:tracePt t="74196" x="4467225" y="3381375"/>
          <p14:tracePt t="74213" x="4467225" y="3324225"/>
          <p14:tracePt t="74230" x="4467225" y="3271838"/>
          <p14:tracePt t="74246" x="4486275" y="3238500"/>
          <p14:tracePt t="74263" x="4505325" y="3186113"/>
          <p14:tracePt t="74280" x="4524375" y="3171825"/>
          <p14:tracePt t="74296" x="4548188" y="3152775"/>
          <p14:tracePt t="74314" x="4605338" y="3138488"/>
          <p14:tracePt t="74330" x="4648200" y="3138488"/>
          <p14:tracePt t="74346" x="4695825" y="3138488"/>
          <p14:tracePt t="74363" x="4748213" y="3143250"/>
          <p14:tracePt t="74379" x="4814888" y="3162300"/>
          <p14:tracePt t="74396" x="4852988" y="3181350"/>
          <p14:tracePt t="74413" x="4876800" y="3195638"/>
          <p14:tracePt t="74429" x="4886325" y="3205163"/>
          <p14:tracePt t="74432" x="4895850" y="3219450"/>
          <p14:tracePt t="74446" x="4910138" y="3238500"/>
          <p14:tracePt t="74463" x="4910138" y="3262313"/>
          <p14:tracePt t="74480" x="4910138" y="3295650"/>
          <p14:tracePt t="74497" x="4876800" y="3352800"/>
          <p14:tracePt t="74513" x="4838700" y="3386138"/>
          <p14:tracePt t="74530" x="4781550" y="3419475"/>
          <p14:tracePt t="74546" x="4733925" y="3448050"/>
          <p14:tracePt t="74563" x="4686300" y="3457575"/>
          <p14:tracePt t="74579" x="4652963" y="3467100"/>
          <p14:tracePt t="74597" x="4629150" y="3462338"/>
          <p14:tracePt t="74613" x="4605338" y="3448050"/>
          <p14:tracePt t="74630" x="4562475" y="3390900"/>
          <p14:tracePt t="74646" x="4533900" y="3324225"/>
          <p14:tracePt t="74663" x="4514850" y="3281363"/>
          <p14:tracePt t="74680" x="4505325" y="3233738"/>
          <p14:tracePt t="74696" x="4510088" y="3176588"/>
          <p14:tracePt t="74713" x="4519613" y="3128963"/>
          <p14:tracePt t="74730" x="4533900" y="3100388"/>
          <p14:tracePt t="74747" x="4557713" y="3081338"/>
          <p14:tracePt t="74763" x="4586288" y="3081338"/>
          <p14:tracePt t="74780" x="4624388" y="3081338"/>
          <p14:tracePt t="74796" x="4662488" y="3086100"/>
          <p14:tracePt t="74813" x="4710113" y="3109913"/>
          <p14:tracePt t="74830" x="4729163" y="3124200"/>
          <p14:tracePt t="74846" x="4748213" y="3148013"/>
          <p14:tracePt t="74863" x="4767263" y="3186113"/>
          <p14:tracePt t="74879" x="4772025" y="3243263"/>
          <p14:tracePt t="74896" x="4767263" y="3290888"/>
          <p14:tracePt t="74913" x="4738688" y="3333750"/>
          <p14:tracePt t="74930" x="4705350" y="3371850"/>
          <p14:tracePt t="74931" x="4686300" y="3390900"/>
          <p14:tracePt t="74946" x="4657725" y="3419475"/>
          <p14:tracePt t="74963" x="4595813" y="3448050"/>
          <p14:tracePt t="74979" x="4529138" y="3462338"/>
          <p14:tracePt t="74997" x="4462463" y="3457575"/>
          <p14:tracePt t="75013" x="4438650" y="3443288"/>
          <p14:tracePt t="75029" x="4405313" y="3376613"/>
          <p14:tracePt t="75046" x="4391025" y="3305175"/>
          <p14:tracePt t="75063" x="4395788" y="3219450"/>
          <p14:tracePt t="75080" x="4424363" y="3171825"/>
          <p14:tracePt t="75096" x="4448175" y="3138488"/>
          <p14:tracePt t="75113" x="4481513" y="3114675"/>
          <p14:tracePt t="75130" x="4538663" y="3100388"/>
          <p14:tracePt t="75146" x="4581525" y="3100388"/>
          <p14:tracePt t="75163" x="4619625" y="3100388"/>
          <p14:tracePt t="75180" x="4676775" y="3119438"/>
          <p14:tracePt t="75196" x="4691063" y="3143250"/>
          <p14:tracePt t="75213" x="4710113" y="3167063"/>
          <p14:tracePt t="75229" x="4724400" y="3219450"/>
          <p14:tracePt t="75246" x="4714875" y="3276600"/>
          <p14:tracePt t="75263" x="4700588" y="3324225"/>
          <p14:tracePt t="75280" x="4676775" y="3352800"/>
          <p14:tracePt t="75296" x="4652963" y="3376613"/>
          <p14:tracePt t="75313" x="4600575" y="3400425"/>
          <p14:tracePt t="75329" x="4562475" y="3409950"/>
          <p14:tracePt t="75346" x="4524375" y="3400425"/>
          <p14:tracePt t="75363" x="4500563" y="3376613"/>
          <p14:tracePt t="75379" x="4481513" y="3281363"/>
          <p14:tracePt t="75396" x="4491038" y="3228975"/>
          <p14:tracePt t="75413" x="4510088" y="3186113"/>
          <p14:tracePt t="75430" x="4543425" y="3133725"/>
          <p14:tracePt t="75446" x="4581525" y="3114675"/>
          <p14:tracePt t="75463" x="4633913" y="3109913"/>
          <p14:tracePt t="75479" x="4676775" y="3109913"/>
          <p14:tracePt t="75496" x="4724400" y="3119438"/>
          <p14:tracePt t="75513" x="4743450" y="3128963"/>
          <p14:tracePt t="75529" x="4757738" y="3152775"/>
          <p14:tracePt t="75549" x="4762500" y="3200400"/>
          <p14:tracePt t="75563" x="4743450" y="3243263"/>
          <p14:tracePt t="75580" x="4710113" y="3290888"/>
          <p14:tracePt t="75596" x="4667250" y="3328988"/>
          <p14:tracePt t="75613" x="4610100" y="3371850"/>
          <p14:tracePt t="75630" x="4500563" y="3395663"/>
          <p14:tracePt t="75646" x="4452938" y="3395663"/>
          <p14:tracePt t="75663" x="4429125" y="3390900"/>
          <p14:tracePt t="75680" x="4405313" y="3333750"/>
          <p14:tracePt t="75696" x="4414838" y="3281363"/>
          <p14:tracePt t="75713" x="4438650" y="3233738"/>
          <p14:tracePt t="75729" x="4471988" y="3205163"/>
          <p14:tracePt t="75746" x="4552950" y="3162300"/>
          <p14:tracePt t="75763" x="4614863" y="3148013"/>
          <p14:tracePt t="75779" x="4676775" y="3152775"/>
          <p14:tracePt t="75797" x="4724400" y="3162300"/>
          <p14:tracePt t="75813" x="4748213" y="3171825"/>
          <p14:tracePt t="75829" x="4757738" y="3195638"/>
          <p14:tracePt t="75846" x="4762500" y="3228975"/>
          <p14:tracePt t="75863" x="4743450" y="3300413"/>
          <p14:tracePt t="75879" x="4710113" y="3348038"/>
          <p14:tracePt t="75896" x="4672013" y="3376613"/>
          <p14:tracePt t="75913" x="4624388" y="3409950"/>
          <p14:tracePt t="75930" x="4543425" y="3438525"/>
          <p14:tracePt t="75946" x="4510088" y="3438525"/>
          <p14:tracePt t="75963" x="4481513" y="3433763"/>
          <p14:tracePt t="75980" x="4462463" y="3395663"/>
          <p14:tracePt t="75996" x="4448175" y="3295650"/>
          <p14:tracePt t="76013" x="4471988" y="3233738"/>
          <p14:tracePt t="76032" x="4510088" y="3176588"/>
          <p14:tracePt t="76047" x="4548188" y="3143250"/>
          <p14:tracePt t="76063" x="4610100" y="3124200"/>
          <p14:tracePt t="76080" x="4681538" y="3114675"/>
          <p14:tracePt t="76096" x="4733925" y="3124200"/>
          <p14:tracePt t="76113" x="4781550" y="3133725"/>
          <p14:tracePt t="76129" x="4800600" y="3138488"/>
          <p14:tracePt t="76146" x="4810125" y="3143250"/>
          <p14:tracePt t="76163" x="4824413" y="3167063"/>
          <p14:tracePt t="76179" x="4819650" y="3214688"/>
          <p14:tracePt t="76196" x="4800600" y="3267075"/>
          <p14:tracePt t="76213" x="4772025" y="3305175"/>
          <p14:tracePt t="76230" x="4695825" y="3343275"/>
          <p14:tracePt t="76246" x="4643438" y="3362325"/>
          <p14:tracePt t="76263" x="4600575" y="3376613"/>
          <p14:tracePt t="76280" x="4562475" y="3376613"/>
          <p14:tracePt t="76296" x="4524375" y="3352800"/>
          <p14:tracePt t="76313" x="4505325" y="3309938"/>
          <p14:tracePt t="76330" x="4495800" y="3257550"/>
          <p14:tracePt t="76346" x="4500563" y="3214688"/>
          <p14:tracePt t="76363" x="4524375" y="3167063"/>
          <p14:tracePt t="76380" x="4552950" y="3143250"/>
          <p14:tracePt t="76396" x="4600575" y="3114675"/>
          <p14:tracePt t="76413" x="4657725" y="3109913"/>
          <p14:tracePt t="76429" x="4733925" y="3109913"/>
          <p14:tracePt t="76446" x="4767263" y="3128963"/>
          <p14:tracePt t="76463" x="4781550" y="3143250"/>
          <p14:tracePt t="76480" x="4805363" y="3200400"/>
          <p14:tracePt t="76496" x="4800600" y="3252788"/>
          <p14:tracePt t="76513" x="4781550" y="3295650"/>
          <p14:tracePt t="76530" x="4748213" y="3333750"/>
          <p14:tracePt t="76546" x="4686300" y="3371850"/>
          <p14:tracePt t="76563" x="4638675" y="3386138"/>
          <p14:tracePt t="76579" x="4610100" y="3390900"/>
          <p14:tracePt t="76597" x="4591050" y="3390900"/>
          <p14:tracePt t="76613" x="4572000" y="3362325"/>
          <p14:tracePt t="76629" x="4567238" y="3319463"/>
          <p14:tracePt t="76646" x="4576763" y="3276600"/>
          <p14:tracePt t="76664" x="4605338" y="3233738"/>
          <p14:tracePt t="76680" x="4633913" y="3209925"/>
          <p14:tracePt t="76696" x="4686300" y="3195638"/>
          <p14:tracePt t="76713" x="4738688" y="3190875"/>
          <p14:tracePt t="76729" x="4786313" y="3200400"/>
          <p14:tracePt t="76746" x="4805363" y="3205163"/>
          <p14:tracePt t="76763" x="4819650" y="3219450"/>
          <p14:tracePt t="76780" x="4819650" y="3248025"/>
          <p14:tracePt t="76796" x="4805363" y="3295650"/>
          <p14:tracePt t="76813" x="4772025" y="3328988"/>
          <p14:tracePt t="76829" x="4719638" y="3352800"/>
          <p14:tracePt t="76848" x="4638675" y="3381375"/>
          <p14:tracePt t="76865" x="4586288" y="3386138"/>
          <p14:tracePt t="76879" x="4552950" y="3386138"/>
          <p14:tracePt t="76896" x="4524375" y="3367088"/>
          <p14:tracePt t="76913" x="4495800" y="3305175"/>
          <p14:tracePt t="76929" x="4500563" y="3262313"/>
          <p14:tracePt t="76946" x="4514850" y="3233738"/>
          <p14:tracePt t="76963" x="4538663" y="3209925"/>
          <p14:tracePt t="76979" x="4605338" y="3181350"/>
          <p14:tracePt t="76996" x="4648200" y="3181350"/>
          <p14:tracePt t="77013" x="4681538" y="3181350"/>
          <p14:tracePt t="77029" x="4695825" y="3190875"/>
          <p14:tracePt t="77046" x="4710113" y="3200400"/>
          <p14:tracePt t="77062" x="4710113" y="3209925"/>
          <p14:tracePt t="77079" x="4705350" y="3228975"/>
          <p14:tracePt t="77097" x="4672013" y="3267075"/>
          <p14:tracePt t="77113" x="4648200" y="3281363"/>
          <p14:tracePt t="77129" x="4638675" y="3300413"/>
          <p14:tracePt t="77146" x="4624388" y="3305175"/>
          <p14:tracePt t="77163" x="4614863" y="3309938"/>
          <p14:tracePt t="77552" x="4567238" y="3376613"/>
          <p14:tracePt t="77559" x="4505325" y="3462338"/>
          <p14:tracePt t="77567" x="4429125" y="3533775"/>
          <p14:tracePt t="77579" x="4329113" y="3624263"/>
          <p14:tracePt t="77596" x="4010025" y="3933825"/>
          <p14:tracePt t="77613" x="3814763" y="4143375"/>
          <p14:tracePt t="77647" x="3352800" y="4557713"/>
          <p14:tracePt t="77680" x="2886075" y="4953000"/>
          <p14:tracePt t="77697" x="2776538" y="5029200"/>
          <p14:tracePt t="77713" x="2647950" y="5119688"/>
          <p14:tracePt t="77729" x="2566988" y="5172075"/>
          <p14:tracePt t="77746" x="2509838" y="5210175"/>
          <p14:tracePt t="77763" x="2457450" y="5233988"/>
          <p14:tracePt t="77779" x="2409825" y="5257800"/>
          <p14:tracePt t="77796" x="2386013" y="5272088"/>
          <p14:tracePt t="77813" x="2362200" y="5276850"/>
          <p14:tracePt t="77829" x="2343150" y="5281613"/>
          <p14:tracePt t="77846" x="2314575" y="5281613"/>
          <p14:tracePt t="77863" x="2295525" y="5281613"/>
          <p14:tracePt t="77879" x="2271713" y="5281613"/>
          <p14:tracePt t="77896" x="2238375" y="5295900"/>
          <p14:tracePt t="77913" x="2219325" y="5305425"/>
          <p14:tracePt t="77929" x="2195513" y="5319713"/>
          <p14:tracePt t="77946" x="2171700" y="5334000"/>
          <p14:tracePt t="77963" x="2128838" y="5357813"/>
          <p14:tracePt t="77979" x="2095500" y="5372100"/>
          <p14:tracePt t="77996" x="2062163" y="5376863"/>
          <p14:tracePt t="78013" x="2043113" y="5386388"/>
          <p14:tracePt t="78029" x="2019300" y="5395913"/>
          <p14:tracePt t="78046" x="2014538" y="5395913"/>
          <p14:tracePt t="78063" x="2005013" y="5395913"/>
          <p14:tracePt t="78079" x="2000250" y="5395913"/>
          <p14:tracePt t="78096" x="1995488" y="5395913"/>
          <p14:tracePt t="78179" x="2000250" y="5400675"/>
          <p14:tracePt t="78184" x="2024063" y="5410200"/>
          <p14:tracePt t="78196" x="2071688" y="5410200"/>
          <p14:tracePt t="78213" x="2271713" y="5424488"/>
          <p14:tracePt t="78229" x="2471738" y="5419725"/>
          <p14:tracePt t="78246" x="2662238" y="5410200"/>
          <p14:tracePt t="78263" x="2828925" y="5386388"/>
          <p14:tracePt t="78279" x="3043238" y="5357813"/>
          <p14:tracePt t="78296" x="3105150" y="5353050"/>
          <p14:tracePt t="78313" x="3143250" y="5353050"/>
          <p14:tracePt t="78330" x="3152775" y="5353050"/>
          <p14:tracePt t="78346" x="3157538" y="5353050"/>
          <p14:tracePt t="78363" x="3152775" y="5362575"/>
          <p14:tracePt t="78380" x="3100388" y="5386388"/>
          <p14:tracePt t="78396" x="2919413" y="5462588"/>
          <p14:tracePt t="78412" x="2728913" y="5519738"/>
          <p14:tracePt t="78429" x="2557463" y="5553075"/>
          <p14:tracePt t="78446" x="2390775" y="5581650"/>
          <p14:tracePt t="78462" x="2152650" y="5600700"/>
          <p14:tracePt t="78479" x="2038350" y="5614988"/>
          <p14:tracePt t="78496" x="1976438" y="5629275"/>
          <p14:tracePt t="78513" x="1933575" y="5638800"/>
          <p14:tracePt t="78530" x="1876425" y="5667375"/>
          <p14:tracePt t="78546" x="1847850" y="5691188"/>
          <p14:tracePt t="78563" x="1828800" y="5700713"/>
          <p14:tracePt t="78580" x="1814513" y="5715000"/>
          <p14:tracePt t="78596" x="1804988" y="5724525"/>
          <p14:tracePt t="78613" x="1800225" y="5729288"/>
          <p14:tracePt t="78629" x="1800225" y="5738813"/>
          <p14:tracePt t="78646" x="1795463" y="5738813"/>
          <p14:tracePt t="79322" x="1790700" y="5748338"/>
          <p14:tracePt t="79331" x="1785938" y="5753100"/>
          <p14:tracePt t="79337" x="1785938" y="5757863"/>
          <p14:tracePt t="79346" x="1781175" y="5772150"/>
          <p14:tracePt t="79363" x="1776413" y="5781675"/>
          <p14:tracePt t="79380" x="1771650" y="5795963"/>
          <p14:tracePt t="79412" x="1752600" y="5819775"/>
          <p14:tracePt t="79446" x="1743075" y="5838825"/>
          <p14:tracePt t="79448" x="1743075" y="5843588"/>
          <p14:tracePt t="79462" x="1743075" y="5848350"/>
          <p14:tracePt t="79479" x="1743075" y="5857875"/>
          <p14:tracePt t="79734" x="1790700" y="5876925"/>
          <p14:tracePt t="79740" x="1862138" y="5905500"/>
          <p14:tracePt t="79749" x="1933575" y="5938838"/>
          <p14:tracePt t="79762" x="2047875" y="5981700"/>
          <p14:tracePt t="79779" x="2209800" y="6024563"/>
          <p14:tracePt t="79796" x="2362200" y="6076950"/>
          <p14:tracePt t="79813" x="2466975" y="6110288"/>
          <p14:tracePt t="79829" x="2552700" y="6148388"/>
          <p14:tracePt t="79846" x="2581275" y="6162675"/>
          <p14:tracePt t="79862" x="2595563" y="6167438"/>
          <p14:tracePt t="80057" x="2667000" y="6176963"/>
          <p14:tracePt t="80064" x="2747963" y="6186488"/>
          <p14:tracePt t="80071" x="2814638" y="6205538"/>
          <p14:tracePt t="80079" x="2886075" y="6219825"/>
          <p14:tracePt t="80096" x="3024188" y="6253163"/>
          <p14:tracePt t="80112" x="3195638" y="6310313"/>
          <p14:tracePt t="80129" x="3343275" y="6353175"/>
          <p14:tracePt t="80146" x="3509963" y="6405563"/>
          <p14:tracePt t="80162" x="3614738" y="6429375"/>
          <p14:tracePt t="80179" x="3719513" y="6443663"/>
          <p14:tracePt t="80196" x="3833813" y="6457950"/>
          <p14:tracePt t="80212" x="3871913" y="6462713"/>
          <p14:tracePt t="80229" x="3890963" y="6462713"/>
          <p14:tracePt t="80246" x="3900488" y="6462713"/>
          <p14:tracePt t="80447" x="3957638" y="6457950"/>
          <p14:tracePt t="80454" x="4024313" y="6438900"/>
          <p14:tracePt t="80462" x="4105275" y="6429375"/>
          <p14:tracePt t="80479" x="4281488" y="6410325"/>
          <p14:tracePt t="80496" x="4419600" y="6405563"/>
          <p14:tracePt t="80513" x="4619625" y="6405563"/>
          <p14:tracePt t="80529" x="4752975" y="6405563"/>
          <p14:tracePt t="80546" x="4867275" y="6405563"/>
          <p14:tracePt t="80563" x="4957763" y="6405563"/>
          <p14:tracePt t="80580" x="5124450" y="6405563"/>
          <p14:tracePt t="80596" x="5238750" y="6396038"/>
          <p14:tracePt t="80612" x="5310188" y="6386513"/>
          <p14:tracePt t="80629" x="5362575" y="6376988"/>
          <p14:tracePt t="80646" x="5372100" y="6372225"/>
          <p14:tracePt t="80662" x="5376863" y="6372225"/>
          <p14:tracePt t="80835" x="5438775" y="6362700"/>
          <p14:tracePt t="80842" x="5519738" y="6353175"/>
          <p14:tracePt t="80849" x="5605463" y="6348413"/>
          <p14:tracePt t="80863" x="5695950" y="6348413"/>
          <p14:tracePt t="80879" x="5953125" y="6329363"/>
          <p14:tracePt t="80896" x="6057900" y="6329363"/>
          <p14:tracePt t="80912" x="6148388" y="6338888"/>
          <p14:tracePt t="80930" x="6205538" y="6343650"/>
          <p14:tracePt t="80931" x="6234113" y="6353175"/>
          <p14:tracePt t="80946" x="6276975" y="6357938"/>
          <p14:tracePt t="80963" x="6310313" y="6357938"/>
          <p14:tracePt t="80979" x="6348413" y="6372225"/>
          <p14:tracePt t="80996" x="6376988" y="6376988"/>
          <p14:tracePt t="81013" x="6419850" y="6386513"/>
          <p14:tracePt t="81029" x="6438900" y="6396038"/>
          <p14:tracePt t="81046" x="6453188" y="6396038"/>
          <p14:tracePt t="81062" x="6467475" y="6396038"/>
          <p14:tracePt t="81079" x="6472238" y="6396038"/>
          <p14:tracePt t="81096" x="6477000" y="6396038"/>
          <p14:tracePt t="81112" x="6481763" y="6396038"/>
          <p14:tracePt t="81166" x="6486525" y="6396038"/>
          <p14:tracePt t="81364" x="6424613" y="6396038"/>
          <p14:tracePt t="81371" x="6348413" y="6391275"/>
          <p14:tracePt t="81379" x="6257925" y="6381750"/>
          <p14:tracePt t="81396" x="6129338" y="6362700"/>
          <p14:tracePt t="81412" x="6048375" y="6338888"/>
          <p14:tracePt t="81430" x="5967413" y="6329363"/>
          <p14:tracePt t="81446" x="5934075" y="6329363"/>
          <p14:tracePt t="81462" x="5905500" y="6329363"/>
          <p14:tracePt t="81479" x="5876925" y="6329363"/>
          <p14:tracePt t="81496" x="5810250" y="6329363"/>
          <p14:tracePt t="81512" x="5748338" y="6329363"/>
          <p14:tracePt t="81529" x="5691188" y="6329363"/>
          <p14:tracePt t="81546" x="5610225" y="6329363"/>
          <p14:tracePt t="81562" x="5386388" y="6338888"/>
          <p14:tracePt t="81579" x="5219700" y="6338888"/>
          <p14:tracePt t="81596" x="5053013" y="6338888"/>
          <p14:tracePt t="81613" x="4829175" y="6310313"/>
          <p14:tracePt t="81629" x="4733925" y="6276975"/>
          <p14:tracePt t="81646" x="4676775" y="6243638"/>
          <p14:tracePt t="81662" x="4643438" y="6215063"/>
          <p14:tracePt t="81679" x="4629150" y="6196013"/>
          <p14:tracePt t="81696" x="4629150" y="6191250"/>
          <p14:tracePt t="81901" x="4591050" y="6191250"/>
          <p14:tracePt t="81908" x="4524375" y="6196013"/>
          <p14:tracePt t="81914" x="4467225" y="6205538"/>
          <p14:tracePt t="81929" x="4343400" y="6205538"/>
          <p14:tracePt t="81946" x="4252913" y="6205538"/>
          <p14:tracePt t="81962" x="4181475" y="6200775"/>
          <p14:tracePt t="81979" x="4129088" y="6196013"/>
          <p14:tracePt t="81996" x="4076700" y="6172200"/>
          <p14:tracePt t="82012" x="4062413" y="6157913"/>
          <p14:tracePt t="82029" x="4057650" y="6153150"/>
          <p14:tracePt t="82046" x="4048125" y="6148388"/>
          <p14:tracePt t="82063" x="4038600" y="6148388"/>
          <p14:tracePt t="82282" x="4033838" y="6148388"/>
          <p14:tracePt t="82297" x="4029075" y="6153150"/>
          <p14:tracePt t="82307" x="4024313" y="6153150"/>
          <p14:tracePt t="82314" x="4024313" y="6157913"/>
          <p14:tracePt t="82329" x="4019550" y="6162675"/>
          <p14:tracePt t="82671" x="4019550" y="6167438"/>
          <p14:tracePt t="82678" x="4014788" y="6167438"/>
          <p14:tracePt t="82686" x="4014788" y="6181725"/>
          <p14:tracePt t="82712" x="4005263" y="6234113"/>
          <p14:tracePt t="82746" x="3976688" y="6372225"/>
          <p14:tracePt t="82762" x="3962400" y="6400800"/>
          <p14:tracePt t="82779" x="3957638" y="6424613"/>
          <p14:tracePt t="82796" x="3957638" y="6443663"/>
          <p14:tracePt t="82812" x="3957638" y="6453188"/>
          <p14:tracePt t="82829" x="3957638" y="6462713"/>
          <p14:tracePt t="82846" x="3957638" y="6467475"/>
          <p14:tracePt t="82862" x="3957638" y="6472238"/>
          <p14:tracePt t="82879" x="3957638" y="6477000"/>
          <p14:tracePt t="82928" x="3957638" y="6481763"/>
          <p14:tracePt t="84438" x="3986213" y="6372225"/>
          <p14:tracePt t="84450" x="4100513" y="6067425"/>
          <p14:tracePt t="84467" x="4200525" y="5829300"/>
          <p14:tracePt t="84479" x="4362450" y="5543550"/>
          <p14:tracePt t="84496" x="4448175" y="5400675"/>
          <p14:tracePt t="84512" x="4524375" y="5319713"/>
          <p14:tracePt t="84545" x="4638675" y="5210175"/>
          <p14:tracePt t="84579" x="4724400" y="5143500"/>
          <p14:tracePt t="84596" x="4762500" y="5119688"/>
          <p14:tracePt t="84612" x="4772025" y="5114925"/>
          <p14:tracePt t="84629" x="4776788" y="5114925"/>
          <p14:tracePt t="84803" x="4819650" y="5024438"/>
          <p14:tracePt t="84809" x="4929188" y="4805363"/>
          <p14:tracePt t="84817" x="5067300" y="4500563"/>
          <p14:tracePt t="84829" x="5191125" y="4210050"/>
          <p14:tracePt t="84846" x="5338763" y="3900488"/>
          <p14:tracePt t="84862" x="5472113" y="3671888"/>
          <p14:tracePt t="84879" x="5557838" y="3571875"/>
          <p14:tracePt t="84896" x="5695950" y="3405188"/>
          <p14:tracePt t="84912" x="5781675" y="3286125"/>
          <p14:tracePt t="84929" x="5886450" y="3171825"/>
          <p14:tracePt t="84945" x="5972175" y="3076575"/>
          <p14:tracePt t="84962" x="6105525" y="2962275"/>
          <p14:tracePt t="84979" x="6186488" y="2890838"/>
          <p14:tracePt t="84995" x="6257925" y="2800350"/>
          <p14:tracePt t="85012" x="6324600" y="2719388"/>
          <p14:tracePt t="85029" x="6381750" y="2652713"/>
          <p14:tracePt t="85046" x="6400800" y="2628900"/>
          <p14:tracePt t="85062" x="6419850" y="2605088"/>
          <p14:tracePt t="85079" x="6438900" y="2586038"/>
          <p14:tracePt t="85095" x="6448425" y="2581275"/>
          <p14:tracePt t="85112" x="6453188" y="2576513"/>
          <p14:tracePt t="85129" x="6462713" y="2566988"/>
          <p14:tracePt t="85234" x="6443663" y="2576513"/>
          <p14:tracePt t="85241" x="6424613" y="2581275"/>
          <p14:tracePt t="85248" x="6415088" y="2586038"/>
          <p14:tracePt t="85264" x="6405563" y="2586038"/>
          <p14:tracePt t="85279" x="6405563" y="2571750"/>
          <p14:tracePt t="85296" x="6424613" y="2519363"/>
          <p14:tracePt t="85312" x="6462713" y="2443163"/>
          <p14:tracePt t="85329" x="6581775" y="2219325"/>
          <p14:tracePt t="85345" x="6657975" y="2085975"/>
          <p14:tracePt t="85362" x="6719888" y="2014538"/>
          <p14:tracePt t="85379" x="6772275" y="1966913"/>
          <p14:tracePt t="85395" x="6848475" y="1905000"/>
          <p14:tracePt t="85412" x="6896100" y="1862138"/>
          <p14:tracePt t="85429" x="6953250" y="1819275"/>
          <p14:tracePt t="85446" x="7015163" y="1766888"/>
          <p14:tracePt t="85462" x="7081838" y="1714500"/>
          <p14:tracePt t="85479" x="7124700" y="1685925"/>
          <p14:tracePt t="85496" x="7158038" y="1671638"/>
          <p14:tracePt t="85513" x="7215188" y="1643063"/>
          <p14:tracePt t="85529" x="7243763" y="1633538"/>
          <p14:tracePt t="85545" x="7262813" y="1628775"/>
          <p14:tracePt t="85562" x="7281863" y="1628775"/>
          <p14:tracePt t="85579" x="7300913" y="1628775"/>
          <p14:tracePt t="85595" x="7305675" y="1628775"/>
          <p14:tracePt t="85612" x="7315200" y="1628775"/>
          <p14:tracePt t="85630" x="7319963" y="1633538"/>
          <p14:tracePt t="85645" x="7329488" y="1643063"/>
          <p14:tracePt t="85662" x="7334250" y="1657350"/>
          <p14:tracePt t="85679" x="7334250" y="1676400"/>
          <p14:tracePt t="85696" x="7324725" y="1719263"/>
          <p14:tracePt t="85712" x="7286625" y="1752600"/>
          <p14:tracePt t="85729" x="7200900" y="1790700"/>
          <p14:tracePt t="85745" x="7096125" y="1824038"/>
          <p14:tracePt t="85762" x="6953250" y="1847850"/>
          <p14:tracePt t="85779" x="6862763" y="1862138"/>
          <p14:tracePt t="85795" x="6738938" y="1862138"/>
          <p14:tracePt t="85812" x="6610350" y="1847850"/>
          <p14:tracePt t="85829" x="6481763" y="1819275"/>
          <p14:tracePt t="85845" x="6424613" y="1776413"/>
          <p14:tracePt t="85862" x="6372225" y="1724025"/>
          <p14:tracePt t="85879" x="6338888" y="1671638"/>
          <p14:tracePt t="85895" x="6315075" y="1600200"/>
          <p14:tracePt t="85912" x="6319838" y="1562100"/>
          <p14:tracePt t="85929" x="6334125" y="1524000"/>
          <p14:tracePt t="85930" x="6343650" y="1514475"/>
          <p14:tracePt t="85949" x="6367463" y="1476375"/>
          <p14:tracePt t="85962" x="6415088" y="1443038"/>
          <p14:tracePt t="85979" x="6472238" y="1414463"/>
          <p14:tracePt t="85995" x="6534150" y="1400175"/>
          <p14:tracePt t="86012" x="6610350" y="1395413"/>
          <p14:tracePt t="86029" x="6634163" y="1395413"/>
          <p14:tracePt t="86045" x="6653213" y="1395413"/>
          <p14:tracePt t="86062" x="6662738" y="1395413"/>
          <p14:tracePt t="86079" x="6672263" y="1395413"/>
          <p14:tracePt t="86145" x="6672263" y="1390650"/>
          <p14:tracePt t="86475" x="6662738" y="1400175"/>
          <p14:tracePt t="86482" x="6643688" y="1419225"/>
          <p14:tracePt t="86496" x="6596063" y="1476375"/>
          <p14:tracePt t="86529" x="6467475" y="1666875"/>
          <p14:tracePt t="86546" x="6405563" y="1738313"/>
          <p14:tracePt t="86579" x="6138863" y="2019300"/>
          <p14:tracePt t="86612" x="5905500" y="2300288"/>
          <p14:tracePt t="86629" x="5624513" y="2657475"/>
          <p14:tracePt t="86646" x="5514975" y="2790825"/>
          <p14:tracePt t="86662" x="5391150" y="2976563"/>
          <p14:tracePt t="86679" x="5238750" y="3276600"/>
          <p14:tracePt t="86695" x="5067300" y="3600450"/>
          <p14:tracePt t="86712" x="4895850" y="3924300"/>
          <p14:tracePt t="86729" x="4824413" y="4067175"/>
          <p14:tracePt t="86746" x="4748213" y="4267200"/>
          <p14:tracePt t="86762" x="4724400" y="4362450"/>
          <p14:tracePt t="86779" x="4710113" y="4414838"/>
          <p14:tracePt t="86796" x="4705350" y="4433888"/>
          <p14:tracePt t="86812" x="4705350" y="4438650"/>
          <p14:tracePt t="87048" x="4676775" y="4486275"/>
          <p14:tracePt t="87055" x="4619625" y="4567238"/>
          <p14:tracePt t="87062" x="4576763" y="4672013"/>
          <p14:tracePt t="87078" x="4505325" y="4810125"/>
          <p14:tracePt t="87095" x="4448175" y="4900613"/>
          <p14:tracePt t="87112" x="4400550" y="4991100"/>
          <p14:tracePt t="87129" x="4286250" y="5181600"/>
          <p14:tracePt t="87146" x="4214813" y="5300663"/>
          <p14:tracePt t="87162" x="4171950" y="5381625"/>
          <p14:tracePt t="87179" x="4124325" y="5448300"/>
          <p14:tracePt t="87195" x="4100513" y="5486400"/>
          <p14:tracePt t="87212" x="4071938" y="5529263"/>
          <p14:tracePt t="87229" x="4043363" y="5595938"/>
          <p14:tracePt t="87246" x="4000500" y="5695950"/>
          <p14:tracePt t="87262" x="3971925" y="5753100"/>
          <p14:tracePt t="87279" x="3962400" y="5791200"/>
          <p14:tracePt t="87295" x="3943350" y="5815013"/>
          <p14:tracePt t="87312" x="3929063" y="5834063"/>
          <p14:tracePt t="87328" x="3910013" y="5848350"/>
          <p14:tracePt t="87345" x="3900488" y="5862638"/>
          <p14:tracePt t="87362" x="3895725" y="5872163"/>
          <p14:tracePt t="87378" x="3886200" y="5895975"/>
          <p14:tracePt t="87396" x="3876675" y="5900738"/>
          <p14:tracePt t="87415" x="3871913" y="5905500"/>
          <p14:tracePt t="87429" x="3867150" y="5915025"/>
          <p14:tracePt t="87432" x="3867150" y="5919788"/>
          <p14:tracePt t="87445" x="3857625" y="5934075"/>
          <p14:tracePt t="87462" x="3838575" y="5957888"/>
          <p14:tracePt t="87479" x="3824288" y="5991225"/>
          <p14:tracePt t="87495" x="3800475" y="6034088"/>
          <p14:tracePt t="87512" x="3786188" y="6062663"/>
          <p14:tracePt t="87529" x="3781425" y="6081713"/>
          <p14:tracePt t="87545" x="3776663" y="6096000"/>
          <p14:tracePt t="87562" x="3767138" y="6110288"/>
          <p14:tracePt t="87579" x="3757613" y="6119813"/>
          <p14:tracePt t="87595" x="3752850" y="6129338"/>
          <p14:tracePt t="87612" x="3752850" y="6138863"/>
          <p14:tracePt t="87629" x="3752850" y="6148388"/>
          <p14:tracePt t="88370" x="3771900" y="6134100"/>
          <p14:tracePt t="88377" x="3824288" y="6100763"/>
          <p14:tracePt t="88385" x="3871913" y="6067425"/>
          <p14:tracePt t="88396" x="3933825" y="6043613"/>
          <p14:tracePt t="88412" x="4029075" y="5991225"/>
          <p14:tracePt t="88429" x="4157663" y="5938838"/>
          <p14:tracePt t="88445" x="4229100" y="5915025"/>
          <p14:tracePt t="88479" x="4352925" y="5895975"/>
          <p14:tracePt t="88512" x="4448175" y="5895975"/>
          <p14:tracePt t="88529" x="4471988" y="5895975"/>
          <p14:tracePt t="88545" x="4495800" y="5905500"/>
          <p14:tracePt t="88562" x="4500563" y="5905500"/>
          <p14:tracePt t="88579" x="4505325" y="5905500"/>
          <p14:tracePt t="88595" x="4514850" y="5905500"/>
          <p14:tracePt t="88642" x="4519613" y="5910263"/>
          <p14:tracePt t="88649" x="4524375" y="5915025"/>
          <p14:tracePt t="88663" x="4529138" y="5919788"/>
          <p14:tracePt t="88679" x="4533900" y="5924550"/>
          <p14:tracePt t="88695" x="4543425" y="5943600"/>
          <p14:tracePt t="88712" x="4562475" y="5957888"/>
          <p14:tracePt t="88729" x="4591050" y="5967413"/>
          <p14:tracePt t="88745" x="4643438" y="5995988"/>
          <p14:tracePt t="88762" x="4691063" y="6015038"/>
          <p14:tracePt t="88778" x="4729163" y="6029325"/>
          <p14:tracePt t="88795" x="4776788" y="6043613"/>
          <p14:tracePt t="88812" x="4781550" y="6048375"/>
          <p14:tracePt t="88829" x="4795838" y="6053138"/>
          <p14:tracePt t="88845" x="4805363" y="6057900"/>
          <p14:tracePt t="88878" x="4805363" y="6062663"/>
          <p14:tracePt t="88895" x="4786313" y="6072188"/>
          <p14:tracePt t="88912" x="4714875" y="6086475"/>
          <p14:tracePt t="88928" x="4595813" y="6100763"/>
          <p14:tracePt t="88945" x="4495800" y="6100763"/>
          <p14:tracePt t="88962" x="4414838" y="6100763"/>
          <p14:tracePt t="88979" x="4314825" y="6076950"/>
          <p14:tracePt t="88995" x="4276725" y="6067425"/>
          <p14:tracePt t="89012" x="4257675" y="6062663"/>
          <p14:tracePt t="89029" x="4233863" y="6053138"/>
          <p14:tracePt t="89045" x="4224338" y="6043613"/>
          <p14:tracePt t="89062" x="4214813" y="6034088"/>
          <p14:tracePt t="89078" x="4205288" y="6034088"/>
          <p14:tracePt t="89096" x="4191000" y="6034088"/>
          <p14:tracePt t="89112" x="4138613" y="6034088"/>
          <p14:tracePt t="89128" x="4086225" y="6034088"/>
          <p14:tracePt t="89145" x="4019550" y="6034088"/>
          <p14:tracePt t="89162" x="3938588" y="6034088"/>
          <p14:tracePt t="89178" x="3895725" y="6034088"/>
          <p14:tracePt t="89195" x="3857625" y="6029325"/>
          <p14:tracePt t="89212" x="3833813" y="6024563"/>
          <p14:tracePt t="89228" x="3800475" y="6005513"/>
          <p14:tracePt t="89245" x="3790950" y="6000750"/>
          <p14:tracePt t="89262" x="3781425" y="5991225"/>
          <p14:tracePt t="89279" x="3771900" y="5986463"/>
          <p14:tracePt t="89296" x="3762375" y="5981700"/>
          <p14:tracePt t="89346" x="3767138" y="5981700"/>
          <p14:tracePt t="89354" x="3786188" y="5976938"/>
          <p14:tracePt t="89362" x="3819525" y="5967413"/>
          <p14:tracePt t="89378" x="3962400" y="5967413"/>
          <p14:tracePt t="89395" x="4129088" y="5967413"/>
          <p14:tracePt t="89412" x="4462463" y="5953125"/>
          <p14:tracePt t="89429" x="4672013" y="5934075"/>
          <p14:tracePt t="89445" x="4886325" y="5924550"/>
          <p14:tracePt t="89462" x="5081588" y="5924550"/>
          <p14:tracePt t="89478" x="5276850" y="5929313"/>
          <p14:tracePt t="89495" x="5376863" y="5943600"/>
          <p14:tracePt t="89512" x="5462588" y="5957888"/>
          <p14:tracePt t="89529" x="5519738" y="5962650"/>
          <p14:tracePt t="89545" x="5567363" y="5976938"/>
          <p14:tracePt t="89562" x="5605463" y="5995988"/>
          <p14:tracePt t="89578" x="5629275" y="6000750"/>
          <p14:tracePt t="89596" x="5643563" y="6005513"/>
          <p14:tracePt t="89612" x="5648325" y="6005513"/>
          <p14:tracePt t="89628" x="5657850" y="6005513"/>
          <p14:tracePt t="89662" x="5657850" y="6015038"/>
          <p14:tracePt t="89678" x="5653088" y="6024563"/>
          <p14:tracePt t="89695" x="5576888" y="6062663"/>
          <p14:tracePt t="89713" x="5448300" y="6105525"/>
          <p14:tracePt t="89728" x="5100638" y="6181725"/>
          <p14:tracePt t="89745" x="4886325" y="6210300"/>
          <p14:tracePt t="89762" x="4652963" y="6238875"/>
          <p14:tracePt t="89779" x="4376738" y="6262688"/>
          <p14:tracePt t="89795" x="4281488" y="6272213"/>
          <p14:tracePt t="89812" x="4229100" y="6276975"/>
          <p14:tracePt t="89828" x="4191000" y="6291263"/>
          <p14:tracePt t="89845" x="4181475" y="6291263"/>
          <p14:tracePt t="89883" x="4195763" y="6296025"/>
          <p14:tracePt t="89897" x="4238625" y="6305550"/>
          <p14:tracePt t="89912" x="4505325" y="6329363"/>
          <p14:tracePt t="89928" x="4695825" y="6338888"/>
          <p14:tracePt t="89945" x="4872038" y="6348413"/>
          <p14:tracePt t="89962" x="5076825" y="6334125"/>
          <p14:tracePt t="89978" x="5133975" y="6329363"/>
          <p14:tracePt t="89995" x="5167313" y="6315075"/>
          <p14:tracePt t="90012" x="5176838" y="6315075"/>
          <p14:tracePt t="90028" x="5176838" y="6305550"/>
          <p14:tracePt t="90045" x="5105400" y="6262688"/>
          <p14:tracePt t="90061" x="4833938" y="6048375"/>
          <p14:tracePt t="90078" x="4314825" y="5691188"/>
          <p14:tracePt t="90095" x="3700463" y="5281613"/>
          <p14:tracePt t="90112" x="3376613" y="5048250"/>
          <p14:tracePt t="90129" x="3209925" y="4938713"/>
          <p14:tracePt t="90145" x="3133725" y="4881563"/>
          <p14:tracePt t="90162" x="3071813" y="4833938"/>
          <p14:tracePt t="90178" x="3052763" y="4810125"/>
          <p14:tracePt t="90195" x="3043238" y="4800600"/>
          <p14:tracePt t="90212" x="3033713" y="4795838"/>
          <p14:tracePt t="90228" x="3028950" y="4795838"/>
          <p14:tracePt t="90471" x="2952750" y="4781550"/>
          <p14:tracePt t="90477" x="2852738" y="4767263"/>
          <p14:tracePt t="90485" x="2762250" y="4748213"/>
          <p14:tracePt t="90495" x="2671763" y="4729163"/>
          <p14:tracePt t="90512" x="2466975" y="4681538"/>
          <p14:tracePt t="90528" x="2238375" y="4619625"/>
          <p14:tracePt t="90545" x="2162175" y="4591050"/>
          <p14:tracePt t="90562" x="2076450" y="4567238"/>
          <p14:tracePt t="90579" x="2014538" y="4548188"/>
          <p14:tracePt t="90595" x="1919288" y="4524375"/>
          <p14:tracePt t="90612" x="1871663" y="4519613"/>
          <p14:tracePt t="90628" x="1833563" y="4519613"/>
          <p14:tracePt t="90646" x="1790700" y="4514850"/>
          <p14:tracePt t="90662" x="1771650" y="4505325"/>
          <p14:tracePt t="90678" x="1752600" y="4505325"/>
          <p14:tracePt t="90695" x="1747838" y="4505325"/>
          <p14:tracePt t="90712" x="1738313" y="4505325"/>
          <p14:tracePt t="90728" x="1733550" y="4505325"/>
          <p14:tracePt t="90785" x="1733550" y="4500563"/>
          <p14:tracePt t="90793" x="1738313" y="4500563"/>
          <p14:tracePt t="90800" x="1757363" y="4495800"/>
          <p14:tracePt t="90812" x="1790700" y="4491038"/>
          <p14:tracePt t="90828" x="1905000" y="4471988"/>
          <p14:tracePt t="90845" x="2109788" y="4438650"/>
          <p14:tracePt t="90862" x="2309813" y="4419600"/>
          <p14:tracePt t="90878" x="2466975" y="4419600"/>
          <p14:tracePt t="90895" x="2647950" y="4419600"/>
          <p14:tracePt t="90912" x="2767013" y="4419600"/>
          <p14:tracePt t="90928" x="2890838" y="4419600"/>
          <p14:tracePt t="90945" x="3005138" y="4433888"/>
          <p14:tracePt t="90962" x="3114675" y="4448175"/>
          <p14:tracePt t="90978" x="3209925" y="4471988"/>
          <p14:tracePt t="90995" x="3300413" y="4495800"/>
          <p14:tracePt t="91012" x="3386138" y="4510088"/>
          <p14:tracePt t="91028" x="3481388" y="4524375"/>
          <p14:tracePt t="91045" x="3524250" y="4529138"/>
          <p14:tracePt t="91062" x="3571875" y="4538663"/>
          <p14:tracePt t="91079" x="3629025" y="4538663"/>
          <p14:tracePt t="91095" x="3681413" y="4548188"/>
          <p14:tracePt t="91112" x="3724275" y="4557713"/>
          <p14:tracePt t="91128" x="3767138" y="4562475"/>
          <p14:tracePt t="91146" x="3814763" y="4576763"/>
          <p14:tracePt t="91162" x="3838575" y="4576763"/>
          <p14:tracePt t="91178" x="3852863" y="4576763"/>
          <p14:tracePt t="91195" x="3867150" y="4576763"/>
          <p14:tracePt t="91211" x="3881438" y="4576763"/>
          <p14:tracePt t="91228" x="3886200" y="4576763"/>
          <p14:tracePt t="91245" x="3895725" y="4576763"/>
          <p14:tracePt t="91262" x="3905250" y="4576763"/>
          <p14:tracePt t="91683" x="3952875" y="4624388"/>
          <p14:tracePt t="91689" x="4029075" y="4705350"/>
          <p14:tracePt t="91697" x="4124325" y="4833938"/>
          <p14:tracePt t="91711" x="4262438" y="5095875"/>
          <p14:tracePt t="91728" x="4362450" y="5229225"/>
          <p14:tracePt t="91745" x="4467225" y="5424488"/>
          <p14:tracePt t="91762" x="4567238" y="5676900"/>
          <p14:tracePt t="91795" x="4605338" y="5786438"/>
          <p14:tracePt t="91828" x="4605338" y="5848350"/>
          <p14:tracePt t="91845" x="4605338" y="5895975"/>
          <p14:tracePt t="91862" x="4600575" y="5957888"/>
          <p14:tracePt t="91878" x="4576763" y="6043613"/>
          <p14:tracePt t="91895" x="4543425" y="6124575"/>
          <p14:tracePt t="91912" x="4524375" y="6153150"/>
          <p14:tracePt t="91928" x="4500563" y="6176963"/>
          <p14:tracePt t="91945" x="4476750" y="6200775"/>
          <p14:tracePt t="91962" x="4433888" y="6238875"/>
          <p14:tracePt t="91978" x="4405313" y="6262688"/>
          <p14:tracePt t="91995" x="4371975" y="6286500"/>
          <p14:tracePt t="92012" x="4314825" y="6324600"/>
          <p14:tracePt t="92028" x="4271963" y="6348413"/>
          <p14:tracePt t="92045" x="4219575" y="6362700"/>
          <p14:tracePt t="92062" x="4171950" y="6362700"/>
          <p14:tracePt t="92078" x="4110038" y="6362700"/>
          <p14:tracePt t="92095" x="4067175" y="6348413"/>
          <p14:tracePt t="92112" x="4033838" y="6343650"/>
          <p14:tracePt t="92129" x="4005263" y="6334125"/>
          <p14:tracePt t="92145" x="3990975" y="6324600"/>
          <p14:tracePt t="92161" x="3981450" y="6324600"/>
          <p14:tracePt t="92203" x="3986213" y="6319838"/>
          <p14:tracePt t="92211" x="4024313" y="6315075"/>
          <p14:tracePt t="92228" x="4181475" y="6296025"/>
          <p14:tracePt t="92245" x="4348163" y="6272213"/>
          <p14:tracePt t="92261" x="4672013" y="6234113"/>
          <p14:tracePt t="92278" x="4862513" y="6215063"/>
          <p14:tracePt t="92295" x="5029200" y="6205538"/>
          <p14:tracePt t="92312" x="5186363" y="6196013"/>
          <p14:tracePt t="92328" x="5353050" y="6191250"/>
          <p14:tracePt t="92345" x="5414963" y="6191250"/>
          <p14:tracePt t="92361" x="5448300" y="6191250"/>
          <p14:tracePt t="92378" x="5476875" y="6191250"/>
          <p14:tracePt t="92395" x="5486400" y="6191250"/>
          <p14:tracePt t="92412" x="5491163" y="6191250"/>
          <p14:tracePt t="92428" x="5495925" y="6191250"/>
          <p14:tracePt t="92430" x="5500688" y="6191250"/>
          <p14:tracePt t="92505" x="5486400" y="6196013"/>
          <p14:tracePt t="92512" x="5438775" y="6196013"/>
          <p14:tracePt t="92528" x="5248275" y="6162675"/>
          <p14:tracePt t="92545" x="4910138" y="6062663"/>
          <p14:tracePt t="92562" x="4338638" y="5753100"/>
          <p14:tracePt t="92578" x="3957638" y="5519738"/>
          <p14:tracePt t="92596" x="3714750" y="5257800"/>
          <p14:tracePt t="92612" x="3576638" y="5053013"/>
          <p14:tracePt t="92629" x="3419475" y="4729163"/>
          <p14:tracePt t="92646" x="3386138" y="4624388"/>
          <p14:tracePt t="92662" x="3371850" y="4586288"/>
          <p14:tracePt t="92678" x="3367088" y="4576763"/>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dirty="0">
                <a:ea typeface="굴림" panose="020B0600000101010101" pitchFamily="50" charset="-127"/>
              </a:rPr>
              <a:t>What are Exceptions ?</a:t>
            </a:r>
            <a:endParaRPr lang="ko-KR" altLang="en-US" dirty="0">
              <a:ea typeface="굴림" panose="020B0600000101010101" pitchFamily="50" charset="-127"/>
            </a:endParaRPr>
          </a:p>
        </p:txBody>
      </p:sp>
      <p:sp>
        <p:nvSpPr>
          <p:cNvPr id="3" name="내용 개체 틀 2"/>
          <p:cNvSpPr>
            <a:spLocks noGrp="1"/>
          </p:cNvSpPr>
          <p:nvPr>
            <p:ph idx="1"/>
          </p:nvPr>
        </p:nvSpPr>
        <p:spPr>
          <a:xfrm>
            <a:off x="457200" y="1341438"/>
            <a:ext cx="8208962" cy="4983162"/>
          </a:xfrm>
        </p:spPr>
        <p:txBody>
          <a:bodyPr>
            <a:normAutofit/>
          </a:bodyPr>
          <a:lstStyle/>
          <a:p>
            <a:r>
              <a:rPr lang="en-US" altLang="ko-KR" dirty="0"/>
              <a:t>After a method throws an exception, </a:t>
            </a:r>
            <a:r>
              <a:rPr lang="en-US" altLang="ko-KR" u="sng" dirty="0"/>
              <a:t>the runtime system attempts to find something to </a:t>
            </a:r>
            <a:r>
              <a:rPr lang="en-US" altLang="ko-KR" b="1" u="sng" dirty="0"/>
              <a:t>handle it</a:t>
            </a:r>
            <a:r>
              <a:rPr lang="en-US" altLang="ko-KR" dirty="0"/>
              <a:t>. The set of possible “somethings” to handle the execution is the ordered list of methods (</a:t>
            </a:r>
            <a:r>
              <a:rPr lang="en-US" altLang="ko-KR" b="1" i="1" dirty="0"/>
              <a:t>call stack</a:t>
            </a:r>
            <a:r>
              <a:rPr lang="en-US" altLang="ko-KR" dirty="0"/>
              <a:t>)</a:t>
            </a:r>
          </a:p>
          <a:p>
            <a:pPr algn="l"/>
            <a:r>
              <a:rPr lang="en-US" altLang="ko-KR" dirty="0"/>
              <a:t>When an appropriate handler is found, the runtime system passes the execution to the handler. An execution handler is considered appropriate if the type of the execution object thrown matched the type that can be handled by the handler.</a:t>
            </a:r>
          </a:p>
          <a:p>
            <a:pPr algn="l"/>
            <a:r>
              <a:rPr lang="en-US" altLang="ko-KR" dirty="0"/>
              <a:t>The exception handler chosen is said to </a:t>
            </a:r>
            <a:r>
              <a:rPr lang="en-US" altLang="ko-KR" b="1" i="1" dirty="0">
                <a:solidFill>
                  <a:srgbClr val="FF0000"/>
                </a:solidFill>
              </a:rPr>
              <a:t>catch the exception</a:t>
            </a:r>
            <a:r>
              <a:rPr lang="en-US" altLang="ko-KR" dirty="0"/>
              <a:t>. </a:t>
            </a:r>
          </a:p>
        </p:txBody>
      </p:sp>
      <p:sp>
        <p:nvSpPr>
          <p:cNvPr id="1741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A86C4F3-F6AC-443F-B91A-A7E7C8402736}" type="slidenum">
              <a:rPr lang="en-US" altLang="ko-KR" sz="1000" smtClean="0">
                <a:latin typeface="Verdana" panose="020B0604030504040204" pitchFamily="34" charset="0"/>
                <a:ea typeface="굴림" panose="020B0600000101010101" pitchFamily="50" charset="-127"/>
              </a:rPr>
              <a:pPr>
                <a:spcBef>
                  <a:spcPct val="0"/>
                </a:spcBef>
                <a:buClrTx/>
                <a:buFontTx/>
                <a:buNone/>
              </a:pPr>
              <a:t>4</a:t>
            </a:fld>
            <a:endParaRPr lang="en-US" altLang="ko-KR" sz="1000">
              <a:latin typeface="Verdana" panose="020B0604030504040204" pitchFamily="34" charset="0"/>
              <a:ea typeface="굴림" panose="020B0600000101010101" pitchFamily="50" charset="-127"/>
            </a:endParaRPr>
          </a:p>
        </p:txBody>
      </p:sp>
    </p:spTree>
    <p:extLst>
      <p:ext uri="{BB962C8B-B14F-4D97-AF65-F5344CB8AC3E}">
        <p14:creationId xmlns:p14="http://schemas.microsoft.com/office/powerpoint/2010/main" val="929898291"/>
      </p:ext>
    </p:extLst>
  </p:cSld>
  <p:clrMapOvr>
    <a:masterClrMapping/>
  </p:clrMapOvr>
  <mc:AlternateContent xmlns:mc="http://schemas.openxmlformats.org/markup-compatibility/2006" xmlns:p14="http://schemas.microsoft.com/office/powerpoint/2010/main">
    <mc:Choice Requires="p14">
      <p:transition spd="slow" p14:dur="2000" advTm="64980"/>
    </mc:Choice>
    <mc:Fallback xmlns="">
      <p:transition spd="slow" advTm="64980"/>
    </mc:Fallback>
  </mc:AlternateContent>
  <p:extLst>
    <p:ext uri="{3A86A75C-4F4B-4683-9AE1-C65F6400EC91}">
      <p14:laserTraceLst xmlns:p14="http://schemas.microsoft.com/office/powerpoint/2010/main">
        <p14:tracePtLst>
          <p14:tracePt t="783" x="3571875" y="5448300"/>
          <p14:tracePt t="791" x="3600450" y="4991100"/>
          <p14:tracePt t="800" x="3633788" y="4667250"/>
          <p14:tracePt t="816" x="3695700" y="3952875"/>
          <p14:tracePt t="833" x="3767138" y="3048000"/>
          <p14:tracePt t="850" x="3810000" y="2514600"/>
          <p14:tracePt t="883" x="3862388" y="2162175"/>
          <p14:tracePt t="916" x="3890963" y="1947863"/>
          <p14:tracePt t="933" x="3900488" y="1900238"/>
          <p14:tracePt t="949" x="3900488" y="1852613"/>
          <p14:tracePt t="966" x="3900488" y="1833563"/>
          <p14:tracePt t="983" x="3900488" y="1814513"/>
          <p14:tracePt t="999" x="3900488" y="1809750"/>
          <p14:tracePt t="1016" x="3900488" y="1804988"/>
          <p14:tracePt t="1223" x="3924300" y="1766888"/>
          <p14:tracePt t="1230" x="3957638" y="1719263"/>
          <p14:tracePt t="1237" x="3990975" y="1666875"/>
          <p14:tracePt t="1250" x="4024313" y="1619250"/>
          <p14:tracePt t="1267" x="4148138" y="1443038"/>
          <p14:tracePt t="1283" x="4210050" y="1376363"/>
          <p14:tracePt t="1299" x="4248150" y="1333500"/>
          <p14:tracePt t="1316" x="4281488" y="1300163"/>
          <p14:tracePt t="1333" x="4329113" y="1271588"/>
          <p14:tracePt t="1349" x="4352925" y="1257300"/>
          <p14:tracePt t="1366" x="4371975" y="1252538"/>
          <p14:tracePt t="1383" x="4395788" y="1247775"/>
          <p14:tracePt t="1399" x="4438650" y="1238250"/>
          <p14:tracePt t="1416" x="4467225" y="1228725"/>
          <p14:tracePt t="1433" x="4495800" y="1223963"/>
          <p14:tracePt t="1450" x="4538663" y="1223963"/>
          <p14:tracePt t="1466" x="4600575" y="1223963"/>
          <p14:tracePt t="1483" x="4643438" y="1223963"/>
          <p14:tracePt t="1499" x="4686300" y="1223963"/>
          <p14:tracePt t="1516" x="4738688" y="1223963"/>
          <p14:tracePt t="1533" x="4767263" y="1223963"/>
          <p14:tracePt t="1549" x="4800600" y="1223963"/>
          <p14:tracePt t="1566" x="4843463" y="1223963"/>
          <p14:tracePt t="1583" x="4910138" y="1223963"/>
          <p14:tracePt t="1599" x="4962525" y="1223963"/>
          <p14:tracePt t="1616" x="5010150" y="1223963"/>
          <p14:tracePt t="1633" x="5053013" y="1219200"/>
          <p14:tracePt t="1635" x="5072063" y="1214438"/>
          <p14:tracePt t="1649" x="5100638" y="1214438"/>
          <p14:tracePt t="1666" x="5114925" y="1214438"/>
          <p14:tracePt t="1683" x="5129213" y="1214438"/>
          <p14:tracePt t="1699" x="5138738" y="1214438"/>
          <p14:tracePt t="1716" x="5148263" y="1214438"/>
          <p14:tracePt t="1775" x="5138738" y="1219200"/>
          <p14:tracePt t="1781" x="5129213" y="1223963"/>
          <p14:tracePt t="1789" x="5110163" y="1238250"/>
          <p14:tracePt t="1799" x="5091113" y="1243013"/>
          <p14:tracePt t="1816" x="5019675" y="1285875"/>
          <p14:tracePt t="1833" x="4843463" y="1333500"/>
          <p14:tracePt t="1849" x="4776788" y="1366838"/>
          <p14:tracePt t="1866" x="4743450" y="1381125"/>
          <p14:tracePt t="1883" x="4724400" y="1390650"/>
          <p14:tracePt t="1899" x="4705350" y="1400175"/>
          <p14:tracePt t="1916" x="4700588" y="1400175"/>
          <p14:tracePt t="1933" x="4695825" y="1400175"/>
          <p14:tracePt t="1950" x="4686300" y="1400175"/>
          <p14:tracePt t="1982" x="4681538" y="1400175"/>
          <p14:tracePt t="1999" x="4676775" y="1400175"/>
          <p14:tracePt t="2016" x="4662488" y="1395413"/>
          <p14:tracePt t="2033" x="4648200" y="1390650"/>
          <p14:tracePt t="2049" x="4624388" y="1371600"/>
          <p14:tracePt t="2066" x="4600575" y="1357313"/>
          <p14:tracePt t="2083" x="4572000" y="1328738"/>
          <p14:tracePt t="2099" x="4552950" y="1309688"/>
          <p14:tracePt t="2116" x="4543425" y="1285875"/>
          <p14:tracePt t="2133" x="4529138" y="1252538"/>
          <p14:tracePt t="2135" x="4524375" y="1238250"/>
          <p14:tracePt t="2149" x="4524375" y="1176338"/>
          <p14:tracePt t="2166" x="4533900" y="1085850"/>
          <p14:tracePt t="2183" x="4557713" y="981075"/>
          <p14:tracePt t="2199" x="4591050" y="904875"/>
          <p14:tracePt t="2216" x="4638675" y="828675"/>
          <p14:tracePt t="2232" x="4667250" y="800100"/>
          <p14:tracePt t="2249" x="4700588" y="766763"/>
          <p14:tracePt t="2266" x="4748213" y="733425"/>
          <p14:tracePt t="2283" x="4786313" y="719138"/>
          <p14:tracePt t="2299" x="4829175" y="704850"/>
          <p14:tracePt t="2316" x="4872038" y="704850"/>
          <p14:tracePt t="2332" x="4948238" y="709613"/>
          <p14:tracePt t="2349" x="4991100" y="719138"/>
          <p14:tracePt t="2366" x="5029200" y="738188"/>
          <p14:tracePt t="2383" x="5057775" y="757238"/>
          <p14:tracePt t="2399" x="5081588" y="785813"/>
          <p14:tracePt t="2416" x="5091113" y="814388"/>
          <p14:tracePt t="2433" x="5100638" y="852488"/>
          <p14:tracePt t="2450" x="5095875" y="914400"/>
          <p14:tracePt t="2466" x="5072063" y="952500"/>
          <p14:tracePt t="2484" x="5048250" y="981075"/>
          <p14:tracePt t="2500" x="4991100" y="1028700"/>
          <p14:tracePt t="2516" x="4933950" y="1066800"/>
          <p14:tracePt t="2533" x="4862513" y="1100138"/>
          <p14:tracePt t="2549" x="4810125" y="1104900"/>
          <p14:tracePt t="2567" x="4767263" y="1104900"/>
          <p14:tracePt t="2582" x="4724400" y="1066800"/>
          <p14:tracePt t="2599" x="4676775" y="981075"/>
          <p14:tracePt t="2616" x="4652963" y="890588"/>
          <p14:tracePt t="2633" x="4648200" y="814388"/>
          <p14:tracePt t="2649" x="4657725" y="723900"/>
          <p14:tracePt t="2667" x="4686300" y="647700"/>
          <p14:tracePt t="2682" x="4714875" y="590550"/>
          <p14:tracePt t="2702" x="4748213" y="542925"/>
          <p14:tracePt t="2717" x="4772025" y="523875"/>
          <p14:tracePt t="2733" x="4810125" y="504825"/>
          <p14:tracePt t="2749" x="4862513" y="500063"/>
          <p14:tracePt t="2766" x="4972050" y="538163"/>
          <p14:tracePt t="2783" x="5029200" y="576263"/>
          <p14:tracePt t="2799" x="5091113" y="638175"/>
          <p14:tracePt t="2816" x="5133975" y="704850"/>
          <p14:tracePt t="2833" x="5176838" y="804863"/>
          <p14:tracePt t="2849" x="5191125" y="857250"/>
          <p14:tracePt t="2866" x="5191125" y="900113"/>
          <p14:tracePt t="2883" x="5191125" y="938213"/>
          <p14:tracePt t="2899" x="5157788" y="985838"/>
          <p14:tracePt t="2916" x="5129213" y="1019175"/>
          <p14:tracePt t="2932" x="5062538" y="1047750"/>
          <p14:tracePt t="2950" x="4991100" y="1066800"/>
          <p14:tracePt t="2966" x="4886325" y="1076325"/>
          <p14:tracePt t="2983" x="4824413" y="1066800"/>
          <p14:tracePt t="2999" x="4776788" y="1033463"/>
          <p14:tracePt t="3016" x="4695825" y="895350"/>
          <p14:tracePt t="3032" x="4672013" y="809625"/>
          <p14:tracePt t="3049" x="4662488" y="719138"/>
          <p14:tracePt t="3066" x="4676775" y="623888"/>
          <p14:tracePt t="3084" x="4719638" y="500063"/>
          <p14:tracePt t="3099" x="4748213" y="461963"/>
          <p14:tracePt t="3116" x="4776788" y="438150"/>
          <p14:tracePt t="3132" x="4814888" y="419100"/>
          <p14:tracePt t="3149" x="4891088" y="433388"/>
          <p14:tracePt t="3166" x="4929188" y="466725"/>
          <p14:tracePt t="3182" x="4972050" y="514350"/>
          <p14:tracePt t="3200" x="5005388" y="571500"/>
          <p14:tracePt t="3216" x="5033963" y="661988"/>
          <p14:tracePt t="3232" x="5033963" y="709613"/>
          <p14:tracePt t="3249" x="5029200" y="771525"/>
          <p14:tracePt t="3266" x="4986338" y="838200"/>
          <p14:tracePt t="3282" x="4962525" y="876300"/>
          <p14:tracePt t="3299" x="4933950" y="900113"/>
          <p14:tracePt t="3316" x="4886325" y="914400"/>
          <p14:tracePt t="3332" x="4876800" y="914400"/>
          <p14:tracePt t="3583" x="4876800" y="947738"/>
          <p14:tracePt t="3590" x="4876800" y="981075"/>
          <p14:tracePt t="3601" x="4876800" y="1004888"/>
          <p14:tracePt t="3616" x="4876800" y="1042988"/>
          <p14:tracePt t="3620" x="4876800" y="1052513"/>
          <p14:tracePt t="3633" x="4876800" y="1071563"/>
          <p14:tracePt t="3649" x="4876800" y="1109663"/>
          <p14:tracePt t="3666" x="4876800" y="1128713"/>
          <p14:tracePt t="3683" x="4867275" y="1152525"/>
          <p14:tracePt t="3699" x="4867275" y="1166813"/>
          <p14:tracePt t="3716" x="4867275" y="1176338"/>
          <p14:tracePt t="3733" x="4867275" y="1185863"/>
          <p14:tracePt t="3749" x="4867275" y="1190625"/>
          <p14:tracePt t="3766" x="4867275" y="1195388"/>
          <p14:tracePt t="3782" x="4857750" y="1204913"/>
          <p14:tracePt t="3799" x="4852988" y="1228725"/>
          <p14:tracePt t="3816" x="4843463" y="1271588"/>
          <p14:tracePt t="3832" x="4833938" y="1319213"/>
          <p14:tracePt t="3849" x="4814888" y="1347788"/>
          <p14:tracePt t="3866" x="4795838" y="1390650"/>
          <p14:tracePt t="3882" x="4791075" y="1452563"/>
          <p14:tracePt t="3899" x="4772025" y="1643063"/>
          <p14:tracePt t="3916" x="4772025" y="1766888"/>
          <p14:tracePt t="3933" x="4776788" y="1866900"/>
          <p14:tracePt t="3949" x="4786313" y="2014538"/>
          <p14:tracePt t="3966" x="4795838" y="2257425"/>
          <p14:tracePt t="3982" x="4800600" y="2395538"/>
          <p14:tracePt t="3999" x="4800600" y="2581275"/>
          <p14:tracePt t="4016" x="4800600" y="2781300"/>
          <p14:tracePt t="4032" x="4800600" y="2852738"/>
          <p14:tracePt t="4049" x="4786313" y="2905125"/>
          <p14:tracePt t="4066" x="4772025" y="2957513"/>
          <p14:tracePt t="4082" x="4748213" y="2990850"/>
          <p14:tracePt t="4311" x="4757738" y="2995613"/>
          <p14:tracePt t="4318" x="4767263" y="3005138"/>
          <p14:tracePt t="4325" x="4786313" y="3014663"/>
          <p14:tracePt t="4333" x="4805363" y="3019425"/>
          <p14:tracePt t="4349" x="4843463" y="3038475"/>
          <p14:tracePt t="4366" x="4876800" y="3052763"/>
          <p14:tracePt t="4383" x="4910138" y="3071813"/>
          <p14:tracePt t="4399" x="4953000" y="3095625"/>
          <p14:tracePt t="4416" x="4972050" y="3100388"/>
          <p14:tracePt t="4432" x="4995863" y="3109913"/>
          <p14:tracePt t="4450" x="5019675" y="3114675"/>
          <p14:tracePt t="4466" x="5053013" y="3128963"/>
          <p14:tracePt t="4483" x="5072063" y="3133725"/>
          <p14:tracePt t="4499" x="5110163" y="3148013"/>
          <p14:tracePt t="4516" x="5157788" y="3157538"/>
          <p14:tracePt t="4532" x="5181600" y="3162300"/>
          <p14:tracePt t="4549" x="5210175" y="3171825"/>
          <p14:tracePt t="4566" x="5229225" y="3171825"/>
          <p14:tracePt t="4582" x="5262563" y="3171825"/>
          <p14:tracePt t="4599" x="5276850" y="3171825"/>
          <p14:tracePt t="4616" x="5291138" y="3171825"/>
          <p14:tracePt t="4633" x="5305425" y="3171825"/>
          <p14:tracePt t="4649" x="5324475" y="3171825"/>
          <p14:tracePt t="4666" x="5338763" y="3171825"/>
          <p14:tracePt t="4682" x="5357813" y="3171825"/>
          <p14:tracePt t="4699" x="5367338" y="3171825"/>
          <p14:tracePt t="4716" x="5386388" y="3171825"/>
          <p14:tracePt t="4732" x="5405438" y="3171825"/>
          <p14:tracePt t="4750" x="5414963" y="3171825"/>
          <p14:tracePt t="4766" x="5434013" y="3171825"/>
          <p14:tracePt t="4782" x="5448300" y="3171825"/>
          <p14:tracePt t="4799" x="5462588" y="3171825"/>
          <p14:tracePt t="4816" x="5476875" y="3162300"/>
          <p14:tracePt t="4832" x="5491163" y="3157538"/>
          <p14:tracePt t="4849" x="5500688" y="3152775"/>
          <p14:tracePt t="4866" x="5510213" y="3148013"/>
          <p14:tracePt t="4882" x="5514975" y="3148013"/>
          <p14:tracePt t="4899" x="5524500" y="3148013"/>
          <p14:tracePt t="4916" x="5529263" y="3148013"/>
          <p14:tracePt t="4932" x="5538788" y="3148013"/>
          <p14:tracePt t="5208" x="5534025" y="3148013"/>
          <p14:tracePt t="5222" x="5529263" y="3148013"/>
          <p14:tracePt t="5230" x="5524500" y="3148013"/>
          <p14:tracePt t="5245" x="5519738" y="3152775"/>
          <p14:tracePt t="5252" x="5519738" y="3157538"/>
          <p14:tracePt t="5266" x="5510213" y="3162300"/>
          <p14:tracePt t="5282" x="5500688" y="3167063"/>
          <p14:tracePt t="5299" x="5491163" y="3176588"/>
          <p14:tracePt t="5316" x="5486400" y="3181350"/>
          <p14:tracePt t="5332" x="5476875" y="3190875"/>
          <p14:tracePt t="5349" x="5472113" y="3190875"/>
          <p14:tracePt t="5366" x="5472113" y="3195638"/>
          <p14:tracePt t="5399" x="5462588" y="3205163"/>
          <p14:tracePt t="5416" x="5453063" y="3209925"/>
          <p14:tracePt t="5432" x="5448300" y="3214688"/>
          <p14:tracePt t="5449" x="5443538" y="3224213"/>
          <p14:tracePt t="5466" x="5434013" y="3233738"/>
          <p14:tracePt t="5482" x="5424488" y="3238500"/>
          <p14:tracePt t="5499" x="5419725" y="3243263"/>
          <p14:tracePt t="5516" x="5410200" y="3243263"/>
          <p14:tracePt t="5561" x="5405438" y="3243263"/>
          <p14:tracePt t="5598" x="5400675" y="3243263"/>
          <p14:tracePt t="5605" x="5395913" y="3243263"/>
          <p14:tracePt t="5620" x="5391150" y="3243263"/>
          <p14:tracePt t="5632" x="5386388" y="3248025"/>
          <p14:tracePt t="5649" x="5367338" y="3252788"/>
          <p14:tracePt t="5666" x="5353050" y="3257550"/>
          <p14:tracePt t="5682" x="5338763" y="3262313"/>
          <p14:tracePt t="5700" x="5324475" y="3267075"/>
          <p14:tracePt t="5716" x="5319713" y="3267075"/>
          <p14:tracePt t="5732" x="5310188" y="3267075"/>
          <p14:tracePt t="5749" x="5305425" y="3267075"/>
          <p14:tracePt t="5788" x="5300663" y="3267075"/>
          <p14:tracePt t="5817" x="5295900" y="3267075"/>
          <p14:tracePt t="5825" x="5291138" y="3267075"/>
          <p14:tracePt t="5844" x="5286375" y="3267075"/>
          <p14:tracePt t="5849" x="5281613" y="3271838"/>
          <p14:tracePt t="5866" x="5267325" y="3276600"/>
          <p14:tracePt t="5882" x="5248275" y="3286125"/>
          <p14:tracePt t="5899" x="5229225" y="3295650"/>
          <p14:tracePt t="5916" x="5219700" y="3300413"/>
          <p14:tracePt t="5932" x="5205413" y="3305175"/>
          <p14:tracePt t="5949" x="5186363" y="3309938"/>
          <p14:tracePt t="5966" x="5138738" y="3319463"/>
          <p14:tracePt t="5982" x="5100638" y="3319463"/>
          <p14:tracePt t="5999" x="5057775" y="3319463"/>
          <p14:tracePt t="6016" x="5000625" y="3319463"/>
          <p14:tracePt t="6032" x="4962525" y="3319463"/>
          <p14:tracePt t="6049" x="4919663" y="3314700"/>
          <p14:tracePt t="6066" x="4881563" y="3305175"/>
          <p14:tracePt t="6082" x="4829175" y="3295650"/>
          <p14:tracePt t="6099" x="4786313" y="3276600"/>
          <p14:tracePt t="6116" x="4752975" y="3262313"/>
          <p14:tracePt t="6132" x="4724400" y="3248025"/>
          <p14:tracePt t="6135" x="4714875" y="3238500"/>
          <p14:tracePt t="6149" x="4691063" y="3224213"/>
          <p14:tracePt t="6166" x="4667250" y="3209925"/>
          <p14:tracePt t="6182" x="4648200" y="3186113"/>
          <p14:tracePt t="6199" x="4633913" y="3167063"/>
          <p14:tracePt t="6216" x="4610100" y="3143250"/>
          <p14:tracePt t="6232" x="4600575" y="3133725"/>
          <p14:tracePt t="6249" x="4595813" y="3119438"/>
          <p14:tracePt t="6266" x="4586288" y="3109913"/>
          <p14:tracePt t="6282" x="4581525" y="3090863"/>
          <p14:tracePt t="6299" x="4581525" y="3076575"/>
          <p14:tracePt t="6316" x="4581525" y="3052763"/>
          <p14:tracePt t="6332" x="4595813" y="3009900"/>
          <p14:tracePt t="6349" x="4605338" y="2981325"/>
          <p14:tracePt t="6366" x="4624388" y="2957513"/>
          <p14:tracePt t="6382" x="4638675" y="2933700"/>
          <p14:tracePt t="6399" x="4662488" y="2905125"/>
          <p14:tracePt t="6416" x="4672013" y="2890838"/>
          <p14:tracePt t="6432" x="4691063" y="2876550"/>
          <p14:tracePt t="6449" x="4705350" y="2857500"/>
          <p14:tracePt t="6466" x="4738688" y="2838450"/>
          <p14:tracePt t="6482" x="4762500" y="2824163"/>
          <p14:tracePt t="6499" x="4786313" y="2814638"/>
          <p14:tracePt t="6516" x="4833938" y="2795588"/>
          <p14:tracePt t="6532" x="4862513" y="2790825"/>
          <p14:tracePt t="6549" x="4891088" y="2790825"/>
          <p14:tracePt t="6566" x="4929188" y="2790825"/>
          <p14:tracePt t="6582" x="4972050" y="2790825"/>
          <p14:tracePt t="6599" x="5005388" y="2800350"/>
          <p14:tracePt t="6616" x="5033963" y="2814638"/>
          <p14:tracePt t="6633" x="5057775" y="2833688"/>
          <p14:tracePt t="6635" x="5067300" y="2838450"/>
          <p14:tracePt t="6650" x="5076825" y="2852738"/>
          <p14:tracePt t="6666" x="5095875" y="2862263"/>
          <p14:tracePt t="6683" x="5110163" y="2881313"/>
          <p14:tracePt t="6699" x="5119688" y="2895600"/>
          <p14:tracePt t="6716" x="5143500" y="2914650"/>
          <p14:tracePt t="6732" x="5157788" y="2938463"/>
          <p14:tracePt t="6749" x="5167313" y="2962275"/>
          <p14:tracePt t="6766" x="5176838" y="2981325"/>
          <p14:tracePt t="6782" x="5186363" y="2995613"/>
          <p14:tracePt t="6799" x="5191125" y="3005138"/>
          <p14:tracePt t="6816" x="5191125" y="3019425"/>
          <p14:tracePt t="6832" x="5191125" y="3038475"/>
          <p14:tracePt t="6849" x="5191125" y="3048000"/>
          <p14:tracePt t="6866" x="5191125" y="3071813"/>
          <p14:tracePt t="6883" x="5176838" y="3095625"/>
          <p14:tracePt t="6899" x="5153025" y="3128963"/>
          <p14:tracePt t="6916" x="5143500" y="3152775"/>
          <p14:tracePt t="6932" x="5119688" y="3176588"/>
          <p14:tracePt t="6949" x="5081588" y="3195638"/>
          <p14:tracePt t="6965" x="5033963" y="3219450"/>
          <p14:tracePt t="6982" x="4995863" y="3228975"/>
          <p14:tracePt t="6999" x="4962525" y="3243263"/>
          <p14:tracePt t="7016" x="4891088" y="3252788"/>
          <p14:tracePt t="7032" x="4833938" y="3252788"/>
          <p14:tracePt t="7049" x="4762500" y="3252788"/>
          <p14:tracePt t="7066" x="4681538" y="3243263"/>
          <p14:tracePt t="7082" x="4562475" y="3214688"/>
          <p14:tracePt t="7099" x="4486275" y="3190875"/>
          <p14:tracePt t="7116" x="4443413" y="3181350"/>
          <p14:tracePt t="7133" x="4391025" y="3157538"/>
          <p14:tracePt t="7149" x="4329113" y="3143250"/>
          <p14:tracePt t="7166" x="4286250" y="3128963"/>
          <p14:tracePt t="7182" x="4248150" y="3124200"/>
          <p14:tracePt t="7199" x="4219575" y="3114675"/>
          <p14:tracePt t="7216" x="4200525" y="3105150"/>
          <p14:tracePt t="7232" x="4186238" y="3100388"/>
          <p14:tracePt t="7249" x="4181475" y="3100388"/>
          <p14:tracePt t="7561" x="4162425" y="3109913"/>
          <p14:tracePt t="7568" x="4133850" y="3128963"/>
          <p14:tracePt t="7575" x="4105275" y="3143250"/>
          <p14:tracePt t="7583" x="4076700" y="3157538"/>
          <p14:tracePt t="7599" x="4019550" y="3186113"/>
          <p14:tracePt t="7616" x="3967163" y="3205163"/>
          <p14:tracePt t="7632" x="3924300" y="3214688"/>
          <p14:tracePt t="7634" x="3905250" y="3224213"/>
          <p14:tracePt t="7650" x="3862388" y="3228975"/>
          <p14:tracePt t="7666" x="3819525" y="3243263"/>
          <p14:tracePt t="7682" x="3767138" y="3243263"/>
          <p14:tracePt t="7699" x="3719513" y="3243263"/>
          <p14:tracePt t="7715" x="3643313" y="3233738"/>
          <p14:tracePt t="7732" x="3605213" y="3228975"/>
          <p14:tracePt t="7749" x="3571875" y="3214688"/>
          <p14:tracePt t="7766" x="3533775" y="3190875"/>
          <p14:tracePt t="7782" x="3524250" y="3176588"/>
          <p14:tracePt t="7800" x="3505200" y="3138488"/>
          <p14:tracePt t="7816" x="3486150" y="3086100"/>
          <p14:tracePt t="7832" x="3486150" y="2995613"/>
          <p14:tracePt t="7849" x="3500438" y="2947988"/>
          <p14:tracePt t="7865" x="3533775" y="2900363"/>
          <p14:tracePt t="7882" x="3576638" y="2862263"/>
          <p14:tracePt t="7899" x="3671888" y="2786063"/>
          <p14:tracePt t="7916" x="3757613" y="2747963"/>
          <p14:tracePt t="7932" x="3819525" y="2733675"/>
          <p14:tracePt t="7949" x="3881438" y="2733675"/>
          <p14:tracePt t="7965" x="3948113" y="2747963"/>
          <p14:tracePt t="7982" x="3981450" y="2767013"/>
          <p14:tracePt t="7999" x="4010025" y="2786063"/>
          <p14:tracePt t="8015" x="4048125" y="2814638"/>
          <p14:tracePt t="8032" x="4062413" y="2843213"/>
          <p14:tracePt t="8049" x="4081463" y="2881313"/>
          <p14:tracePt t="8066" x="4095750" y="2924175"/>
          <p14:tracePt t="8082" x="4105275" y="2971800"/>
          <p14:tracePt t="8099" x="4105275" y="3000375"/>
          <p14:tracePt t="8115" x="4105275" y="3038475"/>
          <p14:tracePt t="8132" x="4105275" y="3057525"/>
          <p14:tracePt t="8149" x="4095750" y="3086100"/>
          <p14:tracePt t="8165" x="4090988" y="3100388"/>
          <p14:tracePt t="8182" x="4086225" y="3109913"/>
          <p14:tracePt t="8199" x="4076700" y="3124200"/>
          <p14:tracePt t="8216" x="4067175" y="3138488"/>
          <p14:tracePt t="8232" x="4057650" y="3143250"/>
          <p14:tracePt t="8249" x="4043363" y="3148013"/>
          <p14:tracePt t="8266" x="4029075" y="3157538"/>
          <p14:tracePt t="8282" x="4024313" y="3167063"/>
          <p14:tracePt t="8299" x="4010025" y="3171825"/>
          <p14:tracePt t="8315" x="3995738" y="3176588"/>
          <p14:tracePt t="8332" x="3976688" y="3186113"/>
          <p14:tracePt t="8349" x="3967163" y="3190875"/>
          <p14:tracePt t="8365" x="3952875" y="3190875"/>
          <p14:tracePt t="8382" x="3938588" y="3195638"/>
          <p14:tracePt t="8399" x="3919538" y="3195638"/>
          <p14:tracePt t="8415" x="3910013" y="3195638"/>
          <p14:tracePt t="8432" x="3886200" y="3195638"/>
          <p14:tracePt t="8449" x="3862388" y="3190875"/>
          <p14:tracePt t="8465" x="3824288" y="3176588"/>
          <p14:tracePt t="8482" x="3795713" y="3171825"/>
          <p14:tracePt t="8499" x="3767138" y="3167063"/>
          <p14:tracePt t="8515" x="3724275" y="3152775"/>
          <p14:tracePt t="8532" x="3695700" y="3143250"/>
          <p14:tracePt t="8549" x="3671888" y="3138488"/>
          <p14:tracePt t="8565" x="3652838" y="3133725"/>
          <p14:tracePt t="8582" x="3624263" y="3119438"/>
          <p14:tracePt t="8599" x="3609975" y="3109913"/>
          <p14:tracePt t="8616" x="3605213" y="3105150"/>
          <p14:tracePt t="8633" x="3595688" y="3100388"/>
          <p14:tracePt t="8634" x="3595688" y="3095625"/>
          <p14:tracePt t="8649" x="3590925" y="3086100"/>
          <p14:tracePt t="8666" x="3590925" y="3057525"/>
          <p14:tracePt t="8682" x="3590925" y="3024188"/>
          <p14:tracePt t="8699" x="3609975" y="2986088"/>
          <p14:tracePt t="8716" x="3652838" y="2933700"/>
          <p14:tracePt t="8732" x="3690938" y="2905125"/>
          <p14:tracePt t="8749" x="3757613" y="2876550"/>
          <p14:tracePt t="8766" x="3824288" y="2862263"/>
          <p14:tracePt t="8783" x="3862388" y="2862263"/>
          <p14:tracePt t="8799" x="3890963" y="2862263"/>
          <p14:tracePt t="8816" x="3910013" y="2876550"/>
          <p14:tracePt t="8832" x="3938588" y="2909888"/>
          <p14:tracePt t="8849" x="3952875" y="2938463"/>
          <p14:tracePt t="8866" x="3962400" y="2967038"/>
          <p14:tracePt t="8882" x="3967163" y="2990850"/>
          <p14:tracePt t="8899" x="3967163" y="3019425"/>
          <p14:tracePt t="8915" x="3967163" y="3033713"/>
          <p14:tracePt t="8932" x="3962400" y="3048000"/>
          <p14:tracePt t="8949" x="3952875" y="3067050"/>
          <p14:tracePt t="8965" x="3948113" y="3076575"/>
          <p14:tracePt t="8982" x="3933825" y="3095625"/>
          <p14:tracePt t="8999" x="3910013" y="3105150"/>
          <p14:tracePt t="9015" x="3876675" y="3114675"/>
          <p14:tracePt t="9032" x="3848100" y="3128963"/>
          <p14:tracePt t="9049" x="3824288" y="3128963"/>
          <p14:tracePt t="9065" x="3805238" y="3128963"/>
          <p14:tracePt t="9082" x="3771900" y="3128963"/>
          <p14:tracePt t="9099" x="3757613" y="3128963"/>
          <p14:tracePt t="9115" x="3743325" y="3128963"/>
          <p14:tracePt t="9132" x="3733800" y="3128963"/>
          <p14:tracePt t="9134" x="3724275" y="3128963"/>
          <p14:tracePt t="9149" x="3714750" y="3128963"/>
          <p14:tracePt t="9166" x="3700463" y="3128963"/>
          <p14:tracePt t="9182" x="3681413" y="3128963"/>
          <p14:tracePt t="9199" x="3671888" y="3128963"/>
          <p14:tracePt t="9215" x="3667125" y="3128963"/>
          <p14:tracePt t="9232" x="3662363" y="3128963"/>
          <p14:tracePt t="9590" x="3633788" y="3133725"/>
          <p14:tracePt t="9597" x="3586163" y="3143250"/>
          <p14:tracePt t="9604" x="3533775" y="3143250"/>
          <p14:tracePt t="9615" x="3476625" y="3152775"/>
          <p14:tracePt t="9632" x="3362325" y="3157538"/>
          <p14:tracePt t="9649" x="3224213" y="3157538"/>
          <p14:tracePt t="9665" x="3152775" y="3148013"/>
          <p14:tracePt t="9682" x="3081338" y="3143250"/>
          <p14:tracePt t="9699" x="3033713" y="3138488"/>
          <p14:tracePt t="9715" x="2986088" y="3138488"/>
          <p14:tracePt t="9732" x="2971800" y="3138488"/>
          <p14:tracePt t="9749" x="2967038" y="3138488"/>
          <p14:tracePt t="9765" x="2957513" y="3138488"/>
          <p14:tracePt t="9782" x="2952750" y="3138488"/>
          <p14:tracePt t="9848" x="2947988" y="3138488"/>
          <p14:tracePt t="9876" x="2943225" y="3138488"/>
          <p14:tracePt t="9884" x="2938463" y="3138488"/>
          <p14:tracePt t="9891" x="2928938" y="3138488"/>
          <p14:tracePt t="9898" x="2909888" y="3128963"/>
          <p14:tracePt t="9915" x="2871788" y="3124200"/>
          <p14:tracePt t="9932" x="2814638" y="3124200"/>
          <p14:tracePt t="9949" x="2743200" y="3114675"/>
          <p14:tracePt t="9966" x="2619375" y="3109913"/>
          <p14:tracePt t="9982" x="2557463" y="3100388"/>
          <p14:tracePt t="9999" x="2505075" y="3095625"/>
          <p14:tracePt t="10015" x="2457450" y="3081338"/>
          <p14:tracePt t="10032" x="2438400" y="3071813"/>
          <p14:tracePt t="10049" x="2424113" y="3062288"/>
          <p14:tracePt t="10065" x="2409825" y="3052763"/>
          <p14:tracePt t="10082" x="2362200" y="3014663"/>
          <p14:tracePt t="10099" x="2286000" y="2971800"/>
          <p14:tracePt t="10115" x="2185988" y="2928938"/>
          <p14:tracePt t="10132" x="2081213" y="2886075"/>
          <p14:tracePt t="10134" x="2033588" y="2862263"/>
          <p14:tracePt t="10148" x="1947863" y="2833688"/>
          <p14:tracePt t="10165" x="1847850" y="2790825"/>
          <p14:tracePt t="10182" x="1752600" y="2752725"/>
          <p14:tracePt t="10199" x="1657350" y="2700338"/>
          <p14:tracePt t="10215" x="1614488" y="2643188"/>
          <p14:tracePt t="10232" x="1566863" y="2538413"/>
          <p14:tracePt t="10249" x="1547813" y="2443163"/>
          <p14:tracePt t="10266" x="1557338" y="2347913"/>
          <p14:tracePt t="10282" x="1585913" y="2290763"/>
          <p14:tracePt t="10299" x="1624013" y="2252663"/>
          <p14:tracePt t="10315" x="1662113" y="2219325"/>
          <p14:tracePt t="10332" x="1724025" y="2209800"/>
          <p14:tracePt t="10349" x="1776413" y="2209800"/>
          <p14:tracePt t="10365" x="1838325" y="2238375"/>
          <p14:tracePt t="10382" x="1905000" y="2266950"/>
          <p14:tracePt t="10399" x="1995488" y="2357438"/>
          <p14:tracePt t="10415" x="2043113" y="2447925"/>
          <p14:tracePt t="10432" x="2081213" y="2514600"/>
          <p14:tracePt t="10449" x="2114550" y="2576513"/>
          <p14:tracePt t="10466" x="2119313" y="2600325"/>
          <p14:tracePt t="10482" x="2124075" y="2638425"/>
          <p14:tracePt t="10499" x="2124075" y="2671763"/>
          <p14:tracePt t="10515" x="2090738" y="2752725"/>
          <p14:tracePt t="10532" x="2062163" y="2809875"/>
          <p14:tracePt t="10549" x="2038350" y="2838450"/>
          <p14:tracePt t="10565" x="2000250" y="2871788"/>
          <p14:tracePt t="10582" x="1952625" y="2900363"/>
          <p14:tracePt t="10599" x="1914525" y="2914650"/>
          <p14:tracePt t="10615" x="1876425" y="2914650"/>
          <p14:tracePt t="10632" x="1843088" y="2905125"/>
          <p14:tracePt t="10649" x="1804988" y="2871788"/>
          <p14:tracePt t="10665" x="1781175" y="2814638"/>
          <p14:tracePt t="10682" x="1762125" y="2733675"/>
          <p14:tracePt t="10699" x="1762125" y="2624138"/>
          <p14:tracePt t="10715" x="1809750" y="2457450"/>
          <p14:tracePt t="10732" x="1828800" y="2405063"/>
          <p14:tracePt t="10749" x="1852613" y="2381250"/>
          <p14:tracePt t="10765" x="1914525" y="2343150"/>
          <p14:tracePt t="10782" x="1976438" y="2343150"/>
          <p14:tracePt t="10798" x="2028825" y="2357438"/>
          <p14:tracePt t="10815" x="2066925" y="2390775"/>
          <p14:tracePt t="10832" x="2143125" y="2495550"/>
          <p14:tracePt t="10849" x="2171700" y="2552700"/>
          <p14:tracePt t="10865" x="2185988" y="2605088"/>
          <p14:tracePt t="10882" x="2190750" y="2662238"/>
          <p14:tracePt t="10899" x="2162175" y="2757488"/>
          <p14:tracePt t="10915" x="2128838" y="2800350"/>
          <p14:tracePt t="10932" x="2081213" y="2843213"/>
          <p14:tracePt t="10949" x="2019300" y="2886075"/>
          <p14:tracePt t="10965" x="1947863" y="2928938"/>
          <p14:tracePt t="10982" x="1909763" y="2933700"/>
          <p14:tracePt t="10998" x="1881188" y="2933700"/>
          <p14:tracePt t="11016" x="1847850" y="2895600"/>
          <p14:tracePt t="11032" x="1814513" y="2814638"/>
          <p14:tracePt t="11048" x="1814513" y="2743200"/>
          <p14:tracePt t="11065" x="1828800" y="2643188"/>
          <p14:tracePt t="11082" x="1866900" y="2500313"/>
          <p14:tracePt t="11099" x="1905000" y="2438400"/>
          <p14:tracePt t="11115" x="1943100" y="2409825"/>
          <p14:tracePt t="11132" x="2005013" y="2381250"/>
          <p14:tracePt t="11134" x="2038350" y="2381250"/>
          <p14:tracePt t="11149" x="2090738" y="2381250"/>
          <p14:tracePt t="11165" x="2138363" y="2414588"/>
          <p14:tracePt t="11182" x="2171700" y="2452688"/>
          <p14:tracePt t="11199" x="2200275" y="2490788"/>
          <p14:tracePt t="11215" x="2219325" y="2562225"/>
          <p14:tracePt t="11232" x="2228850" y="2609850"/>
          <p14:tracePt t="11249" x="2219325" y="2662238"/>
          <p14:tracePt t="11265" x="2185988" y="2728913"/>
          <p14:tracePt t="11282" x="2147888" y="2757488"/>
          <p14:tracePt t="11299" x="2100263" y="2790825"/>
          <p14:tracePt t="11315" x="2057400" y="2809875"/>
          <p14:tracePt t="11332" x="2000250" y="2828925"/>
          <p14:tracePt t="11349" x="1985963" y="2828925"/>
          <p14:tracePt t="11365" x="1976438" y="2828925"/>
          <p14:tracePt t="11382" x="1971675" y="2828925"/>
          <p14:tracePt t="13060" x="2009775" y="2828925"/>
          <p14:tracePt t="13067" x="2066925" y="2828925"/>
          <p14:tracePt t="13074" x="2133600" y="2828925"/>
          <p14:tracePt t="13083" x="2190750" y="2828925"/>
          <p14:tracePt t="13099" x="2281238" y="2838450"/>
          <p14:tracePt t="13115" x="2400300" y="2881313"/>
          <p14:tracePt t="13149" x="2743200" y="3048000"/>
          <p14:tracePt t="13183" x="3028950" y="3195638"/>
          <p14:tracePt t="13208" x="3300413" y="3319463"/>
          <p14:tracePt t="13218" x="3357563" y="3348038"/>
          <p14:tracePt t="13232" x="3481388" y="3414713"/>
          <p14:tracePt t="13248" x="3581400" y="3481388"/>
          <p14:tracePt t="13265" x="3709988" y="3562350"/>
          <p14:tracePt t="13282" x="3748088" y="3586163"/>
          <p14:tracePt t="13298" x="3771900" y="3600450"/>
          <p14:tracePt t="13315" x="3781425" y="3605213"/>
          <p14:tracePt t="13546" x="3800475" y="3605213"/>
          <p14:tracePt t="13552" x="3819525" y="3609975"/>
          <p14:tracePt t="13565" x="3838575" y="3614738"/>
          <p14:tracePt t="13582" x="3886200" y="3629025"/>
          <p14:tracePt t="13598" x="3900488" y="3638550"/>
          <p14:tracePt t="13615" x="3914775" y="3643313"/>
          <p14:tracePt t="13632" x="3924300" y="3648075"/>
          <p14:tracePt t="13634" x="3924300" y="3652838"/>
          <p14:tracePt t="13648" x="3933825" y="3657600"/>
          <p14:tracePt t="13665" x="3933825" y="3667125"/>
          <p14:tracePt t="13682" x="3933825" y="3676650"/>
          <p14:tracePt t="13698" x="3933825" y="3690938"/>
          <p14:tracePt t="13715" x="3933825" y="3705225"/>
          <p14:tracePt t="13732" x="3924300" y="3719513"/>
          <p14:tracePt t="13748" x="3910013" y="3733800"/>
          <p14:tracePt t="13765" x="3890963" y="3762375"/>
          <p14:tracePt t="13782" x="3881438" y="3771900"/>
          <p14:tracePt t="13798" x="3876675" y="3781425"/>
          <p14:tracePt t="13815" x="3871913" y="3786188"/>
          <p14:tracePt t="13832" x="3867150" y="3790950"/>
          <p14:tracePt t="13848" x="3862388" y="3790950"/>
          <p14:tracePt t="13899" x="3857625" y="3790950"/>
          <p14:tracePt t="13905" x="3852863" y="3795713"/>
          <p14:tracePt t="13915" x="3848100" y="3800475"/>
          <p14:tracePt t="13932" x="3833813" y="3805238"/>
          <p14:tracePt t="13949" x="3810000" y="3810000"/>
          <p14:tracePt t="13965" x="3767138" y="3824288"/>
          <p14:tracePt t="13982" x="3733800" y="3833813"/>
          <p14:tracePt t="13998" x="3676650" y="3833813"/>
          <p14:tracePt t="14015" x="3600450" y="3833813"/>
          <p14:tracePt t="14032" x="3529013" y="3833813"/>
          <p14:tracePt t="14048" x="3476625" y="3819525"/>
          <p14:tracePt t="14065" x="3443288" y="3800475"/>
          <p14:tracePt t="14081" x="3381375" y="3776663"/>
          <p14:tracePt t="14098" x="3324225" y="3748088"/>
          <p14:tracePt t="14115" x="3286125" y="3724275"/>
          <p14:tracePt t="14118" x="3262313" y="3709988"/>
          <p14:tracePt t="14132" x="3243263" y="3695700"/>
          <p14:tracePt t="14148" x="3186113" y="3671888"/>
          <p14:tracePt t="14166" x="3162300" y="3662363"/>
          <p14:tracePt t="14182" x="3148013" y="3643313"/>
          <p14:tracePt t="14199" x="3138488" y="3633788"/>
          <p14:tracePt t="14215" x="3128963" y="3600450"/>
          <p14:tracePt t="14232" x="3128963" y="3552825"/>
          <p14:tracePt t="14248" x="3148013" y="3486150"/>
          <p14:tracePt t="14265" x="3219450" y="3381375"/>
          <p14:tracePt t="14282" x="3276600" y="3338513"/>
          <p14:tracePt t="14298" x="3343275" y="3286125"/>
          <p14:tracePt t="14315" x="3452813" y="3243263"/>
          <p14:tracePt t="14331" x="3605213" y="3209925"/>
          <p14:tracePt t="14348" x="3686175" y="3209925"/>
          <p14:tracePt t="14365" x="3752850" y="3214688"/>
          <p14:tracePt t="14381" x="3829050" y="3233738"/>
          <p14:tracePt t="14398" x="3914775" y="3290888"/>
          <p14:tracePt t="14415" x="3952875" y="3324225"/>
          <p14:tracePt t="14432" x="3976688" y="3352800"/>
          <p14:tracePt t="14449" x="4000500" y="3386138"/>
          <p14:tracePt t="14465" x="4024313" y="3424238"/>
          <p14:tracePt t="14482" x="4024313" y="3448050"/>
          <p14:tracePt t="14498" x="4024313" y="3462338"/>
          <p14:tracePt t="14515" x="4024313" y="3481388"/>
          <p14:tracePt t="14532" x="4014788" y="3495675"/>
          <p14:tracePt t="14548" x="4000500" y="3509963"/>
          <p14:tracePt t="14565" x="3976688" y="3533775"/>
          <p14:tracePt t="14582" x="3938588" y="3567113"/>
          <p14:tracePt t="14598" x="3905250" y="3590925"/>
          <p14:tracePt t="14615" x="3871913" y="3609975"/>
          <p14:tracePt t="14632" x="3843338" y="3629025"/>
          <p14:tracePt t="14633" x="3824288" y="3629025"/>
          <p14:tracePt t="14648" x="3786188" y="3638550"/>
          <p14:tracePt t="14665" x="3767138" y="3638550"/>
          <p14:tracePt t="14681" x="3752850" y="3638550"/>
          <p14:tracePt t="14698" x="3748088" y="3638550"/>
          <p14:tracePt t="14715" x="3738563" y="3638550"/>
          <p14:tracePt t="14731" x="3738563" y="3633788"/>
          <p14:tracePt t="14748" x="3738563" y="3624263"/>
          <p14:tracePt t="14765" x="3748088" y="3605213"/>
          <p14:tracePt t="14782" x="3762375" y="3590925"/>
          <p14:tracePt t="14798" x="3800475" y="3567113"/>
          <p14:tracePt t="14815" x="3867150" y="3538538"/>
          <p14:tracePt t="14831" x="4000500" y="3495675"/>
          <p14:tracePt t="14848" x="4081463" y="3481388"/>
          <p14:tracePt t="14865" x="4143375" y="3467100"/>
          <p14:tracePt t="14882" x="4186238" y="3462338"/>
          <p14:tracePt t="14899" x="4219575" y="3462338"/>
          <p14:tracePt t="14915" x="4229100" y="3462338"/>
          <p14:tracePt t="14932" x="4238625" y="3462338"/>
          <p14:tracePt t="14949" x="4248150" y="3462338"/>
          <p14:tracePt t="15317" x="4305300" y="3457575"/>
          <p14:tracePt t="15324" x="4395788" y="3438525"/>
          <p14:tracePt t="15332" x="4500563" y="3419475"/>
          <p14:tracePt t="15348" x="4729163" y="3371850"/>
          <p14:tracePt t="15365" x="4948238" y="3352800"/>
          <p14:tracePt t="15383" x="5181600" y="3333750"/>
          <p14:tracePt t="15415" x="5648325" y="3348038"/>
          <p14:tracePt t="15449" x="5829300" y="3371850"/>
          <p14:tracePt t="15465" x="5862638" y="3376613"/>
          <p14:tracePt t="15482" x="5867400" y="3376613"/>
          <p14:tracePt t="15663" x="5943600" y="3376613"/>
          <p14:tracePt t="15670" x="6043613" y="3367088"/>
          <p14:tracePt t="15682" x="6134100" y="3348038"/>
          <p14:tracePt t="15698" x="6357938" y="3328988"/>
          <p14:tracePt t="15715" x="6510338" y="3328988"/>
          <p14:tracePt t="15731" x="6624638" y="3328988"/>
          <p14:tracePt t="15748" x="6719888" y="3338513"/>
          <p14:tracePt t="15765" x="6810375" y="3352800"/>
          <p14:tracePt t="15782" x="6862763" y="3367088"/>
          <p14:tracePt t="15798" x="6900863" y="3376613"/>
          <p14:tracePt t="15816" x="6938963" y="3381375"/>
          <p14:tracePt t="15832" x="6977063" y="3390900"/>
          <p14:tracePt t="15848" x="7000875" y="3405188"/>
          <p14:tracePt t="15865" x="7024688" y="3409950"/>
          <p14:tracePt t="15882" x="7034213" y="3414713"/>
          <p14:tracePt t="15898" x="7048500" y="3424238"/>
          <p14:tracePt t="15915" x="7053263" y="3438525"/>
          <p14:tracePt t="15932" x="7058025" y="3467100"/>
          <p14:tracePt t="15948" x="7048500" y="3524250"/>
          <p14:tracePt t="15965" x="7029450" y="3567113"/>
          <p14:tracePt t="15981" x="7005638" y="3605213"/>
          <p14:tracePt t="15998" x="6981825" y="3629025"/>
          <p14:tracePt t="16015" x="6943725" y="3662363"/>
          <p14:tracePt t="16032" x="6924675" y="3681413"/>
          <p14:tracePt t="16048" x="6900863" y="3690938"/>
          <p14:tracePt t="16065" x="6872288" y="3700463"/>
          <p14:tracePt t="16081" x="6824663" y="3700463"/>
          <p14:tracePt t="16098" x="6796088" y="3690938"/>
          <p14:tracePt t="16115" x="6772275" y="3671888"/>
          <p14:tracePt t="16132" x="6748463" y="3638550"/>
          <p14:tracePt t="16134" x="6738938" y="3609975"/>
          <p14:tracePt t="16148" x="6724650" y="3557588"/>
          <p14:tracePt t="16165" x="6729413" y="3509963"/>
          <p14:tracePt t="16182" x="6748463" y="3462338"/>
          <p14:tracePt t="16198" x="6767513" y="3429000"/>
          <p14:tracePt t="16215" x="6800850" y="3376613"/>
          <p14:tracePt t="16232" x="6834188" y="3352800"/>
          <p14:tracePt t="16248" x="6877050" y="3338513"/>
          <p14:tracePt t="16265" x="6938963" y="3328988"/>
          <p14:tracePt t="16281" x="6981825" y="3333750"/>
          <p14:tracePt t="16298" x="7019925" y="3343275"/>
          <p14:tracePt t="16317" x="7048500" y="3348038"/>
          <p14:tracePt t="16332" x="7077075" y="3367088"/>
          <p14:tracePt t="16348" x="7091363" y="3381375"/>
          <p14:tracePt t="16365" x="7100888" y="3390900"/>
          <p14:tracePt t="16382" x="7110413" y="3409950"/>
          <p14:tracePt t="16398" x="7110413" y="3471863"/>
          <p14:tracePt t="16415" x="7105650" y="3509963"/>
          <p14:tracePt t="16431" x="7077075" y="3548063"/>
          <p14:tracePt t="16448" x="7048500" y="3586163"/>
          <p14:tracePt t="16465" x="7034213" y="3595688"/>
          <p14:tracePt t="16481" x="7029450" y="3605213"/>
          <p14:tracePt t="16498" x="7024688" y="3609975"/>
          <p14:tracePt t="16515" x="7015163" y="3619500"/>
          <p14:tracePt t="16568" x="7010400" y="3619500"/>
          <p14:tracePt t="16596" x="7005638" y="3619500"/>
          <p14:tracePt t="16611" x="7000875" y="3619500"/>
          <p14:tracePt t="16619" x="6996113" y="3624263"/>
          <p14:tracePt t="16632" x="6986588" y="3624263"/>
          <p14:tracePt t="16648" x="6953250" y="3624263"/>
          <p14:tracePt t="16665" x="6910388" y="3624263"/>
          <p14:tracePt t="16682" x="6858000" y="3619500"/>
          <p14:tracePt t="16698" x="6719888" y="3600450"/>
          <p14:tracePt t="16715" x="6629400" y="3595688"/>
          <p14:tracePt t="16732" x="6557963" y="3590925"/>
          <p14:tracePt t="16748" x="6505575" y="3590925"/>
          <p14:tracePt t="16765" x="6448425" y="3576638"/>
          <p14:tracePt t="16781" x="6419850" y="3576638"/>
          <p14:tracePt t="16798" x="6386513" y="3571875"/>
          <p14:tracePt t="16815" x="6367463" y="3571875"/>
          <p14:tracePt t="16831" x="6334125" y="3571875"/>
          <p14:tracePt t="16848" x="6315075" y="3571875"/>
          <p14:tracePt t="16865" x="6286500" y="3571875"/>
          <p14:tracePt t="16882" x="6234113" y="3571875"/>
          <p14:tracePt t="16898" x="6196013" y="3571875"/>
          <p14:tracePt t="16915" x="6148388" y="3571875"/>
          <p14:tracePt t="16932" x="6086475" y="3571875"/>
          <p14:tracePt t="16949" x="5981700" y="3571875"/>
          <p14:tracePt t="16965" x="5924550" y="3571875"/>
          <p14:tracePt t="16981" x="5876925" y="3571875"/>
          <p14:tracePt t="16998" x="5834063" y="3571875"/>
          <p14:tracePt t="17015" x="5776913" y="3557588"/>
          <p14:tracePt t="17031" x="5748338" y="3543300"/>
          <p14:tracePt t="17048" x="5719763" y="3524250"/>
          <p14:tracePt t="17065" x="5695950" y="3500438"/>
          <p14:tracePt t="17081" x="5662613" y="3452813"/>
          <p14:tracePt t="17098" x="5653088" y="3414713"/>
          <p14:tracePt t="17115" x="5653088" y="3362325"/>
          <p14:tracePt t="17131" x="5662613" y="3271838"/>
          <p14:tracePt t="17133" x="5686425" y="3205163"/>
          <p14:tracePt t="17148" x="5729288" y="3114675"/>
          <p14:tracePt t="17165" x="5762625" y="3071813"/>
          <p14:tracePt t="17182" x="5810250" y="3028950"/>
          <p14:tracePt t="17198" x="5948363" y="3005138"/>
          <p14:tracePt t="17215" x="6015038" y="3005138"/>
          <p14:tracePt t="17231" x="6067425" y="3014663"/>
          <p14:tracePt t="17248" x="6124575" y="3048000"/>
          <p14:tracePt t="17265" x="6181725" y="3114675"/>
          <p14:tracePt t="17281" x="6224588" y="3171825"/>
          <p14:tracePt t="17298" x="6248400" y="3228975"/>
          <p14:tracePt t="17315" x="6262688" y="3262313"/>
          <p14:tracePt t="17331" x="6262688" y="3319463"/>
          <p14:tracePt t="17348" x="6262688" y="3362325"/>
          <p14:tracePt t="17365" x="6238875" y="3414713"/>
          <p14:tracePt t="17382" x="6215063" y="3462338"/>
          <p14:tracePt t="17398" x="6162675" y="3509963"/>
          <p14:tracePt t="17415" x="6124575" y="3533775"/>
          <p14:tracePt t="17432" x="6072188" y="3562350"/>
          <p14:tracePt t="17448" x="5995988" y="3590925"/>
          <p14:tracePt t="17465" x="5943600" y="3590925"/>
          <p14:tracePt t="17482" x="5895975" y="3590925"/>
          <p14:tracePt t="17498" x="5857875" y="3590925"/>
          <p14:tracePt t="17515" x="5781675" y="3576638"/>
          <p14:tracePt t="17531" x="5729288" y="3552825"/>
          <p14:tracePt t="17548" x="5672138" y="3529013"/>
          <p14:tracePt t="17565" x="5634038" y="3509963"/>
          <p14:tracePt t="17581" x="5595938" y="3486150"/>
          <p14:tracePt t="17598" x="5576888" y="3471863"/>
          <p14:tracePt t="17615" x="5572125" y="3457575"/>
          <p14:tracePt t="17632" x="5567363" y="3429000"/>
          <p14:tracePt t="17633" x="5567363" y="3419475"/>
          <p14:tracePt t="17648" x="5576888" y="3381375"/>
          <p14:tracePt t="17666" x="5605463" y="3343275"/>
          <p14:tracePt t="17681" x="5648325" y="3286125"/>
          <p14:tracePt t="17698" x="5734050" y="3228975"/>
          <p14:tracePt t="17715" x="5819775" y="3190875"/>
          <p14:tracePt t="17731" x="5891213" y="3186113"/>
          <p14:tracePt t="17748" x="5962650" y="3195638"/>
          <p14:tracePt t="17765" x="6038850" y="3233738"/>
          <p14:tracePt t="17781" x="6067425" y="3257550"/>
          <p14:tracePt t="17798" x="6091238" y="3281363"/>
          <p14:tracePt t="17815" x="6105525" y="3343275"/>
          <p14:tracePt t="17831" x="6115050" y="3429000"/>
          <p14:tracePt t="17848" x="6105525" y="3481388"/>
          <p14:tracePt t="17865" x="6081713" y="3519488"/>
          <p14:tracePt t="17881" x="6048375" y="3548063"/>
          <p14:tracePt t="17898" x="5976938" y="3595688"/>
          <p14:tracePt t="17915" x="5910263" y="3619500"/>
          <p14:tracePt t="17931" x="5857875" y="3638550"/>
          <p14:tracePt t="17948" x="5781675" y="3643313"/>
          <p14:tracePt t="17965" x="5748338" y="3643313"/>
          <p14:tracePt t="17981" x="5705475" y="3638550"/>
          <p14:tracePt t="17998" x="5672138" y="3609975"/>
          <p14:tracePt t="18015" x="5629275" y="3500438"/>
          <p14:tracePt t="18031" x="5629275" y="3429000"/>
          <p14:tracePt t="18048" x="5638800" y="3381375"/>
          <p14:tracePt t="18065" x="5672138" y="3324225"/>
          <p14:tracePt t="18081" x="5729288" y="3271838"/>
          <p14:tracePt t="18098" x="5786438" y="3243263"/>
          <p14:tracePt t="18115" x="5857875" y="3228975"/>
          <p14:tracePt t="18132" x="5924550" y="3228975"/>
          <p14:tracePt t="18134" x="5953125" y="3238500"/>
          <p14:tracePt t="18148" x="5995988" y="3252788"/>
          <p14:tracePt t="18165" x="6034088" y="3281363"/>
          <p14:tracePt t="18181" x="6072188" y="3338513"/>
          <p14:tracePt t="18198" x="6091238" y="3429000"/>
          <p14:tracePt t="18215" x="6091238" y="3476625"/>
          <p14:tracePt t="18231" x="6076950" y="3514725"/>
          <p14:tracePt t="18248" x="6043613" y="3543300"/>
          <p14:tracePt t="18265" x="5972175" y="3590925"/>
          <p14:tracePt t="18281" x="5915025" y="3619500"/>
          <p14:tracePt t="18298" x="5853113" y="3638550"/>
          <p14:tracePt t="18314" x="5795963" y="3648075"/>
          <p14:tracePt t="18331" x="5724525" y="3648075"/>
          <p14:tracePt t="18348" x="5691188" y="3648075"/>
          <p14:tracePt t="18365" x="5667375" y="3624263"/>
          <p14:tracePt t="18382" x="5648325" y="3567113"/>
          <p14:tracePt t="18398" x="5657850" y="3429000"/>
          <p14:tracePt t="18415" x="5695950" y="3362325"/>
          <p14:tracePt t="18431" x="5724525" y="3324225"/>
          <p14:tracePt t="18448" x="5829300" y="3257550"/>
          <p14:tracePt t="18465" x="5915025" y="3238500"/>
          <p14:tracePt t="18481" x="5986463" y="3228975"/>
          <p14:tracePt t="18498" x="6048375" y="3233738"/>
          <p14:tracePt t="18515" x="6096000" y="3262313"/>
          <p14:tracePt t="18531" x="6119813" y="3309938"/>
          <p14:tracePt t="18548" x="6134100" y="3362325"/>
          <p14:tracePt t="18565" x="6134100" y="3409950"/>
          <p14:tracePt t="18581" x="6100763" y="3471863"/>
          <p14:tracePt t="18598" x="6057900" y="3505200"/>
          <p14:tracePt t="18615" x="5991225" y="3533775"/>
          <p14:tracePt t="18631" x="5915025" y="3557588"/>
          <p14:tracePt t="18633" x="5891213" y="3567113"/>
          <p14:tracePt t="18649" x="5824538" y="3567113"/>
          <p14:tracePt t="18665" x="5776913" y="3557588"/>
          <p14:tracePt t="18681" x="5748338" y="3524250"/>
          <p14:tracePt t="18698" x="5715000" y="3448050"/>
          <p14:tracePt t="18715" x="5724525" y="3386138"/>
          <p14:tracePt t="18731" x="5748338" y="3338513"/>
          <p14:tracePt t="18748" x="5772150" y="3309938"/>
          <p14:tracePt t="18765" x="5867400" y="3257550"/>
          <p14:tracePt t="18781" x="5938838" y="3243263"/>
          <p14:tracePt t="18798" x="6010275" y="3248025"/>
          <p14:tracePt t="18815" x="6053138" y="3257550"/>
          <p14:tracePt t="18831" x="6096000" y="3295650"/>
          <p14:tracePt t="18848" x="6119813" y="3348038"/>
          <p14:tracePt t="18865" x="6124575" y="3400425"/>
          <p14:tracePt t="18883" x="6100763" y="3443288"/>
          <p14:tracePt t="18898" x="6019800" y="3500438"/>
          <p14:tracePt t="18915" x="5938838" y="3538538"/>
          <p14:tracePt t="18932" x="5853113" y="3571875"/>
          <p14:tracePt t="18948" x="5729288" y="3586163"/>
          <p14:tracePt t="18965" x="5657850" y="3581400"/>
          <p14:tracePt t="18982" x="5619750" y="3571875"/>
          <p14:tracePt t="18998" x="5595938" y="3533775"/>
          <p14:tracePt t="19015" x="5572125" y="3414713"/>
          <p14:tracePt t="19031" x="5591175" y="3338513"/>
          <p14:tracePt t="19048" x="5629275" y="3290888"/>
          <p14:tracePt t="19065" x="5681663" y="3243263"/>
          <p14:tracePt t="19081" x="5781675" y="3195638"/>
          <p14:tracePt t="19098" x="5862638" y="3195638"/>
          <p14:tracePt t="19115" x="5929313" y="3195638"/>
          <p14:tracePt t="19132" x="6015038" y="3233738"/>
          <p14:tracePt t="19148" x="6048375" y="3281363"/>
          <p14:tracePt t="19164" x="6067425" y="3352800"/>
          <p14:tracePt t="19181" x="6076950" y="3405188"/>
          <p14:tracePt t="19198" x="6057900" y="3462338"/>
          <p14:tracePt t="19215" x="6019800" y="3490913"/>
          <p14:tracePt t="19231" x="5972175" y="3519488"/>
          <p14:tracePt t="19248" x="5905500" y="3548063"/>
          <p14:tracePt t="19264" x="5819775" y="3567113"/>
          <p14:tracePt t="19281" x="5776913" y="3567113"/>
          <p14:tracePt t="19298" x="5743575" y="3567113"/>
          <p14:tracePt t="19317" x="5710238" y="3552825"/>
          <p14:tracePt t="19331" x="5686425" y="3471863"/>
          <p14:tracePt t="19348" x="5686425" y="3400425"/>
          <p14:tracePt t="19365" x="5710238" y="3333750"/>
          <p14:tracePt t="19381" x="5753100" y="3286125"/>
          <p14:tracePt t="19398" x="5791200" y="3262313"/>
          <p14:tracePt t="19415" x="5853113" y="3233738"/>
          <p14:tracePt t="19431" x="5905500" y="3224213"/>
          <p14:tracePt t="19448" x="5967413" y="3228975"/>
          <p14:tracePt t="19465" x="5995988" y="3238500"/>
          <p14:tracePt t="19481" x="6010275" y="3243263"/>
          <p14:tracePt t="19498" x="6019800" y="3257550"/>
          <p14:tracePt t="19514" x="6034088" y="3300413"/>
          <p14:tracePt t="19531" x="6024563" y="3343275"/>
          <p14:tracePt t="19548" x="6000750" y="3381375"/>
          <p14:tracePt t="19565" x="5976938" y="3409950"/>
          <p14:tracePt t="19581" x="5891213" y="3457575"/>
          <p14:tracePt t="19598" x="5795963" y="3490913"/>
          <p14:tracePt t="19615" x="5710238" y="3514725"/>
          <p14:tracePt t="19632" x="5634038" y="3514725"/>
          <p14:tracePt t="19633" x="5595938" y="3514725"/>
          <p14:tracePt t="19648" x="5553075" y="3514725"/>
          <p14:tracePt t="19665" x="5534025" y="3500438"/>
          <p14:tracePt t="19681" x="5514975" y="3476625"/>
          <p14:tracePt t="19698" x="5510213" y="3400425"/>
          <p14:tracePt t="19715" x="5529263" y="3348038"/>
          <p14:tracePt t="19733" x="5567363" y="3309938"/>
          <p14:tracePt t="19748" x="5648325" y="3252788"/>
          <p14:tracePt t="19764" x="5791200" y="3205163"/>
          <p14:tracePt t="19781" x="5905500" y="3195638"/>
          <p14:tracePt t="19798" x="5986463" y="3205163"/>
          <p14:tracePt t="19815" x="6053138" y="3233738"/>
          <p14:tracePt t="19831" x="6119813" y="3286125"/>
          <p14:tracePt t="19848" x="6157913" y="3352800"/>
          <p14:tracePt t="19865" x="6176963" y="3409950"/>
          <p14:tracePt t="19881" x="6181725" y="3443288"/>
          <p14:tracePt t="19898" x="6181725" y="3490913"/>
          <p14:tracePt t="19915" x="6157913" y="3514725"/>
          <p14:tracePt t="19931" x="6119813" y="3548063"/>
          <p14:tracePt t="19948" x="6015038" y="3590925"/>
          <p14:tracePt t="19965" x="5953125" y="3605213"/>
          <p14:tracePt t="19981" x="5881688" y="3609975"/>
          <p14:tracePt t="19998" x="5824538" y="3609975"/>
          <p14:tracePt t="20015" x="5734050" y="3590925"/>
          <p14:tracePt t="20031" x="5695950" y="3576638"/>
          <p14:tracePt t="20048" x="5681663" y="3567113"/>
          <p14:tracePt t="20064" x="5676900" y="3543300"/>
          <p14:tracePt t="20081" x="5710238" y="3424238"/>
          <p14:tracePt t="20099" x="5757863" y="3338513"/>
          <p14:tracePt t="20115" x="5795963" y="3290888"/>
          <p14:tracePt t="20131" x="5886450" y="3224213"/>
          <p14:tracePt t="20148" x="5957888" y="3200400"/>
          <p14:tracePt t="20165" x="6053138" y="3195638"/>
          <p14:tracePt t="20181" x="6100763" y="3200400"/>
          <p14:tracePt t="20198" x="6153150" y="3224213"/>
          <p14:tracePt t="20214" x="6176963" y="3281363"/>
          <p14:tracePt t="20231" x="6176963" y="3352800"/>
          <p14:tracePt t="20248" x="6167438" y="3400425"/>
          <p14:tracePt t="20264" x="6100763" y="3481388"/>
          <p14:tracePt t="20281" x="6029325" y="3524250"/>
          <p14:tracePt t="20298" x="5943600" y="3571875"/>
          <p14:tracePt t="20315" x="5867400" y="3605213"/>
          <p14:tracePt t="20331" x="5748338" y="3629025"/>
          <p14:tracePt t="20348" x="5686425" y="3624263"/>
          <p14:tracePt t="20365" x="5643563" y="3619500"/>
          <p14:tracePt t="20381" x="5624513" y="3614738"/>
          <p14:tracePt t="20398" x="5600700" y="3605213"/>
          <p14:tracePt t="20415" x="5595938" y="3586163"/>
          <p14:tracePt t="20431" x="5591175" y="3571875"/>
          <p14:tracePt t="20448" x="5586413" y="3533775"/>
          <p14:tracePt t="20464" x="5586413" y="3505200"/>
          <p14:tracePt t="20481" x="5586413" y="3481388"/>
          <p14:tracePt t="20498" x="5586413" y="3471863"/>
          <p14:tracePt t="20514" x="5586413" y="3467100"/>
          <p14:tracePt t="20531" x="5586413" y="3462338"/>
          <p14:tracePt t="22309" x="5567363" y="3471863"/>
          <p14:tracePt t="22316" x="5529263" y="3486150"/>
          <p14:tracePt t="22323" x="5481638" y="3519488"/>
          <p14:tracePt t="22331" x="5419725" y="3552825"/>
          <p14:tracePt t="22348" x="5310188" y="3614738"/>
          <p14:tracePt t="22365" x="5200650" y="3681413"/>
          <p14:tracePt t="22398" x="5010150" y="3771900"/>
          <p14:tracePt t="22431" x="4900613" y="3814763"/>
          <p14:tracePt t="22448" x="4800600" y="3843338"/>
          <p14:tracePt t="22464" x="4738688" y="3862388"/>
          <p14:tracePt t="22481" x="4676775" y="3886200"/>
          <p14:tracePt t="22498" x="4614863" y="3900488"/>
          <p14:tracePt t="22515" x="4448175" y="3948113"/>
          <p14:tracePt t="22531" x="4319588" y="3981450"/>
          <p14:tracePt t="22548" x="4195763" y="4014788"/>
          <p14:tracePt t="22565" x="4067175" y="4048125"/>
          <p14:tracePt t="22581" x="3890963" y="4081463"/>
          <p14:tracePt t="22597" x="3810000" y="4100513"/>
          <p14:tracePt t="22614" x="3738563" y="4105275"/>
          <p14:tracePt t="22631" x="3657600" y="4119563"/>
          <p14:tracePt t="22648" x="3609975" y="4124325"/>
          <p14:tracePt t="22664" x="3567113" y="4138613"/>
          <p14:tracePt t="22681" x="3538538" y="4138613"/>
          <p14:tracePt t="22698" x="3505200" y="4138613"/>
          <p14:tracePt t="22714" x="3500438" y="4138613"/>
          <p14:tracePt t="22992" x="3490913" y="4148138"/>
          <p14:tracePt t="23000" x="3471863" y="4162425"/>
          <p14:tracePt t="23007" x="3457575" y="4171950"/>
          <p14:tracePt t="23014" x="3448050" y="4186238"/>
          <p14:tracePt t="23031" x="3424238" y="4210050"/>
          <p14:tracePt t="23048" x="3400425" y="4224338"/>
          <p14:tracePt t="23065" x="3376613" y="4243388"/>
          <p14:tracePt t="23081" x="3357563" y="4257675"/>
          <p14:tracePt t="23098" x="3343275" y="4262438"/>
          <p14:tracePt t="23115" x="3338513" y="4271963"/>
          <p14:tracePt t="23131" x="3328988" y="4271963"/>
          <p14:tracePt t="23147" x="3324225" y="4271963"/>
          <p14:tracePt t="23169" x="3319463" y="4271963"/>
          <p14:tracePt t="23219" x="3319463" y="4276725"/>
          <p14:tracePt t="23257" x="3319463" y="4281488"/>
          <p14:tracePt t="23272" x="3319463" y="4286250"/>
          <p14:tracePt t="23279" x="3319463" y="4291013"/>
          <p14:tracePt t="23294" x="3319463" y="4295775"/>
          <p14:tracePt t="23301" x="3324225" y="4300538"/>
          <p14:tracePt t="23315" x="3328988" y="4300538"/>
          <p14:tracePt t="23331" x="3343275" y="4310063"/>
          <p14:tracePt t="23348" x="3357563" y="4319588"/>
          <p14:tracePt t="23364" x="3367088" y="4324350"/>
          <p14:tracePt t="23381" x="3400425" y="4348163"/>
          <p14:tracePt t="23398" x="3438525" y="4367213"/>
          <p14:tracePt t="23415" x="3467100" y="4376738"/>
          <p14:tracePt t="23431" x="3495675" y="4395788"/>
          <p14:tracePt t="23447" x="3552825" y="4419600"/>
          <p14:tracePt t="23464" x="3581400" y="4438650"/>
          <p14:tracePt t="23481" x="3619500" y="4452938"/>
          <p14:tracePt t="23498" x="3648075" y="4467225"/>
          <p14:tracePt t="23514" x="3690938" y="4486275"/>
          <p14:tracePt t="23531" x="3714750" y="4500563"/>
          <p14:tracePt t="23548" x="3748088" y="4505325"/>
          <p14:tracePt t="23564" x="3790950" y="4514850"/>
          <p14:tracePt t="23581" x="3810000" y="4514850"/>
          <p14:tracePt t="23599" x="3833813" y="4529138"/>
          <p14:tracePt t="23614" x="3862388" y="4533900"/>
          <p14:tracePt t="23631" x="3895725" y="4543425"/>
          <p14:tracePt t="23648" x="3919538" y="4552950"/>
          <p14:tracePt t="23664" x="3938588" y="4552950"/>
          <p14:tracePt t="23681" x="3962400" y="4552950"/>
          <p14:tracePt t="23697" x="4000500" y="4562475"/>
          <p14:tracePt t="23714" x="4024313" y="4567238"/>
          <p14:tracePt t="23731" x="4048125" y="4572000"/>
          <p14:tracePt t="23748" x="4076700" y="4581525"/>
          <p14:tracePt t="23764" x="4114800" y="4586288"/>
          <p14:tracePt t="23781" x="4143375" y="4586288"/>
          <p14:tracePt t="23798" x="4171950" y="4591050"/>
          <p14:tracePt t="23815" x="4210050" y="4595813"/>
          <p14:tracePt t="23831" x="4248150" y="4595813"/>
          <p14:tracePt t="23847" x="4276725" y="4600575"/>
          <p14:tracePt t="23864" x="4305300" y="4610100"/>
          <p14:tracePt t="23881" x="4338638" y="4610100"/>
          <p14:tracePt t="23898" x="4352925" y="4614863"/>
          <p14:tracePt t="23914" x="4376738" y="4614863"/>
          <p14:tracePt t="23931" x="4386263" y="4619625"/>
          <p14:tracePt t="23948" x="4405313" y="4619625"/>
          <p14:tracePt t="23964" x="4419600" y="4619625"/>
          <p14:tracePt t="23981" x="4424363" y="4619625"/>
          <p14:tracePt t="23998" x="4433888" y="4619625"/>
          <p14:tracePt t="24014" x="4438650" y="4619625"/>
          <p14:tracePt t="24125" x="4438650" y="4624388"/>
          <p14:tracePt t="24132" x="4438650" y="4629150"/>
          <p14:tracePt t="24147" x="4429125" y="4633913"/>
          <p14:tracePt t="24153" x="4424363" y="4638675"/>
          <p14:tracePt t="24164" x="4419600" y="4638675"/>
          <p14:tracePt t="24181" x="4400550" y="4648200"/>
          <p14:tracePt t="24197" x="4376738" y="4657725"/>
          <p14:tracePt t="24214" x="4367213" y="4662488"/>
          <p14:tracePt t="24231" x="4352925" y="4662488"/>
          <p14:tracePt t="24248" x="4338638" y="4662488"/>
          <p14:tracePt t="24264" x="4319588" y="4662488"/>
          <p14:tracePt t="24281" x="4305300" y="4662488"/>
          <p14:tracePt t="24297" x="4281488" y="4662488"/>
          <p14:tracePt t="24315" x="4252913" y="4662488"/>
          <p14:tracePt t="24331" x="4210050" y="4662488"/>
          <p14:tracePt t="24348" x="4181475" y="4662488"/>
          <p14:tracePt t="24364" x="4152900" y="4662488"/>
          <p14:tracePt t="24381" x="4110038" y="4662488"/>
          <p14:tracePt t="24398" x="4067175" y="4662488"/>
          <p14:tracePt t="24414" x="4024313" y="4662488"/>
          <p14:tracePt t="24431" x="3981450" y="4662488"/>
          <p14:tracePt t="24447" x="3938588" y="4662488"/>
          <p14:tracePt t="24464" x="3914775" y="4662488"/>
          <p14:tracePt t="24481" x="3900488" y="4662488"/>
          <p14:tracePt t="24498" x="3890963" y="4662488"/>
          <p14:tracePt t="24514" x="3881438" y="4662488"/>
          <p14:tracePt t="24531" x="3871913" y="4662488"/>
          <p14:tracePt t="24547" x="3862388" y="4662488"/>
          <p14:tracePt t="24565" x="3848100" y="4662488"/>
          <p14:tracePt t="24581" x="3838575" y="4662488"/>
          <p14:tracePt t="24598" x="3829050" y="4662488"/>
          <p14:tracePt t="24614" x="3819525" y="4662488"/>
          <p14:tracePt t="24631" x="3805238" y="4662488"/>
          <p14:tracePt t="24647" x="3800475" y="4662488"/>
          <p14:tracePt t="24664" x="3795713" y="4662488"/>
          <p14:tracePt t="24681" x="3786188" y="4662488"/>
          <p14:tracePt t="24697" x="3767138" y="4662488"/>
          <p14:tracePt t="24714" x="3757613" y="4662488"/>
          <p14:tracePt t="24731" x="3748088" y="4662488"/>
          <p14:tracePt t="24748" x="3733800" y="4662488"/>
          <p14:tracePt t="24764" x="3714750" y="4662488"/>
          <p14:tracePt t="24781" x="3695700" y="4662488"/>
          <p14:tracePt t="24798" x="3686175" y="4662488"/>
          <p14:tracePt t="24814" x="3671888" y="4662488"/>
          <p14:tracePt t="24831" x="3657600" y="4662488"/>
          <p14:tracePt t="24847" x="3648075" y="4662488"/>
          <p14:tracePt t="24864" x="3643313" y="4662488"/>
          <p14:tracePt t="24881" x="3633788" y="4662488"/>
          <p14:tracePt t="24970" x="3629025" y="4662488"/>
          <p14:tracePt t="24985" x="3624263" y="4662488"/>
          <p14:tracePt t="24994" x="3619500" y="4662488"/>
          <p14:tracePt t="25008" x="3614738" y="4662488"/>
          <p14:tracePt t="25015" x="3609975" y="4662488"/>
          <p14:tracePt t="25031" x="3600450" y="4662488"/>
          <p14:tracePt t="25048" x="3590925" y="4662488"/>
          <p14:tracePt t="25064" x="3576638" y="4662488"/>
          <p14:tracePt t="25081" x="3571875" y="4662488"/>
          <p14:tracePt t="25098" x="3562350" y="4662488"/>
          <p14:tracePt t="25114" x="3557588" y="4662488"/>
          <p14:tracePt t="25131" x="3548063" y="4662488"/>
          <p14:tracePt t="25147" x="3543300" y="4662488"/>
          <p14:tracePt t="25164" x="3533775" y="4662488"/>
          <p14:tracePt t="25181" x="3529013" y="4662488"/>
          <p14:tracePt t="25198" x="3514725" y="4662488"/>
          <p14:tracePt t="25214" x="3505200" y="4662488"/>
          <p14:tracePt t="25231" x="3500438" y="4662488"/>
          <p14:tracePt t="25248" x="3490913" y="4662488"/>
          <p14:tracePt t="25264" x="3476625" y="4662488"/>
          <p14:tracePt t="25281" x="3462338" y="4662488"/>
          <p14:tracePt t="25298" x="3443288" y="4662488"/>
          <p14:tracePt t="25314" x="3424238" y="4662488"/>
          <p14:tracePt t="25331" x="3414713" y="4662488"/>
          <p14:tracePt t="25348" x="3400425" y="4662488"/>
          <p14:tracePt t="25364" x="3386138" y="4662488"/>
          <p14:tracePt t="25381" x="3367088" y="4662488"/>
          <p14:tracePt t="25398" x="3352800" y="4662488"/>
          <p14:tracePt t="25414" x="3338513" y="4662488"/>
          <p14:tracePt t="25432" x="3328988" y="4662488"/>
          <p14:tracePt t="25448" x="3319463" y="4662488"/>
          <p14:tracePt t="25464" x="3309938" y="4662488"/>
          <p14:tracePt t="25481" x="3305175" y="4662488"/>
          <p14:tracePt t="25498" x="3300413" y="4662488"/>
          <p14:tracePt t="25617" x="3305175" y="4662488"/>
          <p14:tracePt t="25624" x="3305175" y="4657725"/>
          <p14:tracePt t="25631" x="3314700" y="4652963"/>
          <p14:tracePt t="25647" x="3333750" y="4648200"/>
          <p14:tracePt t="25664" x="3367088" y="4638675"/>
          <p14:tracePt t="25681" x="3395663" y="4629150"/>
          <p14:tracePt t="25697" x="3457575" y="4614863"/>
          <p14:tracePt t="25714" x="3500438" y="4614863"/>
          <p14:tracePt t="25731" x="3543300" y="4605338"/>
          <p14:tracePt t="25748" x="3576638" y="4605338"/>
          <p14:tracePt t="25764" x="3624263" y="4605338"/>
          <p14:tracePt t="25781" x="3648075" y="4605338"/>
          <p14:tracePt t="25798" x="3676650" y="4605338"/>
          <p14:tracePt t="25815" x="3695700" y="4605338"/>
          <p14:tracePt t="25831" x="3733800" y="4605338"/>
          <p14:tracePt t="25848" x="3762375" y="4605338"/>
          <p14:tracePt t="25864" x="3790950" y="4605338"/>
          <p14:tracePt t="25881" x="3838575" y="4605338"/>
          <p14:tracePt t="25897" x="3871913" y="4605338"/>
          <p14:tracePt t="25914" x="3900488" y="4605338"/>
          <p14:tracePt t="25931" x="3929063" y="4605338"/>
          <p14:tracePt t="25947" x="3976688" y="4605338"/>
          <p14:tracePt t="25964" x="4000500" y="4605338"/>
          <p14:tracePt t="25981" x="4029075" y="4605338"/>
          <p14:tracePt t="25998" x="4048125" y="4605338"/>
          <p14:tracePt t="26014" x="4081463" y="4605338"/>
          <p14:tracePt t="26031" x="4095750" y="4605338"/>
          <p14:tracePt t="26047" x="4110038" y="4605338"/>
          <p14:tracePt t="26064" x="4124325" y="4605338"/>
          <p14:tracePt t="26081" x="4133850" y="4605338"/>
          <p14:tracePt t="26097" x="4138613" y="4605338"/>
          <p14:tracePt t="26114" x="4143375" y="4605338"/>
          <p14:tracePt t="26131" x="4152900" y="4605338"/>
          <p14:tracePt t="26147" x="4162425" y="4605338"/>
          <p14:tracePt t="26164" x="4167188" y="4605338"/>
          <p14:tracePt t="26181" x="4171950" y="4605338"/>
          <p14:tracePt t="26411" x="4167188" y="4605338"/>
          <p14:tracePt t="26426" x="4162425" y="4605338"/>
          <p14:tracePt t="26432" x="4157663" y="4605338"/>
          <p14:tracePt t="26455" x="4152900" y="4605338"/>
          <p14:tracePt t="26469" x="4148138" y="4605338"/>
          <p14:tracePt t="26484" x="4143375" y="4605338"/>
          <p14:tracePt t="26498" x="4138613" y="4605338"/>
          <p14:tracePt t="26514" x="4110038" y="4605338"/>
          <p14:tracePt t="26531" x="4086225" y="4605338"/>
          <p14:tracePt t="26547" x="4057650" y="4605338"/>
          <p14:tracePt t="26564" x="4019550" y="4605338"/>
          <p14:tracePt t="26581" x="3995738" y="4605338"/>
          <p14:tracePt t="26597" x="3976688" y="4605338"/>
          <p14:tracePt t="26614" x="3952875" y="4605338"/>
          <p14:tracePt t="26631" x="3919538" y="4614863"/>
          <p14:tracePt t="26647" x="3900488" y="4619625"/>
          <p14:tracePt t="26664" x="3881438" y="4624388"/>
          <p14:tracePt t="26681" x="3867150" y="4624388"/>
          <p14:tracePt t="26697" x="3848100" y="4624388"/>
          <p14:tracePt t="26714" x="3843338" y="4624388"/>
          <p14:tracePt t="26731" x="3838575" y="4624388"/>
          <p14:tracePt t="26748" x="3833813" y="4624388"/>
          <p14:tracePt t="26764" x="3829050" y="4624388"/>
          <p14:tracePt t="26781" x="3824288" y="4624388"/>
          <p14:tracePt t="26797" x="3810000" y="4633913"/>
          <p14:tracePt t="26814" x="3786188" y="4643438"/>
          <p14:tracePt t="26831" x="3752850" y="4648200"/>
          <p14:tracePt t="26847" x="3724275" y="4657725"/>
          <p14:tracePt t="26864" x="3695700" y="4667250"/>
          <p14:tracePt t="26881" x="3657600" y="4676775"/>
          <p14:tracePt t="26897" x="3624263" y="4681538"/>
          <p14:tracePt t="26914" x="3595688" y="4691063"/>
          <p14:tracePt t="26931" x="3567113" y="4695825"/>
          <p14:tracePt t="26947" x="3509963" y="4695825"/>
          <p14:tracePt t="26964" x="3471863" y="4695825"/>
          <p14:tracePt t="26981" x="3438525" y="4695825"/>
          <p14:tracePt t="26998" x="3400425" y="4686300"/>
          <p14:tracePt t="27014" x="3348038" y="4681538"/>
          <p14:tracePt t="27031" x="3309938" y="4676775"/>
          <p14:tracePt t="27047" x="3271838" y="4667250"/>
          <p14:tracePt t="27064" x="3214688" y="4662488"/>
          <p14:tracePt t="27081" x="3152775" y="4662488"/>
          <p14:tracePt t="27097" x="3095625" y="4657725"/>
          <p14:tracePt t="27114" x="3038475" y="4657725"/>
          <p14:tracePt t="27131" x="2962275" y="4657725"/>
          <p14:tracePt t="27147" x="2909888" y="4657725"/>
          <p14:tracePt t="27164" x="2876550" y="4657725"/>
          <p14:tracePt t="27181" x="2838450" y="4657725"/>
          <p14:tracePt t="27197" x="2809875" y="4657725"/>
          <p14:tracePt t="27214" x="2786063" y="4657725"/>
          <p14:tracePt t="27230" x="2781300" y="4657725"/>
          <p14:tracePt t="27248" x="2776538" y="4657725"/>
          <p14:tracePt t="27264" x="2767013" y="4657725"/>
          <p14:tracePt t="27314" x="2771775" y="4657725"/>
          <p14:tracePt t="27322" x="2776538" y="4657725"/>
          <p14:tracePt t="27331" x="2786063" y="4657725"/>
          <p14:tracePt t="27347" x="2814638" y="4657725"/>
          <p14:tracePt t="27364" x="2867025" y="4657725"/>
          <p14:tracePt t="27381" x="2943225" y="4657725"/>
          <p14:tracePt t="27397" x="2990850" y="4657725"/>
          <p14:tracePt t="27414" x="3043238" y="4657725"/>
          <p14:tracePt t="27431" x="3086100" y="4657725"/>
          <p14:tracePt t="27447" x="3138488" y="4657725"/>
          <p14:tracePt t="27464" x="3171825" y="4657725"/>
          <p14:tracePt t="27481" x="3200400" y="4657725"/>
          <p14:tracePt t="27497" x="3243263" y="4657725"/>
          <p14:tracePt t="27514" x="3295650" y="4657725"/>
          <p14:tracePt t="27531" x="3333750" y="4657725"/>
          <p14:tracePt t="27547" x="3362325" y="4657725"/>
          <p14:tracePt t="27564" x="3414713" y="4657725"/>
          <p14:tracePt t="27581" x="3443288" y="4657725"/>
          <p14:tracePt t="27597" x="3481388" y="4657725"/>
          <p14:tracePt t="27614" x="3505200" y="4657725"/>
          <p14:tracePt t="27630" x="3548063" y="4657725"/>
          <p14:tracePt t="27647" x="3581400" y="4657725"/>
          <p14:tracePt t="27664" x="3619500" y="4657725"/>
          <p14:tracePt t="27681" x="3652838" y="4657725"/>
          <p14:tracePt t="27697" x="3714750" y="4657725"/>
          <p14:tracePt t="27714" x="3748088" y="4657725"/>
          <p14:tracePt t="27731" x="3786188" y="4657725"/>
          <p14:tracePt t="27748" x="3819525" y="4657725"/>
          <p14:tracePt t="27764" x="3838575" y="4657725"/>
          <p14:tracePt t="27781" x="3848100" y="4657725"/>
          <p14:tracePt t="27797" x="3862388" y="4657725"/>
          <p14:tracePt t="27814" x="3886200" y="4652963"/>
          <p14:tracePt t="27831" x="3895725" y="4652963"/>
          <p14:tracePt t="27848" x="3900488" y="4652963"/>
          <p14:tracePt t="27864" x="3905250" y="4652963"/>
          <p14:tracePt t="27881" x="3914775" y="4652963"/>
          <p14:tracePt t="28631" x="3962400" y="4643438"/>
          <p14:tracePt t="28638" x="4043363" y="4629150"/>
          <p14:tracePt t="28647" x="4143375" y="4619625"/>
          <p14:tracePt t="28664" x="4367213" y="4581525"/>
          <p14:tracePt t="28682" x="4567238" y="4562475"/>
          <p14:tracePt t="28714" x="5105400" y="4505325"/>
          <p14:tracePt t="28748" x="5581650" y="4519613"/>
          <p14:tracePt t="28764" x="5762625" y="4529138"/>
          <p14:tracePt t="28781" x="5915025" y="4538663"/>
          <p14:tracePt t="28797" x="6038850" y="4538663"/>
          <p14:tracePt t="28814" x="6167438" y="4543425"/>
          <p14:tracePt t="28831" x="6215063" y="4543425"/>
          <p14:tracePt t="28847" x="6253163" y="4552950"/>
          <p14:tracePt t="28864" x="6267450" y="4552950"/>
          <p14:tracePt t="28880" x="6276975" y="4552950"/>
          <p14:tracePt t="29116" x="6319838" y="4548188"/>
          <p14:tracePt t="29124" x="6376988" y="4538663"/>
          <p14:tracePt t="29131" x="6434138" y="4533900"/>
          <p14:tracePt t="29147" x="6538913" y="4524375"/>
          <p14:tracePt t="29164" x="6619875" y="4510088"/>
          <p14:tracePt t="29180" x="6691313" y="4510088"/>
          <p14:tracePt t="29197" x="6762750" y="4510088"/>
          <p14:tracePt t="29214" x="6815138" y="4510088"/>
          <p14:tracePt t="29231" x="6862763" y="4510088"/>
          <p14:tracePt t="29247" x="6924675" y="4510088"/>
          <p14:tracePt t="29264" x="6962775" y="4514850"/>
          <p14:tracePt t="29281" x="6991350" y="4514850"/>
          <p14:tracePt t="29297" x="7010400" y="4514850"/>
          <p14:tracePt t="29314" x="7038975" y="4514850"/>
          <p14:tracePt t="29330" x="7048500" y="4514850"/>
          <p14:tracePt t="29347" x="7053263" y="4514850"/>
          <p14:tracePt t="29364" x="7058025" y="4514850"/>
          <p14:tracePt t="29380" x="7067550" y="4514850"/>
          <p14:tracePt t="31696" x="6943725" y="4548188"/>
          <p14:tracePt t="31703" x="6743700" y="4600575"/>
          <p14:tracePt t="31713" x="6538913" y="4667250"/>
          <p14:tracePt t="31730" x="6019800" y="4805363"/>
          <p14:tracePt t="31748" x="5291138" y="4938713"/>
          <p14:tracePt t="31764" x="4953000" y="4972050"/>
          <p14:tracePt t="31797" x="4471988" y="4957763"/>
          <p14:tracePt t="31831" x="4295775" y="4919663"/>
          <p14:tracePt t="31847" x="4281488" y="4914900"/>
          <p14:tracePt t="31864" x="4276725" y="4914900"/>
          <p14:tracePt t="32167" x="4271963" y="4914900"/>
          <p14:tracePt t="32174" x="4267200" y="4914900"/>
          <p14:tracePt t="32181" x="4252913" y="4919663"/>
          <p14:tracePt t="32197" x="4243388" y="4924425"/>
          <p14:tracePt t="32214" x="4229100" y="4943475"/>
          <p14:tracePt t="32230" x="4219575" y="4948238"/>
          <p14:tracePt t="32247" x="4205288" y="4957763"/>
          <p14:tracePt t="32264" x="4200525" y="4962525"/>
          <p14:tracePt t="32280" x="4195763" y="4972050"/>
          <p14:tracePt t="32297" x="4191000" y="4972050"/>
          <p14:tracePt t="32373" x="4186238" y="4972050"/>
          <p14:tracePt t="32689" x="4181475" y="4972050"/>
          <p14:tracePt t="32696" x="4176713" y="4976813"/>
          <p14:tracePt t="32703" x="4167188" y="4981575"/>
          <p14:tracePt t="32730" x="4148138" y="4991100"/>
          <p14:tracePt t="32764" x="4090988" y="5005388"/>
          <p14:tracePt t="32780" x="4067175" y="5014913"/>
          <p14:tracePt t="32797" x="4048125" y="5019675"/>
          <p14:tracePt t="32813" x="4014788" y="5019675"/>
          <p14:tracePt t="32830" x="3995738" y="5019675"/>
          <p14:tracePt t="32847" x="3967163" y="5019675"/>
          <p14:tracePt t="32864" x="3938588" y="5019675"/>
          <p14:tracePt t="32880" x="3876675" y="5010150"/>
          <p14:tracePt t="32897" x="3838575" y="5005388"/>
          <p14:tracePt t="32914" x="3814763" y="4995863"/>
          <p14:tracePt t="32930" x="3781425" y="4981575"/>
          <p14:tracePt t="32948" x="3762375" y="4976813"/>
          <p14:tracePt t="32964" x="3738563" y="4972050"/>
          <p14:tracePt t="32980" x="3729038" y="4962525"/>
          <p14:tracePt t="32997" x="3709988" y="4957763"/>
          <p14:tracePt t="33013" x="3705225" y="4957763"/>
          <p14:tracePt t="33030" x="3700463" y="4957763"/>
          <p14:tracePt t="33086" x="3705225" y="4957763"/>
          <p14:tracePt t="33093" x="3714750" y="4957763"/>
          <p14:tracePt t="33100" x="3738563" y="4957763"/>
          <p14:tracePt t="33114" x="3771900" y="4957763"/>
          <p14:tracePt t="33130" x="3952875" y="4962525"/>
          <p14:tracePt t="33147" x="4143375" y="4972050"/>
          <p14:tracePt t="33164" x="4338638" y="4972050"/>
          <p14:tracePt t="33180" x="4681538" y="4967288"/>
          <p14:tracePt t="33197" x="4881563" y="4967288"/>
          <p14:tracePt t="33213" x="5081588" y="4957763"/>
          <p14:tracePt t="33230" x="5257800" y="4948238"/>
          <p14:tracePt t="33247" x="5438775" y="4957763"/>
          <p14:tracePt t="33264" x="5500688" y="4967288"/>
          <p14:tracePt t="33280" x="5543550" y="4972050"/>
          <p14:tracePt t="33297" x="5557838" y="4972050"/>
          <p14:tracePt t="33313" x="5567363" y="4972050"/>
          <p14:tracePt t="33548" x="5619750" y="4972050"/>
          <p14:tracePt t="33555" x="5667375" y="4962525"/>
          <p14:tracePt t="33564" x="5715000" y="4962525"/>
          <p14:tracePt t="33580" x="5795963" y="4948238"/>
          <p14:tracePt t="33597" x="5857875" y="4933950"/>
          <p14:tracePt t="33614" x="5929313" y="4924425"/>
          <p14:tracePt t="33630" x="6024563" y="4919663"/>
          <p14:tracePt t="33647" x="6081713" y="4919663"/>
          <p14:tracePt t="33663" x="6124575" y="4919663"/>
          <p14:tracePt t="33680" x="6176963" y="4919663"/>
          <p14:tracePt t="33697" x="6205538" y="4919663"/>
          <p14:tracePt t="33714" x="6243638" y="4919663"/>
          <p14:tracePt t="33730" x="6272213" y="4919663"/>
          <p14:tracePt t="33747" x="6329363" y="4919663"/>
          <p14:tracePt t="33764" x="6367463" y="4919663"/>
          <p14:tracePt t="33780" x="6396038" y="4919663"/>
          <p14:tracePt t="33797" x="6434138" y="4924425"/>
          <p14:tracePt t="33813" x="6477000" y="4924425"/>
          <p14:tracePt t="33830" x="6505575" y="4924425"/>
          <p14:tracePt t="33847" x="6529388" y="4924425"/>
          <p14:tracePt t="33864" x="6548438" y="4924425"/>
          <p14:tracePt t="33880" x="6581775" y="4924425"/>
          <p14:tracePt t="33898" x="6600825" y="4924425"/>
          <p14:tracePt t="33914" x="6624638" y="4924425"/>
          <p14:tracePt t="33930" x="6638925" y="4924425"/>
          <p14:tracePt t="33947" x="6643688" y="4924425"/>
          <p14:tracePt t="33963" x="6653213" y="4924425"/>
          <p14:tracePt t="34034" x="6653213" y="4929188"/>
          <p14:tracePt t="34041" x="6653213" y="4933950"/>
          <p14:tracePt t="34049" x="6648450" y="4933950"/>
          <p14:tracePt t="34063" x="6619875" y="4957763"/>
          <p14:tracePt t="34080" x="6557963" y="4986338"/>
          <p14:tracePt t="34097" x="6477000" y="5033963"/>
          <p14:tracePt t="34114" x="6400800" y="5062538"/>
          <p14:tracePt t="34130" x="6319838" y="5095875"/>
          <p14:tracePt t="34147" x="6276975" y="5110163"/>
          <p14:tracePt t="34163" x="6234113" y="5114925"/>
          <p14:tracePt t="34180" x="6181725" y="5129213"/>
          <p14:tracePt t="34197" x="6143625" y="5133975"/>
          <p14:tracePt t="34213" x="6100763" y="5133975"/>
          <p14:tracePt t="34230" x="6057900" y="5133975"/>
          <p14:tracePt t="34247" x="5995988" y="5133975"/>
          <p14:tracePt t="34263" x="5962650" y="5129213"/>
          <p14:tracePt t="34280" x="5929313" y="5114925"/>
          <p14:tracePt t="34297" x="5900738" y="5100638"/>
          <p14:tracePt t="34313" x="5872163" y="5081588"/>
          <p14:tracePt t="34330" x="5857875" y="5067300"/>
          <p14:tracePt t="34347" x="5848350" y="5043488"/>
          <p14:tracePt t="34364" x="5824538" y="5005388"/>
          <p14:tracePt t="34380" x="5810250" y="4991100"/>
          <p14:tracePt t="34397" x="5800725" y="4967288"/>
          <p14:tracePt t="34416" x="5795963" y="4948238"/>
          <p14:tracePt t="34430" x="5795963" y="4900613"/>
          <p14:tracePt t="34447" x="5810250" y="4857750"/>
          <p14:tracePt t="34463" x="5824538" y="4805363"/>
          <p14:tracePt t="34480" x="5848350" y="4757738"/>
          <p14:tracePt t="34497" x="5891213" y="4710113"/>
          <p14:tracePt t="34513" x="5938838" y="4681538"/>
          <p14:tracePt t="34530" x="5991225" y="4662488"/>
          <p14:tracePt t="34547" x="6053138" y="4638675"/>
          <p14:tracePt t="34564" x="6124575" y="4633913"/>
          <p14:tracePt t="34580" x="6157913" y="4633913"/>
          <p14:tracePt t="34597" x="6196013" y="4643438"/>
          <p14:tracePt t="34614" x="6257925" y="4667250"/>
          <p14:tracePt t="34630" x="6291263" y="4691063"/>
          <p14:tracePt t="34647" x="6319838" y="4710113"/>
          <p14:tracePt t="34664" x="6343650" y="4729163"/>
          <p14:tracePt t="34680" x="6376988" y="4757738"/>
          <p14:tracePt t="34697" x="6391275" y="4772025"/>
          <p14:tracePt t="34713" x="6405563" y="4786313"/>
          <p14:tracePt t="34730" x="6415088" y="4805363"/>
          <p14:tracePt t="34747" x="6424613" y="4824413"/>
          <p14:tracePt t="34763" x="6434138" y="4833938"/>
          <p14:tracePt t="34780" x="6434138" y="4843463"/>
          <p14:tracePt t="34797" x="6434138" y="4848225"/>
          <p14:tracePt t="34813" x="6434138" y="4867275"/>
          <p14:tracePt t="34830" x="6424613" y="4881563"/>
          <p14:tracePt t="34847" x="6400800" y="4905375"/>
          <p14:tracePt t="34864" x="6338888" y="4957763"/>
          <p14:tracePt t="34880" x="6305550" y="4981575"/>
          <p14:tracePt t="34897" x="6272213" y="5005388"/>
          <p14:tracePt t="34913" x="6234113" y="5024438"/>
          <p14:tracePt t="34930" x="6176963" y="5029200"/>
          <p14:tracePt t="34947" x="6124575" y="5029200"/>
          <p14:tracePt t="34963" x="6076950" y="5029200"/>
          <p14:tracePt t="34980" x="6024563" y="5024438"/>
          <p14:tracePt t="34997" x="5957888" y="4991100"/>
          <p14:tracePt t="35013" x="5919788" y="4967288"/>
          <p14:tracePt t="35030" x="5900738" y="4948238"/>
          <p14:tracePt t="35047" x="5876925" y="4938713"/>
          <p14:tracePt t="35063" x="5862638" y="4914900"/>
          <p14:tracePt t="35080" x="5853113" y="4895850"/>
          <p14:tracePt t="35097" x="5853113" y="4872038"/>
          <p14:tracePt t="35113" x="5867400" y="4838700"/>
          <p14:tracePt t="35130" x="5900738" y="4814888"/>
          <p14:tracePt t="35147" x="5972175" y="4786313"/>
          <p14:tracePt t="35163" x="6034088" y="4772025"/>
          <p14:tracePt t="35180" x="6100763" y="4781550"/>
          <p14:tracePt t="35197" x="6134100" y="4791075"/>
          <p14:tracePt t="35213" x="6148388" y="4800600"/>
          <p14:tracePt t="35230" x="6157913" y="4814888"/>
          <p14:tracePt t="35247" x="6167438" y="4838700"/>
          <p14:tracePt t="35263" x="6167438" y="4867275"/>
          <p14:tracePt t="35280" x="6167438" y="4905375"/>
          <p14:tracePt t="35297" x="6148388" y="4948238"/>
          <p14:tracePt t="35313" x="6110288" y="5019675"/>
          <p14:tracePt t="35330" x="6072188" y="5057775"/>
          <p14:tracePt t="35347" x="6024563" y="5091113"/>
          <p14:tracePt t="35364" x="5976938" y="5119688"/>
          <p14:tracePt t="35380" x="5924550" y="5138738"/>
          <p14:tracePt t="35397" x="5895975" y="5143500"/>
          <p14:tracePt t="35413" x="5872163" y="5143500"/>
          <p14:tracePt t="35430" x="5838825" y="5138738"/>
          <p14:tracePt t="35447" x="5829300" y="5133975"/>
          <p14:tracePt t="35463" x="5815013" y="5124450"/>
          <p14:tracePt t="35480" x="5810250" y="5124450"/>
          <p14:tracePt t="35497" x="5800725" y="5124450"/>
          <p14:tracePt t="35600" x="5795963" y="5124450"/>
          <p14:tracePt t="35629" x="5791200" y="5124450"/>
          <p14:tracePt t="35688" x="5786438" y="5124450"/>
          <p14:tracePt t="35710" x="5786438" y="5119688"/>
          <p14:tracePt t="35725" x="5781675" y="5114925"/>
          <p14:tracePt t="35732" x="5781675" y="5110163"/>
          <p14:tracePt t="35747" x="5772150" y="5076825"/>
          <p14:tracePt t="35763" x="5772150" y="5024438"/>
          <p14:tracePt t="35780" x="5772150" y="4976813"/>
          <p14:tracePt t="35797" x="5776913" y="4924425"/>
          <p14:tracePt t="35813" x="5824538" y="4819650"/>
          <p14:tracePt t="35830" x="5867400" y="4762500"/>
          <p14:tracePt t="35847" x="5905500" y="4724400"/>
          <p14:tracePt t="35863" x="5986463" y="4681538"/>
          <p14:tracePt t="35880" x="6048375" y="4681538"/>
          <p14:tracePt t="35897" x="6096000" y="4686300"/>
          <p14:tracePt t="35913" x="6134100" y="4705350"/>
          <p14:tracePt t="35930" x="6176963" y="4738688"/>
          <p14:tracePt t="35947" x="6200775" y="4762500"/>
          <p14:tracePt t="35963" x="6224588" y="4786313"/>
          <p14:tracePt t="35983" x="6234113" y="4810125"/>
          <p14:tracePt t="35997" x="6243638" y="4824413"/>
          <p14:tracePt t="36013" x="6243638" y="4829175"/>
          <p14:tracePt t="36030" x="6243638" y="4838700"/>
          <p14:tracePt t="36047" x="6243638" y="4843463"/>
          <p14:tracePt t="36063" x="6238875" y="4857750"/>
          <p14:tracePt t="36080" x="6205538" y="4881563"/>
          <p14:tracePt t="36097" x="6105525" y="4914900"/>
          <p14:tracePt t="36113" x="5891213" y="4948238"/>
          <p14:tracePt t="36130" x="5653088" y="4957763"/>
          <p14:tracePt t="36147" x="5391150" y="4953000"/>
          <p14:tracePt t="36163" x="5114925" y="4957763"/>
          <p14:tracePt t="36180" x="4762500" y="4967288"/>
          <p14:tracePt t="36197" x="4562475" y="4953000"/>
          <p14:tracePt t="36213" x="4414838" y="4943475"/>
          <p14:tracePt t="36230" x="4348163" y="4938713"/>
          <p14:tracePt t="36247" x="4310063" y="4933950"/>
          <p14:tracePt t="36263" x="4305300" y="4933950"/>
          <p14:tracePt t="36496" x="4271963" y="4933950"/>
          <p14:tracePt t="36503" x="4214813" y="4933950"/>
          <p14:tracePt t="36513" x="4157663" y="4933950"/>
          <p14:tracePt t="36530" x="4067175" y="4933950"/>
          <p14:tracePt t="36547" x="3986213" y="4933950"/>
          <p14:tracePt t="36580" x="3852863" y="4933950"/>
          <p14:tracePt t="36614" x="3709988" y="4938713"/>
          <p14:tracePt t="36630" x="3643313" y="4938713"/>
          <p14:tracePt t="36647" x="3590925" y="4938713"/>
          <p14:tracePt t="36663" x="3543300" y="4938713"/>
          <p14:tracePt t="36680" x="3495675" y="4938713"/>
          <p14:tracePt t="36697" x="3476625" y="4938713"/>
          <p14:tracePt t="36713" x="3467100" y="4938713"/>
          <p14:tracePt t="36732" x="3457575" y="4938713"/>
          <p14:tracePt t="36747" x="3448050" y="4938713"/>
          <p14:tracePt t="36763" x="3443288" y="4938713"/>
          <p14:tracePt t="37100" x="3424238" y="4938713"/>
          <p14:tracePt t="37106" x="3400425" y="4938713"/>
          <p14:tracePt t="37115" x="3376613" y="4938713"/>
          <p14:tracePt t="37130" x="3333750" y="4948238"/>
          <p14:tracePt t="37147" x="3305175" y="4948238"/>
          <p14:tracePt t="37164" x="3281363" y="4948238"/>
          <p14:tracePt t="37180" x="3257550" y="4953000"/>
          <p14:tracePt t="37213" x="3238500" y="4953000"/>
          <p14:tracePt t="37247" x="3233738" y="4957763"/>
          <p14:tracePt t="37584" x="3209925" y="4962525"/>
          <p14:tracePt t="37592" x="3171825" y="4967288"/>
          <p14:tracePt t="37599" x="3138488" y="4976813"/>
          <p14:tracePt t="37613" x="3052763" y="5000625"/>
          <p14:tracePt t="37630" x="2990850" y="5014913"/>
          <p14:tracePt t="37647" x="2919413" y="5033963"/>
          <p14:tracePt t="37680" x="2724150" y="5081588"/>
          <p14:tracePt t="37713" x="2581275" y="5110163"/>
          <p14:tracePt t="37730" x="2528888" y="5114925"/>
          <p14:tracePt t="37746" x="2452688" y="5124450"/>
          <p14:tracePt t="37763" x="2395538" y="5124450"/>
          <p14:tracePt t="37780" x="2338388" y="5124450"/>
          <p14:tracePt t="37796" x="2252663" y="5114925"/>
          <p14:tracePt t="37813" x="2209800" y="5110163"/>
          <p14:tracePt t="37830" x="2166938" y="5095875"/>
          <p14:tracePt t="37847" x="2133600" y="5086350"/>
          <p14:tracePt t="37863" x="2100263" y="5072063"/>
          <p14:tracePt t="37880" x="2085975" y="5067300"/>
          <p14:tracePt t="37897" x="2076450" y="5062538"/>
          <p14:tracePt t="37913" x="2071688" y="5057775"/>
          <p14:tracePt t="37930" x="2062163" y="5057775"/>
          <p14:tracePt t="37974" x="2062163" y="5053013"/>
          <p14:tracePt t="37989" x="2066925" y="5048250"/>
          <p14:tracePt t="37996" x="2076450" y="5043488"/>
          <p14:tracePt t="38014" x="2100263" y="5038725"/>
          <p14:tracePt t="38030" x="2128838" y="5033963"/>
          <p14:tracePt t="38047" x="2190750" y="5033963"/>
          <p14:tracePt t="38063" x="2238375" y="5033963"/>
          <p14:tracePt t="38080" x="2290763" y="5033963"/>
          <p14:tracePt t="38096" x="2333625" y="5033963"/>
          <p14:tracePt t="38113" x="2390775" y="5033963"/>
          <p14:tracePt t="38130" x="2443163" y="5033963"/>
          <p14:tracePt t="38147" x="2490788" y="5024438"/>
          <p14:tracePt t="38164" x="2543175" y="5024438"/>
          <p14:tracePt t="38180" x="2619375" y="5024438"/>
          <p14:tracePt t="38196" x="2662238" y="5024438"/>
          <p14:tracePt t="38213" x="2705100" y="5024438"/>
          <p14:tracePt t="38230" x="2738438" y="5024438"/>
          <p14:tracePt t="38247" x="2786063" y="5029200"/>
          <p14:tracePt t="38263" x="2819400" y="5029200"/>
          <p14:tracePt t="38280" x="2843213" y="5029200"/>
          <p14:tracePt t="38296" x="2876550" y="5029200"/>
          <p14:tracePt t="38313" x="2895600" y="5029200"/>
          <p14:tracePt t="38330" x="2914650" y="5029200"/>
          <p14:tracePt t="38347" x="2938463" y="5024438"/>
          <p14:tracePt t="38363" x="2981325" y="5014913"/>
          <p14:tracePt t="38380" x="3009900" y="5010150"/>
          <p14:tracePt t="38397" x="3043238" y="4995863"/>
          <p14:tracePt t="38413" x="3071813" y="4995863"/>
          <p14:tracePt t="38430" x="3105150" y="4986338"/>
          <p14:tracePt t="38446" x="3133725" y="4976813"/>
          <p14:tracePt t="38463" x="3162300" y="4976813"/>
          <p14:tracePt t="38480" x="3200400" y="4976813"/>
          <p14:tracePt t="38497" x="3252788" y="4976813"/>
          <p14:tracePt t="38513" x="3290888" y="4976813"/>
          <p14:tracePt t="38530" x="3324225" y="4976813"/>
          <p14:tracePt t="38547" x="3371850" y="4976813"/>
          <p14:tracePt t="38563" x="3390900" y="4976813"/>
          <p14:tracePt t="38580" x="3414713" y="4976813"/>
          <p14:tracePt t="38596" x="3433763" y="4976813"/>
          <p14:tracePt t="38615" x="3462338" y="4976813"/>
          <p14:tracePt t="38623" x="3471863" y="4976813"/>
          <p14:tracePt t="38633" x="3481388" y="4976813"/>
          <p14:tracePt t="38646" x="3505200" y="4976813"/>
          <p14:tracePt t="38664" x="3519488" y="4976813"/>
          <p14:tracePt t="38680" x="3543300" y="4976813"/>
          <p14:tracePt t="38697" x="3552825" y="4976813"/>
          <p14:tracePt t="38713" x="3567113" y="4976813"/>
          <p14:tracePt t="38730" x="3581400" y="4976813"/>
          <p14:tracePt t="38746" x="3590925" y="4976813"/>
          <p14:tracePt t="38763" x="3600450" y="4976813"/>
          <p14:tracePt t="38780" x="3614738" y="4976813"/>
          <p14:tracePt t="38796" x="3624263" y="4976813"/>
          <p14:tracePt t="38813" x="3629025" y="4976813"/>
          <p14:tracePt t="38830" x="3633788" y="4976813"/>
          <p14:tracePt t="38847" x="3638550" y="4976813"/>
          <p14:tracePt t="38880" x="3643313" y="4976813"/>
          <p14:tracePt t="39209" x="3662363" y="4972050"/>
          <p14:tracePt t="39215" x="3690938" y="4967288"/>
          <p14:tracePt t="39224" x="3714750" y="4967288"/>
          <p14:tracePt t="39231" x="3738563" y="4962525"/>
          <p14:tracePt t="39246" x="3790950" y="4953000"/>
          <p14:tracePt t="39263" x="3838575" y="4953000"/>
          <p14:tracePt t="39281" x="3890963" y="4953000"/>
          <p14:tracePt t="39297" x="3952875" y="4953000"/>
          <p14:tracePt t="39313" x="3986213" y="4953000"/>
          <p14:tracePt t="39330" x="4005263" y="4953000"/>
          <p14:tracePt t="39346" x="4029075" y="4953000"/>
          <p14:tracePt t="39363" x="4048125" y="4953000"/>
          <p14:tracePt t="39380" x="4057650" y="4953000"/>
          <p14:tracePt t="39396" x="4067175" y="4953000"/>
          <p14:tracePt t="39413" x="4076700" y="4953000"/>
          <p14:tracePt t="39430" x="4086225" y="4953000"/>
          <p14:tracePt t="39446" x="4090988" y="4953000"/>
          <p14:tracePt t="39463" x="4095750" y="4953000"/>
          <p14:tracePt t="40121" x="4143375" y="4953000"/>
          <p14:tracePt t="40128" x="4210050" y="4957763"/>
          <p14:tracePt t="40134" x="4276725" y="4967288"/>
          <p14:tracePt t="40147" x="4343400" y="4967288"/>
          <p14:tracePt t="40164" x="4481513" y="4981575"/>
          <p14:tracePt t="40180" x="4729163" y="5048250"/>
          <p14:tracePt t="40213" x="5019675" y="5143500"/>
          <p14:tracePt t="40246" x="5348288" y="5253038"/>
          <p14:tracePt t="40263" x="5438775" y="5272088"/>
          <p14:tracePt t="40280" x="5524500" y="5295900"/>
          <p14:tracePt t="40296" x="5676900" y="5319713"/>
          <p14:tracePt t="40313" x="5767388" y="5324475"/>
          <p14:tracePt t="40330" x="5848350" y="5334000"/>
          <p14:tracePt t="40347" x="5900738" y="5343525"/>
          <p14:tracePt t="40363" x="5938838" y="5343525"/>
          <p14:tracePt t="40380" x="5948363" y="5343525"/>
          <p14:tracePt t="40396" x="5957888" y="5343525"/>
          <p14:tracePt t="40613" x="6019800" y="5343525"/>
          <p14:tracePt t="40620" x="6110288" y="5343525"/>
          <p14:tracePt t="40630" x="6210300" y="5353050"/>
          <p14:tracePt t="40646" x="6410325" y="5362575"/>
          <p14:tracePt t="40663" x="6643688" y="5372100"/>
          <p14:tracePt t="40680" x="6800850" y="5400675"/>
          <p14:tracePt t="40696" x="6948488" y="5424488"/>
          <p14:tracePt t="40713" x="7053263" y="5448300"/>
          <p14:tracePt t="40730" x="7196138" y="5481638"/>
          <p14:tracePt t="40746" x="7291388" y="5495925"/>
          <p14:tracePt t="40763" x="7362825" y="5510213"/>
          <p14:tracePt t="40780" x="7434263" y="5519738"/>
          <p14:tracePt t="40796" x="7510463" y="5514975"/>
          <p14:tracePt t="40813" x="7543800" y="5514975"/>
          <p14:tracePt t="40830" x="7577138" y="5505450"/>
          <p14:tracePt t="40847" x="7605713" y="5500688"/>
          <p14:tracePt t="40863" x="7620000" y="5495925"/>
          <p14:tracePt t="40879" x="7624763" y="5495925"/>
          <p14:tracePt t="40897" x="7629525" y="5495925"/>
          <p14:tracePt t="40913" x="7624763" y="5495925"/>
          <p14:tracePt t="40929" x="7486650" y="5476875"/>
          <p14:tracePt t="40946" x="7215188" y="5476875"/>
          <p14:tracePt t="40963" x="6691313" y="5462588"/>
          <p14:tracePt t="40980" x="5757863" y="5472113"/>
          <p14:tracePt t="40997" x="5114925" y="5500688"/>
          <p14:tracePt t="41014" x="4610100" y="5524500"/>
          <p14:tracePt t="41030" x="4143375" y="5567363"/>
          <p14:tracePt t="41046" x="3810000" y="5595938"/>
          <p14:tracePt t="41063" x="3652838" y="5610225"/>
          <p14:tracePt t="41079" x="3538538" y="5619750"/>
          <p14:tracePt t="41097" x="3486150" y="5619750"/>
          <p14:tracePt t="41113" x="3457575" y="5619750"/>
          <p14:tracePt t="41130" x="3448050" y="5619750"/>
          <p14:tracePt t="41341" x="3367088" y="5634038"/>
          <p14:tracePt t="41348" x="3243263" y="5653088"/>
          <p14:tracePt t="41354" x="3114675" y="5672138"/>
          <p14:tracePt t="41363" x="2967038" y="5695950"/>
          <p14:tracePt t="41380" x="2738438" y="5724525"/>
          <p14:tracePt t="41396" x="2519363" y="5734050"/>
          <p14:tracePt t="41413" x="2219325" y="5734050"/>
          <p14:tracePt t="41446" x="1990725" y="5705475"/>
          <p14:tracePt t="41479" x="1757363" y="5657850"/>
          <p14:tracePt t="41496" x="1704975" y="5643563"/>
          <p14:tracePt t="41513" x="1652588" y="5638800"/>
          <p14:tracePt t="41530" x="1619250" y="5629275"/>
          <p14:tracePt t="41546" x="1585913" y="5619750"/>
          <p14:tracePt t="41563" x="1562100" y="5610225"/>
          <p14:tracePt t="41580" x="1552575" y="5605463"/>
          <p14:tracePt t="41596" x="1547813" y="5600700"/>
          <p14:tracePt t="41613" x="1543050" y="5595938"/>
          <p14:tracePt t="41630" x="1543050" y="5591175"/>
          <p14:tracePt t="41646" x="1543050" y="5581650"/>
          <p14:tracePt t="41663" x="1571625" y="5557838"/>
          <p14:tracePt t="41680" x="1643063" y="5543550"/>
          <p14:tracePt t="41696" x="1724025" y="5529263"/>
          <p14:tracePt t="41713" x="1809750" y="5510213"/>
          <p14:tracePt t="41730" x="1885950" y="5510213"/>
          <p14:tracePt t="41746" x="1933575" y="5510213"/>
          <p14:tracePt t="41763" x="1966913" y="5510213"/>
          <p14:tracePt t="41780" x="1990725" y="5510213"/>
          <p14:tracePt t="41796" x="2009775" y="5510213"/>
          <p14:tracePt t="41814" x="2019300" y="5510213"/>
          <p14:tracePt t="41830" x="2024063" y="5510213"/>
          <p14:tracePt t="41846" x="2028825" y="5510213"/>
          <p14:tracePt t="41900" x="2033588" y="5510213"/>
          <p14:tracePt t="41906" x="2038350" y="5510213"/>
          <p14:tracePt t="41913" x="2047875" y="5514975"/>
          <p14:tracePt t="41930" x="2090738" y="5519738"/>
          <p14:tracePt t="41946" x="2171700" y="5534025"/>
          <p14:tracePt t="41963" x="2276475" y="5534025"/>
          <p14:tracePt t="41979" x="2419350" y="5534025"/>
          <p14:tracePt t="41996" x="2538413" y="5519738"/>
          <p14:tracePt t="42013" x="2652713" y="5505450"/>
          <p14:tracePt t="42029" x="2743200" y="5491163"/>
          <p14:tracePt t="42046" x="2867025" y="5457825"/>
          <p14:tracePt t="42063" x="2957513" y="5434013"/>
          <p14:tracePt t="42080" x="3043238" y="5414963"/>
          <p14:tracePt t="42096" x="3119438" y="5391150"/>
          <p14:tracePt t="42113" x="3195638" y="5372100"/>
          <p14:tracePt t="42129" x="3243263" y="5357813"/>
          <p14:tracePt t="42146" x="3290888" y="5353050"/>
          <p14:tracePt t="42163" x="3367088" y="5338763"/>
          <p14:tracePt t="42179" x="3429000" y="5334000"/>
          <p14:tracePt t="42196" x="3486150" y="5334000"/>
          <p14:tracePt t="42216" x="3548063" y="5334000"/>
          <p14:tracePt t="42230" x="3590925" y="5334000"/>
          <p14:tracePt t="42246" x="3648075" y="5334000"/>
          <p14:tracePt t="42263" x="3676650" y="5334000"/>
          <p14:tracePt t="42280" x="3714750" y="5334000"/>
          <p14:tracePt t="42296" x="3762375" y="5338763"/>
          <p14:tracePt t="42313" x="3790950" y="5338763"/>
          <p14:tracePt t="42330" x="3805238" y="5338763"/>
          <p14:tracePt t="42347" x="3814763" y="5338763"/>
          <p14:tracePt t="42363" x="3824288" y="5338763"/>
          <p14:tracePt t="42380" x="3833813" y="5338763"/>
          <p14:tracePt t="42422" x="3824288" y="5338763"/>
          <p14:tracePt t="42430" x="3800475" y="5338763"/>
          <p14:tracePt t="42446" x="3719513" y="5338763"/>
          <p14:tracePt t="42463" x="3571875" y="5329238"/>
          <p14:tracePt t="42479" x="3305175" y="5291138"/>
          <p14:tracePt t="42496" x="3114675" y="5272088"/>
          <p14:tracePt t="42513" x="2914650" y="5267325"/>
          <p14:tracePt t="42530" x="2700338" y="5257800"/>
          <p14:tracePt t="42546" x="2581275" y="5257800"/>
          <p14:tracePt t="42563" x="2476500" y="5257800"/>
          <p14:tracePt t="42579" x="2395538" y="5267325"/>
          <p14:tracePt t="42596" x="2333625" y="5267325"/>
          <p14:tracePt t="42613" x="2281238" y="5267325"/>
          <p14:tracePt t="42629" x="2252663" y="5267325"/>
          <p14:tracePt t="42646" x="2243138" y="5267325"/>
          <p14:tracePt t="42663" x="2228850" y="5267325"/>
          <p14:tracePt t="42680" x="2224088" y="5267325"/>
          <p14:tracePt t="42696" x="2219325" y="5267325"/>
          <p14:tracePt t="42751" x="2228850" y="5267325"/>
          <p14:tracePt t="42758" x="2243138" y="5272088"/>
          <p14:tracePt t="42766" x="2266950" y="5272088"/>
          <p14:tracePt t="42780" x="2333625" y="5272088"/>
          <p14:tracePt t="42796" x="2424113" y="5272088"/>
          <p14:tracePt t="42813" x="2514600" y="5272088"/>
          <p14:tracePt t="42829" x="2628900" y="5267325"/>
          <p14:tracePt t="42846" x="2809875" y="5253038"/>
          <p14:tracePt t="42863" x="2900363" y="5243513"/>
          <p14:tracePt t="42879" x="2971800" y="5238750"/>
          <p14:tracePt t="42896" x="3038475" y="5238750"/>
          <p14:tracePt t="42913" x="3133725" y="5238750"/>
          <p14:tracePt t="42930" x="3186113" y="5238750"/>
          <p14:tracePt t="42946" x="3233738" y="5238750"/>
          <p14:tracePt t="42963" x="3286125" y="5238750"/>
          <p14:tracePt t="42979" x="3348038" y="5253038"/>
          <p14:tracePt t="42996" x="3376613" y="5257800"/>
          <p14:tracePt t="43013" x="3409950" y="5257800"/>
          <p14:tracePt t="43029" x="3448050" y="5257800"/>
          <p14:tracePt t="43046" x="3500438" y="5257800"/>
          <p14:tracePt t="43063" x="3529013" y="5248275"/>
          <p14:tracePt t="43079" x="3552825" y="5248275"/>
          <p14:tracePt t="43096" x="3586163" y="5243513"/>
          <p14:tracePt t="43113" x="3600450" y="5238750"/>
          <p14:tracePt t="43129" x="3609975" y="5238750"/>
          <p14:tracePt t="43146" x="3614738" y="5238750"/>
          <p14:tracePt t="43163" x="3624263" y="5238750"/>
          <p14:tracePt t="43179" x="3629025" y="5238750"/>
          <p14:tracePt t="43214" x="3633788" y="5238750"/>
          <p14:tracePt t="43957" x="3671888" y="5238750"/>
          <p14:tracePt t="43965" x="3738563" y="5257800"/>
          <p14:tracePt t="43971" x="3810000" y="5286375"/>
          <p14:tracePt t="43980" x="3876675" y="5300663"/>
          <p14:tracePt t="43996" x="4010025" y="5353050"/>
          <p14:tracePt t="44013" x="4138613" y="5395913"/>
          <p14:tracePt t="44046" x="4486275" y="5510213"/>
          <p14:tracePt t="44079" x="4681538" y="5610225"/>
          <p14:tracePt t="44096" x="4810125" y="5672138"/>
          <p14:tracePt t="44113" x="4881563" y="5700713"/>
          <p14:tracePt t="44129" x="4948238" y="5729288"/>
          <p14:tracePt t="44146" x="4995863" y="5757863"/>
          <p14:tracePt t="44163" x="5048250" y="5772150"/>
          <p14:tracePt t="44179" x="5081588" y="5791200"/>
          <p14:tracePt t="44196" x="5105400" y="5810250"/>
          <p14:tracePt t="44213" x="5124450" y="5819775"/>
          <p14:tracePt t="44229" x="5148263" y="5829300"/>
          <p14:tracePt t="44246" x="5162550" y="5843588"/>
          <p14:tracePt t="44263" x="5186363" y="5857875"/>
          <p14:tracePt t="44280" x="5210175" y="5872163"/>
          <p14:tracePt t="44296" x="5229225" y="5891213"/>
          <p14:tracePt t="44313" x="5243513" y="5905500"/>
          <p14:tracePt t="44329" x="5253038" y="5915025"/>
          <p14:tracePt t="44346" x="5262563" y="5924550"/>
          <p14:tracePt t="44363" x="5262563" y="5938838"/>
          <p14:tracePt t="44379" x="5257800" y="5953125"/>
          <p14:tracePt t="44597" x="5281613" y="5953125"/>
          <p14:tracePt t="44604" x="5314950" y="5953125"/>
          <p14:tracePt t="44615" x="5362575" y="5943600"/>
          <p14:tracePt t="44630" x="5453063" y="5943600"/>
          <p14:tracePt t="44646" x="5524500" y="5943600"/>
          <p14:tracePt t="44663" x="5614988" y="5943600"/>
          <p14:tracePt t="44679" x="5686425" y="5943600"/>
          <p14:tracePt t="44696" x="5734050" y="5943600"/>
          <p14:tracePt t="44713" x="5781675" y="5943600"/>
          <p14:tracePt t="44729" x="5853113" y="5938838"/>
          <p14:tracePt t="44746" x="5895975" y="5938838"/>
          <p14:tracePt t="44763" x="5929313" y="5924550"/>
          <p14:tracePt t="44779" x="5986463" y="5915025"/>
          <p14:tracePt t="44796" x="6029325" y="5915025"/>
          <p14:tracePt t="44813" x="6072188" y="5905500"/>
          <p14:tracePt t="44829" x="6115050" y="5905500"/>
          <p14:tracePt t="44846" x="6162675" y="5905500"/>
          <p14:tracePt t="44863" x="6181725" y="5905500"/>
          <p14:tracePt t="44879" x="6205538" y="5905500"/>
          <p14:tracePt t="44896" x="6219825" y="5905500"/>
          <p14:tracePt t="44913" x="6238875" y="5905500"/>
          <p14:tracePt t="44929" x="6253163" y="5905500"/>
          <p14:tracePt t="44946" x="6262688" y="5905500"/>
          <p14:tracePt t="44963" x="6276975" y="5905500"/>
          <p14:tracePt t="44979" x="6281738" y="5905500"/>
          <p14:tracePt t="44996" x="6291263" y="5905500"/>
          <p14:tracePt t="45013" x="6296025" y="5905500"/>
          <p14:tracePt t="45029" x="6300788" y="5905500"/>
          <p14:tracePt t="45119" x="6296025" y="5905500"/>
          <p14:tracePt t="45125" x="6272213" y="5905500"/>
          <p14:tracePt t="45133" x="6238875" y="5905500"/>
          <p14:tracePt t="45146" x="6191250" y="5905500"/>
          <p14:tracePt t="45162" x="6053138" y="5881688"/>
          <p14:tracePt t="45179" x="5934075" y="5853113"/>
          <p14:tracePt t="45196" x="5805488" y="5810250"/>
          <p14:tracePt t="45213" x="5700713" y="5776913"/>
          <p14:tracePt t="45229" x="5591175" y="5748338"/>
          <p14:tracePt t="45246" x="5538788" y="5729288"/>
          <p14:tracePt t="45263" x="5495925" y="5724525"/>
          <p14:tracePt t="45279" x="5448300" y="5710238"/>
          <p14:tracePt t="45296" x="5414963" y="5700713"/>
          <p14:tracePt t="45313" x="5381625" y="5691188"/>
          <p14:tracePt t="45329" x="5357813" y="5686425"/>
          <p14:tracePt t="45346" x="5324475" y="5686425"/>
          <p14:tracePt t="45363" x="5310188" y="5686425"/>
          <p14:tracePt t="45379" x="5295900" y="5686425"/>
          <p14:tracePt t="45396" x="5286375" y="5686425"/>
          <p14:tracePt t="45413" x="5267325" y="5686425"/>
          <p14:tracePt t="45429" x="5257800" y="5686425"/>
          <p14:tracePt t="45446" x="5253038" y="5686425"/>
          <p14:tracePt t="45463" x="5248275" y="5686425"/>
          <p14:tracePt t="45479" x="5238750" y="5686425"/>
          <p14:tracePt t="45496" x="5229225" y="5686425"/>
          <p14:tracePt t="45875" x="5224463" y="5691188"/>
          <p14:tracePt t="45882" x="5210175" y="5705475"/>
          <p14:tracePt t="45889" x="5205413" y="5710238"/>
          <p14:tracePt t="45898" x="5200650" y="5715000"/>
          <p14:tracePt t="45913" x="5181600" y="5729288"/>
          <p14:tracePt t="45946" x="5148263" y="5757863"/>
          <p14:tracePt t="45979" x="5076825" y="5800725"/>
          <p14:tracePt t="45996" x="5033963" y="5810250"/>
          <p14:tracePt t="46012" x="4986338" y="5824538"/>
          <p14:tracePt t="46029" x="4919663" y="5848350"/>
          <p14:tracePt t="46046" x="4872038" y="5867400"/>
          <p14:tracePt t="46062" x="4824413" y="5881688"/>
          <p14:tracePt t="46080" x="4748213" y="5905500"/>
          <p14:tracePt t="46096" x="4619625" y="5929313"/>
          <p14:tracePt t="46113" x="4548188" y="5934075"/>
          <p14:tracePt t="46129" x="4486275" y="5948363"/>
          <p14:tracePt t="46146" x="4433888" y="5953125"/>
          <p14:tracePt t="46162" x="4381500" y="5967413"/>
          <p14:tracePt t="46179" x="4352925" y="5967413"/>
          <p14:tracePt t="46196" x="4343400" y="5972175"/>
          <p14:tracePt t="46212" x="4338638" y="5972175"/>
          <p14:tracePt t="46698" x="4286250" y="5972175"/>
          <p14:tracePt t="46706" x="4219575" y="5972175"/>
          <p14:tracePt t="46714" x="4152900" y="5967413"/>
          <p14:tracePt t="46729" x="4005263" y="5943600"/>
          <p14:tracePt t="46746" x="3857625" y="5924550"/>
          <p14:tracePt t="46765" x="3719513" y="5905500"/>
          <p14:tracePt t="46797" x="3476625" y="5876925"/>
          <p14:tracePt t="46829" x="3338513" y="5876925"/>
          <p14:tracePt t="46846" x="3248025" y="5876925"/>
          <p14:tracePt t="46862" x="3186113" y="5867400"/>
          <p14:tracePt t="46879" x="3119438" y="5862638"/>
          <p14:tracePt t="46896" x="3038475" y="5848350"/>
          <p14:tracePt t="46913" x="2990850" y="5834063"/>
          <p14:tracePt t="46930" x="2938463" y="5829300"/>
          <p14:tracePt t="46946" x="2876550" y="5824538"/>
          <p14:tracePt t="46962" x="2795588" y="5824538"/>
          <p14:tracePt t="46979" x="2757488" y="5824538"/>
          <p14:tracePt t="46996" x="2714625" y="5824538"/>
          <p14:tracePt t="47012" x="2671763" y="5824538"/>
          <p14:tracePt t="47029" x="2628900" y="5824538"/>
          <p14:tracePt t="47046" x="2590800" y="5824538"/>
          <p14:tracePt t="47062" x="2557463" y="5829300"/>
          <p14:tracePt t="47079" x="2509838" y="5843588"/>
          <p14:tracePt t="47096" x="2433638" y="5853113"/>
          <p14:tracePt t="47112" x="2371725" y="5867400"/>
          <p14:tracePt t="47129" x="2309813" y="5881688"/>
          <p14:tracePt t="47146" x="2233613" y="5910263"/>
          <p14:tracePt t="47162" x="2181225" y="5919788"/>
          <p14:tracePt t="47179" x="2133600" y="5934075"/>
          <p14:tracePt t="47196" x="2090738" y="5948363"/>
          <p14:tracePt t="47213" x="2043113" y="5953125"/>
          <p14:tracePt t="47229" x="2024063" y="5953125"/>
          <p14:tracePt t="47246" x="2000250" y="5953125"/>
          <p14:tracePt t="47263" x="1990725" y="5953125"/>
          <p14:tracePt t="47279" x="1981200" y="5953125"/>
          <p14:tracePt t="47296" x="1976438" y="5953125"/>
          <p14:tracePt t="47312" x="1971675" y="5953125"/>
          <p14:tracePt t="47346" x="1971675" y="5957888"/>
          <p14:tracePt t="47362" x="1976438" y="5967413"/>
          <p14:tracePt t="47379" x="2000250" y="5972175"/>
          <p14:tracePt t="47396" x="2047875" y="5981700"/>
          <p14:tracePt t="47412" x="2066925" y="5986463"/>
          <p14:tracePt t="47429" x="2090738" y="5991225"/>
          <p14:tracePt t="47446" x="2128838" y="5991225"/>
          <p14:tracePt t="47462" x="2162175" y="6000750"/>
          <p14:tracePt t="47479" x="2195513" y="6015038"/>
          <p14:tracePt t="47496" x="2243138" y="6029325"/>
          <p14:tracePt t="47513" x="2286000" y="6048375"/>
          <p14:tracePt t="47529" x="2333625" y="6057900"/>
          <p14:tracePt t="47546" x="2362200" y="6062663"/>
          <p14:tracePt t="47562" x="2376488" y="6062663"/>
          <p14:tracePt t="47579" x="2386013" y="6062663"/>
          <p14:tracePt t="47596" x="2395538" y="6062663"/>
          <p14:tracePt t="47612" x="2405063" y="6062663"/>
          <p14:tracePt t="47683" x="2409825" y="6062663"/>
          <p14:tracePt t="49432" x="2424113" y="6015038"/>
          <p14:tracePt t="49439" x="2452688" y="5943600"/>
          <p14:tracePt t="49448" x="2476500" y="5876925"/>
          <p14:tracePt t="49463" x="2509838" y="5791200"/>
          <p14:tracePt t="49479" x="2538413" y="5715000"/>
          <p14:tracePt t="49496" x="2571750" y="5595938"/>
          <p14:tracePt t="49512" x="2605088" y="5481638"/>
          <p14:tracePt t="49545" x="2657475" y="5262563"/>
          <p14:tracePt t="49579" x="2714625" y="4962525"/>
          <p14:tracePt t="49595" x="2724150" y="4872038"/>
          <p14:tracePt t="49612" x="2738438" y="4800600"/>
          <p14:tracePt t="49629" x="2752725" y="4748213"/>
          <p14:tracePt t="49631" x="2757488" y="4724400"/>
          <p14:tracePt t="49645" x="2771775" y="4672013"/>
          <p14:tracePt t="49662" x="2781300" y="4643438"/>
          <p14:tracePt t="49679" x="2786063" y="4610100"/>
          <p14:tracePt t="49696" x="2790825" y="4595813"/>
          <p14:tracePt t="49712" x="2800350" y="4586288"/>
          <p14:tracePt t="49729" x="2800350" y="4576763"/>
          <p14:tracePt t="49746" x="2800350" y="4572000"/>
          <p14:tracePt t="49763" x="2809875" y="4557713"/>
          <p14:tracePt t="49779" x="2814638" y="4533900"/>
          <p14:tracePt t="49796" x="2828925" y="4510088"/>
          <p14:tracePt t="49812" x="2847975" y="4476750"/>
          <p14:tracePt t="49829" x="2871788" y="4438650"/>
          <p14:tracePt t="49846" x="2876550" y="4424363"/>
          <p14:tracePt t="49862" x="2881313" y="4410075"/>
          <p14:tracePt t="49879" x="2886075" y="4405313"/>
          <p14:tracePt t="49895" x="2886075" y="4395788"/>
          <p14:tracePt t="49912" x="2876550" y="4386263"/>
          <p14:tracePt t="49929" x="2852738" y="4367213"/>
          <p14:tracePt t="49946" x="2809875" y="4348163"/>
          <p14:tracePt t="49962" x="2719388" y="4329113"/>
          <p14:tracePt t="49979" x="2652713" y="4319588"/>
          <p14:tracePt t="49996" x="2581275" y="4319588"/>
          <p14:tracePt t="50012" x="2514600" y="4319588"/>
          <p14:tracePt t="50029" x="2490788" y="4319588"/>
          <p14:tracePt t="50046" x="2476500" y="4319588"/>
          <p14:tracePt t="50062" x="2471738" y="4319588"/>
          <p14:tracePt t="50079" x="2466975" y="4319588"/>
          <p14:tracePt t="50096" x="2462213" y="4319588"/>
          <p14:tracePt t="50113" x="2457450" y="4319588"/>
          <p14:tracePt t="50149" x="2457450" y="4314825"/>
          <p14:tracePt t="50157" x="2462213" y="4314825"/>
          <p14:tracePt t="50162" x="2466975" y="4310063"/>
          <p14:tracePt t="50179" x="2509838" y="4305300"/>
          <p14:tracePt t="50196" x="2562225" y="4291013"/>
          <p14:tracePt t="50212" x="2676525" y="4276725"/>
          <p14:tracePt t="50229" x="2757488" y="4271963"/>
          <p14:tracePt t="50246" x="2838450" y="4271963"/>
          <p14:tracePt t="50262" x="2952750" y="4271963"/>
          <p14:tracePt t="50279" x="3005138" y="4271963"/>
          <p14:tracePt t="50296" x="3048000" y="4271963"/>
          <p14:tracePt t="50312" x="3086100" y="4271963"/>
          <p14:tracePt t="50329" x="3186113" y="4281488"/>
          <p14:tracePt t="50346" x="3233738" y="4286250"/>
          <p14:tracePt t="50362" x="3286125" y="4286250"/>
          <p14:tracePt t="50379" x="3333750" y="4286250"/>
          <p14:tracePt t="50396" x="3371850" y="4286250"/>
          <p14:tracePt t="50412" x="3390900" y="4286250"/>
          <p14:tracePt t="50429" x="3405188" y="4286250"/>
          <p14:tracePt t="50446" x="3414713" y="4286250"/>
          <p14:tracePt t="50462" x="3424238" y="4286250"/>
          <p14:tracePt t="50479" x="3429000" y="4286250"/>
          <p14:tracePt t="51101" x="3414713" y="4286250"/>
          <p14:tracePt t="51108" x="3405188" y="4291013"/>
          <p14:tracePt t="51119" x="3386138" y="4295775"/>
          <p14:tracePt t="51132" x="3367088" y="4295775"/>
          <p14:tracePt t="51146" x="3352800" y="4295775"/>
          <p14:tracePt t="51162" x="3343275" y="4295775"/>
          <p14:tracePt t="51195" x="3333750" y="4295775"/>
          <p14:tracePt t="51229" x="3309938" y="4319588"/>
          <p14:tracePt t="51246" x="3262313" y="4424363"/>
          <p14:tracePt t="51262" x="3190875" y="4657725"/>
          <p14:tracePt t="51279" x="3124200" y="4872038"/>
          <p14:tracePt t="51296" x="3052763" y="5143500"/>
          <p14:tracePt t="51313" x="3014663" y="5291138"/>
          <p14:tracePt t="51329" x="2971800" y="5553075"/>
          <p14:tracePt t="51346" x="2952750" y="5667375"/>
          <p14:tracePt t="51362" x="2947988" y="5748338"/>
          <p14:tracePt t="51379" x="2947988" y="5810250"/>
          <p14:tracePt t="51396" x="2962275" y="5886450"/>
          <p14:tracePt t="51412" x="2976563" y="5934075"/>
          <p14:tracePt t="51429" x="2995613" y="6000750"/>
          <p14:tracePt t="51445" x="3014663" y="6067425"/>
          <p14:tracePt t="51462" x="3024188" y="6100763"/>
          <p14:tracePt t="51479" x="3043238" y="6129338"/>
          <p14:tracePt t="51495" x="3052763" y="6143625"/>
          <p14:tracePt t="51512" x="3076575" y="6167438"/>
          <p14:tracePt t="51529" x="3095625" y="6176963"/>
          <p14:tracePt t="51546" x="3119438" y="6186488"/>
          <p14:tracePt t="51563" x="3148013" y="6186488"/>
          <p14:tracePt t="51579" x="3200400" y="6167438"/>
          <p14:tracePt t="51596" x="3262313" y="6110288"/>
          <p14:tracePt t="51612" x="3324225" y="6029325"/>
          <p14:tracePt t="51629" x="3390900" y="5938838"/>
          <p14:tracePt t="51631" x="3424238" y="5900738"/>
          <p14:tracePt t="51645" x="3471863" y="5810250"/>
          <p14:tracePt t="51662" x="3538538" y="5691188"/>
          <p14:tracePt t="51679" x="3590925" y="5581650"/>
          <p14:tracePt t="51695" x="3643313" y="5448300"/>
          <p14:tracePt t="51712" x="3667125" y="5362575"/>
          <p14:tracePt t="51729" x="3667125" y="5281613"/>
          <p14:tracePt t="51745" x="3667125" y="5181600"/>
          <p14:tracePt t="51762" x="3643313" y="5048250"/>
          <p14:tracePt t="51779" x="3629025" y="4976813"/>
          <p14:tracePt t="51795" x="3595688" y="4900613"/>
          <p14:tracePt t="51813" x="3576638" y="4848225"/>
          <p14:tracePt t="51829" x="3552825" y="4786313"/>
          <p14:tracePt t="51846" x="3533775" y="4743450"/>
          <p14:tracePt t="51862" x="3519488" y="4710113"/>
          <p14:tracePt t="51879" x="3500438" y="4676775"/>
          <p14:tracePt t="51895" x="3481388" y="4652963"/>
          <p14:tracePt t="51912" x="3462338" y="4638675"/>
          <p14:tracePt t="51929" x="3438525" y="4614863"/>
          <p14:tracePt t="51945" x="3390900" y="4576763"/>
          <p14:tracePt t="51962" x="3352800" y="4557713"/>
          <p14:tracePt t="51979" x="3324225" y="4538663"/>
          <p14:tracePt t="51995" x="3295650" y="4529138"/>
          <p14:tracePt t="52012" x="3248025" y="4510088"/>
          <p14:tracePt t="52029" x="3224213" y="4505325"/>
          <p14:tracePt t="52045" x="3195638" y="4500563"/>
          <p14:tracePt t="52062" x="3167063" y="4500563"/>
          <p14:tracePt t="52079" x="3119438" y="4500563"/>
          <p14:tracePt t="52095" x="3086100" y="4500563"/>
          <p14:tracePt t="52112" x="3038475" y="4514850"/>
          <p14:tracePt t="52129" x="2995613" y="4519613"/>
          <p14:tracePt t="52130" x="2976563" y="4524375"/>
          <p14:tracePt t="52145" x="2947988" y="4529138"/>
          <p14:tracePt t="52162" x="2928938" y="4538663"/>
          <p14:tracePt t="52179" x="2905125" y="4548188"/>
          <p14:tracePt t="52195" x="2886075" y="4557713"/>
          <p14:tracePt t="52212" x="2881313" y="4557713"/>
          <p14:tracePt t="52229" x="2876550" y="4557713"/>
          <p14:tracePt t="52262" x="2881313" y="4567238"/>
          <p14:tracePt t="52279" x="2914650" y="4572000"/>
          <p14:tracePt t="52295" x="3000375" y="4581525"/>
          <p14:tracePt t="52312" x="3105150" y="4576763"/>
          <p14:tracePt t="52329" x="3309938" y="4557713"/>
          <p14:tracePt t="52345" x="3476625" y="4543425"/>
          <p14:tracePt t="52362" x="3609975" y="4533900"/>
          <p14:tracePt t="52379" x="3771900" y="4519613"/>
          <p14:tracePt t="52395" x="3871913" y="4519613"/>
          <p14:tracePt t="52412" x="3952875" y="4519613"/>
          <p14:tracePt t="52429" x="4000500" y="4519613"/>
          <p14:tracePt t="52445" x="4048125" y="4524375"/>
          <p14:tracePt t="52462" x="4057650" y="4524375"/>
          <p14:tracePt t="52479" x="4067175" y="4524375"/>
          <p14:tracePt t="52495" x="4076700" y="4524375"/>
          <p14:tracePt t="52512" x="4076700" y="4533900"/>
          <p14:tracePt t="52529" x="4071938" y="4548188"/>
          <p14:tracePt t="52545" x="4024313" y="4591050"/>
          <p14:tracePt t="52562" x="3933825" y="4662488"/>
          <p14:tracePt t="52579" x="3752850" y="4767263"/>
          <p14:tracePt t="52595" x="3609975" y="4829175"/>
          <p14:tracePt t="52612" x="3481388" y="4881563"/>
          <p14:tracePt t="52629" x="3376613" y="4933950"/>
          <p14:tracePt t="52645" x="3338513" y="4967288"/>
          <p14:tracePt t="52662" x="3314700" y="4976813"/>
          <p14:tracePt t="52679" x="3305175" y="4991100"/>
          <p14:tracePt t="52695" x="3305175" y="5000625"/>
          <p14:tracePt t="52712" x="3309938" y="5000625"/>
          <p14:tracePt t="52729" x="3376613" y="5000625"/>
          <p14:tracePt t="52745" x="3490913" y="4986338"/>
          <p14:tracePt t="52762" x="3667125" y="4986338"/>
          <p14:tracePt t="52779" x="3757613" y="4986338"/>
          <p14:tracePt t="52796" x="3829050" y="4991100"/>
          <p14:tracePt t="52814" x="3886200" y="5010150"/>
          <p14:tracePt t="52829" x="3933825" y="5062538"/>
          <p14:tracePt t="52845" x="3952875" y="5176838"/>
          <p14:tracePt t="52862" x="3938588" y="5343525"/>
          <p14:tracePt t="52879" x="3838575" y="5719763"/>
          <p14:tracePt t="52895" x="3767138" y="5891213"/>
          <p14:tracePt t="52912" x="3686175" y="6057900"/>
          <p14:tracePt t="52929" x="3624263" y="6186488"/>
          <p14:tracePt t="52945" x="3590925" y="6272213"/>
          <p14:tracePt t="52962" x="3586163" y="6286500"/>
          <p14:tracePt t="52979" x="3571875" y="6300788"/>
          <p14:tracePt t="52996" x="3571875" y="6305550"/>
          <p14:tracePt t="53012" x="3571875" y="6310313"/>
          <p14:tracePt t="53029" x="3571875" y="6315075"/>
          <p14:tracePt t="53226" x="3576638" y="6200775"/>
          <p14:tracePt t="53232" x="3576638" y="6091238"/>
          <p14:tracePt t="53245" x="3576638" y="5981700"/>
          <p14:tracePt t="53262" x="3600450" y="5534025"/>
          <p14:tracePt t="53279" x="3614738" y="5386388"/>
          <p14:tracePt t="53296" x="3614738" y="5319713"/>
          <p14:tracePt t="53312" x="3614738" y="5286375"/>
          <p14:tracePt t="53329" x="3614738" y="5276850"/>
          <p14:tracePt t="53345" x="3614738" y="5267325"/>
          <p14:tracePt t="53362" x="3614738" y="5262563"/>
          <p14:tracePt t="53379" x="3614738" y="5257800"/>
          <p14:tracePt t="53630" x="3624263" y="5291138"/>
          <p14:tracePt t="53637" x="3629025" y="5338763"/>
          <p14:tracePt t="53645" x="3638550" y="5405438"/>
          <p14:tracePt t="53663" x="3667125" y="5586413"/>
          <p14:tracePt t="53679" x="3676650" y="5743575"/>
          <p14:tracePt t="53695" x="3681413" y="5900738"/>
          <p14:tracePt t="53712" x="3681413" y="5972175"/>
          <p14:tracePt t="53729" x="3671888" y="6043613"/>
          <p14:tracePt t="53745" x="3657600" y="6091238"/>
          <p14:tracePt t="53762" x="3648075" y="6148388"/>
          <p14:tracePt t="53779" x="3643313" y="6167438"/>
          <p14:tracePt t="53795" x="3638550" y="6186488"/>
          <p14:tracePt t="53812" x="3638550" y="6200775"/>
          <p14:tracePt t="53828" x="3638550" y="6205538"/>
          <p14:tracePt t="53845" x="3638550" y="6210300"/>
          <p14:tracePt t="53862" x="3638550" y="6215063"/>
          <p14:tracePt t="54246" x="3705225" y="6072188"/>
          <p14:tracePt t="54254" x="3829050" y="5853113"/>
          <p14:tracePt t="54262" x="3900488" y="5738813"/>
          <p14:tracePt t="54279" x="4100513" y="5438775"/>
          <p14:tracePt t="54295" x="4319588" y="5176838"/>
          <p14:tracePt t="54312" x="4576763" y="4948238"/>
          <p14:tracePt t="54346" x="5043488" y="4610100"/>
          <p14:tracePt t="54379" x="5524500" y="4305300"/>
          <p14:tracePt t="54396" x="5667375" y="4233863"/>
          <p14:tracePt t="54412" x="5800725" y="4167188"/>
          <p14:tracePt t="54429" x="5919788" y="4105275"/>
          <p14:tracePt t="54446" x="6024563" y="4052888"/>
          <p14:tracePt t="54462" x="6048375" y="4033838"/>
          <p14:tracePt t="54479" x="6062663" y="4029075"/>
          <p14:tracePt t="54496" x="6067425" y="4024313"/>
          <p14:tracePt t="54687" x="6115050" y="3933825"/>
          <p14:tracePt t="54694" x="6148388" y="3852863"/>
          <p14:tracePt t="54701" x="6181725" y="3790950"/>
          <p14:tracePt t="54712" x="6215063" y="3738563"/>
          <p14:tracePt t="54729" x="6267450" y="3681413"/>
          <p14:tracePt t="54747" x="6305550" y="3633788"/>
          <p14:tracePt t="54762" x="6334125" y="3590925"/>
          <p14:tracePt t="54778" x="6338888" y="3581400"/>
          <p14:tracePt t="54795" x="6348413" y="3576638"/>
          <p14:tracePt t="54812" x="6353175" y="3567113"/>
          <p14:tracePt t="54828" x="6353175" y="3562350"/>
          <p14:tracePt t="54845" x="6353175" y="3557588"/>
          <p14:tracePt t="54862" x="6353175" y="3552825"/>
          <p14:tracePt t="54878" x="6353175" y="3533775"/>
          <p14:tracePt t="54895" x="6353175" y="3519488"/>
          <p14:tracePt t="54912" x="6353175" y="3509963"/>
          <p14:tracePt t="54929" x="6353175" y="3505200"/>
          <p14:tracePt t="54945" x="6353175" y="3500438"/>
          <p14:tracePt t="54966" x="6343650" y="3500438"/>
          <p14:tracePt t="54978" x="6329363" y="3500438"/>
          <p14:tracePt t="54995" x="6281738" y="3519488"/>
          <p14:tracePt t="55012" x="6229350" y="3548063"/>
          <p14:tracePt t="55029" x="6143625" y="3576638"/>
          <p14:tracePt t="55045" x="6057900" y="3609975"/>
          <p14:tracePt t="55062" x="5934075" y="3638550"/>
          <p14:tracePt t="55078" x="5862638" y="3652838"/>
          <p14:tracePt t="55095" x="5791200" y="3662363"/>
          <p14:tracePt t="55112" x="5710238" y="3667125"/>
          <p14:tracePt t="55128" x="5605463" y="3667125"/>
          <p14:tracePt t="55145" x="5562600" y="3648075"/>
          <p14:tracePt t="55162" x="5529263" y="3614738"/>
          <p14:tracePt t="55179" x="5486400" y="3538538"/>
          <p14:tracePt t="55195" x="5467350" y="3400425"/>
          <p14:tracePt t="55212" x="5467350" y="3343275"/>
          <p14:tracePt t="55229" x="5495925" y="3286125"/>
          <p14:tracePt t="55245" x="5553075" y="3214688"/>
          <p14:tracePt t="55262" x="5643563" y="3114675"/>
          <p14:tracePt t="55278" x="5700713" y="3071813"/>
          <p14:tracePt t="55295" x="5753100" y="3052763"/>
          <p14:tracePt t="55312" x="5829300" y="3048000"/>
          <p14:tracePt t="55328" x="5881688" y="3067050"/>
          <p14:tracePt t="55345" x="5929313" y="3100388"/>
          <p14:tracePt t="55362" x="5967413" y="3133725"/>
          <p14:tracePt t="55378" x="6015038" y="3214688"/>
          <p14:tracePt t="55395" x="6034088" y="3300413"/>
          <p14:tracePt t="55412" x="6038850" y="3381375"/>
          <p14:tracePt t="55430" x="6024563" y="3443288"/>
          <p14:tracePt t="55446" x="5972175" y="3509963"/>
          <p14:tracePt t="55463" x="5905500" y="3548063"/>
          <p14:tracePt t="55479" x="5838825" y="3581400"/>
          <p14:tracePt t="55497" x="5710238" y="3605213"/>
          <p14:tracePt t="55513" x="5619750" y="3605213"/>
          <p14:tracePt t="55529" x="5548313" y="3595688"/>
          <p14:tracePt t="55545" x="5510213" y="3567113"/>
          <p14:tracePt t="55562" x="5434013" y="3419475"/>
          <p14:tracePt t="55579" x="5434013" y="3328988"/>
          <p14:tracePt t="55596" x="5448300" y="3224213"/>
          <p14:tracePt t="55613" x="5495925" y="3105150"/>
          <p14:tracePt t="55629" x="5605463" y="2952750"/>
          <p14:tracePt t="55645" x="5667375" y="2900363"/>
          <p14:tracePt t="55662" x="5734050" y="2862263"/>
          <p14:tracePt t="55678" x="5862638" y="2847975"/>
          <p14:tracePt t="55695" x="5948363" y="2881313"/>
          <p14:tracePt t="55712" x="6005513" y="2933700"/>
          <p14:tracePt t="55730" x="6062663" y="3014663"/>
          <p14:tracePt t="55747" x="6100763" y="3157538"/>
          <p14:tracePt t="55762" x="6100763" y="3300413"/>
          <p14:tracePt t="55779" x="6048375" y="3400425"/>
          <p14:tracePt t="55795" x="5967413" y="3481388"/>
          <p14:tracePt t="55813" x="5767388" y="3576638"/>
          <p14:tracePt t="55829" x="5595938" y="3624263"/>
          <p14:tracePt t="55863" x="5424488" y="3629025"/>
          <p14:tracePt t="55865" x="5395913" y="3619500"/>
          <p14:tracePt t="55878" x="5362575" y="3590925"/>
          <p14:tracePt t="55895" x="5319713" y="3500438"/>
          <p14:tracePt t="55912" x="5319713" y="3409950"/>
          <p14:tracePt t="55929" x="5338763" y="3348038"/>
          <p14:tracePt t="55945" x="5410200" y="3262313"/>
          <p14:tracePt t="55962" x="5500688" y="3195638"/>
          <p14:tracePt t="55978" x="5595938" y="3171825"/>
          <p14:tracePt t="55995" x="5676900" y="3167063"/>
          <p14:tracePt t="56012" x="5705475" y="3171825"/>
          <p14:tracePt t="56029" x="5715000" y="3181350"/>
          <p14:tracePt t="56047" x="5719763" y="3195638"/>
          <p14:tracePt t="56062" x="5681663" y="3257550"/>
          <p14:tracePt t="56079" x="5619750" y="3328988"/>
          <p14:tracePt t="56095" x="5543550" y="3395663"/>
          <p14:tracePt t="56112" x="5462588" y="3448050"/>
          <p14:tracePt t="56129" x="5395913" y="3490913"/>
          <p14:tracePt t="56150" x="5381625" y="3500438"/>
          <p14:tracePt t="56162" x="5376863" y="3500438"/>
          <p14:tracePt t="56402" x="5305425" y="3519488"/>
          <p14:tracePt t="56409" x="5195888" y="3548063"/>
          <p14:tracePt t="56416" x="5091113" y="3586163"/>
          <p14:tracePt t="56429" x="4886325" y="3652838"/>
          <p14:tracePt t="56445" x="4681538" y="3705225"/>
          <p14:tracePt t="56462" x="4491038" y="3743325"/>
          <p14:tracePt t="56479" x="4348163" y="3752850"/>
          <p14:tracePt t="56496" x="4167188" y="3752850"/>
          <p14:tracePt t="56512" x="3967163" y="3748088"/>
          <p14:tracePt t="56529" x="3895725" y="3724275"/>
          <p14:tracePt t="56546" x="3838575" y="3705225"/>
          <p14:tracePt t="56562" x="3800475" y="3686175"/>
          <p14:tracePt t="56579" x="3786188" y="3676650"/>
          <p14:tracePt t="57526" x="3795713" y="3681413"/>
          <p14:tracePt t="57533" x="3819525" y="3695700"/>
          <p14:tracePt t="57546" x="3848100" y="3709988"/>
          <p14:tracePt t="57562" x="3943350" y="3767138"/>
          <p14:tracePt t="57578" x="4010025" y="3795713"/>
          <p14:tracePt t="57595" x="4062413" y="3824288"/>
          <p14:tracePt t="57628" x="4200525" y="3895725"/>
          <p14:tracePt t="57662" x="4376738" y="3971925"/>
          <p14:tracePt t="57678" x="4500563" y="4043363"/>
          <p14:tracePt t="57695" x="4586288" y="4076700"/>
          <p14:tracePt t="57712" x="4652963" y="4105275"/>
          <p14:tracePt t="57728" x="4738688" y="4133850"/>
          <p14:tracePt t="57745" x="4862513" y="4181475"/>
          <p14:tracePt t="57762" x="4924425" y="4195763"/>
          <p14:tracePt t="57778" x="4986338" y="4219575"/>
          <p14:tracePt t="57795" x="5057775" y="4248150"/>
          <p14:tracePt t="57812" x="5095875" y="4276725"/>
          <p14:tracePt t="57828" x="5153025" y="4310063"/>
          <p14:tracePt t="57845" x="5195888" y="4333875"/>
          <p14:tracePt t="57862" x="5257800" y="4381500"/>
          <p14:tracePt t="57878" x="5295900" y="4405313"/>
          <p14:tracePt t="57895" x="5319713" y="4433888"/>
          <p14:tracePt t="57912" x="5343525" y="4457700"/>
          <p14:tracePt t="57928" x="5372100" y="4495800"/>
          <p14:tracePt t="57945" x="5381625" y="4519613"/>
          <p14:tracePt t="57962" x="5386388" y="4533900"/>
          <p14:tracePt t="57978" x="5386388" y="4543425"/>
          <p14:tracePt t="58237" x="5400675" y="4543425"/>
          <p14:tracePt t="58245" x="5414963" y="4543425"/>
          <p14:tracePt t="58252" x="5429250" y="4548188"/>
          <p14:tracePt t="58262" x="5438775" y="4557713"/>
          <p14:tracePt t="58278" x="5453063" y="4562475"/>
          <p14:tracePt t="58295" x="5472113" y="4567238"/>
          <p14:tracePt t="58312" x="5481638" y="4576763"/>
          <p14:tracePt t="58328" x="5486400" y="4576763"/>
          <p14:tracePt t="58345" x="5495925" y="4576763"/>
          <p14:tracePt t="58362" x="5495925" y="4581525"/>
          <p14:tracePt t="58378" x="5495925" y="4586288"/>
          <p14:tracePt t="58395" x="5495925" y="4600575"/>
          <p14:tracePt t="58412" x="5495925" y="4614863"/>
          <p14:tracePt t="58428" x="5495925" y="4629150"/>
          <p14:tracePt t="58445" x="5495925" y="4633913"/>
          <p14:tracePt t="58462" x="5495925" y="4643438"/>
          <p14:tracePt t="58478" x="5495925" y="4648200"/>
          <p14:tracePt t="58737" x="5495925" y="4652963"/>
          <p14:tracePt t="58752" x="5491163" y="4657725"/>
          <p14:tracePt t="58833" x="5486400" y="4657725"/>
          <p14:tracePt t="58840" x="5481638" y="4662488"/>
          <p14:tracePt t="58855" x="5476875" y="4667250"/>
          <p14:tracePt t="58862" x="5472113" y="4667250"/>
          <p14:tracePt t="58878" x="5467350" y="4676775"/>
          <p14:tracePt t="58895" x="5462588" y="4676775"/>
          <p14:tracePt t="58912" x="5448300" y="4681538"/>
          <p14:tracePt t="58928" x="5429250" y="4686300"/>
          <p14:tracePt t="58945" x="5419725" y="4686300"/>
          <p14:tracePt t="58961" x="5410200" y="4686300"/>
          <p14:tracePt t="58979" x="5405438" y="4686300"/>
          <p14:tracePt t="58995" x="5400675" y="4686300"/>
          <p14:tracePt t="59230" x="5405438" y="4686300"/>
          <p14:tracePt t="59347" x="5410200" y="4686300"/>
          <p14:tracePt t="59354" x="5414963" y="4686300"/>
          <p14:tracePt t="59369" x="5429250" y="4686300"/>
          <p14:tracePt t="59378" x="5434013" y="4686300"/>
          <p14:tracePt t="59395" x="5462588" y="4672013"/>
          <p14:tracePt t="59412" x="5495925" y="4667250"/>
          <p14:tracePt t="59428" x="5557838" y="4662488"/>
          <p14:tracePt t="59445" x="5595938" y="4662488"/>
          <p14:tracePt t="59461" x="5614988" y="4662488"/>
          <p14:tracePt t="59478" x="5634038" y="4662488"/>
          <p14:tracePt t="59495" x="5657850" y="4662488"/>
          <p14:tracePt t="59511" x="5662613" y="4662488"/>
          <p14:tracePt t="59528" x="5667375" y="4662488"/>
          <p14:tracePt t="59545" x="5676900" y="4662488"/>
          <p14:tracePt t="59633" x="5681663" y="4662488"/>
          <p14:tracePt t="59640" x="5686425" y="4662488"/>
          <p14:tracePt t="59656" x="5691188" y="4662488"/>
          <p14:tracePt t="59663" x="5695950" y="4662488"/>
          <p14:tracePt t="59678" x="5705475" y="4662488"/>
          <p14:tracePt t="59695" x="5715000" y="4662488"/>
          <p14:tracePt t="59711" x="5729288" y="4662488"/>
          <p14:tracePt t="59728" x="5743575" y="4662488"/>
          <p14:tracePt t="59745" x="5757863" y="4662488"/>
          <p14:tracePt t="59762" x="5762625" y="4662488"/>
          <p14:tracePt t="59778" x="5772150" y="4662488"/>
          <p14:tracePt t="59795" x="5786438" y="4662488"/>
          <p14:tracePt t="59811" x="5791200" y="4662488"/>
          <p14:tracePt t="59828" x="5800725" y="4662488"/>
          <p14:tracePt t="59845" x="5810250" y="4662488"/>
          <p14:tracePt t="59861" x="5824538" y="4662488"/>
          <p14:tracePt t="59878" x="5829300" y="4662488"/>
          <p14:tracePt t="59895" x="5843588" y="4662488"/>
          <p14:tracePt t="59911" x="5853113" y="4662488"/>
          <p14:tracePt t="59928" x="5862638" y="4662488"/>
          <p14:tracePt t="59945" x="5867400" y="4662488"/>
          <p14:tracePt t="59961" x="5872163" y="4662488"/>
          <p14:tracePt t="59995" x="5876925" y="4662488"/>
          <p14:tracePt t="60332" x="5886450" y="4652963"/>
          <p14:tracePt t="60339" x="5905500" y="4648200"/>
          <p14:tracePt t="60347" x="5919788" y="4643438"/>
          <p14:tracePt t="60361" x="5953125" y="4638675"/>
          <p14:tracePt t="60378" x="5981700" y="4624388"/>
          <p14:tracePt t="60395" x="6015038" y="4619625"/>
          <p14:tracePt t="60412" x="6038850" y="4614863"/>
          <p14:tracePt t="60445" x="6129338" y="4600575"/>
          <p14:tracePt t="60478" x="6210300" y="4600575"/>
          <p14:tracePt t="60495" x="6238875" y="4600575"/>
          <p14:tracePt t="60511" x="6262688" y="4595813"/>
          <p14:tracePt t="60528" x="6291263" y="4595813"/>
          <p14:tracePt t="60545" x="6329363" y="4595813"/>
          <p14:tracePt t="60561" x="6357938" y="4595813"/>
          <p14:tracePt t="60578" x="6386513" y="4595813"/>
          <p14:tracePt t="60595" x="6419850" y="4595813"/>
          <p14:tracePt t="60611" x="6467475" y="4595813"/>
          <p14:tracePt t="60628" x="6491288" y="4595813"/>
          <p14:tracePt t="60645" x="6510338" y="4595813"/>
          <p14:tracePt t="60661" x="6534150" y="4595813"/>
          <p14:tracePt t="60678" x="6553200" y="4595813"/>
          <p14:tracePt t="60695" x="6562725" y="4595813"/>
          <p14:tracePt t="60711" x="6572250" y="4595813"/>
          <p14:tracePt t="60728" x="6581775" y="4595813"/>
          <p14:tracePt t="60745" x="6586538" y="4595813"/>
          <p14:tracePt t="60762" x="6591300" y="4595813"/>
          <p14:tracePt t="60963" x="6548438" y="4595813"/>
          <p14:tracePt t="60970" x="6491288" y="4600575"/>
          <p14:tracePt t="60978" x="6443663" y="4605338"/>
          <p14:tracePt t="60995" x="6334125" y="4605338"/>
          <p14:tracePt t="61011" x="6253163" y="4624388"/>
          <p14:tracePt t="61028" x="6172200" y="4624388"/>
          <p14:tracePt t="61045" x="6015038" y="4629150"/>
          <p14:tracePt t="61061" x="5900738" y="4629150"/>
          <p14:tracePt t="61078" x="5834063" y="4629150"/>
          <p14:tracePt t="61095" x="5762625" y="4629150"/>
          <p14:tracePt t="61111" x="5686425" y="4629150"/>
          <p14:tracePt t="61128" x="5653088" y="4629150"/>
          <p14:tracePt t="61145" x="5610225" y="4629150"/>
          <p14:tracePt t="61161" x="5567363" y="4629150"/>
          <p14:tracePt t="61178" x="5529263" y="4629150"/>
          <p14:tracePt t="61195" x="5505450" y="4629150"/>
          <p14:tracePt t="61211" x="5491163" y="4629150"/>
          <p14:tracePt t="61228" x="5481638" y="4629150"/>
          <p14:tracePt t="61245" x="5476875" y="4629150"/>
          <p14:tracePt t="61262" x="5472113" y="4629150"/>
          <p14:tracePt t="61295" x="5467350" y="4629150"/>
          <p14:tracePt t="62221" x="5472113" y="4629150"/>
          <p14:tracePt t="62227" x="5486400" y="4629150"/>
          <p14:tracePt t="62236" x="5495925" y="4629150"/>
          <p14:tracePt t="62244" x="5514975" y="4629150"/>
          <p14:tracePt t="62278" x="5576888" y="4629150"/>
          <p14:tracePt t="62311" x="5657850" y="4629150"/>
          <p14:tracePt t="62328" x="5681663" y="4629150"/>
          <p14:tracePt t="62345" x="5710238" y="4629150"/>
          <p14:tracePt t="62361" x="5734050" y="4629150"/>
          <p14:tracePt t="62378" x="5753100" y="4629150"/>
          <p14:tracePt t="62395" x="5776913" y="4633913"/>
          <p14:tracePt t="62411" x="5795963" y="4633913"/>
          <p14:tracePt t="62428" x="5819775" y="4633913"/>
          <p14:tracePt t="62445" x="5829300" y="4633913"/>
          <p14:tracePt t="62461" x="5843588" y="4633913"/>
          <p14:tracePt t="62478" x="5867400" y="4633913"/>
          <p14:tracePt t="62495" x="5886450" y="4633913"/>
          <p14:tracePt t="62511" x="5910263" y="4633913"/>
          <p14:tracePt t="62529" x="5924550" y="4633913"/>
          <p14:tracePt t="62545" x="5957888" y="4633913"/>
          <p14:tracePt t="62561" x="5986463" y="4633913"/>
          <p14:tracePt t="62578" x="6015038" y="4633913"/>
          <p14:tracePt t="62595" x="6072188" y="4633913"/>
          <p14:tracePt t="62611" x="6115050" y="4633913"/>
          <p14:tracePt t="62628" x="6153150" y="4633913"/>
          <p14:tracePt t="62645" x="6191250" y="4629150"/>
          <p14:tracePt t="62661" x="6248400" y="4629150"/>
          <p14:tracePt t="62678" x="6286500" y="4629150"/>
          <p14:tracePt t="62695" x="6334125" y="4624388"/>
          <p14:tracePt t="62712" x="6386513" y="4624388"/>
          <p14:tracePt t="62728" x="6467475" y="4624388"/>
          <p14:tracePt t="62745" x="6519863" y="4624388"/>
          <p14:tracePt t="62761" x="6562725" y="4629150"/>
          <p14:tracePt t="62778" x="6605588" y="4638675"/>
          <p14:tracePt t="62795" x="6648450" y="4648200"/>
          <p14:tracePt t="62811" x="6677025" y="4667250"/>
          <p14:tracePt t="62828" x="6700838" y="4676775"/>
          <p14:tracePt t="62845" x="6719888" y="4691063"/>
          <p14:tracePt t="62861" x="6729413" y="4700588"/>
          <p14:tracePt t="62878" x="6734175" y="4719638"/>
          <p14:tracePt t="62895" x="6738938" y="4738688"/>
          <p14:tracePt t="62911" x="6734175" y="4781550"/>
          <p14:tracePt t="62928" x="6715125" y="4814888"/>
          <p14:tracePt t="62945" x="6681788" y="4848225"/>
          <p14:tracePt t="62962" x="6619875" y="4891088"/>
          <p14:tracePt t="62978" x="6448425" y="4967288"/>
          <p14:tracePt t="62994" x="6353175" y="5005388"/>
          <p14:tracePt t="63011" x="6291263" y="5029200"/>
          <p14:tracePt t="63028" x="6253163" y="5038725"/>
          <p14:tracePt t="63045" x="6224588" y="5053013"/>
          <p14:tracePt t="63061" x="6219825" y="5053013"/>
          <p14:tracePt t="63147" x="6219825" y="5057775"/>
          <p14:tracePt t="63162" x="6238875" y="5062538"/>
          <p14:tracePt t="63169" x="6257925" y="5067300"/>
          <p14:tracePt t="63178" x="6281738" y="5067300"/>
          <p14:tracePt t="63195" x="6334125" y="5081588"/>
          <p14:tracePt t="63212" x="6391275" y="5081588"/>
          <p14:tracePt t="63228" x="6467475" y="5081588"/>
          <p14:tracePt t="63246" x="6510338" y="5081588"/>
          <p14:tracePt t="63261" x="6553200" y="5081588"/>
          <p14:tracePt t="63278" x="6619875" y="5086350"/>
          <p14:tracePt t="63295" x="6672263" y="5091113"/>
          <p14:tracePt t="63311" x="6705600" y="5091113"/>
          <p14:tracePt t="63328" x="6734175" y="5091113"/>
          <p14:tracePt t="63345" x="6757988" y="5091113"/>
          <p14:tracePt t="63361" x="6767513" y="5091113"/>
          <p14:tracePt t="63378" x="6772275" y="5091113"/>
          <p14:tracePt t="63395" x="6777038" y="5091113"/>
          <p14:tracePt t="63411" x="6781800" y="5100638"/>
          <p14:tracePt t="63428" x="6781800" y="5114925"/>
          <p14:tracePt t="63445" x="6767513" y="5143500"/>
          <p14:tracePt t="63461" x="6719888" y="5186363"/>
          <p14:tracePt t="63478" x="6557963" y="5276850"/>
          <p14:tracePt t="63494" x="6386513" y="5334000"/>
          <p14:tracePt t="63511" x="6205538" y="5367338"/>
          <p14:tracePt t="63528" x="6000750" y="5395913"/>
          <p14:tracePt t="63544" x="5867400" y="5395913"/>
          <p14:tracePt t="63561" x="5776913" y="5410200"/>
          <p14:tracePt t="63578" x="5715000" y="5410200"/>
          <p14:tracePt t="63594" x="5681663" y="5410200"/>
          <p14:tracePt t="63611" x="5676900" y="5410200"/>
          <p14:tracePt t="63628" x="5667375" y="5410200"/>
          <p14:tracePt t="63654" x="5672138" y="5410200"/>
          <p14:tracePt t="63662" x="5681663" y="5410200"/>
          <p14:tracePt t="63678" x="5753100" y="5405438"/>
          <p14:tracePt t="63695" x="5824538" y="5400675"/>
          <p14:tracePt t="63711" x="5915025" y="5386388"/>
          <p14:tracePt t="63728" x="6043613" y="5372100"/>
          <p14:tracePt t="63744" x="6086475" y="5372100"/>
          <p14:tracePt t="63761" x="6105525" y="5372100"/>
          <p14:tracePt t="63778" x="6115050" y="5372100"/>
          <p14:tracePt t="63794" x="6105525" y="5362575"/>
          <p14:tracePt t="63811" x="6015038" y="5348288"/>
          <p14:tracePt t="63828" x="5743575" y="5310188"/>
          <p14:tracePt t="63844" x="5172075" y="5248275"/>
          <p14:tracePt t="63862" x="4776788" y="5176838"/>
          <p14:tracePt t="63878" x="4510088" y="5114925"/>
          <p14:tracePt t="63895" x="4271963" y="5053013"/>
          <p14:tracePt t="63911" x="4071938" y="4986338"/>
          <p14:tracePt t="63928" x="4010025" y="4962525"/>
          <p14:tracePt t="63944" x="3971925" y="4953000"/>
          <p14:tracePt t="63961" x="3962400" y="4948238"/>
          <p14:tracePt t="63978" x="3952875" y="4948238"/>
        </p14:tracePtLst>
      </p14:laserTrace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Q&amp;A</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pPr>
              <a:defRPr/>
            </a:pPr>
            <a:fld id="{4650BCDA-2EEE-4876-A2B8-BA9EFF259957}" type="slidenum">
              <a:rPr lang="en-US" altLang="ko-KR" smtClean="0"/>
              <a:pPr>
                <a:defRPr/>
              </a:pPr>
              <a:t>40</a:t>
            </a:fld>
            <a:endParaRPr lang="en-US" altLang="ko-KR"/>
          </a:p>
        </p:txBody>
      </p:sp>
    </p:spTree>
    <p:extLst>
      <p:ext uri="{BB962C8B-B14F-4D97-AF65-F5344CB8AC3E}">
        <p14:creationId xmlns:p14="http://schemas.microsoft.com/office/powerpoint/2010/main" val="1587492050"/>
      </p:ext>
    </p:extLst>
  </p:cSld>
  <p:clrMapOvr>
    <a:masterClrMapping/>
  </p:clrMapOvr>
  <mc:AlternateContent xmlns:mc="http://schemas.openxmlformats.org/markup-compatibility/2006" xmlns:p14="http://schemas.microsoft.com/office/powerpoint/2010/main">
    <mc:Choice Requires="p14">
      <p:transition spd="slow" p14:dur="2000" advTm="1069"/>
    </mc:Choice>
    <mc:Fallback xmlns="">
      <p:transition spd="slow" advTm="10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dirty="0">
                <a:ea typeface="굴림" panose="020B0600000101010101" pitchFamily="50" charset="-127"/>
              </a:rPr>
              <a:t>What are Exceptions ?</a:t>
            </a:r>
            <a:endParaRPr lang="ko-KR" altLang="en-US" dirty="0">
              <a:ea typeface="굴림" panose="020B0600000101010101" pitchFamily="50" charset="-127"/>
            </a:endParaRPr>
          </a:p>
        </p:txBody>
      </p:sp>
      <p:pic>
        <p:nvPicPr>
          <p:cNvPr id="4" name="Content Placeholder 3" descr="A diagram of method with text&#10;&#10;Description automatically generated">
            <a:extLst>
              <a:ext uri="{FF2B5EF4-FFF2-40B4-BE49-F238E27FC236}">
                <a16:creationId xmlns:a16="http://schemas.microsoft.com/office/drawing/2014/main" id="{0B0266BE-D948-D298-2E4D-E7D994BD8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337" y="1286680"/>
            <a:ext cx="2778280" cy="2197202"/>
          </a:xfrm>
          <a:ln>
            <a:solidFill>
              <a:schemeClr val="accent1"/>
            </a:solidFill>
          </a:ln>
        </p:spPr>
      </p:pic>
      <p:sp>
        <p:nvSpPr>
          <p:cNvPr id="1741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BA86C4F3-F6AC-443F-B91A-A7E7C8402736}" type="slidenum">
              <a:rPr lang="en-US" altLang="ko-KR" sz="1000" smtClean="0">
                <a:latin typeface="Verdana" panose="020B0604030504040204" pitchFamily="34" charset="0"/>
                <a:ea typeface="굴림" panose="020B0600000101010101" pitchFamily="50" charset="-127"/>
              </a:rPr>
              <a:pPr>
                <a:spcBef>
                  <a:spcPct val="0"/>
                </a:spcBef>
                <a:buClrTx/>
                <a:buFontTx/>
                <a:buNone/>
              </a:pPr>
              <a:t>5</a:t>
            </a:fld>
            <a:endParaRPr lang="en-US" altLang="ko-KR" sz="1000">
              <a:latin typeface="Verdana" panose="020B0604030504040204" pitchFamily="34" charset="0"/>
              <a:ea typeface="굴림" panose="020B0600000101010101" pitchFamily="50" charset="-127"/>
            </a:endParaRPr>
          </a:p>
        </p:txBody>
      </p:sp>
      <p:pic>
        <p:nvPicPr>
          <p:cNvPr id="6" name="Picture 5" descr="A diagram of a method&#10;&#10;Description automatically generated">
            <a:extLst>
              <a:ext uri="{FF2B5EF4-FFF2-40B4-BE49-F238E27FC236}">
                <a16:creationId xmlns:a16="http://schemas.microsoft.com/office/drawing/2014/main" id="{A8858206-AA5C-9E5A-9A2B-C46D81347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37" y="3645024"/>
            <a:ext cx="4608512" cy="2594265"/>
          </a:xfrm>
          <a:prstGeom prst="rect">
            <a:avLst/>
          </a:prstGeom>
          <a:ln>
            <a:solidFill>
              <a:schemeClr val="accent1"/>
            </a:solidFill>
          </a:ln>
        </p:spPr>
      </p:pic>
      <p:sp>
        <p:nvSpPr>
          <p:cNvPr id="7" name="TextBox 6">
            <a:extLst>
              <a:ext uri="{FF2B5EF4-FFF2-40B4-BE49-F238E27FC236}">
                <a16:creationId xmlns:a16="http://schemas.microsoft.com/office/drawing/2014/main" id="{E2001BD1-7F25-B143-A1A2-47E83EA9A5FF}"/>
              </a:ext>
            </a:extLst>
          </p:cNvPr>
          <p:cNvSpPr txBox="1"/>
          <p:nvPr/>
        </p:nvSpPr>
        <p:spPr>
          <a:xfrm>
            <a:off x="5940152" y="4365104"/>
            <a:ext cx="2723823" cy="646331"/>
          </a:xfrm>
          <a:prstGeom prst="rect">
            <a:avLst/>
          </a:prstGeom>
          <a:noFill/>
        </p:spPr>
        <p:txBody>
          <a:bodyPr wrap="none" rtlCol="0">
            <a:spAutoFit/>
          </a:bodyPr>
          <a:lstStyle/>
          <a:p>
            <a:r>
              <a:rPr lang="en-KR" b="1" i="1" dirty="0"/>
              <a:t>exception propagation </a:t>
            </a:r>
          </a:p>
          <a:p>
            <a:r>
              <a:rPr lang="en-US" altLang="ko-KR" b="1" i="1" dirty="0"/>
              <a:t>(</a:t>
            </a:r>
            <a:r>
              <a:rPr lang="ko-KR" altLang="en-US" b="1" i="1" dirty="0"/>
              <a:t>예외 전파</a:t>
            </a:r>
            <a:r>
              <a:rPr lang="en-US" altLang="ko-KR" b="1" i="1" dirty="0"/>
              <a:t>)</a:t>
            </a:r>
            <a:endParaRPr lang="en-KR" b="1" i="1" dirty="0"/>
          </a:p>
        </p:txBody>
      </p:sp>
    </p:spTree>
    <p:extLst>
      <p:ext uri="{BB962C8B-B14F-4D97-AF65-F5344CB8AC3E}">
        <p14:creationId xmlns:p14="http://schemas.microsoft.com/office/powerpoint/2010/main" val="2511175439"/>
      </p:ext>
    </p:extLst>
  </p:cSld>
  <p:clrMapOvr>
    <a:masterClrMapping/>
  </p:clrMapOvr>
  <mc:AlternateContent xmlns:mc="http://schemas.openxmlformats.org/markup-compatibility/2006" xmlns:p14="http://schemas.microsoft.com/office/powerpoint/2010/main">
    <mc:Choice Requires="p14">
      <p:transition spd="slow" p14:dur="2000" advTm="64980"/>
    </mc:Choice>
    <mc:Fallback xmlns="">
      <p:transition spd="slow" advTm="64980"/>
    </mc:Fallback>
  </mc:AlternateContent>
  <p:extLst>
    <p:ext uri="{3A86A75C-4F4B-4683-9AE1-C65F6400EC91}">
      <p14:laserTraceLst xmlns:p14="http://schemas.microsoft.com/office/powerpoint/2010/main">
        <p14:tracePtLst>
          <p14:tracePt t="783" x="3571875" y="5448300"/>
          <p14:tracePt t="791" x="3600450" y="4991100"/>
          <p14:tracePt t="800" x="3633788" y="4667250"/>
          <p14:tracePt t="816" x="3695700" y="3952875"/>
          <p14:tracePt t="833" x="3767138" y="3048000"/>
          <p14:tracePt t="850" x="3810000" y="2514600"/>
          <p14:tracePt t="883" x="3862388" y="2162175"/>
          <p14:tracePt t="916" x="3890963" y="1947863"/>
          <p14:tracePt t="933" x="3900488" y="1900238"/>
          <p14:tracePt t="949" x="3900488" y="1852613"/>
          <p14:tracePt t="966" x="3900488" y="1833563"/>
          <p14:tracePt t="983" x="3900488" y="1814513"/>
          <p14:tracePt t="999" x="3900488" y="1809750"/>
          <p14:tracePt t="1016" x="3900488" y="1804988"/>
          <p14:tracePt t="1223" x="3924300" y="1766888"/>
          <p14:tracePt t="1230" x="3957638" y="1719263"/>
          <p14:tracePt t="1237" x="3990975" y="1666875"/>
          <p14:tracePt t="1250" x="4024313" y="1619250"/>
          <p14:tracePt t="1267" x="4148138" y="1443038"/>
          <p14:tracePt t="1283" x="4210050" y="1376363"/>
          <p14:tracePt t="1299" x="4248150" y="1333500"/>
          <p14:tracePt t="1316" x="4281488" y="1300163"/>
          <p14:tracePt t="1333" x="4329113" y="1271588"/>
          <p14:tracePt t="1349" x="4352925" y="1257300"/>
          <p14:tracePt t="1366" x="4371975" y="1252538"/>
          <p14:tracePt t="1383" x="4395788" y="1247775"/>
          <p14:tracePt t="1399" x="4438650" y="1238250"/>
          <p14:tracePt t="1416" x="4467225" y="1228725"/>
          <p14:tracePt t="1433" x="4495800" y="1223963"/>
          <p14:tracePt t="1450" x="4538663" y="1223963"/>
          <p14:tracePt t="1466" x="4600575" y="1223963"/>
          <p14:tracePt t="1483" x="4643438" y="1223963"/>
          <p14:tracePt t="1499" x="4686300" y="1223963"/>
          <p14:tracePt t="1516" x="4738688" y="1223963"/>
          <p14:tracePt t="1533" x="4767263" y="1223963"/>
          <p14:tracePt t="1549" x="4800600" y="1223963"/>
          <p14:tracePt t="1566" x="4843463" y="1223963"/>
          <p14:tracePt t="1583" x="4910138" y="1223963"/>
          <p14:tracePt t="1599" x="4962525" y="1223963"/>
          <p14:tracePt t="1616" x="5010150" y="1223963"/>
          <p14:tracePt t="1633" x="5053013" y="1219200"/>
          <p14:tracePt t="1635" x="5072063" y="1214438"/>
          <p14:tracePt t="1649" x="5100638" y="1214438"/>
          <p14:tracePt t="1666" x="5114925" y="1214438"/>
          <p14:tracePt t="1683" x="5129213" y="1214438"/>
          <p14:tracePt t="1699" x="5138738" y="1214438"/>
          <p14:tracePt t="1716" x="5148263" y="1214438"/>
          <p14:tracePt t="1775" x="5138738" y="1219200"/>
          <p14:tracePt t="1781" x="5129213" y="1223963"/>
          <p14:tracePt t="1789" x="5110163" y="1238250"/>
          <p14:tracePt t="1799" x="5091113" y="1243013"/>
          <p14:tracePt t="1816" x="5019675" y="1285875"/>
          <p14:tracePt t="1833" x="4843463" y="1333500"/>
          <p14:tracePt t="1849" x="4776788" y="1366838"/>
          <p14:tracePt t="1866" x="4743450" y="1381125"/>
          <p14:tracePt t="1883" x="4724400" y="1390650"/>
          <p14:tracePt t="1899" x="4705350" y="1400175"/>
          <p14:tracePt t="1916" x="4700588" y="1400175"/>
          <p14:tracePt t="1933" x="4695825" y="1400175"/>
          <p14:tracePt t="1950" x="4686300" y="1400175"/>
          <p14:tracePt t="1982" x="4681538" y="1400175"/>
          <p14:tracePt t="1999" x="4676775" y="1400175"/>
          <p14:tracePt t="2016" x="4662488" y="1395413"/>
          <p14:tracePt t="2033" x="4648200" y="1390650"/>
          <p14:tracePt t="2049" x="4624388" y="1371600"/>
          <p14:tracePt t="2066" x="4600575" y="1357313"/>
          <p14:tracePt t="2083" x="4572000" y="1328738"/>
          <p14:tracePt t="2099" x="4552950" y="1309688"/>
          <p14:tracePt t="2116" x="4543425" y="1285875"/>
          <p14:tracePt t="2133" x="4529138" y="1252538"/>
          <p14:tracePt t="2135" x="4524375" y="1238250"/>
          <p14:tracePt t="2149" x="4524375" y="1176338"/>
          <p14:tracePt t="2166" x="4533900" y="1085850"/>
          <p14:tracePt t="2183" x="4557713" y="981075"/>
          <p14:tracePt t="2199" x="4591050" y="904875"/>
          <p14:tracePt t="2216" x="4638675" y="828675"/>
          <p14:tracePt t="2232" x="4667250" y="800100"/>
          <p14:tracePt t="2249" x="4700588" y="766763"/>
          <p14:tracePt t="2266" x="4748213" y="733425"/>
          <p14:tracePt t="2283" x="4786313" y="719138"/>
          <p14:tracePt t="2299" x="4829175" y="704850"/>
          <p14:tracePt t="2316" x="4872038" y="704850"/>
          <p14:tracePt t="2332" x="4948238" y="709613"/>
          <p14:tracePt t="2349" x="4991100" y="719138"/>
          <p14:tracePt t="2366" x="5029200" y="738188"/>
          <p14:tracePt t="2383" x="5057775" y="757238"/>
          <p14:tracePt t="2399" x="5081588" y="785813"/>
          <p14:tracePt t="2416" x="5091113" y="814388"/>
          <p14:tracePt t="2433" x="5100638" y="852488"/>
          <p14:tracePt t="2450" x="5095875" y="914400"/>
          <p14:tracePt t="2466" x="5072063" y="952500"/>
          <p14:tracePt t="2484" x="5048250" y="981075"/>
          <p14:tracePt t="2500" x="4991100" y="1028700"/>
          <p14:tracePt t="2516" x="4933950" y="1066800"/>
          <p14:tracePt t="2533" x="4862513" y="1100138"/>
          <p14:tracePt t="2549" x="4810125" y="1104900"/>
          <p14:tracePt t="2567" x="4767263" y="1104900"/>
          <p14:tracePt t="2582" x="4724400" y="1066800"/>
          <p14:tracePt t="2599" x="4676775" y="981075"/>
          <p14:tracePt t="2616" x="4652963" y="890588"/>
          <p14:tracePt t="2633" x="4648200" y="814388"/>
          <p14:tracePt t="2649" x="4657725" y="723900"/>
          <p14:tracePt t="2667" x="4686300" y="647700"/>
          <p14:tracePt t="2682" x="4714875" y="590550"/>
          <p14:tracePt t="2702" x="4748213" y="542925"/>
          <p14:tracePt t="2717" x="4772025" y="523875"/>
          <p14:tracePt t="2733" x="4810125" y="504825"/>
          <p14:tracePt t="2749" x="4862513" y="500063"/>
          <p14:tracePt t="2766" x="4972050" y="538163"/>
          <p14:tracePt t="2783" x="5029200" y="576263"/>
          <p14:tracePt t="2799" x="5091113" y="638175"/>
          <p14:tracePt t="2816" x="5133975" y="704850"/>
          <p14:tracePt t="2833" x="5176838" y="804863"/>
          <p14:tracePt t="2849" x="5191125" y="857250"/>
          <p14:tracePt t="2866" x="5191125" y="900113"/>
          <p14:tracePt t="2883" x="5191125" y="938213"/>
          <p14:tracePt t="2899" x="5157788" y="985838"/>
          <p14:tracePt t="2916" x="5129213" y="1019175"/>
          <p14:tracePt t="2932" x="5062538" y="1047750"/>
          <p14:tracePt t="2950" x="4991100" y="1066800"/>
          <p14:tracePt t="2966" x="4886325" y="1076325"/>
          <p14:tracePt t="2983" x="4824413" y="1066800"/>
          <p14:tracePt t="2999" x="4776788" y="1033463"/>
          <p14:tracePt t="3016" x="4695825" y="895350"/>
          <p14:tracePt t="3032" x="4672013" y="809625"/>
          <p14:tracePt t="3049" x="4662488" y="719138"/>
          <p14:tracePt t="3066" x="4676775" y="623888"/>
          <p14:tracePt t="3084" x="4719638" y="500063"/>
          <p14:tracePt t="3099" x="4748213" y="461963"/>
          <p14:tracePt t="3116" x="4776788" y="438150"/>
          <p14:tracePt t="3132" x="4814888" y="419100"/>
          <p14:tracePt t="3149" x="4891088" y="433388"/>
          <p14:tracePt t="3166" x="4929188" y="466725"/>
          <p14:tracePt t="3182" x="4972050" y="514350"/>
          <p14:tracePt t="3200" x="5005388" y="571500"/>
          <p14:tracePt t="3216" x="5033963" y="661988"/>
          <p14:tracePt t="3232" x="5033963" y="709613"/>
          <p14:tracePt t="3249" x="5029200" y="771525"/>
          <p14:tracePt t="3266" x="4986338" y="838200"/>
          <p14:tracePt t="3282" x="4962525" y="876300"/>
          <p14:tracePt t="3299" x="4933950" y="900113"/>
          <p14:tracePt t="3316" x="4886325" y="914400"/>
          <p14:tracePt t="3332" x="4876800" y="914400"/>
          <p14:tracePt t="3583" x="4876800" y="947738"/>
          <p14:tracePt t="3590" x="4876800" y="981075"/>
          <p14:tracePt t="3601" x="4876800" y="1004888"/>
          <p14:tracePt t="3616" x="4876800" y="1042988"/>
          <p14:tracePt t="3620" x="4876800" y="1052513"/>
          <p14:tracePt t="3633" x="4876800" y="1071563"/>
          <p14:tracePt t="3649" x="4876800" y="1109663"/>
          <p14:tracePt t="3666" x="4876800" y="1128713"/>
          <p14:tracePt t="3683" x="4867275" y="1152525"/>
          <p14:tracePt t="3699" x="4867275" y="1166813"/>
          <p14:tracePt t="3716" x="4867275" y="1176338"/>
          <p14:tracePt t="3733" x="4867275" y="1185863"/>
          <p14:tracePt t="3749" x="4867275" y="1190625"/>
          <p14:tracePt t="3766" x="4867275" y="1195388"/>
          <p14:tracePt t="3782" x="4857750" y="1204913"/>
          <p14:tracePt t="3799" x="4852988" y="1228725"/>
          <p14:tracePt t="3816" x="4843463" y="1271588"/>
          <p14:tracePt t="3832" x="4833938" y="1319213"/>
          <p14:tracePt t="3849" x="4814888" y="1347788"/>
          <p14:tracePt t="3866" x="4795838" y="1390650"/>
          <p14:tracePt t="3882" x="4791075" y="1452563"/>
          <p14:tracePt t="3899" x="4772025" y="1643063"/>
          <p14:tracePt t="3916" x="4772025" y="1766888"/>
          <p14:tracePt t="3933" x="4776788" y="1866900"/>
          <p14:tracePt t="3949" x="4786313" y="2014538"/>
          <p14:tracePt t="3966" x="4795838" y="2257425"/>
          <p14:tracePt t="3982" x="4800600" y="2395538"/>
          <p14:tracePt t="3999" x="4800600" y="2581275"/>
          <p14:tracePt t="4016" x="4800600" y="2781300"/>
          <p14:tracePt t="4032" x="4800600" y="2852738"/>
          <p14:tracePt t="4049" x="4786313" y="2905125"/>
          <p14:tracePt t="4066" x="4772025" y="2957513"/>
          <p14:tracePt t="4082" x="4748213" y="2990850"/>
          <p14:tracePt t="4311" x="4757738" y="2995613"/>
          <p14:tracePt t="4318" x="4767263" y="3005138"/>
          <p14:tracePt t="4325" x="4786313" y="3014663"/>
          <p14:tracePt t="4333" x="4805363" y="3019425"/>
          <p14:tracePt t="4349" x="4843463" y="3038475"/>
          <p14:tracePt t="4366" x="4876800" y="3052763"/>
          <p14:tracePt t="4383" x="4910138" y="3071813"/>
          <p14:tracePt t="4399" x="4953000" y="3095625"/>
          <p14:tracePt t="4416" x="4972050" y="3100388"/>
          <p14:tracePt t="4432" x="4995863" y="3109913"/>
          <p14:tracePt t="4450" x="5019675" y="3114675"/>
          <p14:tracePt t="4466" x="5053013" y="3128963"/>
          <p14:tracePt t="4483" x="5072063" y="3133725"/>
          <p14:tracePt t="4499" x="5110163" y="3148013"/>
          <p14:tracePt t="4516" x="5157788" y="3157538"/>
          <p14:tracePt t="4532" x="5181600" y="3162300"/>
          <p14:tracePt t="4549" x="5210175" y="3171825"/>
          <p14:tracePt t="4566" x="5229225" y="3171825"/>
          <p14:tracePt t="4582" x="5262563" y="3171825"/>
          <p14:tracePt t="4599" x="5276850" y="3171825"/>
          <p14:tracePt t="4616" x="5291138" y="3171825"/>
          <p14:tracePt t="4633" x="5305425" y="3171825"/>
          <p14:tracePt t="4649" x="5324475" y="3171825"/>
          <p14:tracePt t="4666" x="5338763" y="3171825"/>
          <p14:tracePt t="4682" x="5357813" y="3171825"/>
          <p14:tracePt t="4699" x="5367338" y="3171825"/>
          <p14:tracePt t="4716" x="5386388" y="3171825"/>
          <p14:tracePt t="4732" x="5405438" y="3171825"/>
          <p14:tracePt t="4750" x="5414963" y="3171825"/>
          <p14:tracePt t="4766" x="5434013" y="3171825"/>
          <p14:tracePt t="4782" x="5448300" y="3171825"/>
          <p14:tracePt t="4799" x="5462588" y="3171825"/>
          <p14:tracePt t="4816" x="5476875" y="3162300"/>
          <p14:tracePt t="4832" x="5491163" y="3157538"/>
          <p14:tracePt t="4849" x="5500688" y="3152775"/>
          <p14:tracePt t="4866" x="5510213" y="3148013"/>
          <p14:tracePt t="4882" x="5514975" y="3148013"/>
          <p14:tracePt t="4899" x="5524500" y="3148013"/>
          <p14:tracePt t="4916" x="5529263" y="3148013"/>
          <p14:tracePt t="4932" x="5538788" y="3148013"/>
          <p14:tracePt t="5208" x="5534025" y="3148013"/>
          <p14:tracePt t="5222" x="5529263" y="3148013"/>
          <p14:tracePt t="5230" x="5524500" y="3148013"/>
          <p14:tracePt t="5245" x="5519738" y="3152775"/>
          <p14:tracePt t="5252" x="5519738" y="3157538"/>
          <p14:tracePt t="5266" x="5510213" y="3162300"/>
          <p14:tracePt t="5282" x="5500688" y="3167063"/>
          <p14:tracePt t="5299" x="5491163" y="3176588"/>
          <p14:tracePt t="5316" x="5486400" y="3181350"/>
          <p14:tracePt t="5332" x="5476875" y="3190875"/>
          <p14:tracePt t="5349" x="5472113" y="3190875"/>
          <p14:tracePt t="5366" x="5472113" y="3195638"/>
          <p14:tracePt t="5399" x="5462588" y="3205163"/>
          <p14:tracePt t="5416" x="5453063" y="3209925"/>
          <p14:tracePt t="5432" x="5448300" y="3214688"/>
          <p14:tracePt t="5449" x="5443538" y="3224213"/>
          <p14:tracePt t="5466" x="5434013" y="3233738"/>
          <p14:tracePt t="5482" x="5424488" y="3238500"/>
          <p14:tracePt t="5499" x="5419725" y="3243263"/>
          <p14:tracePt t="5516" x="5410200" y="3243263"/>
          <p14:tracePt t="5561" x="5405438" y="3243263"/>
          <p14:tracePt t="5598" x="5400675" y="3243263"/>
          <p14:tracePt t="5605" x="5395913" y="3243263"/>
          <p14:tracePt t="5620" x="5391150" y="3243263"/>
          <p14:tracePt t="5632" x="5386388" y="3248025"/>
          <p14:tracePt t="5649" x="5367338" y="3252788"/>
          <p14:tracePt t="5666" x="5353050" y="3257550"/>
          <p14:tracePt t="5682" x="5338763" y="3262313"/>
          <p14:tracePt t="5700" x="5324475" y="3267075"/>
          <p14:tracePt t="5716" x="5319713" y="3267075"/>
          <p14:tracePt t="5732" x="5310188" y="3267075"/>
          <p14:tracePt t="5749" x="5305425" y="3267075"/>
          <p14:tracePt t="5788" x="5300663" y="3267075"/>
          <p14:tracePt t="5817" x="5295900" y="3267075"/>
          <p14:tracePt t="5825" x="5291138" y="3267075"/>
          <p14:tracePt t="5844" x="5286375" y="3267075"/>
          <p14:tracePt t="5849" x="5281613" y="3271838"/>
          <p14:tracePt t="5866" x="5267325" y="3276600"/>
          <p14:tracePt t="5882" x="5248275" y="3286125"/>
          <p14:tracePt t="5899" x="5229225" y="3295650"/>
          <p14:tracePt t="5916" x="5219700" y="3300413"/>
          <p14:tracePt t="5932" x="5205413" y="3305175"/>
          <p14:tracePt t="5949" x="5186363" y="3309938"/>
          <p14:tracePt t="5966" x="5138738" y="3319463"/>
          <p14:tracePt t="5982" x="5100638" y="3319463"/>
          <p14:tracePt t="5999" x="5057775" y="3319463"/>
          <p14:tracePt t="6016" x="5000625" y="3319463"/>
          <p14:tracePt t="6032" x="4962525" y="3319463"/>
          <p14:tracePt t="6049" x="4919663" y="3314700"/>
          <p14:tracePt t="6066" x="4881563" y="3305175"/>
          <p14:tracePt t="6082" x="4829175" y="3295650"/>
          <p14:tracePt t="6099" x="4786313" y="3276600"/>
          <p14:tracePt t="6116" x="4752975" y="3262313"/>
          <p14:tracePt t="6132" x="4724400" y="3248025"/>
          <p14:tracePt t="6135" x="4714875" y="3238500"/>
          <p14:tracePt t="6149" x="4691063" y="3224213"/>
          <p14:tracePt t="6166" x="4667250" y="3209925"/>
          <p14:tracePt t="6182" x="4648200" y="3186113"/>
          <p14:tracePt t="6199" x="4633913" y="3167063"/>
          <p14:tracePt t="6216" x="4610100" y="3143250"/>
          <p14:tracePt t="6232" x="4600575" y="3133725"/>
          <p14:tracePt t="6249" x="4595813" y="3119438"/>
          <p14:tracePt t="6266" x="4586288" y="3109913"/>
          <p14:tracePt t="6282" x="4581525" y="3090863"/>
          <p14:tracePt t="6299" x="4581525" y="3076575"/>
          <p14:tracePt t="6316" x="4581525" y="3052763"/>
          <p14:tracePt t="6332" x="4595813" y="3009900"/>
          <p14:tracePt t="6349" x="4605338" y="2981325"/>
          <p14:tracePt t="6366" x="4624388" y="2957513"/>
          <p14:tracePt t="6382" x="4638675" y="2933700"/>
          <p14:tracePt t="6399" x="4662488" y="2905125"/>
          <p14:tracePt t="6416" x="4672013" y="2890838"/>
          <p14:tracePt t="6432" x="4691063" y="2876550"/>
          <p14:tracePt t="6449" x="4705350" y="2857500"/>
          <p14:tracePt t="6466" x="4738688" y="2838450"/>
          <p14:tracePt t="6482" x="4762500" y="2824163"/>
          <p14:tracePt t="6499" x="4786313" y="2814638"/>
          <p14:tracePt t="6516" x="4833938" y="2795588"/>
          <p14:tracePt t="6532" x="4862513" y="2790825"/>
          <p14:tracePt t="6549" x="4891088" y="2790825"/>
          <p14:tracePt t="6566" x="4929188" y="2790825"/>
          <p14:tracePt t="6582" x="4972050" y="2790825"/>
          <p14:tracePt t="6599" x="5005388" y="2800350"/>
          <p14:tracePt t="6616" x="5033963" y="2814638"/>
          <p14:tracePt t="6633" x="5057775" y="2833688"/>
          <p14:tracePt t="6635" x="5067300" y="2838450"/>
          <p14:tracePt t="6650" x="5076825" y="2852738"/>
          <p14:tracePt t="6666" x="5095875" y="2862263"/>
          <p14:tracePt t="6683" x="5110163" y="2881313"/>
          <p14:tracePt t="6699" x="5119688" y="2895600"/>
          <p14:tracePt t="6716" x="5143500" y="2914650"/>
          <p14:tracePt t="6732" x="5157788" y="2938463"/>
          <p14:tracePt t="6749" x="5167313" y="2962275"/>
          <p14:tracePt t="6766" x="5176838" y="2981325"/>
          <p14:tracePt t="6782" x="5186363" y="2995613"/>
          <p14:tracePt t="6799" x="5191125" y="3005138"/>
          <p14:tracePt t="6816" x="5191125" y="3019425"/>
          <p14:tracePt t="6832" x="5191125" y="3038475"/>
          <p14:tracePt t="6849" x="5191125" y="3048000"/>
          <p14:tracePt t="6866" x="5191125" y="3071813"/>
          <p14:tracePt t="6883" x="5176838" y="3095625"/>
          <p14:tracePt t="6899" x="5153025" y="3128963"/>
          <p14:tracePt t="6916" x="5143500" y="3152775"/>
          <p14:tracePt t="6932" x="5119688" y="3176588"/>
          <p14:tracePt t="6949" x="5081588" y="3195638"/>
          <p14:tracePt t="6965" x="5033963" y="3219450"/>
          <p14:tracePt t="6982" x="4995863" y="3228975"/>
          <p14:tracePt t="6999" x="4962525" y="3243263"/>
          <p14:tracePt t="7016" x="4891088" y="3252788"/>
          <p14:tracePt t="7032" x="4833938" y="3252788"/>
          <p14:tracePt t="7049" x="4762500" y="3252788"/>
          <p14:tracePt t="7066" x="4681538" y="3243263"/>
          <p14:tracePt t="7082" x="4562475" y="3214688"/>
          <p14:tracePt t="7099" x="4486275" y="3190875"/>
          <p14:tracePt t="7116" x="4443413" y="3181350"/>
          <p14:tracePt t="7133" x="4391025" y="3157538"/>
          <p14:tracePt t="7149" x="4329113" y="3143250"/>
          <p14:tracePt t="7166" x="4286250" y="3128963"/>
          <p14:tracePt t="7182" x="4248150" y="3124200"/>
          <p14:tracePt t="7199" x="4219575" y="3114675"/>
          <p14:tracePt t="7216" x="4200525" y="3105150"/>
          <p14:tracePt t="7232" x="4186238" y="3100388"/>
          <p14:tracePt t="7249" x="4181475" y="3100388"/>
          <p14:tracePt t="7561" x="4162425" y="3109913"/>
          <p14:tracePt t="7568" x="4133850" y="3128963"/>
          <p14:tracePt t="7575" x="4105275" y="3143250"/>
          <p14:tracePt t="7583" x="4076700" y="3157538"/>
          <p14:tracePt t="7599" x="4019550" y="3186113"/>
          <p14:tracePt t="7616" x="3967163" y="3205163"/>
          <p14:tracePt t="7632" x="3924300" y="3214688"/>
          <p14:tracePt t="7634" x="3905250" y="3224213"/>
          <p14:tracePt t="7650" x="3862388" y="3228975"/>
          <p14:tracePt t="7666" x="3819525" y="3243263"/>
          <p14:tracePt t="7682" x="3767138" y="3243263"/>
          <p14:tracePt t="7699" x="3719513" y="3243263"/>
          <p14:tracePt t="7715" x="3643313" y="3233738"/>
          <p14:tracePt t="7732" x="3605213" y="3228975"/>
          <p14:tracePt t="7749" x="3571875" y="3214688"/>
          <p14:tracePt t="7766" x="3533775" y="3190875"/>
          <p14:tracePt t="7782" x="3524250" y="3176588"/>
          <p14:tracePt t="7800" x="3505200" y="3138488"/>
          <p14:tracePt t="7816" x="3486150" y="3086100"/>
          <p14:tracePt t="7832" x="3486150" y="2995613"/>
          <p14:tracePt t="7849" x="3500438" y="2947988"/>
          <p14:tracePt t="7865" x="3533775" y="2900363"/>
          <p14:tracePt t="7882" x="3576638" y="2862263"/>
          <p14:tracePt t="7899" x="3671888" y="2786063"/>
          <p14:tracePt t="7916" x="3757613" y="2747963"/>
          <p14:tracePt t="7932" x="3819525" y="2733675"/>
          <p14:tracePt t="7949" x="3881438" y="2733675"/>
          <p14:tracePt t="7965" x="3948113" y="2747963"/>
          <p14:tracePt t="7982" x="3981450" y="2767013"/>
          <p14:tracePt t="7999" x="4010025" y="2786063"/>
          <p14:tracePt t="8015" x="4048125" y="2814638"/>
          <p14:tracePt t="8032" x="4062413" y="2843213"/>
          <p14:tracePt t="8049" x="4081463" y="2881313"/>
          <p14:tracePt t="8066" x="4095750" y="2924175"/>
          <p14:tracePt t="8082" x="4105275" y="2971800"/>
          <p14:tracePt t="8099" x="4105275" y="3000375"/>
          <p14:tracePt t="8115" x="4105275" y="3038475"/>
          <p14:tracePt t="8132" x="4105275" y="3057525"/>
          <p14:tracePt t="8149" x="4095750" y="3086100"/>
          <p14:tracePt t="8165" x="4090988" y="3100388"/>
          <p14:tracePt t="8182" x="4086225" y="3109913"/>
          <p14:tracePt t="8199" x="4076700" y="3124200"/>
          <p14:tracePt t="8216" x="4067175" y="3138488"/>
          <p14:tracePt t="8232" x="4057650" y="3143250"/>
          <p14:tracePt t="8249" x="4043363" y="3148013"/>
          <p14:tracePt t="8266" x="4029075" y="3157538"/>
          <p14:tracePt t="8282" x="4024313" y="3167063"/>
          <p14:tracePt t="8299" x="4010025" y="3171825"/>
          <p14:tracePt t="8315" x="3995738" y="3176588"/>
          <p14:tracePt t="8332" x="3976688" y="3186113"/>
          <p14:tracePt t="8349" x="3967163" y="3190875"/>
          <p14:tracePt t="8365" x="3952875" y="3190875"/>
          <p14:tracePt t="8382" x="3938588" y="3195638"/>
          <p14:tracePt t="8399" x="3919538" y="3195638"/>
          <p14:tracePt t="8415" x="3910013" y="3195638"/>
          <p14:tracePt t="8432" x="3886200" y="3195638"/>
          <p14:tracePt t="8449" x="3862388" y="3190875"/>
          <p14:tracePt t="8465" x="3824288" y="3176588"/>
          <p14:tracePt t="8482" x="3795713" y="3171825"/>
          <p14:tracePt t="8499" x="3767138" y="3167063"/>
          <p14:tracePt t="8515" x="3724275" y="3152775"/>
          <p14:tracePt t="8532" x="3695700" y="3143250"/>
          <p14:tracePt t="8549" x="3671888" y="3138488"/>
          <p14:tracePt t="8565" x="3652838" y="3133725"/>
          <p14:tracePt t="8582" x="3624263" y="3119438"/>
          <p14:tracePt t="8599" x="3609975" y="3109913"/>
          <p14:tracePt t="8616" x="3605213" y="3105150"/>
          <p14:tracePt t="8633" x="3595688" y="3100388"/>
          <p14:tracePt t="8634" x="3595688" y="3095625"/>
          <p14:tracePt t="8649" x="3590925" y="3086100"/>
          <p14:tracePt t="8666" x="3590925" y="3057525"/>
          <p14:tracePt t="8682" x="3590925" y="3024188"/>
          <p14:tracePt t="8699" x="3609975" y="2986088"/>
          <p14:tracePt t="8716" x="3652838" y="2933700"/>
          <p14:tracePt t="8732" x="3690938" y="2905125"/>
          <p14:tracePt t="8749" x="3757613" y="2876550"/>
          <p14:tracePt t="8766" x="3824288" y="2862263"/>
          <p14:tracePt t="8783" x="3862388" y="2862263"/>
          <p14:tracePt t="8799" x="3890963" y="2862263"/>
          <p14:tracePt t="8816" x="3910013" y="2876550"/>
          <p14:tracePt t="8832" x="3938588" y="2909888"/>
          <p14:tracePt t="8849" x="3952875" y="2938463"/>
          <p14:tracePt t="8866" x="3962400" y="2967038"/>
          <p14:tracePt t="8882" x="3967163" y="2990850"/>
          <p14:tracePt t="8899" x="3967163" y="3019425"/>
          <p14:tracePt t="8915" x="3967163" y="3033713"/>
          <p14:tracePt t="8932" x="3962400" y="3048000"/>
          <p14:tracePt t="8949" x="3952875" y="3067050"/>
          <p14:tracePt t="8965" x="3948113" y="3076575"/>
          <p14:tracePt t="8982" x="3933825" y="3095625"/>
          <p14:tracePt t="8999" x="3910013" y="3105150"/>
          <p14:tracePt t="9015" x="3876675" y="3114675"/>
          <p14:tracePt t="9032" x="3848100" y="3128963"/>
          <p14:tracePt t="9049" x="3824288" y="3128963"/>
          <p14:tracePt t="9065" x="3805238" y="3128963"/>
          <p14:tracePt t="9082" x="3771900" y="3128963"/>
          <p14:tracePt t="9099" x="3757613" y="3128963"/>
          <p14:tracePt t="9115" x="3743325" y="3128963"/>
          <p14:tracePt t="9132" x="3733800" y="3128963"/>
          <p14:tracePt t="9134" x="3724275" y="3128963"/>
          <p14:tracePt t="9149" x="3714750" y="3128963"/>
          <p14:tracePt t="9166" x="3700463" y="3128963"/>
          <p14:tracePt t="9182" x="3681413" y="3128963"/>
          <p14:tracePt t="9199" x="3671888" y="3128963"/>
          <p14:tracePt t="9215" x="3667125" y="3128963"/>
          <p14:tracePt t="9232" x="3662363" y="3128963"/>
          <p14:tracePt t="9590" x="3633788" y="3133725"/>
          <p14:tracePt t="9597" x="3586163" y="3143250"/>
          <p14:tracePt t="9604" x="3533775" y="3143250"/>
          <p14:tracePt t="9615" x="3476625" y="3152775"/>
          <p14:tracePt t="9632" x="3362325" y="3157538"/>
          <p14:tracePt t="9649" x="3224213" y="3157538"/>
          <p14:tracePt t="9665" x="3152775" y="3148013"/>
          <p14:tracePt t="9682" x="3081338" y="3143250"/>
          <p14:tracePt t="9699" x="3033713" y="3138488"/>
          <p14:tracePt t="9715" x="2986088" y="3138488"/>
          <p14:tracePt t="9732" x="2971800" y="3138488"/>
          <p14:tracePt t="9749" x="2967038" y="3138488"/>
          <p14:tracePt t="9765" x="2957513" y="3138488"/>
          <p14:tracePt t="9782" x="2952750" y="3138488"/>
          <p14:tracePt t="9848" x="2947988" y="3138488"/>
          <p14:tracePt t="9876" x="2943225" y="3138488"/>
          <p14:tracePt t="9884" x="2938463" y="3138488"/>
          <p14:tracePt t="9891" x="2928938" y="3138488"/>
          <p14:tracePt t="9898" x="2909888" y="3128963"/>
          <p14:tracePt t="9915" x="2871788" y="3124200"/>
          <p14:tracePt t="9932" x="2814638" y="3124200"/>
          <p14:tracePt t="9949" x="2743200" y="3114675"/>
          <p14:tracePt t="9966" x="2619375" y="3109913"/>
          <p14:tracePt t="9982" x="2557463" y="3100388"/>
          <p14:tracePt t="9999" x="2505075" y="3095625"/>
          <p14:tracePt t="10015" x="2457450" y="3081338"/>
          <p14:tracePt t="10032" x="2438400" y="3071813"/>
          <p14:tracePt t="10049" x="2424113" y="3062288"/>
          <p14:tracePt t="10065" x="2409825" y="3052763"/>
          <p14:tracePt t="10082" x="2362200" y="3014663"/>
          <p14:tracePt t="10099" x="2286000" y="2971800"/>
          <p14:tracePt t="10115" x="2185988" y="2928938"/>
          <p14:tracePt t="10132" x="2081213" y="2886075"/>
          <p14:tracePt t="10134" x="2033588" y="2862263"/>
          <p14:tracePt t="10148" x="1947863" y="2833688"/>
          <p14:tracePt t="10165" x="1847850" y="2790825"/>
          <p14:tracePt t="10182" x="1752600" y="2752725"/>
          <p14:tracePt t="10199" x="1657350" y="2700338"/>
          <p14:tracePt t="10215" x="1614488" y="2643188"/>
          <p14:tracePt t="10232" x="1566863" y="2538413"/>
          <p14:tracePt t="10249" x="1547813" y="2443163"/>
          <p14:tracePt t="10266" x="1557338" y="2347913"/>
          <p14:tracePt t="10282" x="1585913" y="2290763"/>
          <p14:tracePt t="10299" x="1624013" y="2252663"/>
          <p14:tracePt t="10315" x="1662113" y="2219325"/>
          <p14:tracePt t="10332" x="1724025" y="2209800"/>
          <p14:tracePt t="10349" x="1776413" y="2209800"/>
          <p14:tracePt t="10365" x="1838325" y="2238375"/>
          <p14:tracePt t="10382" x="1905000" y="2266950"/>
          <p14:tracePt t="10399" x="1995488" y="2357438"/>
          <p14:tracePt t="10415" x="2043113" y="2447925"/>
          <p14:tracePt t="10432" x="2081213" y="2514600"/>
          <p14:tracePt t="10449" x="2114550" y="2576513"/>
          <p14:tracePt t="10466" x="2119313" y="2600325"/>
          <p14:tracePt t="10482" x="2124075" y="2638425"/>
          <p14:tracePt t="10499" x="2124075" y="2671763"/>
          <p14:tracePt t="10515" x="2090738" y="2752725"/>
          <p14:tracePt t="10532" x="2062163" y="2809875"/>
          <p14:tracePt t="10549" x="2038350" y="2838450"/>
          <p14:tracePt t="10565" x="2000250" y="2871788"/>
          <p14:tracePt t="10582" x="1952625" y="2900363"/>
          <p14:tracePt t="10599" x="1914525" y="2914650"/>
          <p14:tracePt t="10615" x="1876425" y="2914650"/>
          <p14:tracePt t="10632" x="1843088" y="2905125"/>
          <p14:tracePt t="10649" x="1804988" y="2871788"/>
          <p14:tracePt t="10665" x="1781175" y="2814638"/>
          <p14:tracePt t="10682" x="1762125" y="2733675"/>
          <p14:tracePt t="10699" x="1762125" y="2624138"/>
          <p14:tracePt t="10715" x="1809750" y="2457450"/>
          <p14:tracePt t="10732" x="1828800" y="2405063"/>
          <p14:tracePt t="10749" x="1852613" y="2381250"/>
          <p14:tracePt t="10765" x="1914525" y="2343150"/>
          <p14:tracePt t="10782" x="1976438" y="2343150"/>
          <p14:tracePt t="10798" x="2028825" y="2357438"/>
          <p14:tracePt t="10815" x="2066925" y="2390775"/>
          <p14:tracePt t="10832" x="2143125" y="2495550"/>
          <p14:tracePt t="10849" x="2171700" y="2552700"/>
          <p14:tracePt t="10865" x="2185988" y="2605088"/>
          <p14:tracePt t="10882" x="2190750" y="2662238"/>
          <p14:tracePt t="10899" x="2162175" y="2757488"/>
          <p14:tracePt t="10915" x="2128838" y="2800350"/>
          <p14:tracePt t="10932" x="2081213" y="2843213"/>
          <p14:tracePt t="10949" x="2019300" y="2886075"/>
          <p14:tracePt t="10965" x="1947863" y="2928938"/>
          <p14:tracePt t="10982" x="1909763" y="2933700"/>
          <p14:tracePt t="10998" x="1881188" y="2933700"/>
          <p14:tracePt t="11016" x="1847850" y="2895600"/>
          <p14:tracePt t="11032" x="1814513" y="2814638"/>
          <p14:tracePt t="11048" x="1814513" y="2743200"/>
          <p14:tracePt t="11065" x="1828800" y="2643188"/>
          <p14:tracePt t="11082" x="1866900" y="2500313"/>
          <p14:tracePt t="11099" x="1905000" y="2438400"/>
          <p14:tracePt t="11115" x="1943100" y="2409825"/>
          <p14:tracePt t="11132" x="2005013" y="2381250"/>
          <p14:tracePt t="11134" x="2038350" y="2381250"/>
          <p14:tracePt t="11149" x="2090738" y="2381250"/>
          <p14:tracePt t="11165" x="2138363" y="2414588"/>
          <p14:tracePt t="11182" x="2171700" y="2452688"/>
          <p14:tracePt t="11199" x="2200275" y="2490788"/>
          <p14:tracePt t="11215" x="2219325" y="2562225"/>
          <p14:tracePt t="11232" x="2228850" y="2609850"/>
          <p14:tracePt t="11249" x="2219325" y="2662238"/>
          <p14:tracePt t="11265" x="2185988" y="2728913"/>
          <p14:tracePt t="11282" x="2147888" y="2757488"/>
          <p14:tracePt t="11299" x="2100263" y="2790825"/>
          <p14:tracePt t="11315" x="2057400" y="2809875"/>
          <p14:tracePt t="11332" x="2000250" y="2828925"/>
          <p14:tracePt t="11349" x="1985963" y="2828925"/>
          <p14:tracePt t="11365" x="1976438" y="2828925"/>
          <p14:tracePt t="11382" x="1971675" y="2828925"/>
          <p14:tracePt t="13060" x="2009775" y="2828925"/>
          <p14:tracePt t="13067" x="2066925" y="2828925"/>
          <p14:tracePt t="13074" x="2133600" y="2828925"/>
          <p14:tracePt t="13083" x="2190750" y="2828925"/>
          <p14:tracePt t="13099" x="2281238" y="2838450"/>
          <p14:tracePt t="13115" x="2400300" y="2881313"/>
          <p14:tracePt t="13149" x="2743200" y="3048000"/>
          <p14:tracePt t="13183" x="3028950" y="3195638"/>
          <p14:tracePt t="13208" x="3300413" y="3319463"/>
          <p14:tracePt t="13218" x="3357563" y="3348038"/>
          <p14:tracePt t="13232" x="3481388" y="3414713"/>
          <p14:tracePt t="13248" x="3581400" y="3481388"/>
          <p14:tracePt t="13265" x="3709988" y="3562350"/>
          <p14:tracePt t="13282" x="3748088" y="3586163"/>
          <p14:tracePt t="13298" x="3771900" y="3600450"/>
          <p14:tracePt t="13315" x="3781425" y="3605213"/>
          <p14:tracePt t="13546" x="3800475" y="3605213"/>
          <p14:tracePt t="13552" x="3819525" y="3609975"/>
          <p14:tracePt t="13565" x="3838575" y="3614738"/>
          <p14:tracePt t="13582" x="3886200" y="3629025"/>
          <p14:tracePt t="13598" x="3900488" y="3638550"/>
          <p14:tracePt t="13615" x="3914775" y="3643313"/>
          <p14:tracePt t="13632" x="3924300" y="3648075"/>
          <p14:tracePt t="13634" x="3924300" y="3652838"/>
          <p14:tracePt t="13648" x="3933825" y="3657600"/>
          <p14:tracePt t="13665" x="3933825" y="3667125"/>
          <p14:tracePt t="13682" x="3933825" y="3676650"/>
          <p14:tracePt t="13698" x="3933825" y="3690938"/>
          <p14:tracePt t="13715" x="3933825" y="3705225"/>
          <p14:tracePt t="13732" x="3924300" y="3719513"/>
          <p14:tracePt t="13748" x="3910013" y="3733800"/>
          <p14:tracePt t="13765" x="3890963" y="3762375"/>
          <p14:tracePt t="13782" x="3881438" y="3771900"/>
          <p14:tracePt t="13798" x="3876675" y="3781425"/>
          <p14:tracePt t="13815" x="3871913" y="3786188"/>
          <p14:tracePt t="13832" x="3867150" y="3790950"/>
          <p14:tracePt t="13848" x="3862388" y="3790950"/>
          <p14:tracePt t="13899" x="3857625" y="3790950"/>
          <p14:tracePt t="13905" x="3852863" y="3795713"/>
          <p14:tracePt t="13915" x="3848100" y="3800475"/>
          <p14:tracePt t="13932" x="3833813" y="3805238"/>
          <p14:tracePt t="13949" x="3810000" y="3810000"/>
          <p14:tracePt t="13965" x="3767138" y="3824288"/>
          <p14:tracePt t="13982" x="3733800" y="3833813"/>
          <p14:tracePt t="13998" x="3676650" y="3833813"/>
          <p14:tracePt t="14015" x="3600450" y="3833813"/>
          <p14:tracePt t="14032" x="3529013" y="3833813"/>
          <p14:tracePt t="14048" x="3476625" y="3819525"/>
          <p14:tracePt t="14065" x="3443288" y="3800475"/>
          <p14:tracePt t="14081" x="3381375" y="3776663"/>
          <p14:tracePt t="14098" x="3324225" y="3748088"/>
          <p14:tracePt t="14115" x="3286125" y="3724275"/>
          <p14:tracePt t="14118" x="3262313" y="3709988"/>
          <p14:tracePt t="14132" x="3243263" y="3695700"/>
          <p14:tracePt t="14148" x="3186113" y="3671888"/>
          <p14:tracePt t="14166" x="3162300" y="3662363"/>
          <p14:tracePt t="14182" x="3148013" y="3643313"/>
          <p14:tracePt t="14199" x="3138488" y="3633788"/>
          <p14:tracePt t="14215" x="3128963" y="3600450"/>
          <p14:tracePt t="14232" x="3128963" y="3552825"/>
          <p14:tracePt t="14248" x="3148013" y="3486150"/>
          <p14:tracePt t="14265" x="3219450" y="3381375"/>
          <p14:tracePt t="14282" x="3276600" y="3338513"/>
          <p14:tracePt t="14298" x="3343275" y="3286125"/>
          <p14:tracePt t="14315" x="3452813" y="3243263"/>
          <p14:tracePt t="14331" x="3605213" y="3209925"/>
          <p14:tracePt t="14348" x="3686175" y="3209925"/>
          <p14:tracePt t="14365" x="3752850" y="3214688"/>
          <p14:tracePt t="14381" x="3829050" y="3233738"/>
          <p14:tracePt t="14398" x="3914775" y="3290888"/>
          <p14:tracePt t="14415" x="3952875" y="3324225"/>
          <p14:tracePt t="14432" x="3976688" y="3352800"/>
          <p14:tracePt t="14449" x="4000500" y="3386138"/>
          <p14:tracePt t="14465" x="4024313" y="3424238"/>
          <p14:tracePt t="14482" x="4024313" y="3448050"/>
          <p14:tracePt t="14498" x="4024313" y="3462338"/>
          <p14:tracePt t="14515" x="4024313" y="3481388"/>
          <p14:tracePt t="14532" x="4014788" y="3495675"/>
          <p14:tracePt t="14548" x="4000500" y="3509963"/>
          <p14:tracePt t="14565" x="3976688" y="3533775"/>
          <p14:tracePt t="14582" x="3938588" y="3567113"/>
          <p14:tracePt t="14598" x="3905250" y="3590925"/>
          <p14:tracePt t="14615" x="3871913" y="3609975"/>
          <p14:tracePt t="14632" x="3843338" y="3629025"/>
          <p14:tracePt t="14633" x="3824288" y="3629025"/>
          <p14:tracePt t="14648" x="3786188" y="3638550"/>
          <p14:tracePt t="14665" x="3767138" y="3638550"/>
          <p14:tracePt t="14681" x="3752850" y="3638550"/>
          <p14:tracePt t="14698" x="3748088" y="3638550"/>
          <p14:tracePt t="14715" x="3738563" y="3638550"/>
          <p14:tracePt t="14731" x="3738563" y="3633788"/>
          <p14:tracePt t="14748" x="3738563" y="3624263"/>
          <p14:tracePt t="14765" x="3748088" y="3605213"/>
          <p14:tracePt t="14782" x="3762375" y="3590925"/>
          <p14:tracePt t="14798" x="3800475" y="3567113"/>
          <p14:tracePt t="14815" x="3867150" y="3538538"/>
          <p14:tracePt t="14831" x="4000500" y="3495675"/>
          <p14:tracePt t="14848" x="4081463" y="3481388"/>
          <p14:tracePt t="14865" x="4143375" y="3467100"/>
          <p14:tracePt t="14882" x="4186238" y="3462338"/>
          <p14:tracePt t="14899" x="4219575" y="3462338"/>
          <p14:tracePt t="14915" x="4229100" y="3462338"/>
          <p14:tracePt t="14932" x="4238625" y="3462338"/>
          <p14:tracePt t="14949" x="4248150" y="3462338"/>
          <p14:tracePt t="15317" x="4305300" y="3457575"/>
          <p14:tracePt t="15324" x="4395788" y="3438525"/>
          <p14:tracePt t="15332" x="4500563" y="3419475"/>
          <p14:tracePt t="15348" x="4729163" y="3371850"/>
          <p14:tracePt t="15365" x="4948238" y="3352800"/>
          <p14:tracePt t="15383" x="5181600" y="3333750"/>
          <p14:tracePt t="15415" x="5648325" y="3348038"/>
          <p14:tracePt t="15449" x="5829300" y="3371850"/>
          <p14:tracePt t="15465" x="5862638" y="3376613"/>
          <p14:tracePt t="15482" x="5867400" y="3376613"/>
          <p14:tracePt t="15663" x="5943600" y="3376613"/>
          <p14:tracePt t="15670" x="6043613" y="3367088"/>
          <p14:tracePt t="15682" x="6134100" y="3348038"/>
          <p14:tracePt t="15698" x="6357938" y="3328988"/>
          <p14:tracePt t="15715" x="6510338" y="3328988"/>
          <p14:tracePt t="15731" x="6624638" y="3328988"/>
          <p14:tracePt t="15748" x="6719888" y="3338513"/>
          <p14:tracePt t="15765" x="6810375" y="3352800"/>
          <p14:tracePt t="15782" x="6862763" y="3367088"/>
          <p14:tracePt t="15798" x="6900863" y="3376613"/>
          <p14:tracePt t="15816" x="6938963" y="3381375"/>
          <p14:tracePt t="15832" x="6977063" y="3390900"/>
          <p14:tracePt t="15848" x="7000875" y="3405188"/>
          <p14:tracePt t="15865" x="7024688" y="3409950"/>
          <p14:tracePt t="15882" x="7034213" y="3414713"/>
          <p14:tracePt t="15898" x="7048500" y="3424238"/>
          <p14:tracePt t="15915" x="7053263" y="3438525"/>
          <p14:tracePt t="15932" x="7058025" y="3467100"/>
          <p14:tracePt t="15948" x="7048500" y="3524250"/>
          <p14:tracePt t="15965" x="7029450" y="3567113"/>
          <p14:tracePt t="15981" x="7005638" y="3605213"/>
          <p14:tracePt t="15998" x="6981825" y="3629025"/>
          <p14:tracePt t="16015" x="6943725" y="3662363"/>
          <p14:tracePt t="16032" x="6924675" y="3681413"/>
          <p14:tracePt t="16048" x="6900863" y="3690938"/>
          <p14:tracePt t="16065" x="6872288" y="3700463"/>
          <p14:tracePt t="16081" x="6824663" y="3700463"/>
          <p14:tracePt t="16098" x="6796088" y="3690938"/>
          <p14:tracePt t="16115" x="6772275" y="3671888"/>
          <p14:tracePt t="16132" x="6748463" y="3638550"/>
          <p14:tracePt t="16134" x="6738938" y="3609975"/>
          <p14:tracePt t="16148" x="6724650" y="3557588"/>
          <p14:tracePt t="16165" x="6729413" y="3509963"/>
          <p14:tracePt t="16182" x="6748463" y="3462338"/>
          <p14:tracePt t="16198" x="6767513" y="3429000"/>
          <p14:tracePt t="16215" x="6800850" y="3376613"/>
          <p14:tracePt t="16232" x="6834188" y="3352800"/>
          <p14:tracePt t="16248" x="6877050" y="3338513"/>
          <p14:tracePt t="16265" x="6938963" y="3328988"/>
          <p14:tracePt t="16281" x="6981825" y="3333750"/>
          <p14:tracePt t="16298" x="7019925" y="3343275"/>
          <p14:tracePt t="16317" x="7048500" y="3348038"/>
          <p14:tracePt t="16332" x="7077075" y="3367088"/>
          <p14:tracePt t="16348" x="7091363" y="3381375"/>
          <p14:tracePt t="16365" x="7100888" y="3390900"/>
          <p14:tracePt t="16382" x="7110413" y="3409950"/>
          <p14:tracePt t="16398" x="7110413" y="3471863"/>
          <p14:tracePt t="16415" x="7105650" y="3509963"/>
          <p14:tracePt t="16431" x="7077075" y="3548063"/>
          <p14:tracePt t="16448" x="7048500" y="3586163"/>
          <p14:tracePt t="16465" x="7034213" y="3595688"/>
          <p14:tracePt t="16481" x="7029450" y="3605213"/>
          <p14:tracePt t="16498" x="7024688" y="3609975"/>
          <p14:tracePt t="16515" x="7015163" y="3619500"/>
          <p14:tracePt t="16568" x="7010400" y="3619500"/>
          <p14:tracePt t="16596" x="7005638" y="3619500"/>
          <p14:tracePt t="16611" x="7000875" y="3619500"/>
          <p14:tracePt t="16619" x="6996113" y="3624263"/>
          <p14:tracePt t="16632" x="6986588" y="3624263"/>
          <p14:tracePt t="16648" x="6953250" y="3624263"/>
          <p14:tracePt t="16665" x="6910388" y="3624263"/>
          <p14:tracePt t="16682" x="6858000" y="3619500"/>
          <p14:tracePt t="16698" x="6719888" y="3600450"/>
          <p14:tracePt t="16715" x="6629400" y="3595688"/>
          <p14:tracePt t="16732" x="6557963" y="3590925"/>
          <p14:tracePt t="16748" x="6505575" y="3590925"/>
          <p14:tracePt t="16765" x="6448425" y="3576638"/>
          <p14:tracePt t="16781" x="6419850" y="3576638"/>
          <p14:tracePt t="16798" x="6386513" y="3571875"/>
          <p14:tracePt t="16815" x="6367463" y="3571875"/>
          <p14:tracePt t="16831" x="6334125" y="3571875"/>
          <p14:tracePt t="16848" x="6315075" y="3571875"/>
          <p14:tracePt t="16865" x="6286500" y="3571875"/>
          <p14:tracePt t="16882" x="6234113" y="3571875"/>
          <p14:tracePt t="16898" x="6196013" y="3571875"/>
          <p14:tracePt t="16915" x="6148388" y="3571875"/>
          <p14:tracePt t="16932" x="6086475" y="3571875"/>
          <p14:tracePt t="16949" x="5981700" y="3571875"/>
          <p14:tracePt t="16965" x="5924550" y="3571875"/>
          <p14:tracePt t="16981" x="5876925" y="3571875"/>
          <p14:tracePt t="16998" x="5834063" y="3571875"/>
          <p14:tracePt t="17015" x="5776913" y="3557588"/>
          <p14:tracePt t="17031" x="5748338" y="3543300"/>
          <p14:tracePt t="17048" x="5719763" y="3524250"/>
          <p14:tracePt t="17065" x="5695950" y="3500438"/>
          <p14:tracePt t="17081" x="5662613" y="3452813"/>
          <p14:tracePt t="17098" x="5653088" y="3414713"/>
          <p14:tracePt t="17115" x="5653088" y="3362325"/>
          <p14:tracePt t="17131" x="5662613" y="3271838"/>
          <p14:tracePt t="17133" x="5686425" y="3205163"/>
          <p14:tracePt t="17148" x="5729288" y="3114675"/>
          <p14:tracePt t="17165" x="5762625" y="3071813"/>
          <p14:tracePt t="17182" x="5810250" y="3028950"/>
          <p14:tracePt t="17198" x="5948363" y="3005138"/>
          <p14:tracePt t="17215" x="6015038" y="3005138"/>
          <p14:tracePt t="17231" x="6067425" y="3014663"/>
          <p14:tracePt t="17248" x="6124575" y="3048000"/>
          <p14:tracePt t="17265" x="6181725" y="3114675"/>
          <p14:tracePt t="17281" x="6224588" y="3171825"/>
          <p14:tracePt t="17298" x="6248400" y="3228975"/>
          <p14:tracePt t="17315" x="6262688" y="3262313"/>
          <p14:tracePt t="17331" x="6262688" y="3319463"/>
          <p14:tracePt t="17348" x="6262688" y="3362325"/>
          <p14:tracePt t="17365" x="6238875" y="3414713"/>
          <p14:tracePt t="17382" x="6215063" y="3462338"/>
          <p14:tracePt t="17398" x="6162675" y="3509963"/>
          <p14:tracePt t="17415" x="6124575" y="3533775"/>
          <p14:tracePt t="17432" x="6072188" y="3562350"/>
          <p14:tracePt t="17448" x="5995988" y="3590925"/>
          <p14:tracePt t="17465" x="5943600" y="3590925"/>
          <p14:tracePt t="17482" x="5895975" y="3590925"/>
          <p14:tracePt t="17498" x="5857875" y="3590925"/>
          <p14:tracePt t="17515" x="5781675" y="3576638"/>
          <p14:tracePt t="17531" x="5729288" y="3552825"/>
          <p14:tracePt t="17548" x="5672138" y="3529013"/>
          <p14:tracePt t="17565" x="5634038" y="3509963"/>
          <p14:tracePt t="17581" x="5595938" y="3486150"/>
          <p14:tracePt t="17598" x="5576888" y="3471863"/>
          <p14:tracePt t="17615" x="5572125" y="3457575"/>
          <p14:tracePt t="17632" x="5567363" y="3429000"/>
          <p14:tracePt t="17633" x="5567363" y="3419475"/>
          <p14:tracePt t="17648" x="5576888" y="3381375"/>
          <p14:tracePt t="17666" x="5605463" y="3343275"/>
          <p14:tracePt t="17681" x="5648325" y="3286125"/>
          <p14:tracePt t="17698" x="5734050" y="3228975"/>
          <p14:tracePt t="17715" x="5819775" y="3190875"/>
          <p14:tracePt t="17731" x="5891213" y="3186113"/>
          <p14:tracePt t="17748" x="5962650" y="3195638"/>
          <p14:tracePt t="17765" x="6038850" y="3233738"/>
          <p14:tracePt t="17781" x="6067425" y="3257550"/>
          <p14:tracePt t="17798" x="6091238" y="3281363"/>
          <p14:tracePt t="17815" x="6105525" y="3343275"/>
          <p14:tracePt t="17831" x="6115050" y="3429000"/>
          <p14:tracePt t="17848" x="6105525" y="3481388"/>
          <p14:tracePt t="17865" x="6081713" y="3519488"/>
          <p14:tracePt t="17881" x="6048375" y="3548063"/>
          <p14:tracePt t="17898" x="5976938" y="3595688"/>
          <p14:tracePt t="17915" x="5910263" y="3619500"/>
          <p14:tracePt t="17931" x="5857875" y="3638550"/>
          <p14:tracePt t="17948" x="5781675" y="3643313"/>
          <p14:tracePt t="17965" x="5748338" y="3643313"/>
          <p14:tracePt t="17981" x="5705475" y="3638550"/>
          <p14:tracePt t="17998" x="5672138" y="3609975"/>
          <p14:tracePt t="18015" x="5629275" y="3500438"/>
          <p14:tracePt t="18031" x="5629275" y="3429000"/>
          <p14:tracePt t="18048" x="5638800" y="3381375"/>
          <p14:tracePt t="18065" x="5672138" y="3324225"/>
          <p14:tracePt t="18081" x="5729288" y="3271838"/>
          <p14:tracePt t="18098" x="5786438" y="3243263"/>
          <p14:tracePt t="18115" x="5857875" y="3228975"/>
          <p14:tracePt t="18132" x="5924550" y="3228975"/>
          <p14:tracePt t="18134" x="5953125" y="3238500"/>
          <p14:tracePt t="18148" x="5995988" y="3252788"/>
          <p14:tracePt t="18165" x="6034088" y="3281363"/>
          <p14:tracePt t="18181" x="6072188" y="3338513"/>
          <p14:tracePt t="18198" x="6091238" y="3429000"/>
          <p14:tracePt t="18215" x="6091238" y="3476625"/>
          <p14:tracePt t="18231" x="6076950" y="3514725"/>
          <p14:tracePt t="18248" x="6043613" y="3543300"/>
          <p14:tracePt t="18265" x="5972175" y="3590925"/>
          <p14:tracePt t="18281" x="5915025" y="3619500"/>
          <p14:tracePt t="18298" x="5853113" y="3638550"/>
          <p14:tracePt t="18314" x="5795963" y="3648075"/>
          <p14:tracePt t="18331" x="5724525" y="3648075"/>
          <p14:tracePt t="18348" x="5691188" y="3648075"/>
          <p14:tracePt t="18365" x="5667375" y="3624263"/>
          <p14:tracePt t="18382" x="5648325" y="3567113"/>
          <p14:tracePt t="18398" x="5657850" y="3429000"/>
          <p14:tracePt t="18415" x="5695950" y="3362325"/>
          <p14:tracePt t="18431" x="5724525" y="3324225"/>
          <p14:tracePt t="18448" x="5829300" y="3257550"/>
          <p14:tracePt t="18465" x="5915025" y="3238500"/>
          <p14:tracePt t="18481" x="5986463" y="3228975"/>
          <p14:tracePt t="18498" x="6048375" y="3233738"/>
          <p14:tracePt t="18515" x="6096000" y="3262313"/>
          <p14:tracePt t="18531" x="6119813" y="3309938"/>
          <p14:tracePt t="18548" x="6134100" y="3362325"/>
          <p14:tracePt t="18565" x="6134100" y="3409950"/>
          <p14:tracePt t="18581" x="6100763" y="3471863"/>
          <p14:tracePt t="18598" x="6057900" y="3505200"/>
          <p14:tracePt t="18615" x="5991225" y="3533775"/>
          <p14:tracePt t="18631" x="5915025" y="3557588"/>
          <p14:tracePt t="18633" x="5891213" y="3567113"/>
          <p14:tracePt t="18649" x="5824538" y="3567113"/>
          <p14:tracePt t="18665" x="5776913" y="3557588"/>
          <p14:tracePt t="18681" x="5748338" y="3524250"/>
          <p14:tracePt t="18698" x="5715000" y="3448050"/>
          <p14:tracePt t="18715" x="5724525" y="3386138"/>
          <p14:tracePt t="18731" x="5748338" y="3338513"/>
          <p14:tracePt t="18748" x="5772150" y="3309938"/>
          <p14:tracePt t="18765" x="5867400" y="3257550"/>
          <p14:tracePt t="18781" x="5938838" y="3243263"/>
          <p14:tracePt t="18798" x="6010275" y="3248025"/>
          <p14:tracePt t="18815" x="6053138" y="3257550"/>
          <p14:tracePt t="18831" x="6096000" y="3295650"/>
          <p14:tracePt t="18848" x="6119813" y="3348038"/>
          <p14:tracePt t="18865" x="6124575" y="3400425"/>
          <p14:tracePt t="18883" x="6100763" y="3443288"/>
          <p14:tracePt t="18898" x="6019800" y="3500438"/>
          <p14:tracePt t="18915" x="5938838" y="3538538"/>
          <p14:tracePt t="18932" x="5853113" y="3571875"/>
          <p14:tracePt t="18948" x="5729288" y="3586163"/>
          <p14:tracePt t="18965" x="5657850" y="3581400"/>
          <p14:tracePt t="18982" x="5619750" y="3571875"/>
          <p14:tracePt t="18998" x="5595938" y="3533775"/>
          <p14:tracePt t="19015" x="5572125" y="3414713"/>
          <p14:tracePt t="19031" x="5591175" y="3338513"/>
          <p14:tracePt t="19048" x="5629275" y="3290888"/>
          <p14:tracePt t="19065" x="5681663" y="3243263"/>
          <p14:tracePt t="19081" x="5781675" y="3195638"/>
          <p14:tracePt t="19098" x="5862638" y="3195638"/>
          <p14:tracePt t="19115" x="5929313" y="3195638"/>
          <p14:tracePt t="19132" x="6015038" y="3233738"/>
          <p14:tracePt t="19148" x="6048375" y="3281363"/>
          <p14:tracePt t="19164" x="6067425" y="3352800"/>
          <p14:tracePt t="19181" x="6076950" y="3405188"/>
          <p14:tracePt t="19198" x="6057900" y="3462338"/>
          <p14:tracePt t="19215" x="6019800" y="3490913"/>
          <p14:tracePt t="19231" x="5972175" y="3519488"/>
          <p14:tracePt t="19248" x="5905500" y="3548063"/>
          <p14:tracePt t="19264" x="5819775" y="3567113"/>
          <p14:tracePt t="19281" x="5776913" y="3567113"/>
          <p14:tracePt t="19298" x="5743575" y="3567113"/>
          <p14:tracePt t="19317" x="5710238" y="3552825"/>
          <p14:tracePt t="19331" x="5686425" y="3471863"/>
          <p14:tracePt t="19348" x="5686425" y="3400425"/>
          <p14:tracePt t="19365" x="5710238" y="3333750"/>
          <p14:tracePt t="19381" x="5753100" y="3286125"/>
          <p14:tracePt t="19398" x="5791200" y="3262313"/>
          <p14:tracePt t="19415" x="5853113" y="3233738"/>
          <p14:tracePt t="19431" x="5905500" y="3224213"/>
          <p14:tracePt t="19448" x="5967413" y="3228975"/>
          <p14:tracePt t="19465" x="5995988" y="3238500"/>
          <p14:tracePt t="19481" x="6010275" y="3243263"/>
          <p14:tracePt t="19498" x="6019800" y="3257550"/>
          <p14:tracePt t="19514" x="6034088" y="3300413"/>
          <p14:tracePt t="19531" x="6024563" y="3343275"/>
          <p14:tracePt t="19548" x="6000750" y="3381375"/>
          <p14:tracePt t="19565" x="5976938" y="3409950"/>
          <p14:tracePt t="19581" x="5891213" y="3457575"/>
          <p14:tracePt t="19598" x="5795963" y="3490913"/>
          <p14:tracePt t="19615" x="5710238" y="3514725"/>
          <p14:tracePt t="19632" x="5634038" y="3514725"/>
          <p14:tracePt t="19633" x="5595938" y="3514725"/>
          <p14:tracePt t="19648" x="5553075" y="3514725"/>
          <p14:tracePt t="19665" x="5534025" y="3500438"/>
          <p14:tracePt t="19681" x="5514975" y="3476625"/>
          <p14:tracePt t="19698" x="5510213" y="3400425"/>
          <p14:tracePt t="19715" x="5529263" y="3348038"/>
          <p14:tracePt t="19733" x="5567363" y="3309938"/>
          <p14:tracePt t="19748" x="5648325" y="3252788"/>
          <p14:tracePt t="19764" x="5791200" y="3205163"/>
          <p14:tracePt t="19781" x="5905500" y="3195638"/>
          <p14:tracePt t="19798" x="5986463" y="3205163"/>
          <p14:tracePt t="19815" x="6053138" y="3233738"/>
          <p14:tracePt t="19831" x="6119813" y="3286125"/>
          <p14:tracePt t="19848" x="6157913" y="3352800"/>
          <p14:tracePt t="19865" x="6176963" y="3409950"/>
          <p14:tracePt t="19881" x="6181725" y="3443288"/>
          <p14:tracePt t="19898" x="6181725" y="3490913"/>
          <p14:tracePt t="19915" x="6157913" y="3514725"/>
          <p14:tracePt t="19931" x="6119813" y="3548063"/>
          <p14:tracePt t="19948" x="6015038" y="3590925"/>
          <p14:tracePt t="19965" x="5953125" y="3605213"/>
          <p14:tracePt t="19981" x="5881688" y="3609975"/>
          <p14:tracePt t="19998" x="5824538" y="3609975"/>
          <p14:tracePt t="20015" x="5734050" y="3590925"/>
          <p14:tracePt t="20031" x="5695950" y="3576638"/>
          <p14:tracePt t="20048" x="5681663" y="3567113"/>
          <p14:tracePt t="20064" x="5676900" y="3543300"/>
          <p14:tracePt t="20081" x="5710238" y="3424238"/>
          <p14:tracePt t="20099" x="5757863" y="3338513"/>
          <p14:tracePt t="20115" x="5795963" y="3290888"/>
          <p14:tracePt t="20131" x="5886450" y="3224213"/>
          <p14:tracePt t="20148" x="5957888" y="3200400"/>
          <p14:tracePt t="20165" x="6053138" y="3195638"/>
          <p14:tracePt t="20181" x="6100763" y="3200400"/>
          <p14:tracePt t="20198" x="6153150" y="3224213"/>
          <p14:tracePt t="20214" x="6176963" y="3281363"/>
          <p14:tracePt t="20231" x="6176963" y="3352800"/>
          <p14:tracePt t="20248" x="6167438" y="3400425"/>
          <p14:tracePt t="20264" x="6100763" y="3481388"/>
          <p14:tracePt t="20281" x="6029325" y="3524250"/>
          <p14:tracePt t="20298" x="5943600" y="3571875"/>
          <p14:tracePt t="20315" x="5867400" y="3605213"/>
          <p14:tracePt t="20331" x="5748338" y="3629025"/>
          <p14:tracePt t="20348" x="5686425" y="3624263"/>
          <p14:tracePt t="20365" x="5643563" y="3619500"/>
          <p14:tracePt t="20381" x="5624513" y="3614738"/>
          <p14:tracePt t="20398" x="5600700" y="3605213"/>
          <p14:tracePt t="20415" x="5595938" y="3586163"/>
          <p14:tracePt t="20431" x="5591175" y="3571875"/>
          <p14:tracePt t="20448" x="5586413" y="3533775"/>
          <p14:tracePt t="20464" x="5586413" y="3505200"/>
          <p14:tracePt t="20481" x="5586413" y="3481388"/>
          <p14:tracePt t="20498" x="5586413" y="3471863"/>
          <p14:tracePt t="20514" x="5586413" y="3467100"/>
          <p14:tracePt t="20531" x="5586413" y="3462338"/>
          <p14:tracePt t="22309" x="5567363" y="3471863"/>
          <p14:tracePt t="22316" x="5529263" y="3486150"/>
          <p14:tracePt t="22323" x="5481638" y="3519488"/>
          <p14:tracePt t="22331" x="5419725" y="3552825"/>
          <p14:tracePt t="22348" x="5310188" y="3614738"/>
          <p14:tracePt t="22365" x="5200650" y="3681413"/>
          <p14:tracePt t="22398" x="5010150" y="3771900"/>
          <p14:tracePt t="22431" x="4900613" y="3814763"/>
          <p14:tracePt t="22448" x="4800600" y="3843338"/>
          <p14:tracePt t="22464" x="4738688" y="3862388"/>
          <p14:tracePt t="22481" x="4676775" y="3886200"/>
          <p14:tracePt t="22498" x="4614863" y="3900488"/>
          <p14:tracePt t="22515" x="4448175" y="3948113"/>
          <p14:tracePt t="22531" x="4319588" y="3981450"/>
          <p14:tracePt t="22548" x="4195763" y="4014788"/>
          <p14:tracePt t="22565" x="4067175" y="4048125"/>
          <p14:tracePt t="22581" x="3890963" y="4081463"/>
          <p14:tracePt t="22597" x="3810000" y="4100513"/>
          <p14:tracePt t="22614" x="3738563" y="4105275"/>
          <p14:tracePt t="22631" x="3657600" y="4119563"/>
          <p14:tracePt t="22648" x="3609975" y="4124325"/>
          <p14:tracePt t="22664" x="3567113" y="4138613"/>
          <p14:tracePt t="22681" x="3538538" y="4138613"/>
          <p14:tracePt t="22698" x="3505200" y="4138613"/>
          <p14:tracePt t="22714" x="3500438" y="4138613"/>
          <p14:tracePt t="22992" x="3490913" y="4148138"/>
          <p14:tracePt t="23000" x="3471863" y="4162425"/>
          <p14:tracePt t="23007" x="3457575" y="4171950"/>
          <p14:tracePt t="23014" x="3448050" y="4186238"/>
          <p14:tracePt t="23031" x="3424238" y="4210050"/>
          <p14:tracePt t="23048" x="3400425" y="4224338"/>
          <p14:tracePt t="23065" x="3376613" y="4243388"/>
          <p14:tracePt t="23081" x="3357563" y="4257675"/>
          <p14:tracePt t="23098" x="3343275" y="4262438"/>
          <p14:tracePt t="23115" x="3338513" y="4271963"/>
          <p14:tracePt t="23131" x="3328988" y="4271963"/>
          <p14:tracePt t="23147" x="3324225" y="4271963"/>
          <p14:tracePt t="23169" x="3319463" y="4271963"/>
          <p14:tracePt t="23219" x="3319463" y="4276725"/>
          <p14:tracePt t="23257" x="3319463" y="4281488"/>
          <p14:tracePt t="23272" x="3319463" y="4286250"/>
          <p14:tracePt t="23279" x="3319463" y="4291013"/>
          <p14:tracePt t="23294" x="3319463" y="4295775"/>
          <p14:tracePt t="23301" x="3324225" y="4300538"/>
          <p14:tracePt t="23315" x="3328988" y="4300538"/>
          <p14:tracePt t="23331" x="3343275" y="4310063"/>
          <p14:tracePt t="23348" x="3357563" y="4319588"/>
          <p14:tracePt t="23364" x="3367088" y="4324350"/>
          <p14:tracePt t="23381" x="3400425" y="4348163"/>
          <p14:tracePt t="23398" x="3438525" y="4367213"/>
          <p14:tracePt t="23415" x="3467100" y="4376738"/>
          <p14:tracePt t="23431" x="3495675" y="4395788"/>
          <p14:tracePt t="23447" x="3552825" y="4419600"/>
          <p14:tracePt t="23464" x="3581400" y="4438650"/>
          <p14:tracePt t="23481" x="3619500" y="4452938"/>
          <p14:tracePt t="23498" x="3648075" y="4467225"/>
          <p14:tracePt t="23514" x="3690938" y="4486275"/>
          <p14:tracePt t="23531" x="3714750" y="4500563"/>
          <p14:tracePt t="23548" x="3748088" y="4505325"/>
          <p14:tracePt t="23564" x="3790950" y="4514850"/>
          <p14:tracePt t="23581" x="3810000" y="4514850"/>
          <p14:tracePt t="23599" x="3833813" y="4529138"/>
          <p14:tracePt t="23614" x="3862388" y="4533900"/>
          <p14:tracePt t="23631" x="3895725" y="4543425"/>
          <p14:tracePt t="23648" x="3919538" y="4552950"/>
          <p14:tracePt t="23664" x="3938588" y="4552950"/>
          <p14:tracePt t="23681" x="3962400" y="4552950"/>
          <p14:tracePt t="23697" x="4000500" y="4562475"/>
          <p14:tracePt t="23714" x="4024313" y="4567238"/>
          <p14:tracePt t="23731" x="4048125" y="4572000"/>
          <p14:tracePt t="23748" x="4076700" y="4581525"/>
          <p14:tracePt t="23764" x="4114800" y="4586288"/>
          <p14:tracePt t="23781" x="4143375" y="4586288"/>
          <p14:tracePt t="23798" x="4171950" y="4591050"/>
          <p14:tracePt t="23815" x="4210050" y="4595813"/>
          <p14:tracePt t="23831" x="4248150" y="4595813"/>
          <p14:tracePt t="23847" x="4276725" y="4600575"/>
          <p14:tracePt t="23864" x="4305300" y="4610100"/>
          <p14:tracePt t="23881" x="4338638" y="4610100"/>
          <p14:tracePt t="23898" x="4352925" y="4614863"/>
          <p14:tracePt t="23914" x="4376738" y="4614863"/>
          <p14:tracePt t="23931" x="4386263" y="4619625"/>
          <p14:tracePt t="23948" x="4405313" y="4619625"/>
          <p14:tracePt t="23964" x="4419600" y="4619625"/>
          <p14:tracePt t="23981" x="4424363" y="4619625"/>
          <p14:tracePt t="23998" x="4433888" y="4619625"/>
          <p14:tracePt t="24014" x="4438650" y="4619625"/>
          <p14:tracePt t="24125" x="4438650" y="4624388"/>
          <p14:tracePt t="24132" x="4438650" y="4629150"/>
          <p14:tracePt t="24147" x="4429125" y="4633913"/>
          <p14:tracePt t="24153" x="4424363" y="4638675"/>
          <p14:tracePt t="24164" x="4419600" y="4638675"/>
          <p14:tracePt t="24181" x="4400550" y="4648200"/>
          <p14:tracePt t="24197" x="4376738" y="4657725"/>
          <p14:tracePt t="24214" x="4367213" y="4662488"/>
          <p14:tracePt t="24231" x="4352925" y="4662488"/>
          <p14:tracePt t="24248" x="4338638" y="4662488"/>
          <p14:tracePt t="24264" x="4319588" y="4662488"/>
          <p14:tracePt t="24281" x="4305300" y="4662488"/>
          <p14:tracePt t="24297" x="4281488" y="4662488"/>
          <p14:tracePt t="24315" x="4252913" y="4662488"/>
          <p14:tracePt t="24331" x="4210050" y="4662488"/>
          <p14:tracePt t="24348" x="4181475" y="4662488"/>
          <p14:tracePt t="24364" x="4152900" y="4662488"/>
          <p14:tracePt t="24381" x="4110038" y="4662488"/>
          <p14:tracePt t="24398" x="4067175" y="4662488"/>
          <p14:tracePt t="24414" x="4024313" y="4662488"/>
          <p14:tracePt t="24431" x="3981450" y="4662488"/>
          <p14:tracePt t="24447" x="3938588" y="4662488"/>
          <p14:tracePt t="24464" x="3914775" y="4662488"/>
          <p14:tracePt t="24481" x="3900488" y="4662488"/>
          <p14:tracePt t="24498" x="3890963" y="4662488"/>
          <p14:tracePt t="24514" x="3881438" y="4662488"/>
          <p14:tracePt t="24531" x="3871913" y="4662488"/>
          <p14:tracePt t="24547" x="3862388" y="4662488"/>
          <p14:tracePt t="24565" x="3848100" y="4662488"/>
          <p14:tracePt t="24581" x="3838575" y="4662488"/>
          <p14:tracePt t="24598" x="3829050" y="4662488"/>
          <p14:tracePt t="24614" x="3819525" y="4662488"/>
          <p14:tracePt t="24631" x="3805238" y="4662488"/>
          <p14:tracePt t="24647" x="3800475" y="4662488"/>
          <p14:tracePt t="24664" x="3795713" y="4662488"/>
          <p14:tracePt t="24681" x="3786188" y="4662488"/>
          <p14:tracePt t="24697" x="3767138" y="4662488"/>
          <p14:tracePt t="24714" x="3757613" y="4662488"/>
          <p14:tracePt t="24731" x="3748088" y="4662488"/>
          <p14:tracePt t="24748" x="3733800" y="4662488"/>
          <p14:tracePt t="24764" x="3714750" y="4662488"/>
          <p14:tracePt t="24781" x="3695700" y="4662488"/>
          <p14:tracePt t="24798" x="3686175" y="4662488"/>
          <p14:tracePt t="24814" x="3671888" y="4662488"/>
          <p14:tracePt t="24831" x="3657600" y="4662488"/>
          <p14:tracePt t="24847" x="3648075" y="4662488"/>
          <p14:tracePt t="24864" x="3643313" y="4662488"/>
          <p14:tracePt t="24881" x="3633788" y="4662488"/>
          <p14:tracePt t="24970" x="3629025" y="4662488"/>
          <p14:tracePt t="24985" x="3624263" y="4662488"/>
          <p14:tracePt t="24994" x="3619500" y="4662488"/>
          <p14:tracePt t="25008" x="3614738" y="4662488"/>
          <p14:tracePt t="25015" x="3609975" y="4662488"/>
          <p14:tracePt t="25031" x="3600450" y="4662488"/>
          <p14:tracePt t="25048" x="3590925" y="4662488"/>
          <p14:tracePt t="25064" x="3576638" y="4662488"/>
          <p14:tracePt t="25081" x="3571875" y="4662488"/>
          <p14:tracePt t="25098" x="3562350" y="4662488"/>
          <p14:tracePt t="25114" x="3557588" y="4662488"/>
          <p14:tracePt t="25131" x="3548063" y="4662488"/>
          <p14:tracePt t="25147" x="3543300" y="4662488"/>
          <p14:tracePt t="25164" x="3533775" y="4662488"/>
          <p14:tracePt t="25181" x="3529013" y="4662488"/>
          <p14:tracePt t="25198" x="3514725" y="4662488"/>
          <p14:tracePt t="25214" x="3505200" y="4662488"/>
          <p14:tracePt t="25231" x="3500438" y="4662488"/>
          <p14:tracePt t="25248" x="3490913" y="4662488"/>
          <p14:tracePt t="25264" x="3476625" y="4662488"/>
          <p14:tracePt t="25281" x="3462338" y="4662488"/>
          <p14:tracePt t="25298" x="3443288" y="4662488"/>
          <p14:tracePt t="25314" x="3424238" y="4662488"/>
          <p14:tracePt t="25331" x="3414713" y="4662488"/>
          <p14:tracePt t="25348" x="3400425" y="4662488"/>
          <p14:tracePt t="25364" x="3386138" y="4662488"/>
          <p14:tracePt t="25381" x="3367088" y="4662488"/>
          <p14:tracePt t="25398" x="3352800" y="4662488"/>
          <p14:tracePt t="25414" x="3338513" y="4662488"/>
          <p14:tracePt t="25432" x="3328988" y="4662488"/>
          <p14:tracePt t="25448" x="3319463" y="4662488"/>
          <p14:tracePt t="25464" x="3309938" y="4662488"/>
          <p14:tracePt t="25481" x="3305175" y="4662488"/>
          <p14:tracePt t="25498" x="3300413" y="4662488"/>
          <p14:tracePt t="25617" x="3305175" y="4662488"/>
          <p14:tracePt t="25624" x="3305175" y="4657725"/>
          <p14:tracePt t="25631" x="3314700" y="4652963"/>
          <p14:tracePt t="25647" x="3333750" y="4648200"/>
          <p14:tracePt t="25664" x="3367088" y="4638675"/>
          <p14:tracePt t="25681" x="3395663" y="4629150"/>
          <p14:tracePt t="25697" x="3457575" y="4614863"/>
          <p14:tracePt t="25714" x="3500438" y="4614863"/>
          <p14:tracePt t="25731" x="3543300" y="4605338"/>
          <p14:tracePt t="25748" x="3576638" y="4605338"/>
          <p14:tracePt t="25764" x="3624263" y="4605338"/>
          <p14:tracePt t="25781" x="3648075" y="4605338"/>
          <p14:tracePt t="25798" x="3676650" y="4605338"/>
          <p14:tracePt t="25815" x="3695700" y="4605338"/>
          <p14:tracePt t="25831" x="3733800" y="4605338"/>
          <p14:tracePt t="25848" x="3762375" y="4605338"/>
          <p14:tracePt t="25864" x="3790950" y="4605338"/>
          <p14:tracePt t="25881" x="3838575" y="4605338"/>
          <p14:tracePt t="25897" x="3871913" y="4605338"/>
          <p14:tracePt t="25914" x="3900488" y="4605338"/>
          <p14:tracePt t="25931" x="3929063" y="4605338"/>
          <p14:tracePt t="25947" x="3976688" y="4605338"/>
          <p14:tracePt t="25964" x="4000500" y="4605338"/>
          <p14:tracePt t="25981" x="4029075" y="4605338"/>
          <p14:tracePt t="25998" x="4048125" y="4605338"/>
          <p14:tracePt t="26014" x="4081463" y="4605338"/>
          <p14:tracePt t="26031" x="4095750" y="4605338"/>
          <p14:tracePt t="26047" x="4110038" y="4605338"/>
          <p14:tracePt t="26064" x="4124325" y="4605338"/>
          <p14:tracePt t="26081" x="4133850" y="4605338"/>
          <p14:tracePt t="26097" x="4138613" y="4605338"/>
          <p14:tracePt t="26114" x="4143375" y="4605338"/>
          <p14:tracePt t="26131" x="4152900" y="4605338"/>
          <p14:tracePt t="26147" x="4162425" y="4605338"/>
          <p14:tracePt t="26164" x="4167188" y="4605338"/>
          <p14:tracePt t="26181" x="4171950" y="4605338"/>
          <p14:tracePt t="26411" x="4167188" y="4605338"/>
          <p14:tracePt t="26426" x="4162425" y="4605338"/>
          <p14:tracePt t="26432" x="4157663" y="4605338"/>
          <p14:tracePt t="26455" x="4152900" y="4605338"/>
          <p14:tracePt t="26469" x="4148138" y="4605338"/>
          <p14:tracePt t="26484" x="4143375" y="4605338"/>
          <p14:tracePt t="26498" x="4138613" y="4605338"/>
          <p14:tracePt t="26514" x="4110038" y="4605338"/>
          <p14:tracePt t="26531" x="4086225" y="4605338"/>
          <p14:tracePt t="26547" x="4057650" y="4605338"/>
          <p14:tracePt t="26564" x="4019550" y="4605338"/>
          <p14:tracePt t="26581" x="3995738" y="4605338"/>
          <p14:tracePt t="26597" x="3976688" y="4605338"/>
          <p14:tracePt t="26614" x="3952875" y="4605338"/>
          <p14:tracePt t="26631" x="3919538" y="4614863"/>
          <p14:tracePt t="26647" x="3900488" y="4619625"/>
          <p14:tracePt t="26664" x="3881438" y="4624388"/>
          <p14:tracePt t="26681" x="3867150" y="4624388"/>
          <p14:tracePt t="26697" x="3848100" y="4624388"/>
          <p14:tracePt t="26714" x="3843338" y="4624388"/>
          <p14:tracePt t="26731" x="3838575" y="4624388"/>
          <p14:tracePt t="26748" x="3833813" y="4624388"/>
          <p14:tracePt t="26764" x="3829050" y="4624388"/>
          <p14:tracePt t="26781" x="3824288" y="4624388"/>
          <p14:tracePt t="26797" x="3810000" y="4633913"/>
          <p14:tracePt t="26814" x="3786188" y="4643438"/>
          <p14:tracePt t="26831" x="3752850" y="4648200"/>
          <p14:tracePt t="26847" x="3724275" y="4657725"/>
          <p14:tracePt t="26864" x="3695700" y="4667250"/>
          <p14:tracePt t="26881" x="3657600" y="4676775"/>
          <p14:tracePt t="26897" x="3624263" y="4681538"/>
          <p14:tracePt t="26914" x="3595688" y="4691063"/>
          <p14:tracePt t="26931" x="3567113" y="4695825"/>
          <p14:tracePt t="26947" x="3509963" y="4695825"/>
          <p14:tracePt t="26964" x="3471863" y="4695825"/>
          <p14:tracePt t="26981" x="3438525" y="4695825"/>
          <p14:tracePt t="26998" x="3400425" y="4686300"/>
          <p14:tracePt t="27014" x="3348038" y="4681538"/>
          <p14:tracePt t="27031" x="3309938" y="4676775"/>
          <p14:tracePt t="27047" x="3271838" y="4667250"/>
          <p14:tracePt t="27064" x="3214688" y="4662488"/>
          <p14:tracePt t="27081" x="3152775" y="4662488"/>
          <p14:tracePt t="27097" x="3095625" y="4657725"/>
          <p14:tracePt t="27114" x="3038475" y="4657725"/>
          <p14:tracePt t="27131" x="2962275" y="4657725"/>
          <p14:tracePt t="27147" x="2909888" y="4657725"/>
          <p14:tracePt t="27164" x="2876550" y="4657725"/>
          <p14:tracePt t="27181" x="2838450" y="4657725"/>
          <p14:tracePt t="27197" x="2809875" y="4657725"/>
          <p14:tracePt t="27214" x="2786063" y="4657725"/>
          <p14:tracePt t="27230" x="2781300" y="4657725"/>
          <p14:tracePt t="27248" x="2776538" y="4657725"/>
          <p14:tracePt t="27264" x="2767013" y="4657725"/>
          <p14:tracePt t="27314" x="2771775" y="4657725"/>
          <p14:tracePt t="27322" x="2776538" y="4657725"/>
          <p14:tracePt t="27331" x="2786063" y="4657725"/>
          <p14:tracePt t="27347" x="2814638" y="4657725"/>
          <p14:tracePt t="27364" x="2867025" y="4657725"/>
          <p14:tracePt t="27381" x="2943225" y="4657725"/>
          <p14:tracePt t="27397" x="2990850" y="4657725"/>
          <p14:tracePt t="27414" x="3043238" y="4657725"/>
          <p14:tracePt t="27431" x="3086100" y="4657725"/>
          <p14:tracePt t="27447" x="3138488" y="4657725"/>
          <p14:tracePt t="27464" x="3171825" y="4657725"/>
          <p14:tracePt t="27481" x="3200400" y="4657725"/>
          <p14:tracePt t="27497" x="3243263" y="4657725"/>
          <p14:tracePt t="27514" x="3295650" y="4657725"/>
          <p14:tracePt t="27531" x="3333750" y="4657725"/>
          <p14:tracePt t="27547" x="3362325" y="4657725"/>
          <p14:tracePt t="27564" x="3414713" y="4657725"/>
          <p14:tracePt t="27581" x="3443288" y="4657725"/>
          <p14:tracePt t="27597" x="3481388" y="4657725"/>
          <p14:tracePt t="27614" x="3505200" y="4657725"/>
          <p14:tracePt t="27630" x="3548063" y="4657725"/>
          <p14:tracePt t="27647" x="3581400" y="4657725"/>
          <p14:tracePt t="27664" x="3619500" y="4657725"/>
          <p14:tracePt t="27681" x="3652838" y="4657725"/>
          <p14:tracePt t="27697" x="3714750" y="4657725"/>
          <p14:tracePt t="27714" x="3748088" y="4657725"/>
          <p14:tracePt t="27731" x="3786188" y="4657725"/>
          <p14:tracePt t="27748" x="3819525" y="4657725"/>
          <p14:tracePt t="27764" x="3838575" y="4657725"/>
          <p14:tracePt t="27781" x="3848100" y="4657725"/>
          <p14:tracePt t="27797" x="3862388" y="4657725"/>
          <p14:tracePt t="27814" x="3886200" y="4652963"/>
          <p14:tracePt t="27831" x="3895725" y="4652963"/>
          <p14:tracePt t="27848" x="3900488" y="4652963"/>
          <p14:tracePt t="27864" x="3905250" y="4652963"/>
          <p14:tracePt t="27881" x="3914775" y="4652963"/>
          <p14:tracePt t="28631" x="3962400" y="4643438"/>
          <p14:tracePt t="28638" x="4043363" y="4629150"/>
          <p14:tracePt t="28647" x="4143375" y="4619625"/>
          <p14:tracePt t="28664" x="4367213" y="4581525"/>
          <p14:tracePt t="28682" x="4567238" y="4562475"/>
          <p14:tracePt t="28714" x="5105400" y="4505325"/>
          <p14:tracePt t="28748" x="5581650" y="4519613"/>
          <p14:tracePt t="28764" x="5762625" y="4529138"/>
          <p14:tracePt t="28781" x="5915025" y="4538663"/>
          <p14:tracePt t="28797" x="6038850" y="4538663"/>
          <p14:tracePt t="28814" x="6167438" y="4543425"/>
          <p14:tracePt t="28831" x="6215063" y="4543425"/>
          <p14:tracePt t="28847" x="6253163" y="4552950"/>
          <p14:tracePt t="28864" x="6267450" y="4552950"/>
          <p14:tracePt t="28880" x="6276975" y="4552950"/>
          <p14:tracePt t="29116" x="6319838" y="4548188"/>
          <p14:tracePt t="29124" x="6376988" y="4538663"/>
          <p14:tracePt t="29131" x="6434138" y="4533900"/>
          <p14:tracePt t="29147" x="6538913" y="4524375"/>
          <p14:tracePt t="29164" x="6619875" y="4510088"/>
          <p14:tracePt t="29180" x="6691313" y="4510088"/>
          <p14:tracePt t="29197" x="6762750" y="4510088"/>
          <p14:tracePt t="29214" x="6815138" y="4510088"/>
          <p14:tracePt t="29231" x="6862763" y="4510088"/>
          <p14:tracePt t="29247" x="6924675" y="4510088"/>
          <p14:tracePt t="29264" x="6962775" y="4514850"/>
          <p14:tracePt t="29281" x="6991350" y="4514850"/>
          <p14:tracePt t="29297" x="7010400" y="4514850"/>
          <p14:tracePt t="29314" x="7038975" y="4514850"/>
          <p14:tracePt t="29330" x="7048500" y="4514850"/>
          <p14:tracePt t="29347" x="7053263" y="4514850"/>
          <p14:tracePt t="29364" x="7058025" y="4514850"/>
          <p14:tracePt t="29380" x="7067550" y="4514850"/>
          <p14:tracePt t="31696" x="6943725" y="4548188"/>
          <p14:tracePt t="31703" x="6743700" y="4600575"/>
          <p14:tracePt t="31713" x="6538913" y="4667250"/>
          <p14:tracePt t="31730" x="6019800" y="4805363"/>
          <p14:tracePt t="31748" x="5291138" y="4938713"/>
          <p14:tracePt t="31764" x="4953000" y="4972050"/>
          <p14:tracePt t="31797" x="4471988" y="4957763"/>
          <p14:tracePt t="31831" x="4295775" y="4919663"/>
          <p14:tracePt t="31847" x="4281488" y="4914900"/>
          <p14:tracePt t="31864" x="4276725" y="4914900"/>
          <p14:tracePt t="32167" x="4271963" y="4914900"/>
          <p14:tracePt t="32174" x="4267200" y="4914900"/>
          <p14:tracePt t="32181" x="4252913" y="4919663"/>
          <p14:tracePt t="32197" x="4243388" y="4924425"/>
          <p14:tracePt t="32214" x="4229100" y="4943475"/>
          <p14:tracePt t="32230" x="4219575" y="4948238"/>
          <p14:tracePt t="32247" x="4205288" y="4957763"/>
          <p14:tracePt t="32264" x="4200525" y="4962525"/>
          <p14:tracePt t="32280" x="4195763" y="4972050"/>
          <p14:tracePt t="32297" x="4191000" y="4972050"/>
          <p14:tracePt t="32373" x="4186238" y="4972050"/>
          <p14:tracePt t="32689" x="4181475" y="4972050"/>
          <p14:tracePt t="32696" x="4176713" y="4976813"/>
          <p14:tracePt t="32703" x="4167188" y="4981575"/>
          <p14:tracePt t="32730" x="4148138" y="4991100"/>
          <p14:tracePt t="32764" x="4090988" y="5005388"/>
          <p14:tracePt t="32780" x="4067175" y="5014913"/>
          <p14:tracePt t="32797" x="4048125" y="5019675"/>
          <p14:tracePt t="32813" x="4014788" y="5019675"/>
          <p14:tracePt t="32830" x="3995738" y="5019675"/>
          <p14:tracePt t="32847" x="3967163" y="5019675"/>
          <p14:tracePt t="32864" x="3938588" y="5019675"/>
          <p14:tracePt t="32880" x="3876675" y="5010150"/>
          <p14:tracePt t="32897" x="3838575" y="5005388"/>
          <p14:tracePt t="32914" x="3814763" y="4995863"/>
          <p14:tracePt t="32930" x="3781425" y="4981575"/>
          <p14:tracePt t="32948" x="3762375" y="4976813"/>
          <p14:tracePt t="32964" x="3738563" y="4972050"/>
          <p14:tracePt t="32980" x="3729038" y="4962525"/>
          <p14:tracePt t="32997" x="3709988" y="4957763"/>
          <p14:tracePt t="33013" x="3705225" y="4957763"/>
          <p14:tracePt t="33030" x="3700463" y="4957763"/>
          <p14:tracePt t="33086" x="3705225" y="4957763"/>
          <p14:tracePt t="33093" x="3714750" y="4957763"/>
          <p14:tracePt t="33100" x="3738563" y="4957763"/>
          <p14:tracePt t="33114" x="3771900" y="4957763"/>
          <p14:tracePt t="33130" x="3952875" y="4962525"/>
          <p14:tracePt t="33147" x="4143375" y="4972050"/>
          <p14:tracePt t="33164" x="4338638" y="4972050"/>
          <p14:tracePt t="33180" x="4681538" y="4967288"/>
          <p14:tracePt t="33197" x="4881563" y="4967288"/>
          <p14:tracePt t="33213" x="5081588" y="4957763"/>
          <p14:tracePt t="33230" x="5257800" y="4948238"/>
          <p14:tracePt t="33247" x="5438775" y="4957763"/>
          <p14:tracePt t="33264" x="5500688" y="4967288"/>
          <p14:tracePt t="33280" x="5543550" y="4972050"/>
          <p14:tracePt t="33297" x="5557838" y="4972050"/>
          <p14:tracePt t="33313" x="5567363" y="4972050"/>
          <p14:tracePt t="33548" x="5619750" y="4972050"/>
          <p14:tracePt t="33555" x="5667375" y="4962525"/>
          <p14:tracePt t="33564" x="5715000" y="4962525"/>
          <p14:tracePt t="33580" x="5795963" y="4948238"/>
          <p14:tracePt t="33597" x="5857875" y="4933950"/>
          <p14:tracePt t="33614" x="5929313" y="4924425"/>
          <p14:tracePt t="33630" x="6024563" y="4919663"/>
          <p14:tracePt t="33647" x="6081713" y="4919663"/>
          <p14:tracePt t="33663" x="6124575" y="4919663"/>
          <p14:tracePt t="33680" x="6176963" y="4919663"/>
          <p14:tracePt t="33697" x="6205538" y="4919663"/>
          <p14:tracePt t="33714" x="6243638" y="4919663"/>
          <p14:tracePt t="33730" x="6272213" y="4919663"/>
          <p14:tracePt t="33747" x="6329363" y="4919663"/>
          <p14:tracePt t="33764" x="6367463" y="4919663"/>
          <p14:tracePt t="33780" x="6396038" y="4919663"/>
          <p14:tracePt t="33797" x="6434138" y="4924425"/>
          <p14:tracePt t="33813" x="6477000" y="4924425"/>
          <p14:tracePt t="33830" x="6505575" y="4924425"/>
          <p14:tracePt t="33847" x="6529388" y="4924425"/>
          <p14:tracePt t="33864" x="6548438" y="4924425"/>
          <p14:tracePt t="33880" x="6581775" y="4924425"/>
          <p14:tracePt t="33898" x="6600825" y="4924425"/>
          <p14:tracePt t="33914" x="6624638" y="4924425"/>
          <p14:tracePt t="33930" x="6638925" y="4924425"/>
          <p14:tracePt t="33947" x="6643688" y="4924425"/>
          <p14:tracePt t="33963" x="6653213" y="4924425"/>
          <p14:tracePt t="34034" x="6653213" y="4929188"/>
          <p14:tracePt t="34041" x="6653213" y="4933950"/>
          <p14:tracePt t="34049" x="6648450" y="4933950"/>
          <p14:tracePt t="34063" x="6619875" y="4957763"/>
          <p14:tracePt t="34080" x="6557963" y="4986338"/>
          <p14:tracePt t="34097" x="6477000" y="5033963"/>
          <p14:tracePt t="34114" x="6400800" y="5062538"/>
          <p14:tracePt t="34130" x="6319838" y="5095875"/>
          <p14:tracePt t="34147" x="6276975" y="5110163"/>
          <p14:tracePt t="34163" x="6234113" y="5114925"/>
          <p14:tracePt t="34180" x="6181725" y="5129213"/>
          <p14:tracePt t="34197" x="6143625" y="5133975"/>
          <p14:tracePt t="34213" x="6100763" y="5133975"/>
          <p14:tracePt t="34230" x="6057900" y="5133975"/>
          <p14:tracePt t="34247" x="5995988" y="5133975"/>
          <p14:tracePt t="34263" x="5962650" y="5129213"/>
          <p14:tracePt t="34280" x="5929313" y="5114925"/>
          <p14:tracePt t="34297" x="5900738" y="5100638"/>
          <p14:tracePt t="34313" x="5872163" y="5081588"/>
          <p14:tracePt t="34330" x="5857875" y="5067300"/>
          <p14:tracePt t="34347" x="5848350" y="5043488"/>
          <p14:tracePt t="34364" x="5824538" y="5005388"/>
          <p14:tracePt t="34380" x="5810250" y="4991100"/>
          <p14:tracePt t="34397" x="5800725" y="4967288"/>
          <p14:tracePt t="34416" x="5795963" y="4948238"/>
          <p14:tracePt t="34430" x="5795963" y="4900613"/>
          <p14:tracePt t="34447" x="5810250" y="4857750"/>
          <p14:tracePt t="34463" x="5824538" y="4805363"/>
          <p14:tracePt t="34480" x="5848350" y="4757738"/>
          <p14:tracePt t="34497" x="5891213" y="4710113"/>
          <p14:tracePt t="34513" x="5938838" y="4681538"/>
          <p14:tracePt t="34530" x="5991225" y="4662488"/>
          <p14:tracePt t="34547" x="6053138" y="4638675"/>
          <p14:tracePt t="34564" x="6124575" y="4633913"/>
          <p14:tracePt t="34580" x="6157913" y="4633913"/>
          <p14:tracePt t="34597" x="6196013" y="4643438"/>
          <p14:tracePt t="34614" x="6257925" y="4667250"/>
          <p14:tracePt t="34630" x="6291263" y="4691063"/>
          <p14:tracePt t="34647" x="6319838" y="4710113"/>
          <p14:tracePt t="34664" x="6343650" y="4729163"/>
          <p14:tracePt t="34680" x="6376988" y="4757738"/>
          <p14:tracePt t="34697" x="6391275" y="4772025"/>
          <p14:tracePt t="34713" x="6405563" y="4786313"/>
          <p14:tracePt t="34730" x="6415088" y="4805363"/>
          <p14:tracePt t="34747" x="6424613" y="4824413"/>
          <p14:tracePt t="34763" x="6434138" y="4833938"/>
          <p14:tracePt t="34780" x="6434138" y="4843463"/>
          <p14:tracePt t="34797" x="6434138" y="4848225"/>
          <p14:tracePt t="34813" x="6434138" y="4867275"/>
          <p14:tracePt t="34830" x="6424613" y="4881563"/>
          <p14:tracePt t="34847" x="6400800" y="4905375"/>
          <p14:tracePt t="34864" x="6338888" y="4957763"/>
          <p14:tracePt t="34880" x="6305550" y="4981575"/>
          <p14:tracePt t="34897" x="6272213" y="5005388"/>
          <p14:tracePt t="34913" x="6234113" y="5024438"/>
          <p14:tracePt t="34930" x="6176963" y="5029200"/>
          <p14:tracePt t="34947" x="6124575" y="5029200"/>
          <p14:tracePt t="34963" x="6076950" y="5029200"/>
          <p14:tracePt t="34980" x="6024563" y="5024438"/>
          <p14:tracePt t="34997" x="5957888" y="4991100"/>
          <p14:tracePt t="35013" x="5919788" y="4967288"/>
          <p14:tracePt t="35030" x="5900738" y="4948238"/>
          <p14:tracePt t="35047" x="5876925" y="4938713"/>
          <p14:tracePt t="35063" x="5862638" y="4914900"/>
          <p14:tracePt t="35080" x="5853113" y="4895850"/>
          <p14:tracePt t="35097" x="5853113" y="4872038"/>
          <p14:tracePt t="35113" x="5867400" y="4838700"/>
          <p14:tracePt t="35130" x="5900738" y="4814888"/>
          <p14:tracePt t="35147" x="5972175" y="4786313"/>
          <p14:tracePt t="35163" x="6034088" y="4772025"/>
          <p14:tracePt t="35180" x="6100763" y="4781550"/>
          <p14:tracePt t="35197" x="6134100" y="4791075"/>
          <p14:tracePt t="35213" x="6148388" y="4800600"/>
          <p14:tracePt t="35230" x="6157913" y="4814888"/>
          <p14:tracePt t="35247" x="6167438" y="4838700"/>
          <p14:tracePt t="35263" x="6167438" y="4867275"/>
          <p14:tracePt t="35280" x="6167438" y="4905375"/>
          <p14:tracePt t="35297" x="6148388" y="4948238"/>
          <p14:tracePt t="35313" x="6110288" y="5019675"/>
          <p14:tracePt t="35330" x="6072188" y="5057775"/>
          <p14:tracePt t="35347" x="6024563" y="5091113"/>
          <p14:tracePt t="35364" x="5976938" y="5119688"/>
          <p14:tracePt t="35380" x="5924550" y="5138738"/>
          <p14:tracePt t="35397" x="5895975" y="5143500"/>
          <p14:tracePt t="35413" x="5872163" y="5143500"/>
          <p14:tracePt t="35430" x="5838825" y="5138738"/>
          <p14:tracePt t="35447" x="5829300" y="5133975"/>
          <p14:tracePt t="35463" x="5815013" y="5124450"/>
          <p14:tracePt t="35480" x="5810250" y="5124450"/>
          <p14:tracePt t="35497" x="5800725" y="5124450"/>
          <p14:tracePt t="35600" x="5795963" y="5124450"/>
          <p14:tracePt t="35629" x="5791200" y="5124450"/>
          <p14:tracePt t="35688" x="5786438" y="5124450"/>
          <p14:tracePt t="35710" x="5786438" y="5119688"/>
          <p14:tracePt t="35725" x="5781675" y="5114925"/>
          <p14:tracePt t="35732" x="5781675" y="5110163"/>
          <p14:tracePt t="35747" x="5772150" y="5076825"/>
          <p14:tracePt t="35763" x="5772150" y="5024438"/>
          <p14:tracePt t="35780" x="5772150" y="4976813"/>
          <p14:tracePt t="35797" x="5776913" y="4924425"/>
          <p14:tracePt t="35813" x="5824538" y="4819650"/>
          <p14:tracePt t="35830" x="5867400" y="4762500"/>
          <p14:tracePt t="35847" x="5905500" y="4724400"/>
          <p14:tracePt t="35863" x="5986463" y="4681538"/>
          <p14:tracePt t="35880" x="6048375" y="4681538"/>
          <p14:tracePt t="35897" x="6096000" y="4686300"/>
          <p14:tracePt t="35913" x="6134100" y="4705350"/>
          <p14:tracePt t="35930" x="6176963" y="4738688"/>
          <p14:tracePt t="35947" x="6200775" y="4762500"/>
          <p14:tracePt t="35963" x="6224588" y="4786313"/>
          <p14:tracePt t="35983" x="6234113" y="4810125"/>
          <p14:tracePt t="35997" x="6243638" y="4824413"/>
          <p14:tracePt t="36013" x="6243638" y="4829175"/>
          <p14:tracePt t="36030" x="6243638" y="4838700"/>
          <p14:tracePt t="36047" x="6243638" y="4843463"/>
          <p14:tracePt t="36063" x="6238875" y="4857750"/>
          <p14:tracePt t="36080" x="6205538" y="4881563"/>
          <p14:tracePt t="36097" x="6105525" y="4914900"/>
          <p14:tracePt t="36113" x="5891213" y="4948238"/>
          <p14:tracePt t="36130" x="5653088" y="4957763"/>
          <p14:tracePt t="36147" x="5391150" y="4953000"/>
          <p14:tracePt t="36163" x="5114925" y="4957763"/>
          <p14:tracePt t="36180" x="4762500" y="4967288"/>
          <p14:tracePt t="36197" x="4562475" y="4953000"/>
          <p14:tracePt t="36213" x="4414838" y="4943475"/>
          <p14:tracePt t="36230" x="4348163" y="4938713"/>
          <p14:tracePt t="36247" x="4310063" y="4933950"/>
          <p14:tracePt t="36263" x="4305300" y="4933950"/>
          <p14:tracePt t="36496" x="4271963" y="4933950"/>
          <p14:tracePt t="36503" x="4214813" y="4933950"/>
          <p14:tracePt t="36513" x="4157663" y="4933950"/>
          <p14:tracePt t="36530" x="4067175" y="4933950"/>
          <p14:tracePt t="36547" x="3986213" y="4933950"/>
          <p14:tracePt t="36580" x="3852863" y="4933950"/>
          <p14:tracePt t="36614" x="3709988" y="4938713"/>
          <p14:tracePt t="36630" x="3643313" y="4938713"/>
          <p14:tracePt t="36647" x="3590925" y="4938713"/>
          <p14:tracePt t="36663" x="3543300" y="4938713"/>
          <p14:tracePt t="36680" x="3495675" y="4938713"/>
          <p14:tracePt t="36697" x="3476625" y="4938713"/>
          <p14:tracePt t="36713" x="3467100" y="4938713"/>
          <p14:tracePt t="36732" x="3457575" y="4938713"/>
          <p14:tracePt t="36747" x="3448050" y="4938713"/>
          <p14:tracePt t="36763" x="3443288" y="4938713"/>
          <p14:tracePt t="37100" x="3424238" y="4938713"/>
          <p14:tracePt t="37106" x="3400425" y="4938713"/>
          <p14:tracePt t="37115" x="3376613" y="4938713"/>
          <p14:tracePt t="37130" x="3333750" y="4948238"/>
          <p14:tracePt t="37147" x="3305175" y="4948238"/>
          <p14:tracePt t="37164" x="3281363" y="4948238"/>
          <p14:tracePt t="37180" x="3257550" y="4953000"/>
          <p14:tracePt t="37213" x="3238500" y="4953000"/>
          <p14:tracePt t="37247" x="3233738" y="4957763"/>
          <p14:tracePt t="37584" x="3209925" y="4962525"/>
          <p14:tracePt t="37592" x="3171825" y="4967288"/>
          <p14:tracePt t="37599" x="3138488" y="4976813"/>
          <p14:tracePt t="37613" x="3052763" y="5000625"/>
          <p14:tracePt t="37630" x="2990850" y="5014913"/>
          <p14:tracePt t="37647" x="2919413" y="5033963"/>
          <p14:tracePt t="37680" x="2724150" y="5081588"/>
          <p14:tracePt t="37713" x="2581275" y="5110163"/>
          <p14:tracePt t="37730" x="2528888" y="5114925"/>
          <p14:tracePt t="37746" x="2452688" y="5124450"/>
          <p14:tracePt t="37763" x="2395538" y="5124450"/>
          <p14:tracePt t="37780" x="2338388" y="5124450"/>
          <p14:tracePt t="37796" x="2252663" y="5114925"/>
          <p14:tracePt t="37813" x="2209800" y="5110163"/>
          <p14:tracePt t="37830" x="2166938" y="5095875"/>
          <p14:tracePt t="37847" x="2133600" y="5086350"/>
          <p14:tracePt t="37863" x="2100263" y="5072063"/>
          <p14:tracePt t="37880" x="2085975" y="5067300"/>
          <p14:tracePt t="37897" x="2076450" y="5062538"/>
          <p14:tracePt t="37913" x="2071688" y="5057775"/>
          <p14:tracePt t="37930" x="2062163" y="5057775"/>
          <p14:tracePt t="37974" x="2062163" y="5053013"/>
          <p14:tracePt t="37989" x="2066925" y="5048250"/>
          <p14:tracePt t="37996" x="2076450" y="5043488"/>
          <p14:tracePt t="38014" x="2100263" y="5038725"/>
          <p14:tracePt t="38030" x="2128838" y="5033963"/>
          <p14:tracePt t="38047" x="2190750" y="5033963"/>
          <p14:tracePt t="38063" x="2238375" y="5033963"/>
          <p14:tracePt t="38080" x="2290763" y="5033963"/>
          <p14:tracePt t="38096" x="2333625" y="5033963"/>
          <p14:tracePt t="38113" x="2390775" y="5033963"/>
          <p14:tracePt t="38130" x="2443163" y="5033963"/>
          <p14:tracePt t="38147" x="2490788" y="5024438"/>
          <p14:tracePt t="38164" x="2543175" y="5024438"/>
          <p14:tracePt t="38180" x="2619375" y="5024438"/>
          <p14:tracePt t="38196" x="2662238" y="5024438"/>
          <p14:tracePt t="38213" x="2705100" y="5024438"/>
          <p14:tracePt t="38230" x="2738438" y="5024438"/>
          <p14:tracePt t="38247" x="2786063" y="5029200"/>
          <p14:tracePt t="38263" x="2819400" y="5029200"/>
          <p14:tracePt t="38280" x="2843213" y="5029200"/>
          <p14:tracePt t="38296" x="2876550" y="5029200"/>
          <p14:tracePt t="38313" x="2895600" y="5029200"/>
          <p14:tracePt t="38330" x="2914650" y="5029200"/>
          <p14:tracePt t="38347" x="2938463" y="5024438"/>
          <p14:tracePt t="38363" x="2981325" y="5014913"/>
          <p14:tracePt t="38380" x="3009900" y="5010150"/>
          <p14:tracePt t="38397" x="3043238" y="4995863"/>
          <p14:tracePt t="38413" x="3071813" y="4995863"/>
          <p14:tracePt t="38430" x="3105150" y="4986338"/>
          <p14:tracePt t="38446" x="3133725" y="4976813"/>
          <p14:tracePt t="38463" x="3162300" y="4976813"/>
          <p14:tracePt t="38480" x="3200400" y="4976813"/>
          <p14:tracePt t="38497" x="3252788" y="4976813"/>
          <p14:tracePt t="38513" x="3290888" y="4976813"/>
          <p14:tracePt t="38530" x="3324225" y="4976813"/>
          <p14:tracePt t="38547" x="3371850" y="4976813"/>
          <p14:tracePt t="38563" x="3390900" y="4976813"/>
          <p14:tracePt t="38580" x="3414713" y="4976813"/>
          <p14:tracePt t="38596" x="3433763" y="4976813"/>
          <p14:tracePt t="38615" x="3462338" y="4976813"/>
          <p14:tracePt t="38623" x="3471863" y="4976813"/>
          <p14:tracePt t="38633" x="3481388" y="4976813"/>
          <p14:tracePt t="38646" x="3505200" y="4976813"/>
          <p14:tracePt t="38664" x="3519488" y="4976813"/>
          <p14:tracePt t="38680" x="3543300" y="4976813"/>
          <p14:tracePt t="38697" x="3552825" y="4976813"/>
          <p14:tracePt t="38713" x="3567113" y="4976813"/>
          <p14:tracePt t="38730" x="3581400" y="4976813"/>
          <p14:tracePt t="38746" x="3590925" y="4976813"/>
          <p14:tracePt t="38763" x="3600450" y="4976813"/>
          <p14:tracePt t="38780" x="3614738" y="4976813"/>
          <p14:tracePt t="38796" x="3624263" y="4976813"/>
          <p14:tracePt t="38813" x="3629025" y="4976813"/>
          <p14:tracePt t="38830" x="3633788" y="4976813"/>
          <p14:tracePt t="38847" x="3638550" y="4976813"/>
          <p14:tracePt t="38880" x="3643313" y="4976813"/>
          <p14:tracePt t="39209" x="3662363" y="4972050"/>
          <p14:tracePt t="39215" x="3690938" y="4967288"/>
          <p14:tracePt t="39224" x="3714750" y="4967288"/>
          <p14:tracePt t="39231" x="3738563" y="4962525"/>
          <p14:tracePt t="39246" x="3790950" y="4953000"/>
          <p14:tracePt t="39263" x="3838575" y="4953000"/>
          <p14:tracePt t="39281" x="3890963" y="4953000"/>
          <p14:tracePt t="39297" x="3952875" y="4953000"/>
          <p14:tracePt t="39313" x="3986213" y="4953000"/>
          <p14:tracePt t="39330" x="4005263" y="4953000"/>
          <p14:tracePt t="39346" x="4029075" y="4953000"/>
          <p14:tracePt t="39363" x="4048125" y="4953000"/>
          <p14:tracePt t="39380" x="4057650" y="4953000"/>
          <p14:tracePt t="39396" x="4067175" y="4953000"/>
          <p14:tracePt t="39413" x="4076700" y="4953000"/>
          <p14:tracePt t="39430" x="4086225" y="4953000"/>
          <p14:tracePt t="39446" x="4090988" y="4953000"/>
          <p14:tracePt t="39463" x="4095750" y="4953000"/>
          <p14:tracePt t="40121" x="4143375" y="4953000"/>
          <p14:tracePt t="40128" x="4210050" y="4957763"/>
          <p14:tracePt t="40134" x="4276725" y="4967288"/>
          <p14:tracePt t="40147" x="4343400" y="4967288"/>
          <p14:tracePt t="40164" x="4481513" y="4981575"/>
          <p14:tracePt t="40180" x="4729163" y="5048250"/>
          <p14:tracePt t="40213" x="5019675" y="5143500"/>
          <p14:tracePt t="40246" x="5348288" y="5253038"/>
          <p14:tracePt t="40263" x="5438775" y="5272088"/>
          <p14:tracePt t="40280" x="5524500" y="5295900"/>
          <p14:tracePt t="40296" x="5676900" y="5319713"/>
          <p14:tracePt t="40313" x="5767388" y="5324475"/>
          <p14:tracePt t="40330" x="5848350" y="5334000"/>
          <p14:tracePt t="40347" x="5900738" y="5343525"/>
          <p14:tracePt t="40363" x="5938838" y="5343525"/>
          <p14:tracePt t="40380" x="5948363" y="5343525"/>
          <p14:tracePt t="40396" x="5957888" y="5343525"/>
          <p14:tracePt t="40613" x="6019800" y="5343525"/>
          <p14:tracePt t="40620" x="6110288" y="5343525"/>
          <p14:tracePt t="40630" x="6210300" y="5353050"/>
          <p14:tracePt t="40646" x="6410325" y="5362575"/>
          <p14:tracePt t="40663" x="6643688" y="5372100"/>
          <p14:tracePt t="40680" x="6800850" y="5400675"/>
          <p14:tracePt t="40696" x="6948488" y="5424488"/>
          <p14:tracePt t="40713" x="7053263" y="5448300"/>
          <p14:tracePt t="40730" x="7196138" y="5481638"/>
          <p14:tracePt t="40746" x="7291388" y="5495925"/>
          <p14:tracePt t="40763" x="7362825" y="5510213"/>
          <p14:tracePt t="40780" x="7434263" y="5519738"/>
          <p14:tracePt t="40796" x="7510463" y="5514975"/>
          <p14:tracePt t="40813" x="7543800" y="5514975"/>
          <p14:tracePt t="40830" x="7577138" y="5505450"/>
          <p14:tracePt t="40847" x="7605713" y="5500688"/>
          <p14:tracePt t="40863" x="7620000" y="5495925"/>
          <p14:tracePt t="40879" x="7624763" y="5495925"/>
          <p14:tracePt t="40897" x="7629525" y="5495925"/>
          <p14:tracePt t="40913" x="7624763" y="5495925"/>
          <p14:tracePt t="40929" x="7486650" y="5476875"/>
          <p14:tracePt t="40946" x="7215188" y="5476875"/>
          <p14:tracePt t="40963" x="6691313" y="5462588"/>
          <p14:tracePt t="40980" x="5757863" y="5472113"/>
          <p14:tracePt t="40997" x="5114925" y="5500688"/>
          <p14:tracePt t="41014" x="4610100" y="5524500"/>
          <p14:tracePt t="41030" x="4143375" y="5567363"/>
          <p14:tracePt t="41046" x="3810000" y="5595938"/>
          <p14:tracePt t="41063" x="3652838" y="5610225"/>
          <p14:tracePt t="41079" x="3538538" y="5619750"/>
          <p14:tracePt t="41097" x="3486150" y="5619750"/>
          <p14:tracePt t="41113" x="3457575" y="5619750"/>
          <p14:tracePt t="41130" x="3448050" y="5619750"/>
          <p14:tracePt t="41341" x="3367088" y="5634038"/>
          <p14:tracePt t="41348" x="3243263" y="5653088"/>
          <p14:tracePt t="41354" x="3114675" y="5672138"/>
          <p14:tracePt t="41363" x="2967038" y="5695950"/>
          <p14:tracePt t="41380" x="2738438" y="5724525"/>
          <p14:tracePt t="41396" x="2519363" y="5734050"/>
          <p14:tracePt t="41413" x="2219325" y="5734050"/>
          <p14:tracePt t="41446" x="1990725" y="5705475"/>
          <p14:tracePt t="41479" x="1757363" y="5657850"/>
          <p14:tracePt t="41496" x="1704975" y="5643563"/>
          <p14:tracePt t="41513" x="1652588" y="5638800"/>
          <p14:tracePt t="41530" x="1619250" y="5629275"/>
          <p14:tracePt t="41546" x="1585913" y="5619750"/>
          <p14:tracePt t="41563" x="1562100" y="5610225"/>
          <p14:tracePt t="41580" x="1552575" y="5605463"/>
          <p14:tracePt t="41596" x="1547813" y="5600700"/>
          <p14:tracePt t="41613" x="1543050" y="5595938"/>
          <p14:tracePt t="41630" x="1543050" y="5591175"/>
          <p14:tracePt t="41646" x="1543050" y="5581650"/>
          <p14:tracePt t="41663" x="1571625" y="5557838"/>
          <p14:tracePt t="41680" x="1643063" y="5543550"/>
          <p14:tracePt t="41696" x="1724025" y="5529263"/>
          <p14:tracePt t="41713" x="1809750" y="5510213"/>
          <p14:tracePt t="41730" x="1885950" y="5510213"/>
          <p14:tracePt t="41746" x="1933575" y="5510213"/>
          <p14:tracePt t="41763" x="1966913" y="5510213"/>
          <p14:tracePt t="41780" x="1990725" y="5510213"/>
          <p14:tracePt t="41796" x="2009775" y="5510213"/>
          <p14:tracePt t="41814" x="2019300" y="5510213"/>
          <p14:tracePt t="41830" x="2024063" y="5510213"/>
          <p14:tracePt t="41846" x="2028825" y="5510213"/>
          <p14:tracePt t="41900" x="2033588" y="5510213"/>
          <p14:tracePt t="41906" x="2038350" y="5510213"/>
          <p14:tracePt t="41913" x="2047875" y="5514975"/>
          <p14:tracePt t="41930" x="2090738" y="5519738"/>
          <p14:tracePt t="41946" x="2171700" y="5534025"/>
          <p14:tracePt t="41963" x="2276475" y="5534025"/>
          <p14:tracePt t="41979" x="2419350" y="5534025"/>
          <p14:tracePt t="41996" x="2538413" y="5519738"/>
          <p14:tracePt t="42013" x="2652713" y="5505450"/>
          <p14:tracePt t="42029" x="2743200" y="5491163"/>
          <p14:tracePt t="42046" x="2867025" y="5457825"/>
          <p14:tracePt t="42063" x="2957513" y="5434013"/>
          <p14:tracePt t="42080" x="3043238" y="5414963"/>
          <p14:tracePt t="42096" x="3119438" y="5391150"/>
          <p14:tracePt t="42113" x="3195638" y="5372100"/>
          <p14:tracePt t="42129" x="3243263" y="5357813"/>
          <p14:tracePt t="42146" x="3290888" y="5353050"/>
          <p14:tracePt t="42163" x="3367088" y="5338763"/>
          <p14:tracePt t="42179" x="3429000" y="5334000"/>
          <p14:tracePt t="42196" x="3486150" y="5334000"/>
          <p14:tracePt t="42216" x="3548063" y="5334000"/>
          <p14:tracePt t="42230" x="3590925" y="5334000"/>
          <p14:tracePt t="42246" x="3648075" y="5334000"/>
          <p14:tracePt t="42263" x="3676650" y="5334000"/>
          <p14:tracePt t="42280" x="3714750" y="5334000"/>
          <p14:tracePt t="42296" x="3762375" y="5338763"/>
          <p14:tracePt t="42313" x="3790950" y="5338763"/>
          <p14:tracePt t="42330" x="3805238" y="5338763"/>
          <p14:tracePt t="42347" x="3814763" y="5338763"/>
          <p14:tracePt t="42363" x="3824288" y="5338763"/>
          <p14:tracePt t="42380" x="3833813" y="5338763"/>
          <p14:tracePt t="42422" x="3824288" y="5338763"/>
          <p14:tracePt t="42430" x="3800475" y="5338763"/>
          <p14:tracePt t="42446" x="3719513" y="5338763"/>
          <p14:tracePt t="42463" x="3571875" y="5329238"/>
          <p14:tracePt t="42479" x="3305175" y="5291138"/>
          <p14:tracePt t="42496" x="3114675" y="5272088"/>
          <p14:tracePt t="42513" x="2914650" y="5267325"/>
          <p14:tracePt t="42530" x="2700338" y="5257800"/>
          <p14:tracePt t="42546" x="2581275" y="5257800"/>
          <p14:tracePt t="42563" x="2476500" y="5257800"/>
          <p14:tracePt t="42579" x="2395538" y="5267325"/>
          <p14:tracePt t="42596" x="2333625" y="5267325"/>
          <p14:tracePt t="42613" x="2281238" y="5267325"/>
          <p14:tracePt t="42629" x="2252663" y="5267325"/>
          <p14:tracePt t="42646" x="2243138" y="5267325"/>
          <p14:tracePt t="42663" x="2228850" y="5267325"/>
          <p14:tracePt t="42680" x="2224088" y="5267325"/>
          <p14:tracePt t="42696" x="2219325" y="5267325"/>
          <p14:tracePt t="42751" x="2228850" y="5267325"/>
          <p14:tracePt t="42758" x="2243138" y="5272088"/>
          <p14:tracePt t="42766" x="2266950" y="5272088"/>
          <p14:tracePt t="42780" x="2333625" y="5272088"/>
          <p14:tracePt t="42796" x="2424113" y="5272088"/>
          <p14:tracePt t="42813" x="2514600" y="5272088"/>
          <p14:tracePt t="42829" x="2628900" y="5267325"/>
          <p14:tracePt t="42846" x="2809875" y="5253038"/>
          <p14:tracePt t="42863" x="2900363" y="5243513"/>
          <p14:tracePt t="42879" x="2971800" y="5238750"/>
          <p14:tracePt t="42896" x="3038475" y="5238750"/>
          <p14:tracePt t="42913" x="3133725" y="5238750"/>
          <p14:tracePt t="42930" x="3186113" y="5238750"/>
          <p14:tracePt t="42946" x="3233738" y="5238750"/>
          <p14:tracePt t="42963" x="3286125" y="5238750"/>
          <p14:tracePt t="42979" x="3348038" y="5253038"/>
          <p14:tracePt t="42996" x="3376613" y="5257800"/>
          <p14:tracePt t="43013" x="3409950" y="5257800"/>
          <p14:tracePt t="43029" x="3448050" y="5257800"/>
          <p14:tracePt t="43046" x="3500438" y="5257800"/>
          <p14:tracePt t="43063" x="3529013" y="5248275"/>
          <p14:tracePt t="43079" x="3552825" y="5248275"/>
          <p14:tracePt t="43096" x="3586163" y="5243513"/>
          <p14:tracePt t="43113" x="3600450" y="5238750"/>
          <p14:tracePt t="43129" x="3609975" y="5238750"/>
          <p14:tracePt t="43146" x="3614738" y="5238750"/>
          <p14:tracePt t="43163" x="3624263" y="5238750"/>
          <p14:tracePt t="43179" x="3629025" y="5238750"/>
          <p14:tracePt t="43214" x="3633788" y="5238750"/>
          <p14:tracePt t="43957" x="3671888" y="5238750"/>
          <p14:tracePt t="43965" x="3738563" y="5257800"/>
          <p14:tracePt t="43971" x="3810000" y="5286375"/>
          <p14:tracePt t="43980" x="3876675" y="5300663"/>
          <p14:tracePt t="43996" x="4010025" y="5353050"/>
          <p14:tracePt t="44013" x="4138613" y="5395913"/>
          <p14:tracePt t="44046" x="4486275" y="5510213"/>
          <p14:tracePt t="44079" x="4681538" y="5610225"/>
          <p14:tracePt t="44096" x="4810125" y="5672138"/>
          <p14:tracePt t="44113" x="4881563" y="5700713"/>
          <p14:tracePt t="44129" x="4948238" y="5729288"/>
          <p14:tracePt t="44146" x="4995863" y="5757863"/>
          <p14:tracePt t="44163" x="5048250" y="5772150"/>
          <p14:tracePt t="44179" x="5081588" y="5791200"/>
          <p14:tracePt t="44196" x="5105400" y="5810250"/>
          <p14:tracePt t="44213" x="5124450" y="5819775"/>
          <p14:tracePt t="44229" x="5148263" y="5829300"/>
          <p14:tracePt t="44246" x="5162550" y="5843588"/>
          <p14:tracePt t="44263" x="5186363" y="5857875"/>
          <p14:tracePt t="44280" x="5210175" y="5872163"/>
          <p14:tracePt t="44296" x="5229225" y="5891213"/>
          <p14:tracePt t="44313" x="5243513" y="5905500"/>
          <p14:tracePt t="44329" x="5253038" y="5915025"/>
          <p14:tracePt t="44346" x="5262563" y="5924550"/>
          <p14:tracePt t="44363" x="5262563" y="5938838"/>
          <p14:tracePt t="44379" x="5257800" y="5953125"/>
          <p14:tracePt t="44597" x="5281613" y="5953125"/>
          <p14:tracePt t="44604" x="5314950" y="5953125"/>
          <p14:tracePt t="44615" x="5362575" y="5943600"/>
          <p14:tracePt t="44630" x="5453063" y="5943600"/>
          <p14:tracePt t="44646" x="5524500" y="5943600"/>
          <p14:tracePt t="44663" x="5614988" y="5943600"/>
          <p14:tracePt t="44679" x="5686425" y="5943600"/>
          <p14:tracePt t="44696" x="5734050" y="5943600"/>
          <p14:tracePt t="44713" x="5781675" y="5943600"/>
          <p14:tracePt t="44729" x="5853113" y="5938838"/>
          <p14:tracePt t="44746" x="5895975" y="5938838"/>
          <p14:tracePt t="44763" x="5929313" y="5924550"/>
          <p14:tracePt t="44779" x="5986463" y="5915025"/>
          <p14:tracePt t="44796" x="6029325" y="5915025"/>
          <p14:tracePt t="44813" x="6072188" y="5905500"/>
          <p14:tracePt t="44829" x="6115050" y="5905500"/>
          <p14:tracePt t="44846" x="6162675" y="5905500"/>
          <p14:tracePt t="44863" x="6181725" y="5905500"/>
          <p14:tracePt t="44879" x="6205538" y="5905500"/>
          <p14:tracePt t="44896" x="6219825" y="5905500"/>
          <p14:tracePt t="44913" x="6238875" y="5905500"/>
          <p14:tracePt t="44929" x="6253163" y="5905500"/>
          <p14:tracePt t="44946" x="6262688" y="5905500"/>
          <p14:tracePt t="44963" x="6276975" y="5905500"/>
          <p14:tracePt t="44979" x="6281738" y="5905500"/>
          <p14:tracePt t="44996" x="6291263" y="5905500"/>
          <p14:tracePt t="45013" x="6296025" y="5905500"/>
          <p14:tracePt t="45029" x="6300788" y="5905500"/>
          <p14:tracePt t="45119" x="6296025" y="5905500"/>
          <p14:tracePt t="45125" x="6272213" y="5905500"/>
          <p14:tracePt t="45133" x="6238875" y="5905500"/>
          <p14:tracePt t="45146" x="6191250" y="5905500"/>
          <p14:tracePt t="45162" x="6053138" y="5881688"/>
          <p14:tracePt t="45179" x="5934075" y="5853113"/>
          <p14:tracePt t="45196" x="5805488" y="5810250"/>
          <p14:tracePt t="45213" x="5700713" y="5776913"/>
          <p14:tracePt t="45229" x="5591175" y="5748338"/>
          <p14:tracePt t="45246" x="5538788" y="5729288"/>
          <p14:tracePt t="45263" x="5495925" y="5724525"/>
          <p14:tracePt t="45279" x="5448300" y="5710238"/>
          <p14:tracePt t="45296" x="5414963" y="5700713"/>
          <p14:tracePt t="45313" x="5381625" y="5691188"/>
          <p14:tracePt t="45329" x="5357813" y="5686425"/>
          <p14:tracePt t="45346" x="5324475" y="5686425"/>
          <p14:tracePt t="45363" x="5310188" y="5686425"/>
          <p14:tracePt t="45379" x="5295900" y="5686425"/>
          <p14:tracePt t="45396" x="5286375" y="5686425"/>
          <p14:tracePt t="45413" x="5267325" y="5686425"/>
          <p14:tracePt t="45429" x="5257800" y="5686425"/>
          <p14:tracePt t="45446" x="5253038" y="5686425"/>
          <p14:tracePt t="45463" x="5248275" y="5686425"/>
          <p14:tracePt t="45479" x="5238750" y="5686425"/>
          <p14:tracePt t="45496" x="5229225" y="5686425"/>
          <p14:tracePt t="45875" x="5224463" y="5691188"/>
          <p14:tracePt t="45882" x="5210175" y="5705475"/>
          <p14:tracePt t="45889" x="5205413" y="5710238"/>
          <p14:tracePt t="45898" x="5200650" y="5715000"/>
          <p14:tracePt t="45913" x="5181600" y="5729288"/>
          <p14:tracePt t="45946" x="5148263" y="5757863"/>
          <p14:tracePt t="45979" x="5076825" y="5800725"/>
          <p14:tracePt t="45996" x="5033963" y="5810250"/>
          <p14:tracePt t="46012" x="4986338" y="5824538"/>
          <p14:tracePt t="46029" x="4919663" y="5848350"/>
          <p14:tracePt t="46046" x="4872038" y="5867400"/>
          <p14:tracePt t="46062" x="4824413" y="5881688"/>
          <p14:tracePt t="46080" x="4748213" y="5905500"/>
          <p14:tracePt t="46096" x="4619625" y="5929313"/>
          <p14:tracePt t="46113" x="4548188" y="5934075"/>
          <p14:tracePt t="46129" x="4486275" y="5948363"/>
          <p14:tracePt t="46146" x="4433888" y="5953125"/>
          <p14:tracePt t="46162" x="4381500" y="5967413"/>
          <p14:tracePt t="46179" x="4352925" y="5967413"/>
          <p14:tracePt t="46196" x="4343400" y="5972175"/>
          <p14:tracePt t="46212" x="4338638" y="5972175"/>
          <p14:tracePt t="46698" x="4286250" y="5972175"/>
          <p14:tracePt t="46706" x="4219575" y="5972175"/>
          <p14:tracePt t="46714" x="4152900" y="5967413"/>
          <p14:tracePt t="46729" x="4005263" y="5943600"/>
          <p14:tracePt t="46746" x="3857625" y="5924550"/>
          <p14:tracePt t="46765" x="3719513" y="5905500"/>
          <p14:tracePt t="46797" x="3476625" y="5876925"/>
          <p14:tracePt t="46829" x="3338513" y="5876925"/>
          <p14:tracePt t="46846" x="3248025" y="5876925"/>
          <p14:tracePt t="46862" x="3186113" y="5867400"/>
          <p14:tracePt t="46879" x="3119438" y="5862638"/>
          <p14:tracePt t="46896" x="3038475" y="5848350"/>
          <p14:tracePt t="46913" x="2990850" y="5834063"/>
          <p14:tracePt t="46930" x="2938463" y="5829300"/>
          <p14:tracePt t="46946" x="2876550" y="5824538"/>
          <p14:tracePt t="46962" x="2795588" y="5824538"/>
          <p14:tracePt t="46979" x="2757488" y="5824538"/>
          <p14:tracePt t="46996" x="2714625" y="5824538"/>
          <p14:tracePt t="47012" x="2671763" y="5824538"/>
          <p14:tracePt t="47029" x="2628900" y="5824538"/>
          <p14:tracePt t="47046" x="2590800" y="5824538"/>
          <p14:tracePt t="47062" x="2557463" y="5829300"/>
          <p14:tracePt t="47079" x="2509838" y="5843588"/>
          <p14:tracePt t="47096" x="2433638" y="5853113"/>
          <p14:tracePt t="47112" x="2371725" y="5867400"/>
          <p14:tracePt t="47129" x="2309813" y="5881688"/>
          <p14:tracePt t="47146" x="2233613" y="5910263"/>
          <p14:tracePt t="47162" x="2181225" y="5919788"/>
          <p14:tracePt t="47179" x="2133600" y="5934075"/>
          <p14:tracePt t="47196" x="2090738" y="5948363"/>
          <p14:tracePt t="47213" x="2043113" y="5953125"/>
          <p14:tracePt t="47229" x="2024063" y="5953125"/>
          <p14:tracePt t="47246" x="2000250" y="5953125"/>
          <p14:tracePt t="47263" x="1990725" y="5953125"/>
          <p14:tracePt t="47279" x="1981200" y="5953125"/>
          <p14:tracePt t="47296" x="1976438" y="5953125"/>
          <p14:tracePt t="47312" x="1971675" y="5953125"/>
          <p14:tracePt t="47346" x="1971675" y="5957888"/>
          <p14:tracePt t="47362" x="1976438" y="5967413"/>
          <p14:tracePt t="47379" x="2000250" y="5972175"/>
          <p14:tracePt t="47396" x="2047875" y="5981700"/>
          <p14:tracePt t="47412" x="2066925" y="5986463"/>
          <p14:tracePt t="47429" x="2090738" y="5991225"/>
          <p14:tracePt t="47446" x="2128838" y="5991225"/>
          <p14:tracePt t="47462" x="2162175" y="6000750"/>
          <p14:tracePt t="47479" x="2195513" y="6015038"/>
          <p14:tracePt t="47496" x="2243138" y="6029325"/>
          <p14:tracePt t="47513" x="2286000" y="6048375"/>
          <p14:tracePt t="47529" x="2333625" y="6057900"/>
          <p14:tracePt t="47546" x="2362200" y="6062663"/>
          <p14:tracePt t="47562" x="2376488" y="6062663"/>
          <p14:tracePt t="47579" x="2386013" y="6062663"/>
          <p14:tracePt t="47596" x="2395538" y="6062663"/>
          <p14:tracePt t="47612" x="2405063" y="6062663"/>
          <p14:tracePt t="47683" x="2409825" y="6062663"/>
          <p14:tracePt t="49432" x="2424113" y="6015038"/>
          <p14:tracePt t="49439" x="2452688" y="5943600"/>
          <p14:tracePt t="49448" x="2476500" y="5876925"/>
          <p14:tracePt t="49463" x="2509838" y="5791200"/>
          <p14:tracePt t="49479" x="2538413" y="5715000"/>
          <p14:tracePt t="49496" x="2571750" y="5595938"/>
          <p14:tracePt t="49512" x="2605088" y="5481638"/>
          <p14:tracePt t="49545" x="2657475" y="5262563"/>
          <p14:tracePt t="49579" x="2714625" y="4962525"/>
          <p14:tracePt t="49595" x="2724150" y="4872038"/>
          <p14:tracePt t="49612" x="2738438" y="4800600"/>
          <p14:tracePt t="49629" x="2752725" y="4748213"/>
          <p14:tracePt t="49631" x="2757488" y="4724400"/>
          <p14:tracePt t="49645" x="2771775" y="4672013"/>
          <p14:tracePt t="49662" x="2781300" y="4643438"/>
          <p14:tracePt t="49679" x="2786063" y="4610100"/>
          <p14:tracePt t="49696" x="2790825" y="4595813"/>
          <p14:tracePt t="49712" x="2800350" y="4586288"/>
          <p14:tracePt t="49729" x="2800350" y="4576763"/>
          <p14:tracePt t="49746" x="2800350" y="4572000"/>
          <p14:tracePt t="49763" x="2809875" y="4557713"/>
          <p14:tracePt t="49779" x="2814638" y="4533900"/>
          <p14:tracePt t="49796" x="2828925" y="4510088"/>
          <p14:tracePt t="49812" x="2847975" y="4476750"/>
          <p14:tracePt t="49829" x="2871788" y="4438650"/>
          <p14:tracePt t="49846" x="2876550" y="4424363"/>
          <p14:tracePt t="49862" x="2881313" y="4410075"/>
          <p14:tracePt t="49879" x="2886075" y="4405313"/>
          <p14:tracePt t="49895" x="2886075" y="4395788"/>
          <p14:tracePt t="49912" x="2876550" y="4386263"/>
          <p14:tracePt t="49929" x="2852738" y="4367213"/>
          <p14:tracePt t="49946" x="2809875" y="4348163"/>
          <p14:tracePt t="49962" x="2719388" y="4329113"/>
          <p14:tracePt t="49979" x="2652713" y="4319588"/>
          <p14:tracePt t="49996" x="2581275" y="4319588"/>
          <p14:tracePt t="50012" x="2514600" y="4319588"/>
          <p14:tracePt t="50029" x="2490788" y="4319588"/>
          <p14:tracePt t="50046" x="2476500" y="4319588"/>
          <p14:tracePt t="50062" x="2471738" y="4319588"/>
          <p14:tracePt t="50079" x="2466975" y="4319588"/>
          <p14:tracePt t="50096" x="2462213" y="4319588"/>
          <p14:tracePt t="50113" x="2457450" y="4319588"/>
          <p14:tracePt t="50149" x="2457450" y="4314825"/>
          <p14:tracePt t="50157" x="2462213" y="4314825"/>
          <p14:tracePt t="50162" x="2466975" y="4310063"/>
          <p14:tracePt t="50179" x="2509838" y="4305300"/>
          <p14:tracePt t="50196" x="2562225" y="4291013"/>
          <p14:tracePt t="50212" x="2676525" y="4276725"/>
          <p14:tracePt t="50229" x="2757488" y="4271963"/>
          <p14:tracePt t="50246" x="2838450" y="4271963"/>
          <p14:tracePt t="50262" x="2952750" y="4271963"/>
          <p14:tracePt t="50279" x="3005138" y="4271963"/>
          <p14:tracePt t="50296" x="3048000" y="4271963"/>
          <p14:tracePt t="50312" x="3086100" y="4271963"/>
          <p14:tracePt t="50329" x="3186113" y="4281488"/>
          <p14:tracePt t="50346" x="3233738" y="4286250"/>
          <p14:tracePt t="50362" x="3286125" y="4286250"/>
          <p14:tracePt t="50379" x="3333750" y="4286250"/>
          <p14:tracePt t="50396" x="3371850" y="4286250"/>
          <p14:tracePt t="50412" x="3390900" y="4286250"/>
          <p14:tracePt t="50429" x="3405188" y="4286250"/>
          <p14:tracePt t="50446" x="3414713" y="4286250"/>
          <p14:tracePt t="50462" x="3424238" y="4286250"/>
          <p14:tracePt t="50479" x="3429000" y="4286250"/>
          <p14:tracePt t="51101" x="3414713" y="4286250"/>
          <p14:tracePt t="51108" x="3405188" y="4291013"/>
          <p14:tracePt t="51119" x="3386138" y="4295775"/>
          <p14:tracePt t="51132" x="3367088" y="4295775"/>
          <p14:tracePt t="51146" x="3352800" y="4295775"/>
          <p14:tracePt t="51162" x="3343275" y="4295775"/>
          <p14:tracePt t="51195" x="3333750" y="4295775"/>
          <p14:tracePt t="51229" x="3309938" y="4319588"/>
          <p14:tracePt t="51246" x="3262313" y="4424363"/>
          <p14:tracePt t="51262" x="3190875" y="4657725"/>
          <p14:tracePt t="51279" x="3124200" y="4872038"/>
          <p14:tracePt t="51296" x="3052763" y="5143500"/>
          <p14:tracePt t="51313" x="3014663" y="5291138"/>
          <p14:tracePt t="51329" x="2971800" y="5553075"/>
          <p14:tracePt t="51346" x="2952750" y="5667375"/>
          <p14:tracePt t="51362" x="2947988" y="5748338"/>
          <p14:tracePt t="51379" x="2947988" y="5810250"/>
          <p14:tracePt t="51396" x="2962275" y="5886450"/>
          <p14:tracePt t="51412" x="2976563" y="5934075"/>
          <p14:tracePt t="51429" x="2995613" y="6000750"/>
          <p14:tracePt t="51445" x="3014663" y="6067425"/>
          <p14:tracePt t="51462" x="3024188" y="6100763"/>
          <p14:tracePt t="51479" x="3043238" y="6129338"/>
          <p14:tracePt t="51495" x="3052763" y="6143625"/>
          <p14:tracePt t="51512" x="3076575" y="6167438"/>
          <p14:tracePt t="51529" x="3095625" y="6176963"/>
          <p14:tracePt t="51546" x="3119438" y="6186488"/>
          <p14:tracePt t="51563" x="3148013" y="6186488"/>
          <p14:tracePt t="51579" x="3200400" y="6167438"/>
          <p14:tracePt t="51596" x="3262313" y="6110288"/>
          <p14:tracePt t="51612" x="3324225" y="6029325"/>
          <p14:tracePt t="51629" x="3390900" y="5938838"/>
          <p14:tracePt t="51631" x="3424238" y="5900738"/>
          <p14:tracePt t="51645" x="3471863" y="5810250"/>
          <p14:tracePt t="51662" x="3538538" y="5691188"/>
          <p14:tracePt t="51679" x="3590925" y="5581650"/>
          <p14:tracePt t="51695" x="3643313" y="5448300"/>
          <p14:tracePt t="51712" x="3667125" y="5362575"/>
          <p14:tracePt t="51729" x="3667125" y="5281613"/>
          <p14:tracePt t="51745" x="3667125" y="5181600"/>
          <p14:tracePt t="51762" x="3643313" y="5048250"/>
          <p14:tracePt t="51779" x="3629025" y="4976813"/>
          <p14:tracePt t="51795" x="3595688" y="4900613"/>
          <p14:tracePt t="51813" x="3576638" y="4848225"/>
          <p14:tracePt t="51829" x="3552825" y="4786313"/>
          <p14:tracePt t="51846" x="3533775" y="4743450"/>
          <p14:tracePt t="51862" x="3519488" y="4710113"/>
          <p14:tracePt t="51879" x="3500438" y="4676775"/>
          <p14:tracePt t="51895" x="3481388" y="4652963"/>
          <p14:tracePt t="51912" x="3462338" y="4638675"/>
          <p14:tracePt t="51929" x="3438525" y="4614863"/>
          <p14:tracePt t="51945" x="3390900" y="4576763"/>
          <p14:tracePt t="51962" x="3352800" y="4557713"/>
          <p14:tracePt t="51979" x="3324225" y="4538663"/>
          <p14:tracePt t="51995" x="3295650" y="4529138"/>
          <p14:tracePt t="52012" x="3248025" y="4510088"/>
          <p14:tracePt t="52029" x="3224213" y="4505325"/>
          <p14:tracePt t="52045" x="3195638" y="4500563"/>
          <p14:tracePt t="52062" x="3167063" y="4500563"/>
          <p14:tracePt t="52079" x="3119438" y="4500563"/>
          <p14:tracePt t="52095" x="3086100" y="4500563"/>
          <p14:tracePt t="52112" x="3038475" y="4514850"/>
          <p14:tracePt t="52129" x="2995613" y="4519613"/>
          <p14:tracePt t="52130" x="2976563" y="4524375"/>
          <p14:tracePt t="52145" x="2947988" y="4529138"/>
          <p14:tracePt t="52162" x="2928938" y="4538663"/>
          <p14:tracePt t="52179" x="2905125" y="4548188"/>
          <p14:tracePt t="52195" x="2886075" y="4557713"/>
          <p14:tracePt t="52212" x="2881313" y="4557713"/>
          <p14:tracePt t="52229" x="2876550" y="4557713"/>
          <p14:tracePt t="52262" x="2881313" y="4567238"/>
          <p14:tracePt t="52279" x="2914650" y="4572000"/>
          <p14:tracePt t="52295" x="3000375" y="4581525"/>
          <p14:tracePt t="52312" x="3105150" y="4576763"/>
          <p14:tracePt t="52329" x="3309938" y="4557713"/>
          <p14:tracePt t="52345" x="3476625" y="4543425"/>
          <p14:tracePt t="52362" x="3609975" y="4533900"/>
          <p14:tracePt t="52379" x="3771900" y="4519613"/>
          <p14:tracePt t="52395" x="3871913" y="4519613"/>
          <p14:tracePt t="52412" x="3952875" y="4519613"/>
          <p14:tracePt t="52429" x="4000500" y="4519613"/>
          <p14:tracePt t="52445" x="4048125" y="4524375"/>
          <p14:tracePt t="52462" x="4057650" y="4524375"/>
          <p14:tracePt t="52479" x="4067175" y="4524375"/>
          <p14:tracePt t="52495" x="4076700" y="4524375"/>
          <p14:tracePt t="52512" x="4076700" y="4533900"/>
          <p14:tracePt t="52529" x="4071938" y="4548188"/>
          <p14:tracePt t="52545" x="4024313" y="4591050"/>
          <p14:tracePt t="52562" x="3933825" y="4662488"/>
          <p14:tracePt t="52579" x="3752850" y="4767263"/>
          <p14:tracePt t="52595" x="3609975" y="4829175"/>
          <p14:tracePt t="52612" x="3481388" y="4881563"/>
          <p14:tracePt t="52629" x="3376613" y="4933950"/>
          <p14:tracePt t="52645" x="3338513" y="4967288"/>
          <p14:tracePt t="52662" x="3314700" y="4976813"/>
          <p14:tracePt t="52679" x="3305175" y="4991100"/>
          <p14:tracePt t="52695" x="3305175" y="5000625"/>
          <p14:tracePt t="52712" x="3309938" y="5000625"/>
          <p14:tracePt t="52729" x="3376613" y="5000625"/>
          <p14:tracePt t="52745" x="3490913" y="4986338"/>
          <p14:tracePt t="52762" x="3667125" y="4986338"/>
          <p14:tracePt t="52779" x="3757613" y="4986338"/>
          <p14:tracePt t="52796" x="3829050" y="4991100"/>
          <p14:tracePt t="52814" x="3886200" y="5010150"/>
          <p14:tracePt t="52829" x="3933825" y="5062538"/>
          <p14:tracePt t="52845" x="3952875" y="5176838"/>
          <p14:tracePt t="52862" x="3938588" y="5343525"/>
          <p14:tracePt t="52879" x="3838575" y="5719763"/>
          <p14:tracePt t="52895" x="3767138" y="5891213"/>
          <p14:tracePt t="52912" x="3686175" y="6057900"/>
          <p14:tracePt t="52929" x="3624263" y="6186488"/>
          <p14:tracePt t="52945" x="3590925" y="6272213"/>
          <p14:tracePt t="52962" x="3586163" y="6286500"/>
          <p14:tracePt t="52979" x="3571875" y="6300788"/>
          <p14:tracePt t="52996" x="3571875" y="6305550"/>
          <p14:tracePt t="53012" x="3571875" y="6310313"/>
          <p14:tracePt t="53029" x="3571875" y="6315075"/>
          <p14:tracePt t="53226" x="3576638" y="6200775"/>
          <p14:tracePt t="53232" x="3576638" y="6091238"/>
          <p14:tracePt t="53245" x="3576638" y="5981700"/>
          <p14:tracePt t="53262" x="3600450" y="5534025"/>
          <p14:tracePt t="53279" x="3614738" y="5386388"/>
          <p14:tracePt t="53296" x="3614738" y="5319713"/>
          <p14:tracePt t="53312" x="3614738" y="5286375"/>
          <p14:tracePt t="53329" x="3614738" y="5276850"/>
          <p14:tracePt t="53345" x="3614738" y="5267325"/>
          <p14:tracePt t="53362" x="3614738" y="5262563"/>
          <p14:tracePt t="53379" x="3614738" y="5257800"/>
          <p14:tracePt t="53630" x="3624263" y="5291138"/>
          <p14:tracePt t="53637" x="3629025" y="5338763"/>
          <p14:tracePt t="53645" x="3638550" y="5405438"/>
          <p14:tracePt t="53663" x="3667125" y="5586413"/>
          <p14:tracePt t="53679" x="3676650" y="5743575"/>
          <p14:tracePt t="53695" x="3681413" y="5900738"/>
          <p14:tracePt t="53712" x="3681413" y="5972175"/>
          <p14:tracePt t="53729" x="3671888" y="6043613"/>
          <p14:tracePt t="53745" x="3657600" y="6091238"/>
          <p14:tracePt t="53762" x="3648075" y="6148388"/>
          <p14:tracePt t="53779" x="3643313" y="6167438"/>
          <p14:tracePt t="53795" x="3638550" y="6186488"/>
          <p14:tracePt t="53812" x="3638550" y="6200775"/>
          <p14:tracePt t="53828" x="3638550" y="6205538"/>
          <p14:tracePt t="53845" x="3638550" y="6210300"/>
          <p14:tracePt t="53862" x="3638550" y="6215063"/>
          <p14:tracePt t="54246" x="3705225" y="6072188"/>
          <p14:tracePt t="54254" x="3829050" y="5853113"/>
          <p14:tracePt t="54262" x="3900488" y="5738813"/>
          <p14:tracePt t="54279" x="4100513" y="5438775"/>
          <p14:tracePt t="54295" x="4319588" y="5176838"/>
          <p14:tracePt t="54312" x="4576763" y="4948238"/>
          <p14:tracePt t="54346" x="5043488" y="4610100"/>
          <p14:tracePt t="54379" x="5524500" y="4305300"/>
          <p14:tracePt t="54396" x="5667375" y="4233863"/>
          <p14:tracePt t="54412" x="5800725" y="4167188"/>
          <p14:tracePt t="54429" x="5919788" y="4105275"/>
          <p14:tracePt t="54446" x="6024563" y="4052888"/>
          <p14:tracePt t="54462" x="6048375" y="4033838"/>
          <p14:tracePt t="54479" x="6062663" y="4029075"/>
          <p14:tracePt t="54496" x="6067425" y="4024313"/>
          <p14:tracePt t="54687" x="6115050" y="3933825"/>
          <p14:tracePt t="54694" x="6148388" y="3852863"/>
          <p14:tracePt t="54701" x="6181725" y="3790950"/>
          <p14:tracePt t="54712" x="6215063" y="3738563"/>
          <p14:tracePt t="54729" x="6267450" y="3681413"/>
          <p14:tracePt t="54747" x="6305550" y="3633788"/>
          <p14:tracePt t="54762" x="6334125" y="3590925"/>
          <p14:tracePt t="54778" x="6338888" y="3581400"/>
          <p14:tracePt t="54795" x="6348413" y="3576638"/>
          <p14:tracePt t="54812" x="6353175" y="3567113"/>
          <p14:tracePt t="54828" x="6353175" y="3562350"/>
          <p14:tracePt t="54845" x="6353175" y="3557588"/>
          <p14:tracePt t="54862" x="6353175" y="3552825"/>
          <p14:tracePt t="54878" x="6353175" y="3533775"/>
          <p14:tracePt t="54895" x="6353175" y="3519488"/>
          <p14:tracePt t="54912" x="6353175" y="3509963"/>
          <p14:tracePt t="54929" x="6353175" y="3505200"/>
          <p14:tracePt t="54945" x="6353175" y="3500438"/>
          <p14:tracePt t="54966" x="6343650" y="3500438"/>
          <p14:tracePt t="54978" x="6329363" y="3500438"/>
          <p14:tracePt t="54995" x="6281738" y="3519488"/>
          <p14:tracePt t="55012" x="6229350" y="3548063"/>
          <p14:tracePt t="55029" x="6143625" y="3576638"/>
          <p14:tracePt t="55045" x="6057900" y="3609975"/>
          <p14:tracePt t="55062" x="5934075" y="3638550"/>
          <p14:tracePt t="55078" x="5862638" y="3652838"/>
          <p14:tracePt t="55095" x="5791200" y="3662363"/>
          <p14:tracePt t="55112" x="5710238" y="3667125"/>
          <p14:tracePt t="55128" x="5605463" y="3667125"/>
          <p14:tracePt t="55145" x="5562600" y="3648075"/>
          <p14:tracePt t="55162" x="5529263" y="3614738"/>
          <p14:tracePt t="55179" x="5486400" y="3538538"/>
          <p14:tracePt t="55195" x="5467350" y="3400425"/>
          <p14:tracePt t="55212" x="5467350" y="3343275"/>
          <p14:tracePt t="55229" x="5495925" y="3286125"/>
          <p14:tracePt t="55245" x="5553075" y="3214688"/>
          <p14:tracePt t="55262" x="5643563" y="3114675"/>
          <p14:tracePt t="55278" x="5700713" y="3071813"/>
          <p14:tracePt t="55295" x="5753100" y="3052763"/>
          <p14:tracePt t="55312" x="5829300" y="3048000"/>
          <p14:tracePt t="55328" x="5881688" y="3067050"/>
          <p14:tracePt t="55345" x="5929313" y="3100388"/>
          <p14:tracePt t="55362" x="5967413" y="3133725"/>
          <p14:tracePt t="55378" x="6015038" y="3214688"/>
          <p14:tracePt t="55395" x="6034088" y="3300413"/>
          <p14:tracePt t="55412" x="6038850" y="3381375"/>
          <p14:tracePt t="55430" x="6024563" y="3443288"/>
          <p14:tracePt t="55446" x="5972175" y="3509963"/>
          <p14:tracePt t="55463" x="5905500" y="3548063"/>
          <p14:tracePt t="55479" x="5838825" y="3581400"/>
          <p14:tracePt t="55497" x="5710238" y="3605213"/>
          <p14:tracePt t="55513" x="5619750" y="3605213"/>
          <p14:tracePt t="55529" x="5548313" y="3595688"/>
          <p14:tracePt t="55545" x="5510213" y="3567113"/>
          <p14:tracePt t="55562" x="5434013" y="3419475"/>
          <p14:tracePt t="55579" x="5434013" y="3328988"/>
          <p14:tracePt t="55596" x="5448300" y="3224213"/>
          <p14:tracePt t="55613" x="5495925" y="3105150"/>
          <p14:tracePt t="55629" x="5605463" y="2952750"/>
          <p14:tracePt t="55645" x="5667375" y="2900363"/>
          <p14:tracePt t="55662" x="5734050" y="2862263"/>
          <p14:tracePt t="55678" x="5862638" y="2847975"/>
          <p14:tracePt t="55695" x="5948363" y="2881313"/>
          <p14:tracePt t="55712" x="6005513" y="2933700"/>
          <p14:tracePt t="55730" x="6062663" y="3014663"/>
          <p14:tracePt t="55747" x="6100763" y="3157538"/>
          <p14:tracePt t="55762" x="6100763" y="3300413"/>
          <p14:tracePt t="55779" x="6048375" y="3400425"/>
          <p14:tracePt t="55795" x="5967413" y="3481388"/>
          <p14:tracePt t="55813" x="5767388" y="3576638"/>
          <p14:tracePt t="55829" x="5595938" y="3624263"/>
          <p14:tracePt t="55863" x="5424488" y="3629025"/>
          <p14:tracePt t="55865" x="5395913" y="3619500"/>
          <p14:tracePt t="55878" x="5362575" y="3590925"/>
          <p14:tracePt t="55895" x="5319713" y="3500438"/>
          <p14:tracePt t="55912" x="5319713" y="3409950"/>
          <p14:tracePt t="55929" x="5338763" y="3348038"/>
          <p14:tracePt t="55945" x="5410200" y="3262313"/>
          <p14:tracePt t="55962" x="5500688" y="3195638"/>
          <p14:tracePt t="55978" x="5595938" y="3171825"/>
          <p14:tracePt t="55995" x="5676900" y="3167063"/>
          <p14:tracePt t="56012" x="5705475" y="3171825"/>
          <p14:tracePt t="56029" x="5715000" y="3181350"/>
          <p14:tracePt t="56047" x="5719763" y="3195638"/>
          <p14:tracePt t="56062" x="5681663" y="3257550"/>
          <p14:tracePt t="56079" x="5619750" y="3328988"/>
          <p14:tracePt t="56095" x="5543550" y="3395663"/>
          <p14:tracePt t="56112" x="5462588" y="3448050"/>
          <p14:tracePt t="56129" x="5395913" y="3490913"/>
          <p14:tracePt t="56150" x="5381625" y="3500438"/>
          <p14:tracePt t="56162" x="5376863" y="3500438"/>
          <p14:tracePt t="56402" x="5305425" y="3519488"/>
          <p14:tracePt t="56409" x="5195888" y="3548063"/>
          <p14:tracePt t="56416" x="5091113" y="3586163"/>
          <p14:tracePt t="56429" x="4886325" y="3652838"/>
          <p14:tracePt t="56445" x="4681538" y="3705225"/>
          <p14:tracePt t="56462" x="4491038" y="3743325"/>
          <p14:tracePt t="56479" x="4348163" y="3752850"/>
          <p14:tracePt t="56496" x="4167188" y="3752850"/>
          <p14:tracePt t="56512" x="3967163" y="3748088"/>
          <p14:tracePt t="56529" x="3895725" y="3724275"/>
          <p14:tracePt t="56546" x="3838575" y="3705225"/>
          <p14:tracePt t="56562" x="3800475" y="3686175"/>
          <p14:tracePt t="56579" x="3786188" y="3676650"/>
          <p14:tracePt t="57526" x="3795713" y="3681413"/>
          <p14:tracePt t="57533" x="3819525" y="3695700"/>
          <p14:tracePt t="57546" x="3848100" y="3709988"/>
          <p14:tracePt t="57562" x="3943350" y="3767138"/>
          <p14:tracePt t="57578" x="4010025" y="3795713"/>
          <p14:tracePt t="57595" x="4062413" y="3824288"/>
          <p14:tracePt t="57628" x="4200525" y="3895725"/>
          <p14:tracePt t="57662" x="4376738" y="3971925"/>
          <p14:tracePt t="57678" x="4500563" y="4043363"/>
          <p14:tracePt t="57695" x="4586288" y="4076700"/>
          <p14:tracePt t="57712" x="4652963" y="4105275"/>
          <p14:tracePt t="57728" x="4738688" y="4133850"/>
          <p14:tracePt t="57745" x="4862513" y="4181475"/>
          <p14:tracePt t="57762" x="4924425" y="4195763"/>
          <p14:tracePt t="57778" x="4986338" y="4219575"/>
          <p14:tracePt t="57795" x="5057775" y="4248150"/>
          <p14:tracePt t="57812" x="5095875" y="4276725"/>
          <p14:tracePt t="57828" x="5153025" y="4310063"/>
          <p14:tracePt t="57845" x="5195888" y="4333875"/>
          <p14:tracePt t="57862" x="5257800" y="4381500"/>
          <p14:tracePt t="57878" x="5295900" y="4405313"/>
          <p14:tracePt t="57895" x="5319713" y="4433888"/>
          <p14:tracePt t="57912" x="5343525" y="4457700"/>
          <p14:tracePt t="57928" x="5372100" y="4495800"/>
          <p14:tracePt t="57945" x="5381625" y="4519613"/>
          <p14:tracePt t="57962" x="5386388" y="4533900"/>
          <p14:tracePt t="57978" x="5386388" y="4543425"/>
          <p14:tracePt t="58237" x="5400675" y="4543425"/>
          <p14:tracePt t="58245" x="5414963" y="4543425"/>
          <p14:tracePt t="58252" x="5429250" y="4548188"/>
          <p14:tracePt t="58262" x="5438775" y="4557713"/>
          <p14:tracePt t="58278" x="5453063" y="4562475"/>
          <p14:tracePt t="58295" x="5472113" y="4567238"/>
          <p14:tracePt t="58312" x="5481638" y="4576763"/>
          <p14:tracePt t="58328" x="5486400" y="4576763"/>
          <p14:tracePt t="58345" x="5495925" y="4576763"/>
          <p14:tracePt t="58362" x="5495925" y="4581525"/>
          <p14:tracePt t="58378" x="5495925" y="4586288"/>
          <p14:tracePt t="58395" x="5495925" y="4600575"/>
          <p14:tracePt t="58412" x="5495925" y="4614863"/>
          <p14:tracePt t="58428" x="5495925" y="4629150"/>
          <p14:tracePt t="58445" x="5495925" y="4633913"/>
          <p14:tracePt t="58462" x="5495925" y="4643438"/>
          <p14:tracePt t="58478" x="5495925" y="4648200"/>
          <p14:tracePt t="58737" x="5495925" y="4652963"/>
          <p14:tracePt t="58752" x="5491163" y="4657725"/>
          <p14:tracePt t="58833" x="5486400" y="4657725"/>
          <p14:tracePt t="58840" x="5481638" y="4662488"/>
          <p14:tracePt t="58855" x="5476875" y="4667250"/>
          <p14:tracePt t="58862" x="5472113" y="4667250"/>
          <p14:tracePt t="58878" x="5467350" y="4676775"/>
          <p14:tracePt t="58895" x="5462588" y="4676775"/>
          <p14:tracePt t="58912" x="5448300" y="4681538"/>
          <p14:tracePt t="58928" x="5429250" y="4686300"/>
          <p14:tracePt t="58945" x="5419725" y="4686300"/>
          <p14:tracePt t="58961" x="5410200" y="4686300"/>
          <p14:tracePt t="58979" x="5405438" y="4686300"/>
          <p14:tracePt t="58995" x="5400675" y="4686300"/>
          <p14:tracePt t="59230" x="5405438" y="4686300"/>
          <p14:tracePt t="59347" x="5410200" y="4686300"/>
          <p14:tracePt t="59354" x="5414963" y="4686300"/>
          <p14:tracePt t="59369" x="5429250" y="4686300"/>
          <p14:tracePt t="59378" x="5434013" y="4686300"/>
          <p14:tracePt t="59395" x="5462588" y="4672013"/>
          <p14:tracePt t="59412" x="5495925" y="4667250"/>
          <p14:tracePt t="59428" x="5557838" y="4662488"/>
          <p14:tracePt t="59445" x="5595938" y="4662488"/>
          <p14:tracePt t="59461" x="5614988" y="4662488"/>
          <p14:tracePt t="59478" x="5634038" y="4662488"/>
          <p14:tracePt t="59495" x="5657850" y="4662488"/>
          <p14:tracePt t="59511" x="5662613" y="4662488"/>
          <p14:tracePt t="59528" x="5667375" y="4662488"/>
          <p14:tracePt t="59545" x="5676900" y="4662488"/>
          <p14:tracePt t="59633" x="5681663" y="4662488"/>
          <p14:tracePt t="59640" x="5686425" y="4662488"/>
          <p14:tracePt t="59656" x="5691188" y="4662488"/>
          <p14:tracePt t="59663" x="5695950" y="4662488"/>
          <p14:tracePt t="59678" x="5705475" y="4662488"/>
          <p14:tracePt t="59695" x="5715000" y="4662488"/>
          <p14:tracePt t="59711" x="5729288" y="4662488"/>
          <p14:tracePt t="59728" x="5743575" y="4662488"/>
          <p14:tracePt t="59745" x="5757863" y="4662488"/>
          <p14:tracePt t="59762" x="5762625" y="4662488"/>
          <p14:tracePt t="59778" x="5772150" y="4662488"/>
          <p14:tracePt t="59795" x="5786438" y="4662488"/>
          <p14:tracePt t="59811" x="5791200" y="4662488"/>
          <p14:tracePt t="59828" x="5800725" y="4662488"/>
          <p14:tracePt t="59845" x="5810250" y="4662488"/>
          <p14:tracePt t="59861" x="5824538" y="4662488"/>
          <p14:tracePt t="59878" x="5829300" y="4662488"/>
          <p14:tracePt t="59895" x="5843588" y="4662488"/>
          <p14:tracePt t="59911" x="5853113" y="4662488"/>
          <p14:tracePt t="59928" x="5862638" y="4662488"/>
          <p14:tracePt t="59945" x="5867400" y="4662488"/>
          <p14:tracePt t="59961" x="5872163" y="4662488"/>
          <p14:tracePt t="59995" x="5876925" y="4662488"/>
          <p14:tracePt t="60332" x="5886450" y="4652963"/>
          <p14:tracePt t="60339" x="5905500" y="4648200"/>
          <p14:tracePt t="60347" x="5919788" y="4643438"/>
          <p14:tracePt t="60361" x="5953125" y="4638675"/>
          <p14:tracePt t="60378" x="5981700" y="4624388"/>
          <p14:tracePt t="60395" x="6015038" y="4619625"/>
          <p14:tracePt t="60412" x="6038850" y="4614863"/>
          <p14:tracePt t="60445" x="6129338" y="4600575"/>
          <p14:tracePt t="60478" x="6210300" y="4600575"/>
          <p14:tracePt t="60495" x="6238875" y="4600575"/>
          <p14:tracePt t="60511" x="6262688" y="4595813"/>
          <p14:tracePt t="60528" x="6291263" y="4595813"/>
          <p14:tracePt t="60545" x="6329363" y="4595813"/>
          <p14:tracePt t="60561" x="6357938" y="4595813"/>
          <p14:tracePt t="60578" x="6386513" y="4595813"/>
          <p14:tracePt t="60595" x="6419850" y="4595813"/>
          <p14:tracePt t="60611" x="6467475" y="4595813"/>
          <p14:tracePt t="60628" x="6491288" y="4595813"/>
          <p14:tracePt t="60645" x="6510338" y="4595813"/>
          <p14:tracePt t="60661" x="6534150" y="4595813"/>
          <p14:tracePt t="60678" x="6553200" y="4595813"/>
          <p14:tracePt t="60695" x="6562725" y="4595813"/>
          <p14:tracePt t="60711" x="6572250" y="4595813"/>
          <p14:tracePt t="60728" x="6581775" y="4595813"/>
          <p14:tracePt t="60745" x="6586538" y="4595813"/>
          <p14:tracePt t="60762" x="6591300" y="4595813"/>
          <p14:tracePt t="60963" x="6548438" y="4595813"/>
          <p14:tracePt t="60970" x="6491288" y="4600575"/>
          <p14:tracePt t="60978" x="6443663" y="4605338"/>
          <p14:tracePt t="60995" x="6334125" y="4605338"/>
          <p14:tracePt t="61011" x="6253163" y="4624388"/>
          <p14:tracePt t="61028" x="6172200" y="4624388"/>
          <p14:tracePt t="61045" x="6015038" y="4629150"/>
          <p14:tracePt t="61061" x="5900738" y="4629150"/>
          <p14:tracePt t="61078" x="5834063" y="4629150"/>
          <p14:tracePt t="61095" x="5762625" y="4629150"/>
          <p14:tracePt t="61111" x="5686425" y="4629150"/>
          <p14:tracePt t="61128" x="5653088" y="4629150"/>
          <p14:tracePt t="61145" x="5610225" y="4629150"/>
          <p14:tracePt t="61161" x="5567363" y="4629150"/>
          <p14:tracePt t="61178" x="5529263" y="4629150"/>
          <p14:tracePt t="61195" x="5505450" y="4629150"/>
          <p14:tracePt t="61211" x="5491163" y="4629150"/>
          <p14:tracePt t="61228" x="5481638" y="4629150"/>
          <p14:tracePt t="61245" x="5476875" y="4629150"/>
          <p14:tracePt t="61262" x="5472113" y="4629150"/>
          <p14:tracePt t="61295" x="5467350" y="4629150"/>
          <p14:tracePt t="62221" x="5472113" y="4629150"/>
          <p14:tracePt t="62227" x="5486400" y="4629150"/>
          <p14:tracePt t="62236" x="5495925" y="4629150"/>
          <p14:tracePt t="62244" x="5514975" y="4629150"/>
          <p14:tracePt t="62278" x="5576888" y="4629150"/>
          <p14:tracePt t="62311" x="5657850" y="4629150"/>
          <p14:tracePt t="62328" x="5681663" y="4629150"/>
          <p14:tracePt t="62345" x="5710238" y="4629150"/>
          <p14:tracePt t="62361" x="5734050" y="4629150"/>
          <p14:tracePt t="62378" x="5753100" y="4629150"/>
          <p14:tracePt t="62395" x="5776913" y="4633913"/>
          <p14:tracePt t="62411" x="5795963" y="4633913"/>
          <p14:tracePt t="62428" x="5819775" y="4633913"/>
          <p14:tracePt t="62445" x="5829300" y="4633913"/>
          <p14:tracePt t="62461" x="5843588" y="4633913"/>
          <p14:tracePt t="62478" x="5867400" y="4633913"/>
          <p14:tracePt t="62495" x="5886450" y="4633913"/>
          <p14:tracePt t="62511" x="5910263" y="4633913"/>
          <p14:tracePt t="62529" x="5924550" y="4633913"/>
          <p14:tracePt t="62545" x="5957888" y="4633913"/>
          <p14:tracePt t="62561" x="5986463" y="4633913"/>
          <p14:tracePt t="62578" x="6015038" y="4633913"/>
          <p14:tracePt t="62595" x="6072188" y="4633913"/>
          <p14:tracePt t="62611" x="6115050" y="4633913"/>
          <p14:tracePt t="62628" x="6153150" y="4633913"/>
          <p14:tracePt t="62645" x="6191250" y="4629150"/>
          <p14:tracePt t="62661" x="6248400" y="4629150"/>
          <p14:tracePt t="62678" x="6286500" y="4629150"/>
          <p14:tracePt t="62695" x="6334125" y="4624388"/>
          <p14:tracePt t="62712" x="6386513" y="4624388"/>
          <p14:tracePt t="62728" x="6467475" y="4624388"/>
          <p14:tracePt t="62745" x="6519863" y="4624388"/>
          <p14:tracePt t="62761" x="6562725" y="4629150"/>
          <p14:tracePt t="62778" x="6605588" y="4638675"/>
          <p14:tracePt t="62795" x="6648450" y="4648200"/>
          <p14:tracePt t="62811" x="6677025" y="4667250"/>
          <p14:tracePt t="62828" x="6700838" y="4676775"/>
          <p14:tracePt t="62845" x="6719888" y="4691063"/>
          <p14:tracePt t="62861" x="6729413" y="4700588"/>
          <p14:tracePt t="62878" x="6734175" y="4719638"/>
          <p14:tracePt t="62895" x="6738938" y="4738688"/>
          <p14:tracePt t="62911" x="6734175" y="4781550"/>
          <p14:tracePt t="62928" x="6715125" y="4814888"/>
          <p14:tracePt t="62945" x="6681788" y="4848225"/>
          <p14:tracePt t="62962" x="6619875" y="4891088"/>
          <p14:tracePt t="62978" x="6448425" y="4967288"/>
          <p14:tracePt t="62994" x="6353175" y="5005388"/>
          <p14:tracePt t="63011" x="6291263" y="5029200"/>
          <p14:tracePt t="63028" x="6253163" y="5038725"/>
          <p14:tracePt t="63045" x="6224588" y="5053013"/>
          <p14:tracePt t="63061" x="6219825" y="5053013"/>
          <p14:tracePt t="63147" x="6219825" y="5057775"/>
          <p14:tracePt t="63162" x="6238875" y="5062538"/>
          <p14:tracePt t="63169" x="6257925" y="5067300"/>
          <p14:tracePt t="63178" x="6281738" y="5067300"/>
          <p14:tracePt t="63195" x="6334125" y="5081588"/>
          <p14:tracePt t="63212" x="6391275" y="5081588"/>
          <p14:tracePt t="63228" x="6467475" y="5081588"/>
          <p14:tracePt t="63246" x="6510338" y="5081588"/>
          <p14:tracePt t="63261" x="6553200" y="5081588"/>
          <p14:tracePt t="63278" x="6619875" y="5086350"/>
          <p14:tracePt t="63295" x="6672263" y="5091113"/>
          <p14:tracePt t="63311" x="6705600" y="5091113"/>
          <p14:tracePt t="63328" x="6734175" y="5091113"/>
          <p14:tracePt t="63345" x="6757988" y="5091113"/>
          <p14:tracePt t="63361" x="6767513" y="5091113"/>
          <p14:tracePt t="63378" x="6772275" y="5091113"/>
          <p14:tracePt t="63395" x="6777038" y="5091113"/>
          <p14:tracePt t="63411" x="6781800" y="5100638"/>
          <p14:tracePt t="63428" x="6781800" y="5114925"/>
          <p14:tracePt t="63445" x="6767513" y="5143500"/>
          <p14:tracePt t="63461" x="6719888" y="5186363"/>
          <p14:tracePt t="63478" x="6557963" y="5276850"/>
          <p14:tracePt t="63494" x="6386513" y="5334000"/>
          <p14:tracePt t="63511" x="6205538" y="5367338"/>
          <p14:tracePt t="63528" x="6000750" y="5395913"/>
          <p14:tracePt t="63544" x="5867400" y="5395913"/>
          <p14:tracePt t="63561" x="5776913" y="5410200"/>
          <p14:tracePt t="63578" x="5715000" y="5410200"/>
          <p14:tracePt t="63594" x="5681663" y="5410200"/>
          <p14:tracePt t="63611" x="5676900" y="5410200"/>
          <p14:tracePt t="63628" x="5667375" y="5410200"/>
          <p14:tracePt t="63654" x="5672138" y="5410200"/>
          <p14:tracePt t="63662" x="5681663" y="5410200"/>
          <p14:tracePt t="63678" x="5753100" y="5405438"/>
          <p14:tracePt t="63695" x="5824538" y="5400675"/>
          <p14:tracePt t="63711" x="5915025" y="5386388"/>
          <p14:tracePt t="63728" x="6043613" y="5372100"/>
          <p14:tracePt t="63744" x="6086475" y="5372100"/>
          <p14:tracePt t="63761" x="6105525" y="5372100"/>
          <p14:tracePt t="63778" x="6115050" y="5372100"/>
          <p14:tracePt t="63794" x="6105525" y="5362575"/>
          <p14:tracePt t="63811" x="6015038" y="5348288"/>
          <p14:tracePt t="63828" x="5743575" y="5310188"/>
          <p14:tracePt t="63844" x="5172075" y="5248275"/>
          <p14:tracePt t="63862" x="4776788" y="5176838"/>
          <p14:tracePt t="63878" x="4510088" y="5114925"/>
          <p14:tracePt t="63895" x="4271963" y="5053013"/>
          <p14:tracePt t="63911" x="4071938" y="4986338"/>
          <p14:tracePt t="63928" x="4010025" y="4962525"/>
          <p14:tracePt t="63944" x="3971925" y="4953000"/>
          <p14:tracePt t="63961" x="3962400" y="4948238"/>
          <p14:tracePt t="63978" x="3952875" y="4948238"/>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제목 1"/>
          <p:cNvSpPr>
            <a:spLocks noGrp="1"/>
          </p:cNvSpPr>
          <p:nvPr>
            <p:ph type="title"/>
          </p:nvPr>
        </p:nvSpPr>
        <p:spPr/>
        <p:txBody>
          <a:bodyPr/>
          <a:lstStyle/>
          <a:p>
            <a:r>
              <a:rPr lang="en-US" altLang="ko-KR" dirty="0">
                <a:ea typeface="굴림" panose="020B0600000101010101" pitchFamily="50" charset="-127"/>
              </a:rPr>
              <a:t>What are Exceptions ?</a:t>
            </a:r>
            <a:endParaRPr lang="ko-KR" altLang="en-US" dirty="0">
              <a:ea typeface="굴림" panose="020B0600000101010101" pitchFamily="50" charset="-127"/>
            </a:endParaRPr>
          </a:p>
        </p:txBody>
      </p:sp>
      <p:sp>
        <p:nvSpPr>
          <p:cNvPr id="18435" name="내용 개체 틀 2"/>
          <p:cNvSpPr>
            <a:spLocks noGrp="1"/>
          </p:cNvSpPr>
          <p:nvPr>
            <p:ph idx="1"/>
          </p:nvPr>
        </p:nvSpPr>
        <p:spPr>
          <a:xfrm>
            <a:off x="457200" y="1341438"/>
            <a:ext cx="8229600" cy="5087937"/>
          </a:xfrm>
        </p:spPr>
        <p:txBody>
          <a:bodyPr/>
          <a:lstStyle/>
          <a:p>
            <a:pPr>
              <a:lnSpc>
                <a:spcPct val="110000"/>
              </a:lnSpc>
            </a:pPr>
            <a:r>
              <a:rPr lang="en-US" altLang="ko-KR" sz="2000" dirty="0">
                <a:ea typeface="굴림" panose="020B0600000101010101" pitchFamily="50" charset="-127"/>
              </a:rPr>
              <a:t>To prevent a program from abnormal behavior, we need to check every statement that could cause exceptions.</a:t>
            </a:r>
          </a:p>
          <a:p>
            <a:pPr eaLnBrk="1" hangingPunct="1">
              <a:lnSpc>
                <a:spcPct val="110000"/>
              </a:lnSpc>
            </a:pPr>
            <a:r>
              <a:rPr lang="en-US" altLang="ko-KR" sz="2000" dirty="0">
                <a:ea typeface="굴림" panose="020B0600000101010101" pitchFamily="50" charset="-127"/>
              </a:rPr>
              <a:t>What exceptions should be considered in the following code ?</a:t>
            </a:r>
          </a:p>
          <a:p>
            <a:pPr eaLnBrk="1" hangingPunct="1">
              <a:lnSpc>
                <a:spcPct val="110000"/>
              </a:lnSpc>
            </a:pPr>
            <a:endParaRPr lang="en-US" altLang="ko-KR" sz="2000" dirty="0">
              <a:ea typeface="굴림" panose="020B0600000101010101" pitchFamily="50" charset="-127"/>
            </a:endParaRPr>
          </a:p>
          <a:p>
            <a:pPr eaLnBrk="1" hangingPunct="1">
              <a:lnSpc>
                <a:spcPct val="110000"/>
              </a:lnSpc>
            </a:pPr>
            <a:endParaRPr lang="en-US" altLang="ko-KR" sz="2000" dirty="0">
              <a:ea typeface="굴림" panose="020B0600000101010101" pitchFamily="50" charset="-127"/>
            </a:endParaRPr>
          </a:p>
          <a:p>
            <a:pPr eaLnBrk="1" hangingPunct="1">
              <a:lnSpc>
                <a:spcPct val="110000"/>
              </a:lnSpc>
            </a:pPr>
            <a:endParaRPr lang="en-US" altLang="ko-KR" sz="2000" dirty="0">
              <a:ea typeface="굴림" panose="020B0600000101010101" pitchFamily="50" charset="-127"/>
            </a:endParaRPr>
          </a:p>
          <a:p>
            <a:pPr lvl="1" eaLnBrk="1" hangingPunct="1">
              <a:lnSpc>
                <a:spcPct val="110000"/>
              </a:lnSpc>
              <a:buFont typeface="Wingdings" panose="05000000000000000000" pitchFamily="2" charset="2"/>
              <a:buNone/>
            </a:pPr>
            <a:endParaRPr lang="en-US" altLang="ko-KR" sz="1700" dirty="0"/>
          </a:p>
          <a:p>
            <a:pPr lvl="1" eaLnBrk="1" hangingPunct="1">
              <a:lnSpc>
                <a:spcPct val="110000"/>
              </a:lnSpc>
              <a:buFont typeface="Wingdings" panose="05000000000000000000" pitchFamily="2" charset="2"/>
              <a:buNone/>
            </a:pPr>
            <a:endParaRPr lang="en-US" altLang="ko-KR" sz="1700" dirty="0"/>
          </a:p>
          <a:p>
            <a:pPr lvl="1" eaLnBrk="1" hangingPunct="1">
              <a:lnSpc>
                <a:spcPct val="110000"/>
              </a:lnSpc>
            </a:pPr>
            <a:r>
              <a:rPr lang="en-US" altLang="ko-KR" sz="1700" dirty="0"/>
              <a:t>The array </a:t>
            </a:r>
            <a:r>
              <a:rPr lang="en-US" altLang="ko-KR" sz="1700" i="1" dirty="0" err="1"/>
              <a:t>arr</a:t>
            </a:r>
            <a:r>
              <a:rPr lang="en-US" altLang="ko-KR" sz="1700" dirty="0"/>
              <a:t> may point to null.</a:t>
            </a:r>
          </a:p>
          <a:p>
            <a:pPr lvl="1" eaLnBrk="1" hangingPunct="1">
              <a:lnSpc>
                <a:spcPct val="110000"/>
              </a:lnSpc>
            </a:pPr>
            <a:r>
              <a:rPr lang="en-US" altLang="ko-KR" sz="1700" dirty="0"/>
              <a:t>The index of </a:t>
            </a:r>
            <a:r>
              <a:rPr lang="en-US" altLang="ko-KR" sz="1700" i="1" dirty="0"/>
              <a:t>i</a:t>
            </a:r>
            <a:r>
              <a:rPr lang="en-US" altLang="ko-KR" sz="1700" dirty="0"/>
              <a:t> may not be within the valid range: 0 .. arr.length-1</a:t>
            </a:r>
          </a:p>
          <a:p>
            <a:pPr lvl="1" eaLnBrk="1" hangingPunct="1">
              <a:lnSpc>
                <a:spcPct val="110000"/>
              </a:lnSpc>
            </a:pPr>
            <a:r>
              <a:rPr lang="en-US" altLang="ko-KR" sz="1700" dirty="0"/>
              <a:t>The index of </a:t>
            </a:r>
            <a:r>
              <a:rPr lang="en-US" altLang="ko-KR" sz="1700" i="1" dirty="0"/>
              <a:t>x</a:t>
            </a:r>
            <a:r>
              <a:rPr lang="en-US" altLang="ko-KR" sz="1700" dirty="0"/>
              <a:t> may not be within the valid range: 0 .. arr.length-1</a:t>
            </a:r>
          </a:p>
          <a:p>
            <a:pPr lvl="1" eaLnBrk="1" hangingPunct="1">
              <a:lnSpc>
                <a:spcPct val="110000"/>
              </a:lnSpc>
            </a:pPr>
            <a:r>
              <a:rPr lang="en-US" altLang="ko-KR" sz="1700" dirty="0"/>
              <a:t>The value of </a:t>
            </a:r>
            <a:r>
              <a:rPr lang="en-US" altLang="ko-KR" sz="1700" i="1" dirty="0"/>
              <a:t>z</a:t>
            </a:r>
            <a:r>
              <a:rPr lang="en-US" altLang="ko-KR" sz="1700" dirty="0"/>
              <a:t> may be zero.</a:t>
            </a:r>
            <a:endParaRPr lang="th-TH" altLang="ko-KR" sz="1700" dirty="0"/>
          </a:p>
        </p:txBody>
      </p:sp>
      <p:sp>
        <p:nvSpPr>
          <p:cNvPr id="18436"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4EA9AC2E-BCEA-4FD4-B997-1E736BF9A218}" type="slidenum">
              <a:rPr lang="en-US" altLang="ko-KR" sz="1000" smtClean="0">
                <a:latin typeface="Verdana" panose="020B0604030504040204" pitchFamily="34" charset="0"/>
                <a:ea typeface="굴림" panose="020B0600000101010101" pitchFamily="50" charset="-127"/>
              </a:rPr>
              <a:pPr>
                <a:spcBef>
                  <a:spcPct val="0"/>
                </a:spcBef>
                <a:buClrTx/>
                <a:buFontTx/>
                <a:buNone/>
              </a:pPr>
              <a:t>6</a:t>
            </a:fld>
            <a:endParaRPr lang="en-US" altLang="ko-KR" sz="1000">
              <a:latin typeface="Verdana" panose="020B0604030504040204" pitchFamily="34" charset="0"/>
              <a:ea typeface="굴림" panose="020B0600000101010101" pitchFamily="50" charset="-127"/>
            </a:endParaRPr>
          </a:p>
        </p:txBody>
      </p:sp>
      <p:sp>
        <p:nvSpPr>
          <p:cNvPr id="18437" name="Rectangle 3"/>
          <p:cNvSpPr txBox="1">
            <a:spLocks noChangeArrowheads="1"/>
          </p:cNvSpPr>
          <p:nvPr/>
        </p:nvSpPr>
        <p:spPr bwMode="auto">
          <a:xfrm>
            <a:off x="1085850" y="2565400"/>
            <a:ext cx="5214938" cy="1631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v"/>
              <a:tabLst>
                <a:tab pos="0" algn="l"/>
                <a:tab pos="534988" algn="l"/>
                <a:tab pos="808038" algn="l"/>
                <a:tab pos="1081088" algn="l"/>
                <a:tab pos="14366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0" algn="l"/>
                <a:tab pos="534988" algn="l"/>
                <a:tab pos="808038" algn="l"/>
                <a:tab pos="1081088" algn="l"/>
                <a:tab pos="14366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FontTx/>
              <a:buNone/>
            </a:pPr>
            <a:r>
              <a:rPr lang="en-US" altLang="ko-KR" sz="2000" dirty="0"/>
              <a:t>double </a:t>
            </a:r>
            <a:r>
              <a:rPr lang="en-US" altLang="ko-KR" sz="2000" dirty="0" err="1"/>
              <a:t>badCode</a:t>
            </a:r>
            <a:r>
              <a:rPr lang="en-US" altLang="ko-KR" sz="2000" dirty="0"/>
              <a:t>(int </a:t>
            </a:r>
            <a:r>
              <a:rPr lang="en-US" altLang="ko-KR" sz="2000" dirty="0" err="1"/>
              <a:t>arr</a:t>
            </a:r>
            <a:r>
              <a:rPr lang="en-US" altLang="ko-KR" sz="2000" dirty="0"/>
              <a:t>[], int </a:t>
            </a:r>
            <a:r>
              <a:rPr lang="en-US" altLang="ko-KR" sz="2000" dirty="0" err="1"/>
              <a:t>i</a:t>
            </a:r>
            <a:r>
              <a:rPr lang="en-US" altLang="ko-KR" sz="2000" dirty="0"/>
              <a:t>) {</a:t>
            </a:r>
          </a:p>
          <a:p>
            <a:pPr eaLnBrk="1" hangingPunct="1">
              <a:spcBef>
                <a:spcPct val="0"/>
              </a:spcBef>
              <a:buFontTx/>
              <a:buNone/>
            </a:pPr>
            <a:r>
              <a:rPr lang="en-US" altLang="ko-KR" sz="2000" dirty="0"/>
              <a:t>		int </a:t>
            </a:r>
            <a:r>
              <a:rPr lang="th-TH" altLang="ko-KR" sz="2000" dirty="0"/>
              <a:t>x = </a:t>
            </a:r>
            <a:r>
              <a:rPr lang="th-TH" altLang="ko-KR" sz="2000" b="1" dirty="0" err="1">
                <a:solidFill>
                  <a:srgbClr val="FF0000"/>
                </a:solidFill>
              </a:rPr>
              <a:t>a</a:t>
            </a:r>
            <a:r>
              <a:rPr lang="en-US" altLang="ko-KR" sz="2000" b="1" dirty="0" err="1">
                <a:solidFill>
                  <a:srgbClr val="FF0000"/>
                </a:solidFill>
              </a:rPr>
              <a:t>rr</a:t>
            </a:r>
            <a:r>
              <a:rPr lang="th-TH" altLang="ko-KR" sz="2000" dirty="0"/>
              <a:t>[</a:t>
            </a:r>
            <a:r>
              <a:rPr lang="en-US" altLang="ko-KR" sz="2000" b="1" dirty="0">
                <a:solidFill>
                  <a:srgbClr val="FF0000"/>
                </a:solidFill>
              </a:rPr>
              <a:t>i</a:t>
            </a:r>
            <a:r>
              <a:rPr lang="th-TH" altLang="ko-KR" sz="2000" dirty="0"/>
              <a:t>]</a:t>
            </a:r>
            <a:r>
              <a:rPr lang="en-US" altLang="ko-KR" sz="2000" dirty="0"/>
              <a:t> ;</a:t>
            </a:r>
          </a:p>
          <a:p>
            <a:pPr eaLnBrk="1" hangingPunct="1">
              <a:spcBef>
                <a:spcPct val="0"/>
              </a:spcBef>
              <a:buFontTx/>
              <a:buNone/>
            </a:pPr>
            <a:r>
              <a:rPr lang="en-US" altLang="ko-KR" sz="2000" dirty="0"/>
              <a:t>		int z = </a:t>
            </a:r>
            <a:r>
              <a:rPr lang="th-TH" altLang="ko-KR" sz="2000" b="1" dirty="0" err="1">
                <a:solidFill>
                  <a:srgbClr val="FF0000"/>
                </a:solidFill>
              </a:rPr>
              <a:t>a</a:t>
            </a:r>
            <a:r>
              <a:rPr lang="en-US" altLang="ko-KR" sz="2000" b="1" dirty="0" err="1">
                <a:solidFill>
                  <a:srgbClr val="FF0000"/>
                </a:solidFill>
              </a:rPr>
              <a:t>rr</a:t>
            </a:r>
            <a:r>
              <a:rPr lang="th-TH" altLang="ko-KR" sz="2000" dirty="0"/>
              <a:t>[</a:t>
            </a:r>
            <a:r>
              <a:rPr lang="en-US" altLang="ko-KR" sz="2000" b="1" dirty="0">
                <a:solidFill>
                  <a:srgbClr val="FF0000"/>
                </a:solidFill>
              </a:rPr>
              <a:t>x</a:t>
            </a:r>
            <a:r>
              <a:rPr lang="th-TH" altLang="ko-KR" sz="2000" dirty="0"/>
              <a:t>]</a:t>
            </a:r>
            <a:r>
              <a:rPr lang="en-US" altLang="ko-KR" sz="2000" dirty="0"/>
              <a:t> ;</a:t>
            </a:r>
          </a:p>
          <a:p>
            <a:pPr eaLnBrk="1" hangingPunct="1">
              <a:spcBef>
                <a:spcPct val="0"/>
              </a:spcBef>
              <a:buFontTx/>
              <a:buNone/>
            </a:pPr>
            <a:r>
              <a:rPr lang="en-US" altLang="ko-KR" sz="2000" dirty="0"/>
              <a:t>		return 1 / </a:t>
            </a:r>
            <a:r>
              <a:rPr lang="en-US" altLang="ko-KR" sz="2000" b="1" dirty="0">
                <a:solidFill>
                  <a:srgbClr val="FF0000"/>
                </a:solidFill>
              </a:rPr>
              <a:t>z</a:t>
            </a:r>
            <a:r>
              <a:rPr lang="en-US" altLang="ko-KR" sz="2000" dirty="0"/>
              <a:t> ;</a:t>
            </a:r>
          </a:p>
          <a:p>
            <a:pPr eaLnBrk="1" hangingPunct="1">
              <a:spcBef>
                <a:spcPct val="0"/>
              </a:spcBef>
              <a:buFontTx/>
              <a:buNone/>
            </a:pPr>
            <a:r>
              <a:rPr lang="en-US" altLang="ko-KR" sz="2000" dirty="0"/>
              <a:t>}</a:t>
            </a:r>
            <a:endParaRPr lang="th-TH" altLang="ko-KR" sz="2000" dirty="0"/>
          </a:p>
        </p:txBody>
      </p:sp>
    </p:spTree>
  </p:cSld>
  <p:clrMapOvr>
    <a:masterClrMapping/>
  </p:clrMapOvr>
  <mc:AlternateContent xmlns:mc="http://schemas.openxmlformats.org/markup-compatibility/2006" xmlns:p14="http://schemas.microsoft.com/office/powerpoint/2010/main">
    <mc:Choice Requires="p14">
      <p:transition spd="slow" p14:dur="2000" advTm="42896"/>
    </mc:Choice>
    <mc:Fallback xmlns="">
      <p:transition spd="slow" advTm="42896"/>
    </mc:Fallback>
  </mc:AlternateContent>
  <p:extLst>
    <p:ext uri="{3A86A75C-4F4B-4683-9AE1-C65F6400EC91}">
      <p14:laserTraceLst xmlns:p14="http://schemas.microsoft.com/office/powerpoint/2010/main">
        <p14:tracePtLst>
          <p14:tracePt t="760" x="3962400" y="4852988"/>
          <p14:tracePt t="767" x="3971925" y="4738688"/>
          <p14:tracePt t="781" x="3981450" y="4629150"/>
          <p14:tracePt t="797" x="4024313" y="4157663"/>
          <p14:tracePt t="813" x="4024313" y="3948113"/>
          <p14:tracePt t="830" x="4005263" y="3629025"/>
          <p14:tracePt t="847" x="3986213" y="3438525"/>
          <p14:tracePt t="880" x="3919538" y="3071813"/>
          <p14:tracePt t="913" x="3871913" y="2905125"/>
          <p14:tracePt t="930" x="3852863" y="2819400"/>
          <p14:tracePt t="947" x="3843338" y="2767013"/>
          <p14:tracePt t="963" x="3838575" y="2743200"/>
          <p14:tracePt t="980" x="3838575" y="2724150"/>
          <p14:tracePt t="1201" x="3843338" y="2671763"/>
          <p14:tracePt t="1208" x="3857625" y="2600325"/>
          <p14:tracePt t="1215" x="3876675" y="2500313"/>
          <p14:tracePt t="1230" x="3914775" y="2343150"/>
          <p14:tracePt t="1247" x="3938588" y="2247900"/>
          <p14:tracePt t="1263" x="3957638" y="2200275"/>
          <p14:tracePt t="1280" x="3976688" y="2162175"/>
          <p14:tracePt t="1297" x="3990975" y="2128838"/>
          <p14:tracePt t="1313" x="4000500" y="2114550"/>
          <p14:tracePt t="1330" x="4010025" y="2105025"/>
          <p14:tracePt t="1347" x="4019550" y="2090738"/>
          <p14:tracePt t="1363" x="4043363" y="2057400"/>
          <p14:tracePt t="1380" x="4062413" y="2033588"/>
          <p14:tracePt t="1397" x="4086225" y="2000250"/>
          <p14:tracePt t="1413" x="4124325" y="1938338"/>
          <p14:tracePt t="1430" x="4148138" y="1909763"/>
          <p14:tracePt t="1447" x="4171950" y="1876425"/>
          <p14:tracePt t="1463" x="4191000" y="1862138"/>
          <p14:tracePt t="1480" x="4205288" y="1833563"/>
          <p14:tracePt t="1497" x="4214813" y="1824038"/>
          <p14:tracePt t="1513" x="4214813" y="1809750"/>
          <p14:tracePt t="1530" x="4214813" y="1795463"/>
          <p14:tracePt t="1547" x="4176713" y="1752600"/>
          <p14:tracePt t="1564" x="4076700" y="1685925"/>
          <p14:tracePt t="1580" x="3943350" y="1604963"/>
          <p14:tracePt t="1597" x="3719513" y="1490663"/>
          <p14:tracePt t="1613" x="3571875" y="1428750"/>
          <p14:tracePt t="1630" x="3429000" y="1385888"/>
          <p14:tracePt t="1647" x="3324225" y="1352550"/>
          <p14:tracePt t="1649" x="3267075" y="1333500"/>
          <p14:tracePt t="1663" x="3181350" y="1309688"/>
          <p14:tracePt t="1680" x="3128963" y="1304925"/>
          <p14:tracePt t="1697" x="3100388" y="1300163"/>
          <p14:tracePt t="1713" x="3090863" y="1300163"/>
          <p14:tracePt t="1753" x="3095625" y="1295400"/>
          <p14:tracePt t="1763" x="3105150" y="1290638"/>
          <p14:tracePt t="1780" x="3176588" y="1281113"/>
          <p14:tracePt t="1797" x="3367088" y="1262063"/>
          <p14:tracePt t="1813" x="3533775" y="1247775"/>
          <p14:tracePt t="1830" x="3671888" y="1238250"/>
          <p14:tracePt t="1847" x="3895725" y="1228725"/>
          <p14:tracePt t="1863" x="4005263" y="1228725"/>
          <p14:tracePt t="1880" x="4086225" y="1228725"/>
          <p14:tracePt t="1897" x="4143375" y="1228725"/>
          <p14:tracePt t="1913" x="4191000" y="1228725"/>
          <p14:tracePt t="1930" x="4214813" y="1228725"/>
          <p14:tracePt t="1947" x="4233863" y="1228725"/>
          <p14:tracePt t="1963" x="4252913" y="1228725"/>
          <p14:tracePt t="1980" x="4310063" y="1228725"/>
          <p14:tracePt t="1997" x="4352925" y="1228725"/>
          <p14:tracePt t="2013" x="4386263" y="1228725"/>
          <p14:tracePt t="2030" x="4429125" y="1238250"/>
          <p14:tracePt t="2047" x="4476750" y="1238250"/>
          <p14:tracePt t="2063" x="4500563" y="1238250"/>
          <p14:tracePt t="2080" x="4514850" y="1238250"/>
          <p14:tracePt t="2097" x="4533900" y="1238250"/>
          <p14:tracePt t="2113" x="4543425" y="1238250"/>
          <p14:tracePt t="2130" x="4552950" y="1238250"/>
          <p14:tracePt t="2146" x="4557713" y="1238250"/>
          <p14:tracePt t="2148" x="4562475" y="1238250"/>
          <p14:tracePt t="2163" x="4567238" y="1243013"/>
          <p14:tracePt t="2180" x="4572000" y="1247775"/>
          <p14:tracePt t="2197" x="4572000" y="1257300"/>
          <p14:tracePt t="2213" x="4572000" y="1285875"/>
          <p14:tracePt t="2230" x="4533900" y="1385888"/>
          <p14:tracePt t="2246" x="4486275" y="1462088"/>
          <p14:tracePt t="2263" x="4452938" y="1519238"/>
          <p14:tracePt t="2280" x="4419600" y="1562100"/>
          <p14:tracePt t="2297" x="4381500" y="1604963"/>
          <p14:tracePt t="2313" x="4371975" y="1619250"/>
          <p14:tracePt t="2330" x="4357688" y="1633538"/>
          <p14:tracePt t="2347" x="4348163" y="1647825"/>
          <p14:tracePt t="2363" x="4343400" y="1657350"/>
          <p14:tracePt t="2380" x="4329113" y="1666875"/>
          <p14:tracePt t="2397" x="4324350" y="1676400"/>
          <p14:tracePt t="2413" x="4314825" y="1690688"/>
          <p14:tracePt t="2430" x="4310063" y="1695450"/>
          <p14:tracePt t="2446" x="4305300" y="1704975"/>
          <p14:tracePt t="2464" x="4300538" y="1704975"/>
          <p14:tracePt t="2531" x="4295775" y="1709738"/>
          <p14:tracePt t="2539" x="4295775" y="1714500"/>
          <p14:tracePt t="2560" x="4295775" y="1719263"/>
          <p14:tracePt t="2572" x="4291013" y="1724025"/>
          <p14:tracePt t="2586" x="4281488" y="1743075"/>
          <p14:tracePt t="2597" x="4271963" y="1757363"/>
          <p14:tracePt t="2613" x="4267200" y="1776413"/>
          <p14:tracePt t="2630" x="4262438" y="1800225"/>
          <p14:tracePt t="2647" x="4252913" y="1814513"/>
          <p14:tracePt t="2649" x="4252913" y="1824038"/>
          <p14:tracePt t="2663" x="4243388" y="1843088"/>
          <p14:tracePt t="2680" x="4238625" y="1852613"/>
          <p14:tracePt t="2697" x="4238625" y="1862138"/>
          <p14:tracePt t="2714" x="4238625" y="1866900"/>
          <p14:tracePt t="2731" x="4238625" y="1876425"/>
          <p14:tracePt t="2747" x="4238625" y="1881188"/>
          <p14:tracePt t="3178" x="4229100" y="1881188"/>
          <p14:tracePt t="3185" x="4224338" y="1881188"/>
          <p14:tracePt t="3197" x="4219575" y="1885950"/>
          <p14:tracePt t="3214" x="4205288" y="1885950"/>
          <p14:tracePt t="3230" x="4186238" y="1885950"/>
          <p14:tracePt t="3263" x="4176713" y="1885950"/>
          <p14:tracePt t="3297" x="4167188" y="1885950"/>
          <p14:tracePt t="3332" x="4162425" y="1885950"/>
          <p14:tracePt t="3347" x="4157663" y="1885950"/>
          <p14:tracePt t="3384" x="4152900" y="1885950"/>
          <p14:tracePt t="3405" x="4148138" y="1885950"/>
          <p14:tracePt t="3620" x="4138613" y="1885950"/>
          <p14:tracePt t="3625" x="4133850" y="1885950"/>
          <p14:tracePt t="3634" x="4129088" y="1885950"/>
          <p14:tracePt t="3647" x="4119563" y="1885950"/>
          <p14:tracePt t="3650" x="4114800" y="1885950"/>
          <p14:tracePt t="3663" x="4110038" y="1885950"/>
          <p14:tracePt t="3697" x="4095750" y="1885950"/>
          <p14:tracePt t="3730" x="4090988" y="1885950"/>
          <p14:tracePt t="3928" x="4076700" y="1890713"/>
          <p14:tracePt t="3935" x="4057650" y="1895475"/>
          <p14:tracePt t="3947" x="4038600" y="1895475"/>
          <p14:tracePt t="3963" x="3976688" y="1909763"/>
          <p14:tracePt t="3980" x="3943350" y="1914525"/>
          <p14:tracePt t="3996" x="3900488" y="1914525"/>
          <p14:tracePt t="4013" x="3852863" y="1919288"/>
          <p14:tracePt t="4030" x="3795713" y="1919288"/>
          <p14:tracePt t="4046" x="3757613" y="1919288"/>
          <p14:tracePt t="4063" x="3709988" y="1919288"/>
          <p14:tracePt t="4080" x="3657600" y="1919288"/>
          <p14:tracePt t="4096" x="3586163" y="1919288"/>
          <p14:tracePt t="4113" x="3548063" y="1919288"/>
          <p14:tracePt t="4130" x="3505200" y="1919288"/>
          <p14:tracePt t="4147" x="3471863" y="1919288"/>
          <p14:tracePt t="4148" x="3452813" y="1919288"/>
          <p14:tracePt t="4163" x="3429000" y="1914525"/>
          <p14:tracePt t="4180" x="3409950" y="1909763"/>
          <p14:tracePt t="4196" x="3400425" y="1905000"/>
          <p14:tracePt t="4214" x="3381375" y="1900238"/>
          <p14:tracePt t="4230" x="3362325" y="1890713"/>
          <p14:tracePt t="4248" x="3348038" y="1881188"/>
          <p14:tracePt t="4263" x="3338513" y="1876425"/>
          <p14:tracePt t="4280" x="3319463" y="1866900"/>
          <p14:tracePt t="4297" x="3295650" y="1862138"/>
          <p14:tracePt t="4313" x="3271838" y="1847850"/>
          <p14:tracePt t="4332" x="3238500" y="1828800"/>
          <p14:tracePt t="4347" x="3200400" y="1809750"/>
          <p14:tracePt t="4363" x="3171825" y="1790700"/>
          <p14:tracePt t="4380" x="3124200" y="1762125"/>
          <p14:tracePt t="4398" x="3090863" y="1752600"/>
          <p14:tracePt t="4413" x="3024188" y="1728788"/>
          <p14:tracePt t="4430" x="2990850" y="1709738"/>
          <p14:tracePt t="4446" x="2957513" y="1695450"/>
          <p14:tracePt t="4463" x="2919413" y="1685925"/>
          <p14:tracePt t="4480" x="2895600" y="1681163"/>
          <p14:tracePt t="4497" x="2881313" y="1676400"/>
          <p14:tracePt t="4513" x="2876550" y="1676400"/>
          <p14:tracePt t="4530" x="2867025" y="1676400"/>
          <p14:tracePt t="4546" x="2862263" y="1676400"/>
          <p14:tracePt t="6705" x="2876550" y="1681163"/>
          <p14:tracePt t="6712" x="2890838" y="1681163"/>
          <p14:tracePt t="6720" x="2919413" y="1685925"/>
          <p14:tracePt t="6729" x="2952750" y="1695450"/>
          <p14:tracePt t="6763" x="3114675" y="1709738"/>
          <p14:tracePt t="6796" x="3352800" y="1709738"/>
          <p14:tracePt t="6813" x="3476625" y="1704975"/>
          <p14:tracePt t="6830" x="3652838" y="1704975"/>
          <p14:tracePt t="6846" x="3767138" y="1704975"/>
          <p14:tracePt t="6863" x="3867150" y="1704975"/>
          <p14:tracePt t="6879" x="3967163" y="1704975"/>
          <p14:tracePt t="6896" x="4129088" y="1709738"/>
          <p14:tracePt t="6913" x="4200525" y="1724025"/>
          <p14:tracePt t="6930" x="4271963" y="1728788"/>
          <p14:tracePt t="6947" x="4338638" y="1738313"/>
          <p14:tracePt t="6963" x="4438650" y="1752600"/>
          <p14:tracePt t="6980" x="4505325" y="1766888"/>
          <p14:tracePt t="6996" x="4567238" y="1781175"/>
          <p14:tracePt t="7013" x="4610100" y="1785938"/>
          <p14:tracePt t="7029" x="4672013" y="1800225"/>
          <p14:tracePt t="7046" x="4710113" y="1804988"/>
          <p14:tracePt t="7063" x="4743450" y="1814513"/>
          <p14:tracePt t="7080" x="4795838" y="1814513"/>
          <p14:tracePt t="7096" x="4824413" y="1814513"/>
          <p14:tracePt t="7113" x="4862513" y="1814513"/>
          <p14:tracePt t="7129" x="4881563" y="1814513"/>
          <p14:tracePt t="7146" x="4914900" y="1814513"/>
          <p14:tracePt t="7163" x="4938713" y="1814513"/>
          <p14:tracePt t="7180" x="4948238" y="1814513"/>
          <p14:tracePt t="7196" x="4962525" y="1814513"/>
          <p14:tracePt t="7213" x="4972050" y="1814513"/>
          <p14:tracePt t="7229" x="4976813" y="1814513"/>
          <p14:tracePt t="7492" x="4991100" y="1814513"/>
          <p14:tracePt t="7499" x="5010150" y="1814513"/>
          <p14:tracePt t="7513" x="5048250" y="1809750"/>
          <p14:tracePt t="7530" x="5067300" y="1795463"/>
          <p14:tracePt t="7546" x="5076825" y="1795463"/>
          <p14:tracePt t="7563" x="5086350" y="1795463"/>
          <p14:tracePt t="7579" x="5095875" y="1795463"/>
          <p14:tracePt t="7638" x="5091113" y="1795463"/>
          <p14:tracePt t="7645" x="5081588" y="1795463"/>
          <p14:tracePt t="7653" x="5062538" y="1804988"/>
          <p14:tracePt t="7663" x="5048250" y="1804988"/>
          <p14:tracePt t="7680" x="4976813" y="1819275"/>
          <p14:tracePt t="7697" x="4862513" y="1833563"/>
          <p14:tracePt t="7713" x="4676775" y="1852613"/>
          <p14:tracePt t="7730" x="4586288" y="1852613"/>
          <p14:tracePt t="7746" x="4495800" y="1847850"/>
          <p14:tracePt t="7763" x="4381500" y="1833563"/>
          <p14:tracePt t="7779" x="4305300" y="1819275"/>
          <p14:tracePt t="7796" x="4262438" y="1800225"/>
          <p14:tracePt t="7813" x="4233863" y="1785938"/>
          <p14:tracePt t="7830" x="4210050" y="1738313"/>
          <p14:tracePt t="7846" x="4210050" y="1681163"/>
          <p14:tracePt t="7863" x="4214813" y="1619250"/>
          <p14:tracePt t="7880" x="4243388" y="1562100"/>
          <p14:tracePt t="7896" x="4314825" y="1500188"/>
          <p14:tracePt t="7913" x="4410075" y="1462088"/>
          <p14:tracePt t="7930" x="4538663" y="1428750"/>
          <p14:tracePt t="7946" x="4729163" y="1419225"/>
          <p14:tracePt t="7963" x="4833938" y="1423988"/>
          <p14:tracePt t="7979" x="4905375" y="1443038"/>
          <p14:tracePt t="7996" x="4953000" y="1471613"/>
          <p14:tracePt t="8013" x="5010150" y="1528763"/>
          <p14:tracePt t="8029" x="5038725" y="1585913"/>
          <p14:tracePt t="8046" x="5048250" y="1619250"/>
          <p14:tracePt t="8063" x="5057775" y="1657350"/>
          <p14:tracePt t="8079" x="5057775" y="1690688"/>
          <p14:tracePt t="8096" x="5053013" y="1704975"/>
          <p14:tracePt t="8113" x="5043488" y="1719263"/>
          <p14:tracePt t="8130" x="5038725" y="1724025"/>
          <p14:tracePt t="8146" x="5038725" y="1728788"/>
          <p14:tracePt t="8163" x="5038725" y="1733550"/>
          <p14:tracePt t="8179" x="5038725" y="1738313"/>
          <p14:tracePt t="8196" x="5048250" y="1743075"/>
          <p14:tracePt t="8213" x="5072063" y="1743075"/>
          <p14:tracePt t="8229" x="5091113" y="1743075"/>
          <p14:tracePt t="8246" x="5114925" y="1743075"/>
          <p14:tracePt t="8263" x="5133975" y="1743075"/>
          <p14:tracePt t="8279" x="5138738" y="1743075"/>
          <p14:tracePt t="8296" x="5148263" y="1743075"/>
          <p14:tracePt t="8344" x="5143500" y="1743075"/>
          <p14:tracePt t="8352" x="5124450" y="1743075"/>
          <p14:tracePt t="8363" x="5100638" y="1743075"/>
          <p14:tracePt t="8380" x="4953000" y="1743075"/>
          <p14:tracePt t="8396" x="4819650" y="1743075"/>
          <p14:tracePt t="8413" x="4686300" y="1733550"/>
          <p14:tracePt t="8429" x="4572000" y="1724025"/>
          <p14:tracePt t="8446" x="4433888" y="1724025"/>
          <p14:tracePt t="8463" x="4352925" y="1714500"/>
          <p14:tracePt t="8480" x="4305300" y="1714500"/>
          <p14:tracePt t="8496" x="4267200" y="1714500"/>
          <p14:tracePt t="8513" x="4243388" y="1714500"/>
          <p14:tracePt t="8529" x="4238625" y="1714500"/>
          <p14:tracePt t="8546" x="4233863" y="1714500"/>
          <p14:tracePt t="9961" x="4224338" y="1724025"/>
          <p14:tracePt t="9968" x="4210050" y="1743075"/>
          <p14:tracePt t="9979" x="4191000" y="1762125"/>
          <p14:tracePt t="9997" x="4157663" y="1800225"/>
          <p14:tracePt t="10013" x="4110038" y="1852613"/>
          <p14:tracePt t="10029" x="4076700" y="1881188"/>
          <p14:tracePt t="10063" x="4029075" y="1919288"/>
          <p14:tracePt t="10096" x="4005263" y="1933575"/>
          <p14:tracePt t="10113" x="4000500" y="1943100"/>
          <p14:tracePt t="10129" x="3986213" y="1952625"/>
          <p14:tracePt t="10146" x="3971925" y="1957388"/>
          <p14:tracePt t="10163" x="3962400" y="1962150"/>
          <p14:tracePt t="10181" x="3943350" y="1971675"/>
          <p14:tracePt t="10196" x="3919538" y="1981200"/>
          <p14:tracePt t="10213" x="3905250" y="1990725"/>
          <p14:tracePt t="10229" x="3890963" y="2005013"/>
          <p14:tracePt t="10246" x="3871913" y="2009775"/>
          <p14:tracePt t="10263" x="3848100" y="2024063"/>
          <p14:tracePt t="10279" x="3838575" y="2033588"/>
          <p14:tracePt t="10296" x="3814763" y="2038350"/>
          <p14:tracePt t="10313" x="3781425" y="2047875"/>
          <p14:tracePt t="10329" x="3762375" y="2057400"/>
          <p14:tracePt t="10346" x="3738563" y="2066925"/>
          <p14:tracePt t="10363" x="3714750" y="2071688"/>
          <p14:tracePt t="10379" x="3681413" y="2076450"/>
          <p14:tracePt t="10396" x="3652838" y="2085975"/>
          <p14:tracePt t="10413" x="3619500" y="2090738"/>
          <p14:tracePt t="10430" x="3581400" y="2090738"/>
          <p14:tracePt t="10446" x="3538538" y="2090738"/>
          <p14:tracePt t="10463" x="3509963" y="2090738"/>
          <p14:tracePt t="10479" x="3486150" y="2090738"/>
          <p14:tracePt t="10496" x="3467100" y="2090738"/>
          <p14:tracePt t="10513" x="3433763" y="2090738"/>
          <p14:tracePt t="10529" x="3409950" y="2090738"/>
          <p14:tracePt t="10546" x="3390900" y="2090738"/>
          <p14:tracePt t="10563" x="3357563" y="2090738"/>
          <p14:tracePt t="10579" x="3338513" y="2090738"/>
          <p14:tracePt t="10596" x="3314700" y="2090738"/>
          <p14:tracePt t="10613" x="3295650" y="2090738"/>
          <p14:tracePt t="10629" x="3262313" y="2095500"/>
          <p14:tracePt t="10646" x="3238500" y="2109788"/>
          <p14:tracePt t="10663" x="3219450" y="2109788"/>
          <p14:tracePt t="10679" x="3195638" y="2109788"/>
          <p14:tracePt t="10696" x="3162300" y="2119313"/>
          <p14:tracePt t="10713" x="3148013" y="2128838"/>
          <p14:tracePt t="10729" x="3124200" y="2133600"/>
          <p14:tracePt t="10746" x="3105150" y="2138363"/>
          <p14:tracePt t="10763" x="3076575" y="2152650"/>
          <p14:tracePt t="10779" x="3062288" y="2157413"/>
          <p14:tracePt t="10796" x="3048000" y="2162175"/>
          <p14:tracePt t="10812" x="3033713" y="2166938"/>
          <p14:tracePt t="10829" x="3024188" y="2171700"/>
          <p14:tracePt t="10846" x="3019425" y="2176463"/>
          <p14:tracePt t="11379" x="3052763" y="2166938"/>
          <p14:tracePt t="11386" x="3119438" y="2147888"/>
          <p14:tracePt t="11396" x="3181350" y="2133600"/>
          <p14:tracePt t="11413" x="3324225" y="2114550"/>
          <p14:tracePt t="11430" x="3452813" y="2100263"/>
          <p14:tracePt t="11446" x="3619500" y="2100263"/>
          <p14:tracePt t="11463" x="3752850" y="2100263"/>
          <p14:tracePt t="11496" x="4029075" y="2119313"/>
          <p14:tracePt t="11529" x="4233863" y="2143125"/>
          <p14:tracePt t="11546" x="4324350" y="2152650"/>
          <p14:tracePt t="11563" x="4424363" y="2162175"/>
          <p14:tracePt t="11579" x="4491038" y="2171700"/>
          <p14:tracePt t="11596" x="4543425" y="2171700"/>
          <p14:tracePt t="11613" x="4591050" y="2171700"/>
          <p14:tracePt t="11630" x="4667250" y="2171700"/>
          <p14:tracePt t="11646" x="4719638" y="2176463"/>
          <p14:tracePt t="11662" x="4762500" y="2176463"/>
          <p14:tracePt t="11680" x="4819650" y="2185988"/>
          <p14:tracePt t="11696" x="4862513" y="2190750"/>
          <p14:tracePt t="11713" x="4900613" y="2195513"/>
          <p14:tracePt t="11729" x="4943475" y="2195513"/>
          <p14:tracePt t="11746" x="5010150" y="2195513"/>
          <p14:tracePt t="11763" x="5053013" y="2195513"/>
          <p14:tracePt t="11779" x="5081588" y="2200275"/>
          <p14:tracePt t="11796" x="5110163" y="2200275"/>
          <p14:tracePt t="11812" x="5124450" y="2200275"/>
          <p14:tracePt t="11829" x="5129213" y="2200275"/>
          <p14:tracePt t="11846" x="5138738" y="2200275"/>
          <p14:tracePt t="11863" x="5143500" y="2200275"/>
          <p14:tracePt t="11879" x="5143500" y="2205038"/>
          <p14:tracePt t="11896" x="5143500" y="2214563"/>
          <p14:tracePt t="11912" x="5124450" y="2228850"/>
          <p14:tracePt t="11929" x="5024438" y="2257425"/>
          <p14:tracePt t="11946" x="4943475" y="2271713"/>
          <p14:tracePt t="11962" x="4838700" y="2281238"/>
          <p14:tracePt t="11979" x="4724400" y="2281238"/>
          <p14:tracePt t="11996" x="4586288" y="2266950"/>
          <p14:tracePt t="12012" x="4524375" y="2247900"/>
          <p14:tracePt t="12029" x="4467225" y="2219325"/>
          <p14:tracePt t="12047" x="4433888" y="2195513"/>
          <p14:tracePt t="12062" x="4386263" y="2152650"/>
          <p14:tracePt t="12079" x="4362450" y="2119313"/>
          <p14:tracePt t="12096" x="4343400" y="2076450"/>
          <p14:tracePt t="12112" x="4338638" y="2024063"/>
          <p14:tracePt t="12129" x="4348163" y="1971675"/>
          <p14:tracePt t="12147" x="4376738" y="1895475"/>
          <p14:tracePt t="12162" x="4414838" y="1828800"/>
          <p14:tracePt t="12179" x="4481513" y="1776413"/>
          <p14:tracePt t="12196" x="4557713" y="1747838"/>
          <p14:tracePt t="12212" x="4619625" y="1733550"/>
          <p14:tracePt t="12231" x="4662488" y="1733550"/>
          <p14:tracePt t="12246" x="4710113" y="1757363"/>
          <p14:tracePt t="12262" x="4733925" y="1776413"/>
          <p14:tracePt t="12279" x="4752975" y="1814513"/>
          <p14:tracePt t="12296" x="4772025" y="1852613"/>
          <p14:tracePt t="12312" x="4781550" y="1900238"/>
          <p14:tracePt t="12329" x="4781550" y="1928813"/>
          <p14:tracePt t="12346" x="4781550" y="1947863"/>
          <p14:tracePt t="12363" x="4781550" y="1995488"/>
          <p14:tracePt t="12379" x="4776788" y="2033588"/>
          <p14:tracePt t="12396" x="4757738" y="2062163"/>
          <p14:tracePt t="12412" x="4738688" y="2090738"/>
          <p14:tracePt t="12429" x="4705350" y="2128838"/>
          <p14:tracePt t="12446" x="4681538" y="2138363"/>
          <p14:tracePt t="12462" x="4657725" y="2157413"/>
          <p14:tracePt t="12481" x="4633913" y="2166938"/>
          <p14:tracePt t="12496" x="4595813" y="2171700"/>
          <p14:tracePt t="12512" x="4567238" y="2171700"/>
          <p14:tracePt t="12529" x="4543425" y="2171700"/>
          <p14:tracePt t="12548" x="4519613" y="2162175"/>
          <p14:tracePt t="12563" x="4486275" y="2133600"/>
          <p14:tracePt t="12579" x="4462463" y="2109788"/>
          <p14:tracePt t="12596" x="4438650" y="2076450"/>
          <p14:tracePt t="12613" x="4410075" y="2043113"/>
          <p14:tracePt t="12629" x="4391025" y="2019300"/>
          <p14:tracePt t="12647" x="4381500" y="1995488"/>
          <p14:tracePt t="12653" x="4381500" y="1981200"/>
          <p14:tracePt t="12667" x="4381500" y="1952625"/>
          <p14:tracePt t="12679" x="4386263" y="1914525"/>
          <p14:tracePt t="12696" x="4410075" y="1890713"/>
          <p14:tracePt t="12712" x="4443413" y="1852613"/>
          <p14:tracePt t="12730" x="4481513" y="1814513"/>
          <p14:tracePt t="12746" x="4572000" y="1771650"/>
          <p14:tracePt t="12762" x="4648200" y="1752600"/>
          <p14:tracePt t="12779" x="4714875" y="1762125"/>
          <p14:tracePt t="12796" x="4762500" y="1776413"/>
          <p14:tracePt t="12813" x="4810125" y="1804988"/>
          <p14:tracePt t="12829" x="4833938" y="1828800"/>
          <p14:tracePt t="12846" x="4852988" y="1852613"/>
          <p14:tracePt t="12862" x="4862513" y="1885950"/>
          <p14:tracePt t="12879" x="4867275" y="1909763"/>
          <p14:tracePt t="12896" x="4867275" y="1928813"/>
          <p14:tracePt t="12912" x="4867275" y="1957388"/>
          <p14:tracePt t="12929" x="4829175" y="2033588"/>
          <p14:tracePt t="12946" x="4795838" y="2071688"/>
          <p14:tracePt t="12962" x="4748213" y="2109788"/>
          <p14:tracePt t="12979" x="4695825" y="2138363"/>
          <p14:tracePt t="12996" x="4600575" y="2181225"/>
          <p14:tracePt t="13012" x="4548188" y="2195513"/>
          <p14:tracePt t="13029" x="4505325" y="2195513"/>
          <p14:tracePt t="13046" x="4462463" y="2185988"/>
          <p14:tracePt t="13062" x="4414838" y="2162175"/>
          <p14:tracePt t="13079" x="4391025" y="2133600"/>
          <p14:tracePt t="13096" x="4367213" y="2085975"/>
          <p14:tracePt t="13112" x="4352925" y="2014538"/>
          <p14:tracePt t="13129" x="4352925" y="1971675"/>
          <p14:tracePt t="13146" x="4371975" y="1928813"/>
          <p14:tracePt t="13163" x="4400550" y="1881188"/>
          <p14:tracePt t="13179" x="4443413" y="1824038"/>
          <p14:tracePt t="13196" x="4491038" y="1785938"/>
          <p14:tracePt t="13212" x="4557713" y="1757363"/>
          <p14:tracePt t="13229" x="4629150" y="1743075"/>
          <p14:tracePt t="13246" x="4705350" y="1747838"/>
          <p14:tracePt t="13262" x="4757738" y="1766888"/>
          <p14:tracePt t="13279" x="4786313" y="1785938"/>
          <p14:tracePt t="13296" x="4824413" y="1828800"/>
          <p14:tracePt t="13312" x="4843463" y="1871663"/>
          <p14:tracePt t="13329" x="4857750" y="1909763"/>
          <p14:tracePt t="13346" x="4857750" y="1962150"/>
          <p14:tracePt t="13362" x="4833938" y="2047875"/>
          <p14:tracePt t="13379" x="4805363" y="2100263"/>
          <p14:tracePt t="13396" x="4781550" y="2124075"/>
          <p14:tracePt t="13412" x="4733925" y="2166938"/>
          <p14:tracePt t="13429" x="4638675" y="2219325"/>
          <p14:tracePt t="13446" x="4586288" y="2238375"/>
          <p14:tracePt t="13462" x="4538663" y="2243138"/>
          <p14:tracePt t="13479" x="4486275" y="2252663"/>
          <p14:tracePt t="13496" x="4410075" y="2238375"/>
          <p14:tracePt t="13512" x="4376738" y="2219325"/>
          <p14:tracePt t="13529" x="4348163" y="2181225"/>
          <p14:tracePt t="13546" x="4310063" y="2071688"/>
          <p14:tracePt t="13562" x="4305300" y="2019300"/>
          <p14:tracePt t="13579" x="4310063" y="1966913"/>
          <p14:tracePt t="13596" x="4338638" y="1928813"/>
          <p14:tracePt t="13612" x="4391025" y="1871663"/>
          <p14:tracePt t="13629" x="4424363" y="1847850"/>
          <p14:tracePt t="13646" x="4476750" y="1828800"/>
          <p14:tracePt t="13662" x="4552950" y="1809750"/>
          <p14:tracePt t="13679" x="4624388" y="1814513"/>
          <p14:tracePt t="13696" x="4681538" y="1833563"/>
          <p14:tracePt t="13712" x="4710113" y="1847850"/>
          <p14:tracePt t="13729" x="4733925" y="1862138"/>
          <p14:tracePt t="13746" x="4757738" y="1900238"/>
          <p14:tracePt t="13762" x="4762500" y="1919288"/>
          <p14:tracePt t="13779" x="4767263" y="1947863"/>
          <p14:tracePt t="13796" x="4757738" y="2005013"/>
          <p14:tracePt t="13812" x="4733925" y="2043113"/>
          <p14:tracePt t="13829" x="4695825" y="2081213"/>
          <p14:tracePt t="13846" x="4638675" y="2124075"/>
          <p14:tracePt t="13862" x="4524375" y="2166938"/>
          <p14:tracePt t="13879" x="4452938" y="2190750"/>
          <p14:tracePt t="13896" x="4371975" y="2200275"/>
          <p14:tracePt t="13913" x="4310063" y="2195513"/>
          <p14:tracePt t="13929" x="4262438" y="2166938"/>
          <p14:tracePt t="13946" x="4224338" y="2100263"/>
          <p14:tracePt t="13962" x="4210050" y="2019300"/>
          <p14:tracePt t="13979" x="4214813" y="1957388"/>
          <p14:tracePt t="13996" x="4252913" y="1876425"/>
          <p14:tracePt t="14012" x="4295775" y="1828800"/>
          <p14:tracePt t="14029" x="4352925" y="1785938"/>
          <p14:tracePt t="14046" x="4452938" y="1747838"/>
          <p14:tracePt t="14062" x="4514850" y="1747838"/>
          <p14:tracePt t="14079" x="4572000" y="1747838"/>
          <p14:tracePt t="14096" x="4610100" y="1766888"/>
          <p14:tracePt t="14114" x="4643438" y="1790700"/>
          <p14:tracePt t="14129" x="4662488" y="1809750"/>
          <p14:tracePt t="14146" x="4676775" y="1838325"/>
          <p14:tracePt t="14162" x="4681538" y="1876425"/>
          <p14:tracePt t="14179" x="4657725" y="1943100"/>
          <p14:tracePt t="14196" x="4619625" y="2000250"/>
          <p14:tracePt t="14212" x="4567238" y="2043113"/>
          <p14:tracePt t="14229" x="4514850" y="2076450"/>
          <p14:tracePt t="14246" x="4424363" y="2114550"/>
          <p14:tracePt t="14262" x="4371975" y="2119313"/>
          <p14:tracePt t="14279" x="4329113" y="2109788"/>
          <p14:tracePt t="14296" x="4281488" y="2052638"/>
          <p14:tracePt t="14312" x="4262438" y="1971675"/>
          <p14:tracePt t="14329" x="4262438" y="1876425"/>
          <p14:tracePt t="14346" x="4295775" y="1762125"/>
          <p14:tracePt t="14362" x="4357688" y="1633538"/>
          <p14:tracePt t="14379" x="4400550" y="1595438"/>
          <p14:tracePt t="14396" x="4452938" y="1566863"/>
          <p14:tracePt t="14412" x="4505325" y="1562100"/>
          <p14:tracePt t="14429" x="4552950" y="1571625"/>
          <p14:tracePt t="14445" x="4576763" y="1595438"/>
          <p14:tracePt t="14462" x="4586288" y="1619250"/>
          <p14:tracePt t="14479" x="4591050" y="1681163"/>
          <p14:tracePt t="14496" x="4567238" y="1719263"/>
          <p14:tracePt t="14512" x="4524375" y="1766888"/>
          <p14:tracePt t="14529" x="4467225" y="1819275"/>
          <p14:tracePt t="14546" x="4338638" y="1900238"/>
          <p14:tracePt t="14562" x="4262438" y="1928813"/>
          <p14:tracePt t="14580" x="4210050" y="1943100"/>
          <p14:tracePt t="14596" x="4176713" y="1947863"/>
          <p14:tracePt t="14612" x="4152900" y="1947863"/>
          <p14:tracePt t="15466" x="4100513" y="1962150"/>
          <p14:tracePt t="15471" x="4043363" y="1976438"/>
          <p14:tracePt t="15480" x="3986213" y="1995488"/>
          <p14:tracePt t="15496" x="3857625" y="2028825"/>
          <p14:tracePt t="15512" x="3709988" y="2052638"/>
          <p14:tracePt t="15531" x="3586163" y="2062163"/>
          <p14:tracePt t="15562" x="3400425" y="2062163"/>
          <p14:tracePt t="15596" x="3290888" y="2028825"/>
          <p14:tracePt t="15612" x="3233738" y="2014538"/>
          <p14:tracePt t="15629" x="3200400" y="2009775"/>
          <p14:tracePt t="15646" x="3171825" y="2005013"/>
          <p14:tracePt t="15648" x="3157538" y="1995488"/>
          <p14:tracePt t="15662" x="3138488" y="1995488"/>
          <p14:tracePt t="15679" x="3090863" y="1995488"/>
          <p14:tracePt t="15696" x="3062288" y="1995488"/>
          <p14:tracePt t="15712" x="3033713" y="1995488"/>
          <p14:tracePt t="15729" x="2971800" y="2000250"/>
          <p14:tracePt t="15746" x="2938463" y="2009775"/>
          <p14:tracePt t="15762" x="2886075" y="2019300"/>
          <p14:tracePt t="15779" x="2833688" y="2038350"/>
          <p14:tracePt t="15796" x="2733675" y="2066925"/>
          <p14:tracePt t="15812" x="2671763" y="2081213"/>
          <p14:tracePt t="15829" x="2566988" y="2095500"/>
          <p14:tracePt t="15846" x="2409825" y="2105025"/>
          <p14:tracePt t="15862" x="2309813" y="2105025"/>
          <p14:tracePt t="15879" x="2224088" y="2100263"/>
          <p14:tracePt t="15895" x="2162175" y="2090738"/>
          <p14:tracePt t="15912" x="2076450" y="2066925"/>
          <p14:tracePt t="15929" x="2038350" y="2047875"/>
          <p14:tracePt t="15945" x="2014538" y="2019300"/>
          <p14:tracePt t="15962" x="1995488" y="1990725"/>
          <p14:tracePt t="15979" x="1990725" y="1919288"/>
          <p14:tracePt t="15996" x="2009775" y="1876425"/>
          <p14:tracePt t="16014" x="2047875" y="1819275"/>
          <p14:tracePt t="16029" x="2095500" y="1762125"/>
          <p14:tracePt t="16045" x="2266950" y="1676400"/>
          <p14:tracePt t="16062" x="2381250" y="1666875"/>
          <p14:tracePt t="16079" x="2462213" y="1681163"/>
          <p14:tracePt t="16096" x="2528888" y="1709738"/>
          <p14:tracePt t="16112" x="2586038" y="1757363"/>
          <p14:tracePt t="16129" x="2619375" y="1800225"/>
          <p14:tracePt t="16146" x="2647950" y="1871663"/>
          <p14:tracePt t="16148" x="2662238" y="1919288"/>
          <p14:tracePt t="16162" x="2662238" y="1981200"/>
          <p14:tracePt t="16179" x="2652713" y="2028825"/>
          <p14:tracePt t="16195" x="2638425" y="2066925"/>
          <p14:tracePt t="16212" x="2605088" y="2090738"/>
          <p14:tracePt t="16229" x="2543175" y="2138363"/>
          <p14:tracePt t="16245" x="2476500" y="2157413"/>
          <p14:tracePt t="16262" x="2424113" y="2171700"/>
          <p14:tracePt t="16279" x="2381250" y="2185988"/>
          <p14:tracePt t="16296" x="2347913" y="2185988"/>
          <p14:tracePt t="16312" x="2333625" y="2185988"/>
          <p14:tracePt t="16329" x="2324100" y="2185988"/>
          <p14:tracePt t="16346" x="2314575" y="2185988"/>
          <p14:tracePt t="16362" x="2309813" y="2185988"/>
          <p14:tracePt t="16479" x="2319338" y="2185988"/>
          <p14:tracePt t="16486" x="2338388" y="2176463"/>
          <p14:tracePt t="16495" x="2371725" y="2176463"/>
          <p14:tracePt t="16512" x="2457450" y="2162175"/>
          <p14:tracePt t="16529" x="2528888" y="2147888"/>
          <p14:tracePt t="16545" x="2590800" y="2133600"/>
          <p14:tracePt t="16562" x="2605088" y="2128838"/>
          <p14:tracePt t="16579" x="2614613" y="2128838"/>
          <p14:tracePt t="16595" x="2619375" y="2128838"/>
          <p14:tracePt t="16626" x="2614613" y="2128838"/>
          <p14:tracePt t="16632" x="2590800" y="2133600"/>
          <p14:tracePt t="16646" x="2543175" y="2133600"/>
          <p14:tracePt t="16662" x="2343150" y="2138363"/>
          <p14:tracePt t="16679" x="2228850" y="2138363"/>
          <p14:tracePt t="16695" x="2114550" y="2128838"/>
          <p14:tracePt t="16715" x="1995488" y="2105025"/>
          <p14:tracePt t="16729" x="1943100" y="2085975"/>
          <p14:tracePt t="16745" x="1919288" y="2066925"/>
          <p14:tracePt t="16762" x="1905000" y="2062163"/>
          <p14:tracePt t="16779" x="1900238" y="2057400"/>
          <p14:tracePt t="16796" x="1900238" y="2047875"/>
          <p14:tracePt t="16812" x="1914525" y="2033588"/>
          <p14:tracePt t="16829" x="1971675" y="2000250"/>
          <p14:tracePt t="16846" x="2128838" y="1957388"/>
          <p14:tracePt t="16862" x="2286000" y="1933575"/>
          <p14:tracePt t="16879" x="2452688" y="1905000"/>
          <p14:tracePt t="16895" x="2566988" y="1905000"/>
          <p14:tracePt t="16912" x="2681288" y="1905000"/>
          <p14:tracePt t="16929" x="2762250" y="1905000"/>
          <p14:tracePt t="16945" x="2819400" y="1909763"/>
          <p14:tracePt t="16963" x="2862263" y="1914525"/>
          <p14:tracePt t="16979" x="2909888" y="1928813"/>
          <p14:tracePt t="16995" x="2933700" y="1933575"/>
          <p14:tracePt t="17012" x="2947988" y="1938338"/>
          <p14:tracePt t="17029" x="2957513" y="1943100"/>
          <p14:tracePt t="17046" x="2967038" y="1943100"/>
          <p14:tracePt t="17062" x="2971800" y="1943100"/>
          <p14:tracePt t="17079" x="2976563" y="1943100"/>
          <p14:tracePt t="19838" x="2976563" y="1957388"/>
          <p14:tracePt t="19845" x="2971800" y="1976438"/>
          <p14:tracePt t="19851" x="2957513" y="2005013"/>
          <p14:tracePt t="19862" x="2952750" y="2014538"/>
          <p14:tracePt t="19879" x="2933700" y="2052638"/>
          <p14:tracePt t="19895" x="2909888" y="2095500"/>
          <p14:tracePt t="19929" x="2881313" y="2133600"/>
          <p14:tracePt t="19962" x="2867025" y="2152650"/>
          <p14:tracePt t="19978" x="2857500" y="2162175"/>
          <p14:tracePt t="19995" x="2857500" y="2166938"/>
          <p14:tracePt t="20042" x="2857500" y="2171700"/>
          <p14:tracePt t="20058" x="2852738" y="2176463"/>
          <p14:tracePt t="20064" x="2847975" y="2181225"/>
          <p14:tracePt t="20079" x="2847975" y="2185988"/>
          <p14:tracePt t="20095" x="2843213" y="2195513"/>
          <p14:tracePt t="20112" x="2843213" y="2200275"/>
          <p14:tracePt t="20128" x="2838450" y="2209800"/>
          <p14:tracePt t="20145" x="2838450" y="2214563"/>
          <p14:tracePt t="20162" x="2838450" y="2219325"/>
          <p14:tracePt t="20178" x="2838450" y="2228850"/>
          <p14:tracePt t="20195" x="2828925" y="2247900"/>
          <p14:tracePt t="20212" x="2828925" y="2276475"/>
          <p14:tracePt t="20228" x="2824163" y="2295525"/>
          <p14:tracePt t="20245" x="2824163" y="2319338"/>
          <p14:tracePt t="20262" x="2824163" y="2333625"/>
          <p14:tracePt t="20279" x="2824163" y="2352675"/>
          <p14:tracePt t="20295" x="2824163" y="2366963"/>
          <p14:tracePt t="20312" x="2824163" y="2390775"/>
          <p14:tracePt t="20329" x="2838450" y="2424113"/>
          <p14:tracePt t="20345" x="2857500" y="2457450"/>
          <p14:tracePt t="20362" x="2871788" y="2476500"/>
          <p14:tracePt t="20378" x="2876550" y="2495550"/>
          <p14:tracePt t="20395" x="2886075" y="2509838"/>
          <p14:tracePt t="20412" x="2890838" y="2514600"/>
          <p14:tracePt t="20428" x="2890838" y="2524125"/>
          <p14:tracePt t="20682" x="2900363" y="2533650"/>
          <p14:tracePt t="20689" x="2919413" y="2547938"/>
          <p14:tracePt t="20696" x="2938463" y="2557463"/>
          <p14:tracePt t="20712" x="2962275" y="2581275"/>
          <p14:tracePt t="20729" x="2986088" y="2605088"/>
          <p14:tracePt t="20745" x="3009900" y="2638425"/>
          <p14:tracePt t="20762" x="3033713" y="2671763"/>
          <p14:tracePt t="20779" x="3052763" y="2728913"/>
          <p14:tracePt t="20795" x="3057525" y="2757488"/>
          <p14:tracePt t="20812" x="3057525" y="2786063"/>
          <p14:tracePt t="20829" x="3024188" y="2833688"/>
          <p14:tracePt t="20845" x="2981325" y="2867025"/>
          <p14:tracePt t="20862" x="2943225" y="2890838"/>
          <p14:tracePt t="20879" x="2795588" y="2947988"/>
          <p14:tracePt t="20895" x="2609850" y="2981325"/>
          <p14:tracePt t="20912" x="2476500" y="2990850"/>
          <p14:tracePt t="20928" x="2386013" y="2990850"/>
          <p14:tracePt t="20945" x="2281238" y="2986088"/>
          <p14:tracePt t="20962" x="2128838" y="2952750"/>
          <p14:tracePt t="20978" x="2047875" y="2938463"/>
          <p14:tracePt t="20995" x="1962150" y="2909888"/>
          <p14:tracePt t="21012" x="1885950" y="2876550"/>
          <p14:tracePt t="21028" x="1785938" y="2852738"/>
          <p14:tracePt t="21045" x="1714500" y="2838450"/>
          <p14:tracePt t="21062" x="1652588" y="2824163"/>
          <p14:tracePt t="21078" x="1585913" y="2809875"/>
          <p14:tracePt t="21095" x="1538288" y="2795588"/>
          <p14:tracePt t="21112" x="1509713" y="2790825"/>
          <p14:tracePt t="21129" x="1476375" y="2786063"/>
          <p14:tracePt t="21146" x="1443038" y="2776538"/>
          <p14:tracePt t="21162" x="1419225" y="2767013"/>
          <p14:tracePt t="21178" x="1409700" y="2757488"/>
          <p14:tracePt t="21195" x="1400175" y="2757488"/>
          <p14:tracePt t="21212" x="1390650" y="2757488"/>
          <p14:tracePt t="21228" x="1381125" y="2757488"/>
          <p14:tracePt t="21245" x="1371600" y="2767013"/>
          <p14:tracePt t="21262" x="1352550" y="2805113"/>
          <p14:tracePt t="21278" x="1309688" y="2909888"/>
          <p14:tracePt t="21295" x="1295400" y="2962275"/>
          <p14:tracePt t="21312" x="1262063" y="3048000"/>
          <p14:tracePt t="21328" x="1223963" y="3219450"/>
          <p14:tracePt t="21345" x="1204913" y="3338513"/>
          <p14:tracePt t="21362" x="1200150" y="3405188"/>
          <p14:tracePt t="21379" x="1190625" y="3486150"/>
          <p14:tracePt t="21396" x="1195388" y="3657600"/>
          <p14:tracePt t="21412" x="1209675" y="3752850"/>
          <p14:tracePt t="21428" x="1219200" y="3810000"/>
          <p14:tracePt t="21445" x="1219200" y="3848100"/>
          <p14:tracePt t="21462" x="1219200" y="3871913"/>
          <p14:tracePt t="21478" x="1219200" y="3876675"/>
          <p14:tracePt t="21495" x="1219200" y="3881438"/>
          <p14:tracePt t="21512" x="1219200" y="3890963"/>
          <p14:tracePt t="21528" x="1219200" y="3895725"/>
          <p14:tracePt t="21571" x="1223963" y="3867150"/>
          <p14:tracePt t="21579" x="1233488" y="3786188"/>
          <p14:tracePt t="21595" x="1257300" y="3605213"/>
          <p14:tracePt t="21612" x="1319213" y="3248025"/>
          <p14:tracePt t="21628" x="1357313" y="3028950"/>
          <p14:tracePt t="21645" x="1400175" y="2714625"/>
          <p14:tracePt t="21662" x="1419225" y="2600325"/>
          <p14:tracePt t="21678" x="1423988" y="2566988"/>
          <p14:tracePt t="21695" x="1423988" y="2547938"/>
          <p14:tracePt t="21712" x="1423988" y="2543175"/>
          <p14:tracePt t="21728" x="1428750" y="2552700"/>
          <p14:tracePt t="21745" x="1428750" y="2628900"/>
          <p14:tracePt t="21762" x="1438275" y="2843213"/>
          <p14:tracePt t="21778" x="1438275" y="3062288"/>
          <p14:tracePt t="21795" x="1438275" y="3219450"/>
          <p14:tracePt t="21812" x="1447800" y="3481388"/>
          <p14:tracePt t="21829" x="1457325" y="3729038"/>
          <p14:tracePt t="21845" x="1476375" y="3852863"/>
          <p14:tracePt t="21862" x="1481138" y="3952875"/>
          <p14:tracePt t="21878" x="1485900" y="4005263"/>
          <p14:tracePt t="21895" x="1485900" y="4038600"/>
          <p14:tracePt t="21912" x="1485900" y="4052888"/>
          <p14:tracePt t="21928" x="1485900" y="4057650"/>
          <p14:tracePt t="21945" x="1485900" y="4067175"/>
          <p14:tracePt t="22461" x="1504950" y="4067175"/>
          <p14:tracePt t="22468" x="1524000" y="4062413"/>
          <p14:tracePt t="22478" x="1547813" y="4048125"/>
          <p14:tracePt t="22495" x="1585913" y="4033838"/>
          <p14:tracePt t="22513" x="1633538" y="4024313"/>
          <p14:tracePt t="22528" x="1657350" y="4014788"/>
          <p14:tracePt t="22561" x="1714500" y="4000500"/>
          <p14:tracePt t="22595" x="1819275" y="3962400"/>
          <p14:tracePt t="22612" x="1871663" y="3948113"/>
          <p14:tracePt t="22629" x="1924050" y="3929063"/>
          <p14:tracePt t="22645" x="1995488" y="3895725"/>
          <p14:tracePt t="22662" x="2033588" y="3886200"/>
          <p14:tracePt t="22678" x="2071688" y="3867150"/>
          <p14:tracePt t="22695" x="2119313" y="3843338"/>
          <p14:tracePt t="22712" x="2157413" y="3829050"/>
          <p14:tracePt t="22728" x="2195513" y="3805238"/>
          <p14:tracePt t="22745" x="2233613" y="3781425"/>
          <p14:tracePt t="22762" x="2305050" y="3748088"/>
          <p14:tracePt t="22778" x="2357438" y="3729038"/>
          <p14:tracePt t="22795" x="2400300" y="3714750"/>
          <p14:tracePt t="22812" x="2462213" y="3690938"/>
          <p14:tracePt t="22828" x="2514600" y="3671888"/>
          <p14:tracePt t="22845" x="2552700" y="3657600"/>
          <p14:tracePt t="22862" x="2595563" y="3643313"/>
          <p14:tracePt t="22879" x="2652713" y="3633788"/>
          <p14:tracePt t="22895" x="2686050" y="3629025"/>
          <p14:tracePt t="22912" x="2724150" y="3614738"/>
          <p14:tracePt t="22929" x="2752725" y="3609975"/>
          <p14:tracePt t="22945" x="2800350" y="3595688"/>
          <p14:tracePt t="22962" x="2833688" y="3590925"/>
          <p14:tracePt t="22978" x="2871788" y="3576638"/>
          <p14:tracePt t="22995" x="2914650" y="3571875"/>
          <p14:tracePt t="23012" x="2971800" y="3562350"/>
          <p14:tracePt t="23028" x="3000375" y="3552825"/>
          <p14:tracePt t="23045" x="3024188" y="3543300"/>
          <p14:tracePt t="23062" x="3043238" y="3538538"/>
          <p14:tracePt t="23078" x="3067050" y="3524250"/>
          <p14:tracePt t="23095" x="3076575" y="3524250"/>
          <p14:tracePt t="23112" x="3081338" y="3514725"/>
          <p14:tracePt t="23129" x="3090863" y="3505200"/>
          <p14:tracePt t="23145" x="3105150" y="3481388"/>
          <p14:tracePt t="23162" x="3109913" y="3457575"/>
          <p14:tracePt t="23178" x="3119438" y="3424238"/>
          <p14:tracePt t="23195" x="3128963" y="3367088"/>
          <p14:tracePt t="23212" x="3128963" y="3324225"/>
          <p14:tracePt t="23228" x="3128963" y="3290888"/>
          <p14:tracePt t="23247" x="3119438" y="3243263"/>
          <p14:tracePt t="23262" x="3105150" y="3205163"/>
          <p14:tracePt t="23278" x="3095625" y="3190875"/>
          <p14:tracePt t="23295" x="3086100" y="3171825"/>
          <p14:tracePt t="23312" x="3076575" y="3162300"/>
          <p14:tracePt t="23328" x="3048000" y="3148013"/>
          <p14:tracePt t="23345" x="3024188" y="3128963"/>
          <p14:tracePt t="23362" x="3005138" y="3114675"/>
          <p14:tracePt t="23379" x="2967038" y="3095625"/>
          <p14:tracePt t="23395" x="2952750" y="3090863"/>
          <p14:tracePt t="23412" x="2938463" y="3086100"/>
          <p14:tracePt t="23428" x="2924175" y="3071813"/>
          <p14:tracePt t="23445" x="2886075" y="3048000"/>
          <p14:tracePt t="23462" x="2852738" y="3033713"/>
          <p14:tracePt t="23478" x="2814638" y="3014663"/>
          <p14:tracePt t="23495" x="2771775" y="3000375"/>
          <p14:tracePt t="23511" x="2700338" y="2981325"/>
          <p14:tracePt t="23528" x="2662238" y="2976563"/>
          <p14:tracePt t="23545" x="2628900" y="2962275"/>
          <p14:tracePt t="23562" x="2605088" y="2957513"/>
          <p14:tracePt t="23578" x="2571750" y="2952750"/>
          <p14:tracePt t="23595" x="2566988" y="2952750"/>
          <p14:tracePt t="23612" x="2562225" y="2952750"/>
          <p14:tracePt t="23659" x="2566988" y="2952750"/>
          <p14:tracePt t="23666" x="2581275" y="2952750"/>
          <p14:tracePt t="23678" x="2605088" y="2952750"/>
          <p14:tracePt t="23695" x="2738438" y="2943225"/>
          <p14:tracePt t="23712" x="2852738" y="2943225"/>
          <p14:tracePt t="23729" x="2962275" y="2943225"/>
          <p14:tracePt t="23745" x="3095625" y="2943225"/>
          <p14:tracePt t="23762" x="3243263" y="2943225"/>
          <p14:tracePt t="23778" x="3314700" y="2943225"/>
          <p14:tracePt t="23795" x="3357563" y="2943225"/>
          <p14:tracePt t="23812" x="3400425" y="2943225"/>
          <p14:tracePt t="23828" x="3424238" y="2943225"/>
          <p14:tracePt t="23845" x="3433763" y="2943225"/>
          <p14:tracePt t="23862" x="3438525" y="2943225"/>
          <p14:tracePt t="23895" x="3438525" y="2947988"/>
          <p14:tracePt t="23911" x="3400425" y="2967038"/>
          <p14:tracePt t="23928" x="3290888" y="3033713"/>
          <p14:tracePt t="23945" x="3086100" y="3157538"/>
          <p14:tracePt t="23962" x="2952750" y="3228975"/>
          <p14:tracePt t="23979" x="2824163" y="3281363"/>
          <p14:tracePt t="23996" x="2709863" y="3314700"/>
          <p14:tracePt t="24011" x="2586038" y="3343275"/>
          <p14:tracePt t="24028" x="2524125" y="3357563"/>
          <p14:tracePt t="24045" x="2462213" y="3371850"/>
          <p14:tracePt t="24062" x="2414588" y="3371850"/>
          <p14:tracePt t="24078" x="2319338" y="3371850"/>
          <p14:tracePt t="24095" x="2252663" y="3371850"/>
          <p14:tracePt t="24111" x="2185988" y="3371850"/>
          <p14:tracePt t="24128" x="2076450" y="3371850"/>
          <p14:tracePt t="24145" x="1976438" y="3371850"/>
          <p14:tracePt t="24162" x="1881188" y="3362325"/>
          <p14:tracePt t="24178" x="1795463" y="3338513"/>
          <p14:tracePt t="24195" x="1719263" y="3309938"/>
          <p14:tracePt t="24212" x="1685925" y="3290888"/>
          <p14:tracePt t="24228" x="1666875" y="3267075"/>
          <p14:tracePt t="24246" x="1647825" y="3228975"/>
          <p14:tracePt t="24261" x="1614488" y="3181350"/>
          <p14:tracePt t="24278" x="1595438" y="3157538"/>
          <p14:tracePt t="24295" x="1590675" y="3138488"/>
          <p14:tracePt t="24312" x="1585913" y="3119438"/>
          <p14:tracePt t="24328" x="1576388" y="3100388"/>
          <p14:tracePt t="24345" x="1566863" y="3095625"/>
          <p14:tracePt t="24362" x="1566863" y="3086100"/>
          <p14:tracePt t="24378" x="1566863" y="3076575"/>
          <p14:tracePt t="24395" x="1557338" y="3076575"/>
          <p14:tracePt t="24412" x="1547813" y="3081338"/>
          <p14:tracePt t="24428" x="1504950" y="3138488"/>
          <p14:tracePt t="24445" x="1404938" y="3371850"/>
          <p14:tracePt t="24461" x="1366838" y="3471863"/>
          <p14:tracePt t="24478" x="1333500" y="3586163"/>
          <p14:tracePt t="24496" x="1309688" y="3681413"/>
          <p14:tracePt t="24511" x="1295400" y="3757613"/>
          <p14:tracePt t="24528" x="1290638" y="3781425"/>
          <p14:tracePt t="24545" x="1290638" y="3795713"/>
          <p14:tracePt t="24561" x="1290638" y="3810000"/>
          <p14:tracePt t="24578" x="1290638" y="3814763"/>
          <p14:tracePt t="24595" x="1290638" y="3819525"/>
          <p14:tracePt t="24694" x="1290638" y="3800475"/>
          <p14:tracePt t="24702" x="1300163" y="3752850"/>
          <p14:tracePt t="24711" x="1314450" y="3705225"/>
          <p14:tracePt t="24728" x="1366838" y="3567113"/>
          <p14:tracePt t="24745" x="1447800" y="3333750"/>
          <p14:tracePt t="24761" x="1524000" y="3100388"/>
          <p14:tracePt t="24778" x="1562100" y="2962275"/>
          <p14:tracePt t="24795" x="1585913" y="2857500"/>
          <p14:tracePt t="24811" x="1590675" y="2781300"/>
          <p14:tracePt t="24828" x="1590675" y="2743200"/>
          <p14:tracePt t="24845" x="1590675" y="2724150"/>
          <p14:tracePt t="24861" x="1585913" y="2705100"/>
          <p14:tracePt t="24878" x="1581150" y="2690813"/>
          <p14:tracePt t="24895" x="1581150" y="2686050"/>
          <p14:tracePt t="24911" x="1581150" y="2681288"/>
          <p14:tracePt t="24945" x="1514475" y="2843213"/>
          <p14:tracePt t="24961" x="1471613" y="2990850"/>
          <p14:tracePt t="24978" x="1414463" y="3195638"/>
          <p14:tracePt t="24995" x="1366838" y="3381375"/>
          <p14:tracePt t="25011" x="1343025" y="3433763"/>
          <p14:tracePt t="25028" x="1338263" y="3471863"/>
          <p14:tracePt t="25045" x="1333500" y="3495675"/>
          <p14:tracePt t="25061" x="1333500" y="3524250"/>
          <p14:tracePt t="25078" x="1333500" y="3548063"/>
          <p14:tracePt t="25095" x="1333500" y="3562350"/>
          <p14:tracePt t="25111" x="1333500" y="3576638"/>
          <p14:tracePt t="25128" x="1333500" y="3590925"/>
          <p14:tracePt t="25145" x="1328738" y="3614738"/>
          <p14:tracePt t="25161" x="1319213" y="3648075"/>
          <p14:tracePt t="25178" x="1319213" y="3671888"/>
          <p14:tracePt t="25195" x="1314450" y="3705225"/>
          <p14:tracePt t="25211" x="1309688" y="3724275"/>
          <p14:tracePt t="25228" x="1304925" y="3733800"/>
          <p14:tracePt t="25246" x="1304925" y="3748088"/>
          <p14:tracePt t="25262" x="1304925" y="3757613"/>
          <p14:tracePt t="25278" x="1304925" y="3767138"/>
          <p14:tracePt t="25295" x="1304925" y="3771900"/>
          <p14:tracePt t="25311" x="1300163" y="3810000"/>
          <p14:tracePt t="27289" x="1333500" y="3767138"/>
          <p14:tracePt t="27297" x="1385888" y="3714750"/>
          <p14:tracePt t="27303" x="1438275" y="3652838"/>
          <p14:tracePt t="27311" x="1490663" y="3600450"/>
          <p14:tracePt t="27328" x="1585913" y="3500438"/>
          <p14:tracePt t="27345" x="1657350" y="3429000"/>
          <p14:tracePt t="27361" x="1733550" y="3357563"/>
          <p14:tracePt t="27395" x="1809750" y="3300413"/>
          <p14:tracePt t="27428" x="1866900" y="3267075"/>
          <p14:tracePt t="27445" x="1876425" y="3257550"/>
          <p14:tracePt t="27461" x="1890713" y="3252788"/>
          <p14:tracePt t="27478" x="1900238" y="3248025"/>
          <p14:tracePt t="27495" x="1909763" y="3238500"/>
          <p14:tracePt t="27511" x="1914525" y="3228975"/>
          <p14:tracePt t="27528" x="1933575" y="3224213"/>
          <p14:tracePt t="27545" x="1952625" y="3205163"/>
          <p14:tracePt t="27561" x="1966913" y="3190875"/>
          <p14:tracePt t="27578" x="1976438" y="3176588"/>
          <p14:tracePt t="27595" x="1995488" y="3167063"/>
          <p14:tracePt t="27611" x="2014538" y="3143250"/>
          <p14:tracePt t="27628" x="2033588" y="3128963"/>
          <p14:tracePt t="27645" x="2038350" y="3124200"/>
          <p14:tracePt t="27661" x="2043113" y="3114675"/>
          <p14:tracePt t="27678" x="2052638" y="3114675"/>
          <p14:tracePt t="27694" x="2062163" y="3114675"/>
          <p14:tracePt t="27711" x="2066925" y="3119438"/>
          <p14:tracePt t="27728" x="2071688" y="3133725"/>
          <p14:tracePt t="27744" x="2071688" y="3162300"/>
          <p14:tracePt t="27761" x="2062163" y="3181350"/>
          <p14:tracePt t="27778" x="2047875" y="3205163"/>
          <p14:tracePt t="27795" x="2014538" y="3228975"/>
          <p14:tracePt t="27811" x="1957388" y="3262313"/>
          <p14:tracePt t="27829" x="1924050" y="3271838"/>
          <p14:tracePt t="27845" x="1895475" y="3281363"/>
          <p14:tracePt t="27862" x="1871663" y="3276600"/>
          <p14:tracePt t="27878" x="1862138" y="3252788"/>
          <p14:tracePt t="27895" x="1857375" y="3152775"/>
          <p14:tracePt t="27913" x="1866900" y="3028950"/>
          <p14:tracePt t="27946" x="1914525" y="2890838"/>
          <p14:tracePt t="27961" x="1924050" y="2862263"/>
          <p14:tracePt t="27980" x="1943100" y="2843213"/>
          <p14:tracePt t="27995" x="1957388" y="2828925"/>
          <p14:tracePt t="28012" x="1971675" y="2824163"/>
          <p14:tracePt t="28029" x="1981200" y="2824163"/>
          <p14:tracePt t="28045" x="1990725" y="2828925"/>
          <p14:tracePt t="28061" x="2009775" y="2847975"/>
          <p14:tracePt t="28078" x="2019300" y="2876550"/>
          <p14:tracePt t="28094" x="2024063" y="2928938"/>
          <p14:tracePt t="28111" x="2033588" y="2995613"/>
          <p14:tracePt t="28128" x="2033588" y="3024188"/>
          <p14:tracePt t="28145" x="2033588" y="3038475"/>
          <p14:tracePt t="28161" x="2033588" y="3048000"/>
          <p14:tracePt t="28178" x="2033588" y="3057525"/>
          <p14:tracePt t="28195" x="2033588" y="3062288"/>
          <p14:tracePt t="28230" x="2033588" y="3067050"/>
          <p14:tracePt t="28781" x="2028825" y="3062288"/>
          <p14:tracePt t="28789" x="2014538" y="3057525"/>
          <p14:tracePt t="28799" x="2014538" y="3043238"/>
          <p14:tracePt t="28811" x="2005013" y="3000375"/>
          <p14:tracePt t="28828" x="2005013" y="2967038"/>
          <p14:tracePt t="28845" x="2009775" y="2938463"/>
          <p14:tracePt t="28878" x="2047875" y="2909888"/>
          <p14:tracePt t="28911" x="2109788" y="2938463"/>
          <p14:tracePt t="28928" x="2166938" y="3043238"/>
          <p14:tracePt t="28945" x="2209800" y="3224213"/>
          <p14:tracePt t="28961" x="2228850" y="3414713"/>
          <p14:tracePt t="28978" x="2247900" y="3605213"/>
          <p14:tracePt t="28995" x="2247900" y="3881438"/>
          <p14:tracePt t="29011" x="2257425" y="3971925"/>
          <p14:tracePt t="29028" x="2262188" y="4033838"/>
          <p14:tracePt t="29045" x="2276475" y="4105275"/>
          <p14:tracePt t="29061" x="2286000" y="4138613"/>
          <p14:tracePt t="29078" x="2290763" y="4152900"/>
          <p14:tracePt t="29095" x="2290763" y="4157663"/>
          <p14:tracePt t="29111" x="2290763" y="4162425"/>
          <p14:tracePt t="29324" x="2319338" y="4162425"/>
          <p14:tracePt t="29332" x="2366963" y="4171950"/>
          <p14:tracePt t="29345" x="2414588" y="4181475"/>
          <p14:tracePt t="29361" x="2609850" y="4205288"/>
          <p14:tracePt t="29378" x="2743200" y="4233863"/>
          <p14:tracePt t="29395" x="2852738" y="4262438"/>
          <p14:tracePt t="29411" x="3038475" y="4333875"/>
          <p14:tracePt t="29428" x="3148013" y="4367213"/>
          <p14:tracePt t="29444" x="3243263" y="4395788"/>
          <p14:tracePt t="29461" x="3314700" y="4410075"/>
          <p14:tracePt t="29478" x="3409950" y="4424363"/>
          <p14:tracePt t="29494" x="3495675" y="4448175"/>
          <p14:tracePt t="29512" x="3581400" y="4471988"/>
          <p14:tracePt t="29528" x="3652838" y="4486275"/>
          <p14:tracePt t="29544" x="3748088" y="4495800"/>
          <p14:tracePt t="29561" x="3786188" y="4505325"/>
          <p14:tracePt t="29578" x="3805238" y="4505325"/>
          <p14:tracePt t="29595" x="3814763" y="4505325"/>
          <p14:tracePt t="29611" x="3824288" y="4505325"/>
          <p14:tracePt t="29628" x="3824288" y="4514850"/>
          <p14:tracePt t="29645" x="3814763" y="4524375"/>
          <p14:tracePt t="29647" x="3776663" y="4538663"/>
          <p14:tracePt t="29662" x="3638550" y="4576763"/>
          <p14:tracePt t="29678" x="3481388" y="4591050"/>
          <p14:tracePt t="29695" x="3257550" y="4619625"/>
          <p14:tracePt t="29711" x="3062288" y="4629150"/>
          <p14:tracePt t="29728" x="2824163" y="4648200"/>
          <p14:tracePt t="29744" x="2709863" y="4662488"/>
          <p14:tracePt t="29761" x="2647950" y="4672013"/>
          <p14:tracePt t="29778" x="2628900" y="4672013"/>
          <p14:tracePt t="29794" x="2619375" y="4672013"/>
          <p14:tracePt t="29828" x="2647950" y="4672013"/>
          <p14:tracePt t="29845" x="2719388" y="4648200"/>
          <p14:tracePt t="29861" x="2967038" y="4605338"/>
          <p14:tracePt t="29878" x="3124200" y="4586288"/>
          <p14:tracePt t="29895" x="3281363" y="4567238"/>
          <p14:tracePt t="29911" x="3505200" y="4562475"/>
          <p14:tracePt t="29928" x="3629025" y="4562475"/>
          <p14:tracePt t="29944" x="3709988" y="4562475"/>
          <p14:tracePt t="29961" x="3767138" y="4562475"/>
          <p14:tracePt t="29978" x="3833813" y="4562475"/>
          <p14:tracePt t="29995" x="3862388" y="4562475"/>
          <p14:tracePt t="30011" x="3881438" y="4562475"/>
          <p14:tracePt t="30028" x="3890963" y="4562475"/>
          <p14:tracePt t="30044" x="3900488" y="4562475"/>
          <p14:tracePt t="30061" x="3905250" y="4562475"/>
          <p14:tracePt t="30078" x="3914775" y="4562475"/>
          <p14:tracePt t="30499" x="3857625" y="4533900"/>
          <p14:tracePt t="30506" x="3771900" y="4486275"/>
          <p14:tracePt t="30514" x="3667125" y="4429125"/>
          <p14:tracePt t="30528" x="3576638" y="4371975"/>
          <p14:tracePt t="30544" x="3305175" y="4224338"/>
          <p14:tracePt t="30561" x="3190875" y="4129088"/>
          <p14:tracePt t="30595" x="2976563" y="3871913"/>
          <p14:tracePt t="30628" x="2828925" y="3690938"/>
          <p14:tracePt t="30645" x="2781300" y="3605213"/>
          <p14:tracePt t="30647" x="2762250" y="3576638"/>
          <p14:tracePt t="30661" x="2733675" y="3519488"/>
          <p14:tracePt t="30678" x="2714625" y="3467100"/>
          <p14:tracePt t="30695" x="2695575" y="3429000"/>
          <p14:tracePt t="30711" x="2681288" y="3400425"/>
          <p14:tracePt t="30728" x="2657475" y="3367088"/>
          <p14:tracePt t="30744" x="2652713" y="3343275"/>
          <p14:tracePt t="30761" x="2647950" y="3319463"/>
          <p14:tracePt t="30778" x="2628900" y="3300413"/>
          <p14:tracePt t="30794" x="2605088" y="3243263"/>
          <p14:tracePt t="30811" x="2586038" y="3205163"/>
          <p14:tracePt t="30828" x="2562225" y="3152775"/>
          <p14:tracePt t="30844" x="2543175" y="3114675"/>
          <p14:tracePt t="30861" x="2524125" y="3071813"/>
          <p14:tracePt t="30877" x="2514600" y="3057525"/>
          <p14:tracePt t="30894" x="2509838" y="3048000"/>
          <p14:tracePt t="30911" x="2505075" y="3038475"/>
          <p14:tracePt t="30928" x="2505075" y="3033713"/>
          <p14:tracePt t="30944" x="2505075" y="3028950"/>
          <p14:tracePt t="30961" x="2505075" y="3019425"/>
          <p14:tracePt t="30977" x="2505075" y="3014663"/>
          <p14:tracePt t="31088" x="2500313" y="3014663"/>
          <p14:tracePt t="31095" x="2495550" y="3014663"/>
          <p14:tracePt t="31111" x="2486025" y="3024188"/>
          <p14:tracePt t="31128" x="2471738" y="3048000"/>
          <p14:tracePt t="31144" x="2447925" y="3081338"/>
          <p14:tracePt t="31147" x="2433638" y="3100388"/>
          <p14:tracePt t="31161" x="2405063" y="3128963"/>
          <p14:tracePt t="31178" x="2381250" y="3162300"/>
          <p14:tracePt t="31194" x="2362200" y="3176588"/>
          <p14:tracePt t="31211" x="2357438" y="3186113"/>
          <p14:tracePt t="31228" x="2347913" y="3195638"/>
          <p14:tracePt t="31244" x="2343150" y="3200400"/>
          <p14:tracePt t="31261" x="2333625" y="3200400"/>
          <p14:tracePt t="31278" x="2328863" y="3200400"/>
          <p14:tracePt t="31294" x="2319338" y="3200400"/>
          <p14:tracePt t="31311" x="2309813" y="3200400"/>
          <p14:tracePt t="31328" x="2305050" y="3200400"/>
          <p14:tracePt t="31344" x="2295525" y="3190875"/>
          <p14:tracePt t="31361" x="2286000" y="3176588"/>
          <p14:tracePt t="31378" x="2276475" y="3152775"/>
          <p14:tracePt t="31394" x="2266950" y="3119438"/>
          <p14:tracePt t="31411" x="2262188" y="3086100"/>
          <p14:tracePt t="31428" x="2262188" y="3062288"/>
          <p14:tracePt t="31444" x="2262188" y="3048000"/>
          <p14:tracePt t="31461" x="2262188" y="3033713"/>
          <p14:tracePt t="31477" x="2266950" y="3024188"/>
          <p14:tracePt t="31494" x="2281238" y="3019425"/>
          <p14:tracePt t="31511" x="2300288" y="3014663"/>
          <p14:tracePt t="31528" x="2319338" y="3009900"/>
          <p14:tracePt t="31544" x="2347913" y="3014663"/>
          <p14:tracePt t="31561" x="2362200" y="3019425"/>
          <p14:tracePt t="31578" x="2366963" y="3028950"/>
          <p14:tracePt t="31594" x="2371725" y="3071813"/>
          <p14:tracePt t="31611" x="2371725" y="3109913"/>
          <p14:tracePt t="31628" x="2362200" y="3143250"/>
          <p14:tracePt t="31644" x="2352675" y="3181350"/>
          <p14:tracePt t="31647" x="2352675" y="3190875"/>
          <p14:tracePt t="31661" x="2338388" y="3214688"/>
          <p14:tracePt t="31678" x="2328863" y="3224213"/>
          <p14:tracePt t="31694" x="2324100" y="3238500"/>
          <p14:tracePt t="31711" x="2319338" y="3243263"/>
          <p14:tracePt t="31728" x="2309813" y="3252788"/>
          <p14:tracePt t="31744" x="2300288" y="3257550"/>
          <p14:tracePt t="31761" x="2295525" y="3257550"/>
          <p14:tracePt t="31778" x="2290763" y="3257550"/>
          <p14:tracePt t="31794" x="2281238" y="3257550"/>
          <p14:tracePt t="31811" x="2271713" y="3238500"/>
          <p14:tracePt t="31828" x="2266950" y="3200400"/>
          <p14:tracePt t="31844" x="2257425" y="3105150"/>
          <p14:tracePt t="31861" x="2262188" y="3062288"/>
          <p14:tracePt t="31878" x="2262188" y="3033713"/>
          <p14:tracePt t="31894" x="2266950" y="3024188"/>
          <p14:tracePt t="31911" x="2281238" y="3005138"/>
          <p14:tracePt t="31928" x="2295525" y="2995613"/>
          <p14:tracePt t="31944" x="2305050" y="2990850"/>
          <p14:tracePt t="31961" x="2319338" y="2990850"/>
          <p14:tracePt t="31978" x="2338388" y="3000375"/>
          <p14:tracePt t="31994" x="2357438" y="3024188"/>
          <p14:tracePt t="32011" x="2371725" y="3067050"/>
          <p14:tracePt t="32028" x="2371725" y="3119438"/>
          <p14:tracePt t="32044" x="2366963" y="3157538"/>
          <p14:tracePt t="32061" x="2357438" y="3181350"/>
          <p14:tracePt t="32078" x="2338388" y="3205163"/>
          <p14:tracePt t="32094" x="2319338" y="3224213"/>
          <p14:tracePt t="32111" x="2309813" y="3233738"/>
          <p14:tracePt t="32128" x="2295525" y="3238500"/>
          <p14:tracePt t="32145" x="2281238" y="3243263"/>
          <p14:tracePt t="32161" x="2271713" y="3238500"/>
          <p14:tracePt t="32178" x="2266950" y="3224213"/>
          <p14:tracePt t="32194" x="2257425" y="3162300"/>
          <p14:tracePt t="32211" x="2252663" y="3105150"/>
          <p14:tracePt t="32228" x="2252663" y="3048000"/>
          <p14:tracePt t="32244" x="2252663" y="3019425"/>
          <p14:tracePt t="32261" x="2262188" y="3005138"/>
          <p14:tracePt t="32278" x="2281238" y="2990850"/>
          <p14:tracePt t="32294" x="2305050" y="2986088"/>
          <p14:tracePt t="32311" x="2328863" y="2986088"/>
          <p14:tracePt t="32328" x="2343150" y="3005138"/>
          <p14:tracePt t="32344" x="2381250" y="3071813"/>
          <p14:tracePt t="32361" x="2395538" y="3114675"/>
          <p14:tracePt t="32378" x="2400300" y="3157538"/>
          <p14:tracePt t="32395" x="2395538" y="3181350"/>
          <p14:tracePt t="32411" x="2371725" y="3209925"/>
          <p14:tracePt t="32427" x="2357438" y="3224213"/>
          <p14:tracePt t="32444" x="2333625" y="3228975"/>
          <p14:tracePt t="32461" x="2314575" y="3233738"/>
          <p14:tracePt t="32478" x="2305050" y="3224213"/>
          <p14:tracePt t="32494" x="2295525" y="3195638"/>
          <p14:tracePt t="32511" x="2286000" y="3143250"/>
          <p14:tracePt t="32527" x="2300288" y="3081338"/>
          <p14:tracePt t="32561" x="2343150" y="3028950"/>
          <p14:tracePt t="32577" x="2371725" y="3009900"/>
          <p14:tracePt t="32594" x="2414588" y="3005138"/>
          <p14:tracePt t="32611" x="2428875" y="3005138"/>
          <p14:tracePt t="32628" x="2443163" y="3014663"/>
          <p14:tracePt t="32644" x="2457450" y="3038475"/>
          <p14:tracePt t="32647" x="2462213" y="3048000"/>
          <p14:tracePt t="32661" x="2466975" y="3067050"/>
          <p14:tracePt t="32678" x="2466975" y="3076575"/>
          <p14:tracePt t="32694" x="2466975" y="3081338"/>
          <p14:tracePt t="32711" x="2466975" y="3090863"/>
          <p14:tracePt t="32807" x="2466975" y="3095625"/>
          <p14:tracePt t="33014" x="2466975" y="3138488"/>
          <p14:tracePt t="33020" x="2462213" y="3195638"/>
          <p14:tracePt t="33029" x="2457450" y="3243263"/>
          <p14:tracePt t="33044" x="2447925" y="3314700"/>
          <p14:tracePt t="33061" x="2443163" y="3357563"/>
          <p14:tracePt t="33077" x="2428875" y="3381375"/>
          <p14:tracePt t="33111" x="2419350" y="3400425"/>
          <p14:tracePt t="33144" x="2419350" y="3405188"/>
          <p14:tracePt t="33196" x="2419350" y="3409950"/>
          <p14:tracePt t="33205" x="2419350" y="3414713"/>
          <p14:tracePt t="33214" x="2414588" y="3419475"/>
          <p14:tracePt t="33227" x="2409825" y="3433763"/>
          <p14:tracePt t="33244" x="2400300" y="3448050"/>
          <p14:tracePt t="33261" x="2395538" y="3457575"/>
          <p14:tracePt t="33278" x="2376488" y="3476625"/>
          <p14:tracePt t="33294" x="2357438" y="3500438"/>
          <p14:tracePt t="33311" x="2333625" y="3538538"/>
          <p14:tracePt t="33328" x="2309813" y="3562350"/>
          <p14:tracePt t="33344" x="2276475" y="3595688"/>
          <p14:tracePt t="33361" x="2252663" y="3619500"/>
          <p14:tracePt t="33378" x="2228850" y="3633788"/>
          <p14:tracePt t="33394" x="2209800" y="3643313"/>
          <p14:tracePt t="33411" x="2195513" y="3643313"/>
          <p14:tracePt t="33427" x="2185988" y="3643313"/>
          <p14:tracePt t="33444" x="2181225" y="3629025"/>
          <p14:tracePt t="33461" x="2176463" y="3595688"/>
          <p14:tracePt t="33477" x="2176463" y="3571875"/>
          <p14:tracePt t="33494" x="2185988" y="3557588"/>
          <p14:tracePt t="33511" x="2205038" y="3538538"/>
          <p14:tracePt t="33527" x="2233613" y="3519488"/>
          <p14:tracePt t="33544" x="2257425" y="3505200"/>
          <p14:tracePt t="33561" x="2276475" y="3500438"/>
          <p14:tracePt t="33578" x="2295525" y="3500438"/>
          <p14:tracePt t="33594" x="2300288" y="3500438"/>
          <p14:tracePt t="33611" x="2309813" y="3505200"/>
          <p14:tracePt t="33628" x="2309813" y="3509963"/>
          <p14:tracePt t="33644" x="2309813" y="3529013"/>
          <p14:tracePt t="33661" x="2305050" y="3543300"/>
          <p14:tracePt t="33678" x="2295525" y="3557588"/>
          <p14:tracePt t="33694" x="2290763" y="3562350"/>
          <p14:tracePt t="33711" x="2281238" y="3571875"/>
          <p14:tracePt t="33728" x="2276475" y="3571875"/>
          <p14:tracePt t="33744" x="2271713" y="3571875"/>
          <p14:tracePt t="33761" x="2266950" y="3576638"/>
          <p14:tracePt t="34270" x="2271713" y="3576638"/>
          <p14:tracePt t="34277" x="2276475" y="3576638"/>
          <p14:tracePt t="34284" x="2281238" y="3571875"/>
          <p14:tracePt t="34294" x="2290763" y="3571875"/>
          <p14:tracePt t="34311" x="2314575" y="3557588"/>
          <p14:tracePt t="34328" x="2352675" y="3538538"/>
          <p14:tracePt t="34361" x="2447925" y="3414713"/>
          <p14:tracePt t="34394" x="2495550" y="3314700"/>
          <p14:tracePt t="34411" x="2500313" y="3300413"/>
          <p14:tracePt t="34428" x="2500313" y="3290888"/>
          <p14:tracePt t="34444" x="2500313" y="3276600"/>
          <p14:tracePt t="34461" x="2481263" y="3257550"/>
          <p14:tracePt t="34478" x="2457450" y="3238500"/>
          <p14:tracePt t="34494" x="2438400" y="3224213"/>
          <p14:tracePt t="34511" x="2400300" y="3209925"/>
          <p14:tracePt t="34527" x="2366963" y="3190875"/>
          <p14:tracePt t="34544" x="2357438" y="3186113"/>
          <p14:tracePt t="34561" x="2347913" y="3176588"/>
          <p14:tracePt t="34578" x="2338388" y="3167063"/>
          <p14:tracePt t="34594" x="2328863" y="3167063"/>
          <p14:tracePt t="34682" x="2324100" y="3167063"/>
          <p14:tracePt t="34696" x="2319338" y="3167063"/>
          <p14:tracePt t="34711" x="2305050" y="3167063"/>
          <p14:tracePt t="34719" x="2295525" y="3167063"/>
          <p14:tracePt t="34729" x="2290763" y="3167063"/>
          <p14:tracePt t="34744" x="2257425" y="3176588"/>
          <p14:tracePt t="34761" x="2200275" y="3181350"/>
          <p14:tracePt t="34778" x="2124075" y="3186113"/>
          <p14:tracePt t="34794" x="2071688" y="3186113"/>
          <p14:tracePt t="34811" x="2038350" y="3186113"/>
          <p14:tracePt t="34828" x="1995488" y="3181350"/>
          <p14:tracePt t="34844" x="1976438" y="3157538"/>
          <p14:tracePt t="34861" x="1966913" y="3114675"/>
          <p14:tracePt t="34877" x="1952625" y="3052763"/>
          <p14:tracePt t="34894" x="1952625" y="2976563"/>
          <p14:tracePt t="34911" x="1966913" y="2938463"/>
          <p14:tracePt t="34927" x="1981200" y="2919413"/>
          <p14:tracePt t="34944" x="1990725" y="2905125"/>
          <p14:tracePt t="34961" x="2033588" y="2895600"/>
          <p14:tracePt t="34978" x="2062163" y="2895600"/>
          <p14:tracePt t="34994" x="2085975" y="2905125"/>
          <p14:tracePt t="35011" x="2109788" y="2943225"/>
          <p14:tracePt t="35027" x="2143125" y="3014663"/>
          <p14:tracePt t="35044" x="2147888" y="3062288"/>
          <p14:tracePt t="35061" x="2147888" y="3086100"/>
          <p14:tracePt t="35078" x="2143125" y="3114675"/>
          <p14:tracePt t="35094" x="2133600" y="3128963"/>
          <p14:tracePt t="35111" x="2124075" y="3143250"/>
          <p14:tracePt t="35127" x="2114550" y="3143250"/>
          <p14:tracePt t="35144" x="2105025" y="3148013"/>
          <p14:tracePt t="35161" x="2100263" y="3148013"/>
          <p14:tracePt t="35188" x="2095500" y="3148013"/>
          <p14:tracePt t="35233" x="2095500" y="3152775"/>
          <p14:tracePt t="35446" x="2081213" y="3152775"/>
          <p14:tracePt t="35454" x="2071688" y="3152775"/>
          <p14:tracePt t="35463" x="2062163" y="3152775"/>
          <p14:tracePt t="35477" x="2047875" y="3152775"/>
          <p14:tracePt t="35494" x="2038350" y="3152775"/>
          <p14:tracePt t="35511" x="2028825" y="3152775"/>
          <p14:tracePt t="35527" x="2024063" y="3152775"/>
          <p14:tracePt t="35544" x="2019300" y="3152775"/>
          <p14:tracePt t="35586" x="2024063" y="3152775"/>
          <p14:tracePt t="35594" x="2038350" y="3152775"/>
          <p14:tracePt t="35611" x="2095500" y="3152775"/>
          <p14:tracePt t="35627" x="2200275" y="3152775"/>
          <p14:tracePt t="35644" x="2357438" y="3143250"/>
          <p14:tracePt t="35661" x="2486025" y="3128963"/>
          <p14:tracePt t="35677" x="2619375" y="3119438"/>
          <p14:tracePt t="35695" x="2719388" y="3109913"/>
          <p14:tracePt t="35711" x="2814638" y="3109913"/>
          <p14:tracePt t="35727" x="2867025" y="3109913"/>
          <p14:tracePt t="35744" x="2919413" y="3119438"/>
          <p14:tracePt t="35761" x="2981325" y="3128963"/>
          <p14:tracePt t="35777" x="3000375" y="3128963"/>
          <p14:tracePt t="35794" x="3014663" y="3128963"/>
          <p14:tracePt t="35810" x="3019425" y="3128963"/>
          <p14:tracePt t="35827" x="3028950" y="3128963"/>
          <p14:tracePt t="35844" x="3038475" y="3128963"/>
          <p14:tracePt t="35879" x="3028950" y="3128963"/>
          <p14:tracePt t="35894" x="2976563" y="3143250"/>
          <p14:tracePt t="35911" x="2852738" y="3162300"/>
          <p14:tracePt t="35927" x="2652713" y="3171825"/>
          <p14:tracePt t="35944" x="2495550" y="3181350"/>
          <p14:tracePt t="35960" x="2338388" y="3181350"/>
          <p14:tracePt t="35977" x="2247900" y="3186113"/>
          <p14:tracePt t="35994" x="2176463" y="3186113"/>
          <p14:tracePt t="36011" x="2143125" y="3186113"/>
          <p14:tracePt t="36027" x="2114550" y="3186113"/>
          <p14:tracePt t="36044" x="2109788" y="3186113"/>
          <p14:tracePt t="36061" x="2100263" y="3186113"/>
          <p14:tracePt t="36077" x="2095500" y="3186113"/>
          <p14:tracePt t="36114" x="2100263" y="3186113"/>
          <p14:tracePt t="36128" x="2119313" y="3186113"/>
          <p14:tracePt t="36144" x="2195513" y="3186113"/>
          <p14:tracePt t="36161" x="2286000" y="3186113"/>
          <p14:tracePt t="36177" x="2409825" y="3186113"/>
          <p14:tracePt t="36194" x="2619375" y="3186113"/>
          <p14:tracePt t="36211" x="2709863" y="3186113"/>
          <p14:tracePt t="36227" x="2781300" y="3186113"/>
          <p14:tracePt t="36244" x="2828925" y="3186113"/>
          <p14:tracePt t="36260" x="2881313" y="3186113"/>
          <p14:tracePt t="36277" x="2905125" y="3186113"/>
          <p14:tracePt t="36294" x="2919413" y="3186113"/>
          <p14:tracePt t="36310" x="2924175" y="3186113"/>
          <p14:tracePt t="36327" x="2933700" y="3186113"/>
          <p14:tracePt t="36344" x="2938463" y="3186113"/>
          <p14:tracePt t="36361" x="2943225" y="3186113"/>
          <p14:tracePt t="36430" x="2933700" y="3186113"/>
          <p14:tracePt t="36437" x="2919413" y="3186113"/>
          <p14:tracePt t="36445" x="2895600" y="3190875"/>
          <p14:tracePt t="36460" x="2819400" y="3205163"/>
          <p14:tracePt t="36477" x="2667000" y="3252788"/>
          <p14:tracePt t="36494" x="2528888" y="3314700"/>
          <p14:tracePt t="36510" x="2376488" y="3405188"/>
          <p14:tracePt t="36527" x="2309813" y="3448050"/>
          <p14:tracePt t="36544" x="2262188" y="3481388"/>
          <p14:tracePt t="36561" x="2233613" y="3500438"/>
          <p14:tracePt t="36577" x="2219325" y="3509963"/>
          <p14:tracePt t="36594" x="2209800" y="3509963"/>
          <p14:tracePt t="36611" x="2205038" y="3509963"/>
          <p14:tracePt t="36627" x="2200275" y="3509963"/>
          <p14:tracePt t="36665" x="2205038" y="3514725"/>
          <p14:tracePt t="36677" x="2209800" y="3519488"/>
          <p14:tracePt t="36694" x="2233613" y="3533775"/>
          <p14:tracePt t="36711" x="2271713" y="3538538"/>
          <p14:tracePt t="36727" x="2300288" y="3538538"/>
          <p14:tracePt t="36744" x="2328863" y="3538538"/>
          <p14:tracePt t="36761" x="2357438" y="3538538"/>
          <p14:tracePt t="36777" x="2366963" y="3538538"/>
          <p14:tracePt t="36794" x="2376488" y="3538538"/>
          <p14:tracePt t="36811" x="2381250" y="3538538"/>
          <p14:tracePt t="36827" x="2386013" y="3538538"/>
          <p14:tracePt t="36850" x="2390775" y="3538538"/>
          <p14:tracePt t="36861" x="2395538" y="3543300"/>
          <p14:tracePt t="37599" x="2405063" y="3552825"/>
          <p14:tracePt t="37606" x="2414588" y="3567113"/>
          <p14:tracePt t="37614" x="2424113" y="3576638"/>
          <p14:tracePt t="37627" x="2443163" y="3595688"/>
          <p14:tracePt t="37644" x="2466975" y="3629025"/>
          <p14:tracePt t="37660" x="2490788" y="3657600"/>
          <p14:tracePt t="37694" x="2552700" y="3738563"/>
          <p14:tracePt t="37727" x="2586038" y="3790950"/>
          <p14:tracePt t="37744" x="2605088" y="3810000"/>
          <p14:tracePt t="37760" x="2624138" y="3829050"/>
          <p14:tracePt t="37777" x="2643188" y="3848100"/>
          <p14:tracePt t="37794" x="2652713" y="3852863"/>
          <p14:tracePt t="37811" x="2667000" y="3862388"/>
          <p14:tracePt t="37827" x="2681288" y="3871913"/>
          <p14:tracePt t="37844" x="2690813" y="3881438"/>
          <p14:tracePt t="37861" x="2695575" y="3881438"/>
          <p14:tracePt t="37877" x="2705100" y="3881438"/>
          <p14:tracePt t="37894" x="2709863" y="3881438"/>
          <p14:tracePt t="37927" x="2714625" y="3886200"/>
          <p14:tracePt t="37944" x="2724150" y="3890963"/>
          <p14:tracePt t="37960" x="2728913" y="3900488"/>
          <p14:tracePt t="37977" x="2738438" y="3900488"/>
          <p14:tracePt t="37994" x="2743200" y="3905250"/>
          <p14:tracePt t="38011" x="2752725" y="3905250"/>
          <p14:tracePt t="38027" x="2757488" y="3905250"/>
          <p14:tracePt t="38044" x="2767013" y="3905250"/>
          <p14:tracePt t="38061" x="2771775" y="3905250"/>
          <p14:tracePt t="38077" x="2781300" y="3905250"/>
          <p14:tracePt t="38094" x="2795588" y="3905250"/>
          <p14:tracePt t="38111" x="2805113" y="3905250"/>
          <p14:tracePt t="38127" x="2824163" y="3905250"/>
          <p14:tracePt t="38144" x="2838450" y="3905250"/>
          <p14:tracePt t="38160" x="2857500" y="3905250"/>
          <p14:tracePt t="38177" x="2867025" y="3905250"/>
          <p14:tracePt t="38194" x="2871788" y="3905250"/>
          <p14:tracePt t="38211" x="2876550" y="3905250"/>
          <p14:tracePt t="38227" x="2881313" y="3905250"/>
          <p14:tracePt t="38297" x="2876550" y="3905250"/>
          <p14:tracePt t="38304" x="2871788" y="3910013"/>
          <p14:tracePt t="38311" x="2862263" y="3910013"/>
          <p14:tracePt t="38327" x="2833688" y="3919538"/>
          <p14:tracePt t="38344" x="2805113" y="3919538"/>
          <p14:tracePt t="38361" x="2786063" y="3919538"/>
          <p14:tracePt t="38377" x="2767013" y="3914775"/>
          <p14:tracePt t="38394" x="2747963" y="3890963"/>
          <p14:tracePt t="38411" x="2733675" y="3829050"/>
          <p14:tracePt t="38427" x="2719388" y="3748088"/>
          <p14:tracePt t="38444" x="2724150" y="3686175"/>
          <p14:tracePt t="38461" x="2738438" y="3657600"/>
          <p14:tracePt t="38477" x="2762250" y="3633788"/>
          <p14:tracePt t="38494" x="2786063" y="3609975"/>
          <p14:tracePt t="38510" x="2819400" y="3586163"/>
          <p14:tracePt t="38527" x="2843213" y="3581400"/>
          <p14:tracePt t="38544" x="2857500" y="3581400"/>
          <p14:tracePt t="38562" x="2871788" y="3590925"/>
          <p14:tracePt t="38577" x="2886075" y="3633788"/>
          <p14:tracePt t="38594" x="2890838" y="3700463"/>
          <p14:tracePt t="38610" x="2890838" y="3771900"/>
          <p14:tracePt t="38627" x="2876550" y="3833813"/>
          <p14:tracePt t="38644" x="2867025" y="3862388"/>
          <p14:tracePt t="38660" x="2847975" y="3886200"/>
          <p14:tracePt t="38677" x="2838450" y="3905250"/>
          <p14:tracePt t="38694" x="2828925" y="3914775"/>
          <p14:tracePt t="38710" x="2824163" y="3919538"/>
          <p14:tracePt t="38744" x="2824163" y="3924300"/>
          <p14:tracePt t="39238" x="2814638" y="3924300"/>
          <p14:tracePt t="39245" x="2809875" y="3924300"/>
          <p14:tracePt t="39252" x="2805113" y="3924300"/>
          <p14:tracePt t="39260" x="2800350" y="3924300"/>
          <p14:tracePt t="39277" x="2795588" y="3914775"/>
          <p14:tracePt t="39294" x="2781300" y="3862388"/>
          <p14:tracePt t="39327" x="2776538" y="3648075"/>
          <p14:tracePt t="39361" x="2786063" y="3552825"/>
          <p14:tracePt t="39379" x="2786063" y="3476625"/>
          <p14:tracePt t="39394" x="2786063" y="3448050"/>
          <p14:tracePt t="39411" x="2786063" y="3419475"/>
          <p14:tracePt t="39427" x="2786063" y="3400425"/>
          <p14:tracePt t="39444" x="2781300" y="3376613"/>
          <p14:tracePt t="39460" x="2781300" y="3371850"/>
          <p14:tracePt t="39477" x="2781300" y="3367088"/>
          <p14:tracePt t="39494" x="2771775" y="3367088"/>
          <p14:tracePt t="39510" x="2752725" y="3386138"/>
          <p14:tracePt t="39527" x="2714625" y="3443288"/>
          <p14:tracePt t="39544" x="2671763" y="3500438"/>
          <p14:tracePt t="39561" x="2562225" y="3671888"/>
          <p14:tracePt t="39577" x="2490788" y="3790950"/>
          <p14:tracePt t="39594" x="2443163" y="3871913"/>
          <p14:tracePt t="39611" x="2419350" y="3914775"/>
          <p14:tracePt t="39627" x="2381250" y="3967163"/>
          <p14:tracePt t="39644" x="2371725" y="3990975"/>
          <p14:tracePt t="39660" x="2357438" y="4010025"/>
          <p14:tracePt t="39677" x="2352675" y="4019550"/>
          <p14:tracePt t="39694" x="2343150" y="4029075"/>
          <p14:tracePt t="39710" x="2343150" y="4033838"/>
          <p14:tracePt t="39744" x="2343150" y="4038600"/>
          <p14:tracePt t="39833" x="2347913" y="4038600"/>
          <p14:tracePt t="39840" x="2352675" y="4038600"/>
          <p14:tracePt t="39862" x="2357438" y="4038600"/>
          <p14:tracePt t="39870" x="2362200" y="4038600"/>
          <p14:tracePt t="39884" x="2366963" y="4038600"/>
          <p14:tracePt t="39893" x="2371725" y="4038600"/>
          <p14:tracePt t="40112" x="2405063" y="4038600"/>
          <p14:tracePt t="40118" x="2447925" y="4029075"/>
          <p14:tracePt t="40127" x="2486025" y="4024313"/>
          <p14:tracePt t="40143" x="2557463" y="4014788"/>
          <p14:tracePt t="40160" x="2600325" y="4005263"/>
          <p14:tracePt t="40177" x="2647950" y="4005263"/>
          <p14:tracePt t="40193" x="2667000" y="4005263"/>
          <p14:tracePt t="40210" x="2676525" y="4005263"/>
          <p14:tracePt t="40227" x="2681288" y="4005263"/>
          <p14:tracePt t="40243" x="2690813" y="4005263"/>
          <p14:tracePt t="40260" x="2695575" y="4005263"/>
          <p14:tracePt t="40277" x="2700338" y="4005263"/>
          <p14:tracePt t="40399" x="2705100" y="4005263"/>
          <p14:tracePt t="40413" x="2714625" y="4010025"/>
          <p14:tracePt t="40420" x="2728913" y="4043363"/>
          <p14:tracePt t="40428" x="2767013" y="4148138"/>
          <p14:tracePt t="40444" x="2814638" y="4329113"/>
          <p14:tracePt t="40460" x="2867025" y="4510088"/>
          <p14:tracePt t="40479" x="2924175" y="4714875"/>
          <p14:tracePt t="40494" x="3005138" y="4943475"/>
          <p14:tracePt t="40510" x="3076575" y="5110163"/>
          <p14:tracePt t="40527" x="3148013" y="5300663"/>
          <p14:tracePt t="40544" x="3219450" y="5453063"/>
          <p14:tracePt t="40560" x="3305175" y="5624513"/>
          <p14:tracePt t="40577" x="3352800" y="5710238"/>
          <p14:tracePt t="40594" x="3371850" y="5748338"/>
          <p14:tracePt t="40610" x="3376613" y="5757863"/>
          <p14:tracePt t="40627" x="3376613" y="5767388"/>
          <p14:tracePt t="40810" x="3400425" y="5767388"/>
          <p14:tracePt t="40817" x="3424238" y="5767388"/>
          <p14:tracePt t="40827" x="3452813" y="5757863"/>
          <p14:tracePt t="40844" x="3486150" y="5757863"/>
          <p14:tracePt t="40860" x="3519488" y="5767388"/>
          <p14:tracePt t="40877" x="3529013" y="5772150"/>
          <p14:tracePt t="40894" x="3538538" y="5776913"/>
          <p14:tracePt t="40910" x="3548063" y="5781675"/>
          <p14:tracePt t="40927" x="3548063" y="5800725"/>
          <p14:tracePt t="40943" x="3538538" y="5810250"/>
          <p14:tracePt t="40960" x="3505200" y="5834063"/>
          <p14:tracePt t="40977" x="3448050" y="5862638"/>
          <p14:tracePt t="40993" x="3381375" y="5872163"/>
          <p14:tracePt t="41010" x="3343275" y="5881688"/>
          <p14:tracePt t="41027" x="3328988" y="5876925"/>
          <p14:tracePt t="41044" x="3309938" y="5843588"/>
          <p14:tracePt t="41060" x="3309938" y="5715000"/>
          <p14:tracePt t="41077" x="3333750" y="5643563"/>
          <p14:tracePt t="41094" x="3371850" y="5586413"/>
          <p14:tracePt t="41110" x="3448050" y="5524500"/>
          <p14:tracePt t="41127" x="3514725" y="5500688"/>
          <p14:tracePt t="41143" x="3571875" y="5495925"/>
          <p14:tracePt t="41160" x="3609975" y="5495925"/>
          <p14:tracePt t="41163" x="3619500" y="5500688"/>
          <p14:tracePt t="41177" x="3638550" y="5524500"/>
          <p14:tracePt t="41193" x="3657600" y="5581650"/>
          <p14:tracePt t="41210" x="3657600" y="5667375"/>
          <p14:tracePt t="41228" x="3633788" y="5729288"/>
          <p14:tracePt t="41244" x="3581400" y="5786438"/>
          <p14:tracePt t="41260" x="3514725" y="5834063"/>
          <p14:tracePt t="41277" x="3448050" y="5862638"/>
          <p14:tracePt t="41294" x="3386138" y="5886450"/>
          <p14:tracePt t="41310" x="3348038" y="5886450"/>
          <p14:tracePt t="41327" x="3324225" y="5881688"/>
          <p14:tracePt t="41344" x="3314700" y="5872163"/>
          <p14:tracePt t="41360" x="3309938" y="5824538"/>
          <p14:tracePt t="41377" x="3324225" y="5762625"/>
          <p14:tracePt t="41395" x="3348038" y="5729288"/>
          <p14:tracePt t="41410" x="3386138" y="5705475"/>
          <p14:tracePt t="41427" x="3467100" y="5691188"/>
          <p14:tracePt t="41444" x="3505200" y="5700713"/>
          <p14:tracePt t="41460" x="3524250" y="5719763"/>
          <p14:tracePt t="41477" x="3538538" y="5734050"/>
          <p14:tracePt t="41493" x="3529013" y="5757863"/>
          <p14:tracePt t="41510" x="3505200" y="5776913"/>
          <p14:tracePt t="41527" x="3462338" y="5791200"/>
          <p14:tracePt t="41543" x="3400425" y="5795963"/>
          <p14:tracePt t="41560" x="3357563" y="5734050"/>
          <p14:tracePt t="41577" x="3309938" y="5629275"/>
          <p14:tracePt t="41594" x="3271838" y="5476875"/>
          <p14:tracePt t="41610" x="3262313" y="5105400"/>
          <p14:tracePt t="41627" x="3286125" y="4967288"/>
          <p14:tracePt t="41644" x="3309938" y="4838700"/>
          <p14:tracePt t="41660" x="3324225" y="4776788"/>
          <p14:tracePt t="41677" x="3338513" y="4743450"/>
          <p14:tracePt t="41694" x="3338513" y="4733925"/>
          <p14:tracePt t="41710" x="3338513" y="4729163"/>
          <p14:tracePt t="41727" x="3338513" y="4724400"/>
          <p14:tracePt t="41760" x="3338513" y="4719638"/>
          <p14:tracePt t="41777" x="3343275" y="4719638"/>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defRPr/>
            </a:pPr>
            <a:r>
              <a:rPr lang="en-US" altLang="ko-KR" sz="2900" dirty="0">
                <a:ea typeface="굴림" pitchFamily="50" charset="-127"/>
              </a:rPr>
              <a:t>The Traditional Approach to Handling Exceptions</a:t>
            </a:r>
            <a:endParaRPr lang="ko-KR" altLang="en-US" sz="2900" dirty="0">
              <a:ea typeface="굴림" pitchFamily="50" charset="-127"/>
            </a:endParaRPr>
          </a:p>
        </p:txBody>
      </p:sp>
      <p:sp>
        <p:nvSpPr>
          <p:cNvPr id="19459" name="내용 개체 틀 2"/>
          <p:cNvSpPr>
            <a:spLocks noGrp="1"/>
          </p:cNvSpPr>
          <p:nvPr>
            <p:ph idx="1"/>
          </p:nvPr>
        </p:nvSpPr>
        <p:spPr>
          <a:xfrm>
            <a:off x="457200" y="1285875"/>
            <a:ext cx="8229600" cy="838200"/>
          </a:xfrm>
        </p:spPr>
        <p:txBody>
          <a:bodyPr/>
          <a:lstStyle/>
          <a:p>
            <a:r>
              <a:rPr lang="en-US" altLang="ko-KR" sz="2000" dirty="0">
                <a:ea typeface="굴림" panose="020B0600000101010101" pitchFamily="50" charset="-127"/>
              </a:rPr>
              <a:t>To prevent a program from abnormal behavior, we need to check every statement that could cause exceptions.</a:t>
            </a:r>
          </a:p>
        </p:txBody>
      </p:sp>
      <p:sp>
        <p:nvSpPr>
          <p:cNvPr id="19460"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50784BC7-D558-4732-BF2A-123FAFF19849}" type="slidenum">
              <a:rPr lang="en-US" altLang="ko-KR" sz="1000" smtClean="0">
                <a:latin typeface="Verdana" panose="020B0604030504040204" pitchFamily="34" charset="0"/>
                <a:ea typeface="굴림" panose="020B0600000101010101" pitchFamily="50" charset="-127"/>
              </a:rPr>
              <a:pPr>
                <a:spcBef>
                  <a:spcPct val="0"/>
                </a:spcBef>
                <a:buClrTx/>
                <a:buFontTx/>
                <a:buNone/>
              </a:pPr>
              <a:t>7</a:t>
            </a:fld>
            <a:endParaRPr lang="en-US" altLang="ko-KR" sz="1000">
              <a:latin typeface="Verdana" panose="020B0604030504040204" pitchFamily="34" charset="0"/>
              <a:ea typeface="굴림" panose="020B0600000101010101" pitchFamily="50" charset="-127"/>
            </a:endParaRPr>
          </a:p>
        </p:txBody>
      </p:sp>
      <p:sp>
        <p:nvSpPr>
          <p:cNvPr id="19461" name="Rectangle 3"/>
          <p:cNvSpPr txBox="1">
            <a:spLocks noChangeArrowheads="1"/>
          </p:cNvSpPr>
          <p:nvPr/>
        </p:nvSpPr>
        <p:spPr bwMode="auto">
          <a:xfrm>
            <a:off x="500063" y="2292945"/>
            <a:ext cx="8143875" cy="4016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tabLst>
                <a:tab pos="355600" algn="l"/>
                <a:tab pos="712788" algn="l"/>
                <a:tab pos="10810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fr-FR" altLang="ko-KR" sz="1700" dirty="0"/>
              <a:t>double </a:t>
            </a:r>
            <a:r>
              <a:rPr lang="fr-FR" altLang="ko-KR" sz="1700" dirty="0" err="1"/>
              <a:t>badCode</a:t>
            </a:r>
            <a:r>
              <a:rPr lang="fr-FR" altLang="ko-KR" sz="1700" dirty="0"/>
              <a:t>(</a:t>
            </a:r>
            <a:r>
              <a:rPr lang="fr-FR" altLang="ko-KR" sz="1700" dirty="0" err="1"/>
              <a:t>int</a:t>
            </a:r>
            <a:r>
              <a:rPr lang="fr-FR" altLang="ko-KR" sz="1700" dirty="0"/>
              <a:t> </a:t>
            </a:r>
            <a:r>
              <a:rPr lang="fr-FR" altLang="ko-KR" sz="1700" dirty="0" err="1"/>
              <a:t>arr</a:t>
            </a:r>
            <a:r>
              <a:rPr lang="fr-FR" altLang="ko-KR" sz="1700" dirty="0"/>
              <a:t>[], </a:t>
            </a:r>
            <a:r>
              <a:rPr lang="fr-FR" altLang="ko-KR" sz="1700" dirty="0" err="1"/>
              <a:t>int</a:t>
            </a:r>
            <a:r>
              <a:rPr lang="fr-FR" altLang="ko-KR" sz="1700" dirty="0"/>
              <a:t> i) {</a:t>
            </a:r>
          </a:p>
          <a:p>
            <a:pPr eaLnBrk="1" hangingPunct="1">
              <a:spcBef>
                <a:spcPct val="0"/>
              </a:spcBef>
              <a:buClrTx/>
              <a:buFontTx/>
              <a:buNone/>
            </a:pPr>
            <a:r>
              <a:rPr lang="en-US" altLang="ko-KR" sz="1700" dirty="0"/>
              <a:t>	</a:t>
            </a:r>
            <a:r>
              <a:rPr lang="en-US" altLang="ko-KR" sz="1700" b="1" dirty="0"/>
              <a:t>if (</a:t>
            </a:r>
            <a:r>
              <a:rPr lang="en-US" altLang="ko-KR" sz="1700" b="1" dirty="0" err="1"/>
              <a:t>arr</a:t>
            </a:r>
            <a:r>
              <a:rPr lang="en-US" altLang="ko-KR" sz="1700" b="1" dirty="0"/>
              <a:t> == null ) { System.out.println("null array") ; return -1.0; }</a:t>
            </a:r>
          </a:p>
          <a:p>
            <a:pPr eaLnBrk="1" hangingPunct="1">
              <a:spcBef>
                <a:spcPct val="0"/>
              </a:spcBef>
              <a:buClrTx/>
              <a:buFontTx/>
              <a:buNone/>
            </a:pPr>
            <a:r>
              <a:rPr lang="en-US" altLang="ko-KR" sz="1700" b="1" dirty="0"/>
              <a:t>	if (</a:t>
            </a:r>
            <a:r>
              <a:rPr lang="en-US" altLang="ko-KR" sz="1700" b="1" dirty="0" err="1"/>
              <a:t>i</a:t>
            </a:r>
            <a:r>
              <a:rPr lang="en-US" altLang="ko-KR" sz="1700" b="1" dirty="0"/>
              <a:t> &lt; 0 || </a:t>
            </a:r>
            <a:r>
              <a:rPr lang="en-US" altLang="ko-KR" sz="1700" b="1" dirty="0" err="1"/>
              <a:t>i</a:t>
            </a:r>
            <a:r>
              <a:rPr lang="en-US" altLang="ko-KR" sz="1700" b="1" dirty="0"/>
              <a:t> &gt;= </a:t>
            </a:r>
            <a:r>
              <a:rPr lang="en-US" altLang="ko-KR" sz="1700" b="1" dirty="0" err="1"/>
              <a:t>arr.length</a:t>
            </a:r>
            <a:r>
              <a:rPr lang="en-US" altLang="ko-KR" sz="1700" b="1" dirty="0"/>
              <a:t>) {</a:t>
            </a:r>
          </a:p>
          <a:p>
            <a:pPr eaLnBrk="1" hangingPunct="1">
              <a:spcBef>
                <a:spcPct val="0"/>
              </a:spcBef>
              <a:buClrTx/>
              <a:buFontTx/>
              <a:buNone/>
            </a:pPr>
            <a:r>
              <a:rPr lang="en-US" altLang="ko-KR" sz="1700" b="1" dirty="0"/>
              <a:t>		</a:t>
            </a:r>
            <a:r>
              <a:rPr lang="en-US" altLang="ko-KR" sz="1700" b="1" dirty="0" err="1"/>
              <a:t>System.out.printf</a:t>
            </a:r>
            <a:r>
              <a:rPr lang="en-US" altLang="ko-KR" sz="1700" b="1" dirty="0"/>
              <a:t>("Array index %d is not </a:t>
            </a:r>
            <a:r>
              <a:rPr lang="en-US" altLang="ko-KR" sz="1700" b="1" dirty="0" err="1"/>
              <a:t>valid%n</a:t>
            </a:r>
            <a:r>
              <a:rPr lang="en-US" altLang="ko-KR" sz="1700" b="1" dirty="0"/>
              <a:t>", </a:t>
            </a:r>
            <a:r>
              <a:rPr lang="en-US" altLang="ko-KR" sz="1700" b="1" dirty="0" err="1"/>
              <a:t>i</a:t>
            </a:r>
            <a:r>
              <a:rPr lang="en-US" altLang="ko-KR" sz="1700" b="1" dirty="0"/>
              <a:t>); return -2.0;</a:t>
            </a:r>
          </a:p>
          <a:p>
            <a:pPr eaLnBrk="1" hangingPunct="1">
              <a:spcBef>
                <a:spcPct val="0"/>
              </a:spcBef>
              <a:buClrTx/>
              <a:buFontTx/>
              <a:buNone/>
            </a:pPr>
            <a:r>
              <a:rPr lang="en-US" altLang="ko-KR" sz="1700" b="1" dirty="0"/>
              <a:t>	}</a:t>
            </a:r>
          </a:p>
          <a:p>
            <a:pPr eaLnBrk="1" hangingPunct="1">
              <a:spcBef>
                <a:spcPct val="0"/>
              </a:spcBef>
              <a:buClrTx/>
              <a:buFontTx/>
              <a:buNone/>
            </a:pPr>
            <a:r>
              <a:rPr lang="en-US" altLang="ko-KR" sz="1700" dirty="0"/>
              <a:t>	int x = </a:t>
            </a:r>
            <a:r>
              <a:rPr lang="en-US" altLang="ko-KR" sz="1700" dirty="0" err="1"/>
              <a:t>arr</a:t>
            </a:r>
            <a:r>
              <a:rPr lang="en-US" altLang="ko-KR" sz="1700" dirty="0"/>
              <a:t>[</a:t>
            </a:r>
            <a:r>
              <a:rPr lang="fr-FR" altLang="ko-KR" sz="1700" dirty="0"/>
              <a:t>i</a:t>
            </a:r>
            <a:r>
              <a:rPr lang="en-US" altLang="ko-KR" sz="1700" dirty="0"/>
              <a:t>] ;</a:t>
            </a:r>
          </a:p>
          <a:p>
            <a:pPr eaLnBrk="1" hangingPunct="1">
              <a:spcBef>
                <a:spcPct val="0"/>
              </a:spcBef>
              <a:buClrTx/>
              <a:buFontTx/>
              <a:buNone/>
            </a:pPr>
            <a:r>
              <a:rPr lang="en-US" altLang="ko-KR" sz="1700" dirty="0"/>
              <a:t>	</a:t>
            </a:r>
            <a:r>
              <a:rPr lang="en-US" altLang="ko-KR" sz="1700" b="1" dirty="0"/>
              <a:t>if (x &lt; 0 || x &gt;= </a:t>
            </a:r>
            <a:r>
              <a:rPr lang="en-US" altLang="ko-KR" sz="1700" b="1" dirty="0" err="1"/>
              <a:t>arr.length</a:t>
            </a:r>
            <a:r>
              <a:rPr lang="en-US" altLang="ko-KR" sz="1700" b="1" dirty="0"/>
              <a:t>) {</a:t>
            </a:r>
          </a:p>
          <a:p>
            <a:pPr eaLnBrk="1" hangingPunct="1">
              <a:spcBef>
                <a:spcPct val="0"/>
              </a:spcBef>
              <a:buClrTx/>
              <a:buFontTx/>
              <a:buNone/>
            </a:pPr>
            <a:r>
              <a:rPr lang="en-US" altLang="ko-KR" sz="1700" b="1" dirty="0"/>
              <a:t>		</a:t>
            </a:r>
            <a:r>
              <a:rPr lang="en-US" altLang="ko-KR" sz="1700" b="1" dirty="0" err="1"/>
              <a:t>System.out.printf</a:t>
            </a:r>
            <a:r>
              <a:rPr lang="en-US" altLang="ko-KR" sz="1700" b="1" dirty="0"/>
              <a:t>("Array index %d is not </a:t>
            </a:r>
            <a:r>
              <a:rPr lang="en-US" altLang="ko-KR" sz="1700" b="1" dirty="0" err="1"/>
              <a:t>valid%n</a:t>
            </a:r>
            <a:r>
              <a:rPr lang="en-US" altLang="ko-KR" sz="1700" b="1" dirty="0"/>
              <a:t>", x); return -3.0;</a:t>
            </a:r>
          </a:p>
          <a:p>
            <a:pPr eaLnBrk="1" hangingPunct="1">
              <a:spcBef>
                <a:spcPct val="0"/>
              </a:spcBef>
              <a:buClrTx/>
              <a:buFontTx/>
              <a:buNone/>
            </a:pPr>
            <a:r>
              <a:rPr lang="en-US" altLang="ko-KR" sz="1700" b="1" dirty="0"/>
              <a:t>	}</a:t>
            </a:r>
          </a:p>
          <a:p>
            <a:pPr eaLnBrk="1" hangingPunct="1">
              <a:spcBef>
                <a:spcPct val="0"/>
              </a:spcBef>
              <a:buClrTx/>
              <a:buFontTx/>
              <a:buNone/>
            </a:pPr>
            <a:r>
              <a:rPr lang="en-US" altLang="ko-KR" sz="1700" dirty="0"/>
              <a:t>	int z = </a:t>
            </a:r>
            <a:r>
              <a:rPr lang="en-US" altLang="ko-KR" sz="1700" dirty="0" err="1"/>
              <a:t>arr</a:t>
            </a:r>
            <a:r>
              <a:rPr lang="en-US" altLang="ko-KR" sz="1700" dirty="0"/>
              <a:t>[x] ;</a:t>
            </a:r>
          </a:p>
          <a:p>
            <a:pPr eaLnBrk="1" hangingPunct="1">
              <a:spcBef>
                <a:spcPct val="0"/>
              </a:spcBef>
              <a:buClrTx/>
              <a:buFontTx/>
              <a:buNone/>
            </a:pPr>
            <a:r>
              <a:rPr lang="en-US" altLang="ko-KR" sz="1700" dirty="0"/>
              <a:t>	</a:t>
            </a:r>
            <a:r>
              <a:rPr lang="en-US" altLang="ko-KR" sz="1700" b="1" dirty="0"/>
              <a:t>if (z == 0) {</a:t>
            </a:r>
          </a:p>
          <a:p>
            <a:pPr eaLnBrk="1" hangingPunct="1">
              <a:spcBef>
                <a:spcPct val="0"/>
              </a:spcBef>
              <a:buClrTx/>
              <a:buFontTx/>
              <a:buNone/>
            </a:pPr>
            <a:r>
              <a:rPr lang="en-US" altLang="ko-KR" sz="1700" b="1" dirty="0"/>
              <a:t>		System.out.println("Error: Denominator is 0"); return -4.0; </a:t>
            </a:r>
          </a:p>
          <a:p>
            <a:pPr eaLnBrk="1" hangingPunct="1">
              <a:spcBef>
                <a:spcPct val="0"/>
              </a:spcBef>
              <a:buClrTx/>
              <a:buFontTx/>
              <a:buNone/>
            </a:pPr>
            <a:r>
              <a:rPr lang="en-US" altLang="ko-KR" sz="1700" b="1" dirty="0"/>
              <a:t>	}</a:t>
            </a:r>
          </a:p>
          <a:p>
            <a:pPr eaLnBrk="1" hangingPunct="1">
              <a:spcBef>
                <a:spcPct val="0"/>
              </a:spcBef>
              <a:buClrTx/>
              <a:buFontTx/>
              <a:buNone/>
            </a:pPr>
            <a:r>
              <a:rPr lang="en-US" altLang="ko-KR" sz="1700" dirty="0"/>
              <a:t>	return 1 / z ;</a:t>
            </a:r>
          </a:p>
          <a:p>
            <a:pPr eaLnBrk="1" hangingPunct="1">
              <a:spcBef>
                <a:spcPct val="0"/>
              </a:spcBef>
              <a:buClrTx/>
              <a:buFontTx/>
              <a:buNone/>
            </a:pPr>
            <a:r>
              <a:rPr lang="en-US" altLang="ko-KR" sz="1700" dirty="0"/>
              <a:t>}</a:t>
            </a:r>
            <a:endParaRPr lang="th-TH" altLang="ko-KR" sz="1700" dirty="0"/>
          </a:p>
        </p:txBody>
      </p:sp>
    </p:spTree>
  </p:cSld>
  <p:clrMapOvr>
    <a:masterClrMapping/>
  </p:clrMapOvr>
  <mc:AlternateContent xmlns:mc="http://schemas.openxmlformats.org/markup-compatibility/2006" xmlns:p14="http://schemas.microsoft.com/office/powerpoint/2010/main">
    <mc:Choice Requires="p14">
      <p:transition spd="slow" p14:dur="2000" advTm="93868"/>
    </mc:Choice>
    <mc:Fallback xmlns="">
      <p:transition spd="slow" advTm="93868"/>
    </mc:Fallback>
  </mc:AlternateContent>
  <p:extLst>
    <p:ext uri="{3A86A75C-4F4B-4683-9AE1-C65F6400EC91}">
      <p14:laserTraceLst xmlns:p14="http://schemas.microsoft.com/office/powerpoint/2010/main">
        <p14:tracePtLst>
          <p14:tracePt t="618" x="3343275" y="4681538"/>
          <p14:tracePt t="625" x="3348038" y="4657725"/>
          <p14:tracePt t="634" x="3352800" y="4629150"/>
          <p14:tracePt t="647" x="3352800" y="4605338"/>
          <p14:tracePt t="664" x="3357563" y="4581525"/>
          <p14:tracePt t="681" x="3367088" y="4552950"/>
          <p14:tracePt t="697" x="3381375" y="4519613"/>
          <p14:tracePt t="731" x="3457575" y="4438650"/>
          <p14:tracePt t="764" x="3614738" y="4371975"/>
          <p14:tracePt t="781" x="3667125" y="4348163"/>
          <p14:tracePt t="797" x="3714750" y="4329113"/>
          <p14:tracePt t="814" x="3748088" y="4324350"/>
          <p14:tracePt t="831" x="3790950" y="4314825"/>
          <p14:tracePt t="847" x="3819525" y="4310063"/>
          <p14:tracePt t="864" x="3857625" y="4295775"/>
          <p14:tracePt t="882" x="3929063" y="4271963"/>
          <p14:tracePt t="897" x="4090988" y="4224338"/>
          <p14:tracePt t="914" x="4205288" y="4157663"/>
          <p14:tracePt t="931" x="4314825" y="4062413"/>
          <p14:tracePt t="947" x="4457700" y="3933825"/>
          <p14:tracePt t="964" x="4519613" y="3876675"/>
          <p14:tracePt t="981" x="4557713" y="3848100"/>
          <p14:tracePt t="997" x="4581525" y="3833813"/>
          <p14:tracePt t="1014" x="4586288" y="3829050"/>
          <p14:tracePt t="1199" x="4633913" y="3619500"/>
          <p14:tracePt t="1205" x="4700588" y="3390900"/>
          <p14:tracePt t="1214" x="4781550" y="3038475"/>
          <p14:tracePt t="1232" x="4905375" y="2500313"/>
          <p14:tracePt t="1248" x="5014913" y="2133600"/>
          <p14:tracePt t="1252" x="5048250" y="2000250"/>
          <p14:tracePt t="1264" x="5095875" y="1871663"/>
          <p14:tracePt t="1281" x="5129213" y="1804988"/>
          <p14:tracePt t="1298" x="5138738" y="1781175"/>
          <p14:tracePt t="1316" x="5148263" y="1762125"/>
          <p14:tracePt t="1331" x="5157788" y="1738313"/>
          <p14:tracePt t="1347" x="5176838" y="1724025"/>
          <p14:tracePt t="1364" x="5195888" y="1709738"/>
          <p14:tracePt t="1381" x="5229225" y="1681163"/>
          <p14:tracePt t="1397" x="5291138" y="1643063"/>
          <p14:tracePt t="1414" x="5329238" y="1604963"/>
          <p14:tracePt t="1431" x="5367338" y="1581150"/>
          <p14:tracePt t="1447" x="5405438" y="1557338"/>
          <p14:tracePt t="1464" x="5448300" y="1524000"/>
          <p14:tracePt t="1481" x="5476875" y="1509713"/>
          <p14:tracePt t="1497" x="5529263" y="1495425"/>
          <p14:tracePt t="1514" x="5610225" y="1466850"/>
          <p14:tracePt t="1531" x="5662613" y="1443038"/>
          <p14:tracePt t="1547" x="5729288" y="1414463"/>
          <p14:tracePt t="1564" x="5791200" y="1400175"/>
          <p14:tracePt t="1581" x="5891213" y="1371600"/>
          <p14:tracePt t="1597" x="5948363" y="1362075"/>
          <p14:tracePt t="1614" x="6000750" y="1362075"/>
          <p14:tracePt t="1631" x="6048375" y="1362075"/>
          <p14:tracePt t="1647" x="6143625" y="1366838"/>
          <p14:tracePt t="1664" x="6176963" y="1366838"/>
          <p14:tracePt t="1681" x="6191250" y="1366838"/>
          <p14:tracePt t="1697" x="6196013" y="1366838"/>
          <p14:tracePt t="1867" x="6300788" y="1314450"/>
          <p14:tracePt t="1874" x="6477000" y="1209675"/>
          <p14:tracePt t="1881" x="6672263" y="1119188"/>
          <p14:tracePt t="1897" x="7010400" y="976313"/>
          <p14:tracePt t="1914" x="7219950" y="928688"/>
          <p14:tracePt t="1931" x="7400925" y="904875"/>
          <p14:tracePt t="1947" x="7581900" y="904875"/>
          <p14:tracePt t="1964" x="7658100" y="928688"/>
          <p14:tracePt t="1981" x="7700963" y="947738"/>
          <p14:tracePt t="1997" x="7743825" y="962025"/>
          <p14:tracePt t="2014" x="7805738" y="990600"/>
          <p14:tracePt t="2031" x="7843838" y="1004888"/>
          <p14:tracePt t="2047" x="7881938" y="1023938"/>
          <p14:tracePt t="2064" x="7920038" y="1038225"/>
          <p14:tracePt t="2081" x="7939088" y="1042988"/>
          <p14:tracePt t="2097" x="7948613" y="1047750"/>
          <p14:tracePt t="2114" x="7953375" y="1052513"/>
          <p14:tracePt t="2131" x="7953375" y="1062038"/>
          <p14:tracePt t="2147" x="7929563" y="1081088"/>
          <p14:tracePt t="2164" x="7862888" y="1123950"/>
          <p14:tracePt t="2180" x="7767638" y="1157288"/>
          <p14:tracePt t="2197" x="7615238" y="1190625"/>
          <p14:tracePt t="2214" x="7543800" y="1195388"/>
          <p14:tracePt t="2231" x="7500938" y="1195388"/>
          <p14:tracePt t="2248" x="7472363" y="1185863"/>
          <p14:tracePt t="2249" x="7467600" y="1181100"/>
          <p14:tracePt t="2264" x="7448550" y="1143000"/>
          <p14:tracePt t="2281" x="7443788" y="1081088"/>
          <p14:tracePt t="2297" x="7467600" y="1019175"/>
          <p14:tracePt t="2315" x="7529513" y="942975"/>
          <p14:tracePt t="2331" x="7600950" y="890588"/>
          <p14:tracePt t="2347" x="7667625" y="852488"/>
          <p14:tracePt t="2364" x="7720013" y="833438"/>
          <p14:tracePt t="2381" x="7781925" y="809625"/>
          <p14:tracePt t="2397" x="7805738" y="809625"/>
          <p14:tracePt t="2414" x="7820025" y="814388"/>
          <p14:tracePt t="2430" x="7829550" y="833438"/>
          <p14:tracePt t="2447" x="7834313" y="885825"/>
          <p14:tracePt t="2464" x="7834313" y="928688"/>
          <p14:tracePt t="2480" x="7829550" y="966788"/>
          <p14:tracePt t="2498" x="7815263" y="995363"/>
          <p14:tracePt t="2514" x="7791450" y="1033463"/>
          <p14:tracePt t="2531" x="7786688" y="1047750"/>
          <p14:tracePt t="2548" x="7781925" y="1057275"/>
          <p14:tracePt t="2564" x="7777163" y="1062038"/>
          <p14:tracePt t="2581" x="7767638" y="1071563"/>
          <p14:tracePt t="2597" x="7758113" y="1081088"/>
          <p14:tracePt t="2614" x="7748588" y="1090613"/>
          <p14:tracePt t="2631" x="7700963" y="1114425"/>
          <p14:tracePt t="2647" x="7620000" y="1152525"/>
          <p14:tracePt t="2664" x="7510463" y="1195388"/>
          <p14:tracePt t="2681" x="7405688" y="1228725"/>
          <p14:tracePt t="2697" x="7229475" y="1262063"/>
          <p14:tracePt t="2714" x="7105650" y="1276350"/>
          <p14:tracePt t="2730" x="6981825" y="1276350"/>
          <p14:tracePt t="2748" x="6891338" y="1276350"/>
          <p14:tracePt t="2749" x="6843713" y="1266825"/>
          <p14:tracePt t="2764" x="6772275" y="1252538"/>
          <p14:tracePt t="2781" x="6677025" y="1238250"/>
          <p14:tracePt t="2797" x="6605588" y="1214438"/>
          <p14:tracePt t="2814" x="6529388" y="1195388"/>
          <p14:tracePt t="2830" x="6491288" y="1181100"/>
          <p14:tracePt t="2847" x="6462713" y="1176338"/>
          <p14:tracePt t="2864" x="6429375" y="1166813"/>
          <p14:tracePt t="2880" x="6367463" y="1147763"/>
          <p14:tracePt t="2897" x="6300788" y="1138238"/>
          <p14:tracePt t="2914" x="6205538" y="1133475"/>
          <p14:tracePt t="2931" x="6115050" y="1133475"/>
          <p14:tracePt t="2947" x="6000750" y="1133475"/>
          <p14:tracePt t="2964" x="5957888" y="1133475"/>
          <p14:tracePt t="2981" x="5834063" y="1133475"/>
          <p14:tracePt t="2998" x="5729288" y="1123950"/>
          <p14:tracePt t="3014" x="5591175" y="1100138"/>
          <p14:tracePt t="3030" x="5500688" y="1062038"/>
          <p14:tracePt t="3047" x="5434013" y="1014413"/>
          <p14:tracePt t="3064" x="5367338" y="919163"/>
          <p14:tracePt t="3081" x="5338763" y="842963"/>
          <p14:tracePt t="3097" x="5329238" y="738188"/>
          <p14:tracePt t="3114" x="5348288" y="633413"/>
          <p14:tracePt t="3132" x="5419725" y="495300"/>
          <p14:tracePt t="3147" x="5514975" y="414338"/>
          <p14:tracePt t="3164" x="5643563" y="352425"/>
          <p14:tracePt t="3183" x="5762625" y="328613"/>
          <p14:tracePt t="3197" x="5876925" y="323850"/>
          <p14:tracePt t="3214" x="5943600" y="366713"/>
          <p14:tracePt t="3231" x="6010275" y="457200"/>
          <p14:tracePt t="3248" x="6067425" y="590550"/>
          <p14:tracePt t="3265" x="6072188" y="661988"/>
          <p14:tracePt t="3281" x="6072188" y="757238"/>
          <p14:tracePt t="3297" x="6038850" y="862013"/>
          <p14:tracePt t="3314" x="5957888" y="990600"/>
          <p14:tracePt t="3331" x="5910263" y="1033463"/>
          <p14:tracePt t="3347" x="5824538" y="1081088"/>
          <p14:tracePt t="3364" x="5724525" y="1109663"/>
          <p14:tracePt t="3380" x="5619750" y="1123950"/>
          <p14:tracePt t="3397" x="5562600" y="1123950"/>
          <p14:tracePt t="3414" x="5491163" y="1119188"/>
          <p14:tracePt t="3431" x="5434013" y="1081088"/>
          <p14:tracePt t="3447" x="5376863" y="1038225"/>
          <p14:tracePt t="3464" x="5353050" y="1014413"/>
          <p14:tracePt t="3481" x="5338763" y="1000125"/>
          <p14:tracePt t="3497" x="5329238" y="1000125"/>
          <p14:tracePt t="5557" x="5319713" y="1000125"/>
          <p14:tracePt t="5562" x="5310188" y="1004888"/>
          <p14:tracePt t="5570" x="5295900" y="1009650"/>
          <p14:tracePt t="5580" x="5286375" y="1019175"/>
          <p14:tracePt t="5597" x="5262563" y="1033463"/>
          <p14:tracePt t="5614" x="5238750" y="1047750"/>
          <p14:tracePt t="5647" x="5176838" y="1090613"/>
          <p14:tracePt t="5680" x="5119688" y="1114425"/>
          <p14:tracePt t="5697" x="5095875" y="1123950"/>
          <p14:tracePt t="5714" x="5072063" y="1128713"/>
          <p14:tracePt t="5732" x="5053013" y="1138238"/>
          <p14:tracePt t="5747" x="5010150" y="1147763"/>
          <p14:tracePt t="5764" x="4981575" y="1162050"/>
          <p14:tracePt t="5780" x="4953000" y="1171575"/>
          <p14:tracePt t="5797" x="4895850" y="1195388"/>
          <p14:tracePt t="5813" x="4857750" y="1209675"/>
          <p14:tracePt t="5830" x="4829175" y="1219200"/>
          <p14:tracePt t="5847" x="4805363" y="1233488"/>
          <p14:tracePt t="5864" x="4791075" y="1238250"/>
          <p14:tracePt t="5880" x="4786313" y="1238250"/>
          <p14:tracePt t="5914" x="4800600" y="1238250"/>
          <p14:tracePt t="5930" x="4900613" y="1223963"/>
          <p14:tracePt t="5947" x="5014913" y="1204913"/>
          <p14:tracePt t="5964" x="5148263" y="1195388"/>
          <p14:tracePt t="5981" x="5262563" y="1190625"/>
          <p14:tracePt t="5997" x="5434013" y="1171575"/>
          <p14:tracePt t="6014" x="5557838" y="1171575"/>
          <p14:tracePt t="6030" x="5657850" y="1171575"/>
          <p14:tracePt t="6047" x="5724525" y="1171575"/>
          <p14:tracePt t="6064" x="5786438" y="1171575"/>
          <p14:tracePt t="6080" x="5800725" y="1166813"/>
          <p14:tracePt t="6097" x="5810250" y="1166813"/>
          <p14:tracePt t="6298" x="5881688" y="1138238"/>
          <p14:tracePt t="6305" x="5972175" y="1109663"/>
          <p14:tracePt t="6313" x="6053138" y="1085850"/>
          <p14:tracePt t="6330" x="6205538" y="1042988"/>
          <p14:tracePt t="6347" x="6338888" y="1014413"/>
          <p14:tracePt t="6364" x="6500813" y="990600"/>
          <p14:tracePt t="6380" x="6572250" y="990600"/>
          <p14:tracePt t="6397" x="6615113" y="990600"/>
          <p14:tracePt t="6413" x="6643688" y="995363"/>
          <p14:tracePt t="6430" x="6662738" y="1000125"/>
          <p14:tracePt t="6447" x="6672263" y="1004888"/>
          <p14:tracePt t="6463" x="6681788" y="1004888"/>
          <p14:tracePt t="6481" x="6686550" y="1009650"/>
          <p14:tracePt t="6497" x="6691313" y="1009650"/>
          <p14:tracePt t="6514" x="6696075" y="1009650"/>
          <p14:tracePt t="6959" x="6696075" y="1019175"/>
          <p14:tracePt t="6967" x="6691313" y="1019175"/>
          <p14:tracePt t="6974" x="6686550" y="1033463"/>
          <p14:tracePt t="6988" x="6681788" y="1042988"/>
          <p14:tracePt t="7013" x="6672263" y="1052513"/>
          <p14:tracePt t="7047" x="6657975" y="1062038"/>
          <p14:tracePt t="7063" x="6643688" y="1071563"/>
          <p14:tracePt t="7080" x="6629400" y="1081088"/>
          <p14:tracePt t="7097" x="6610350" y="1100138"/>
          <p14:tracePt t="7113" x="6577013" y="1123950"/>
          <p14:tracePt t="7130" x="6543675" y="1133475"/>
          <p14:tracePt t="7147" x="6510338" y="1147763"/>
          <p14:tracePt t="7164" x="6472238" y="1157288"/>
          <p14:tracePt t="7180" x="6410325" y="1171575"/>
          <p14:tracePt t="7197" x="6362700" y="1176338"/>
          <p14:tracePt t="7214" x="6291263" y="1176338"/>
          <p14:tracePt t="7230" x="6167438" y="1176338"/>
          <p14:tracePt t="7247" x="6086475" y="1176338"/>
          <p14:tracePt t="7264" x="6015038" y="1166813"/>
          <p14:tracePt t="7280" x="5953125" y="1162050"/>
          <p14:tracePt t="7297" x="5824538" y="1147763"/>
          <p14:tracePt t="7313" x="5748338" y="1147763"/>
          <p14:tracePt t="7330" x="5667375" y="1147763"/>
          <p14:tracePt t="7347" x="5605463" y="1138238"/>
          <p14:tracePt t="7363" x="5519738" y="1133475"/>
          <p14:tracePt t="7380" x="5472113" y="1133475"/>
          <p14:tracePt t="7397" x="5419725" y="1133475"/>
          <p14:tracePt t="7414" x="5376863" y="1133475"/>
          <p14:tracePt t="7430" x="5319713" y="1133475"/>
          <p14:tracePt t="7447" x="5281613" y="1133475"/>
          <p14:tracePt t="7464" x="5253038" y="1133475"/>
          <p14:tracePt t="7480" x="5229225" y="1133475"/>
          <p14:tracePt t="7497" x="5219700" y="1133475"/>
          <p14:tracePt t="7513" x="5214938" y="1133475"/>
          <p14:tracePt t="7530" x="5205413" y="1133475"/>
          <p14:tracePt t="13184" x="5200650" y="1143000"/>
          <p14:tracePt t="13192" x="5191125" y="1171575"/>
          <p14:tracePt t="13199" x="5176838" y="1209675"/>
          <p14:tracePt t="13213" x="5138738" y="1295400"/>
          <p14:tracePt t="13230" x="5100638" y="1381125"/>
          <p14:tracePt t="13246" x="5053013" y="1447800"/>
          <p14:tracePt t="13250" x="5038725" y="1476375"/>
          <p14:tracePt t="13280" x="4943475" y="1585913"/>
          <p14:tracePt t="13313" x="4838700" y="1733550"/>
          <p14:tracePt t="13330" x="4752975" y="1843088"/>
          <p14:tracePt t="13346" x="4719638" y="1890713"/>
          <p14:tracePt t="13363" x="4686300" y="1928813"/>
          <p14:tracePt t="13380" x="4648200" y="1957388"/>
          <p14:tracePt t="13396" x="4581525" y="2009775"/>
          <p14:tracePt t="13413" x="4524375" y="2062163"/>
          <p14:tracePt t="13430" x="4462463" y="2114550"/>
          <p14:tracePt t="13446" x="4395788" y="2176463"/>
          <p14:tracePt t="13463" x="4300538" y="2276475"/>
          <p14:tracePt t="13480" x="4252913" y="2328863"/>
          <p14:tracePt t="13496" x="4205288" y="2366963"/>
          <p14:tracePt t="13513" x="4157663" y="2400300"/>
          <p14:tracePt t="13530" x="4090988" y="2447925"/>
          <p14:tracePt t="13546" x="4048125" y="2471738"/>
          <p14:tracePt t="13563" x="4000500" y="2500313"/>
          <p14:tracePt t="13580" x="3952875" y="2524125"/>
          <p14:tracePt t="13596" x="3924300" y="2533650"/>
          <p14:tracePt t="13613" x="3905250" y="2543175"/>
          <p14:tracePt t="13630" x="3890963" y="2547938"/>
          <p14:tracePt t="13646" x="3886200" y="2557463"/>
          <p14:tracePt t="16064" x="3857625" y="2571750"/>
          <p14:tracePt t="16073" x="3805238" y="2605088"/>
          <p14:tracePt t="16080" x="3757613" y="2628900"/>
          <p14:tracePt t="16096" x="3614738" y="2690813"/>
          <p14:tracePt t="16113" x="3486150" y="2733675"/>
          <p14:tracePt t="16130" x="3381375" y="2757488"/>
          <p14:tracePt t="16163" x="3171825" y="2790825"/>
          <p14:tracePt t="16196" x="3024188" y="2767013"/>
          <p14:tracePt t="16213" x="2976563" y="2747963"/>
          <p14:tracePt t="16229" x="2947988" y="2733675"/>
          <p14:tracePt t="16246" x="2919413" y="2728913"/>
          <p14:tracePt t="16248" x="2905125" y="2724150"/>
          <p14:tracePt t="16263" x="2876550" y="2719388"/>
          <p14:tracePt t="16279" x="2847975" y="2705100"/>
          <p14:tracePt t="16296" x="2805113" y="2700338"/>
          <p14:tracePt t="16313" x="2733675" y="2690813"/>
          <p14:tracePt t="16329" x="2595563" y="2686050"/>
          <p14:tracePt t="16346" x="2528888" y="2686050"/>
          <p14:tracePt t="16363" x="2438400" y="2686050"/>
          <p14:tracePt t="16380" x="2324100" y="2686050"/>
          <p14:tracePt t="16396" x="2143125" y="2705100"/>
          <p14:tracePt t="16413" x="2062163" y="2705100"/>
          <p14:tracePt t="16429" x="1995488" y="2705100"/>
          <p14:tracePt t="16446" x="1881188" y="2705100"/>
          <p14:tracePt t="16463" x="1814513" y="2705100"/>
          <p14:tracePt t="16479" x="1752600" y="2695575"/>
          <p14:tracePt t="16496" x="1700213" y="2690813"/>
          <p14:tracePt t="16513" x="1638300" y="2676525"/>
          <p14:tracePt t="16529" x="1609725" y="2667000"/>
          <p14:tracePt t="16546" x="1585913" y="2657475"/>
          <p14:tracePt t="16564" x="1571625" y="2647950"/>
          <p14:tracePt t="16579" x="1552575" y="2638425"/>
          <p14:tracePt t="16596" x="1547813" y="2628900"/>
          <p14:tracePt t="16613" x="1538288" y="2628900"/>
          <p14:tracePt t="16629" x="1533525" y="2628900"/>
          <p14:tracePt t="16668" x="1533525" y="2624138"/>
          <p14:tracePt t="16679" x="1533525" y="2619375"/>
          <p14:tracePt t="16696" x="1590675" y="2605088"/>
          <p14:tracePt t="16713" x="1681163" y="2600325"/>
          <p14:tracePt t="16729" x="1785938" y="2590800"/>
          <p14:tracePt t="16746" x="1909763" y="2581275"/>
          <p14:tracePt t="16748" x="1966913" y="2571750"/>
          <p14:tracePt t="16763" x="2109788" y="2566988"/>
          <p14:tracePt t="16779" x="2257425" y="2557463"/>
          <p14:tracePt t="16796" x="2347913" y="2557463"/>
          <p14:tracePt t="16813" x="2419350" y="2557463"/>
          <p14:tracePt t="16829" x="2495550" y="2566988"/>
          <p14:tracePt t="16846" x="2538413" y="2566988"/>
          <p14:tracePt t="16864" x="2566988" y="2566988"/>
          <p14:tracePt t="16880" x="2581275" y="2566988"/>
          <p14:tracePt t="16896" x="2595563" y="2566988"/>
          <p14:tracePt t="16913" x="2605088" y="2566988"/>
          <p14:tracePt t="16930" x="2609850" y="2566988"/>
          <p14:tracePt t="16946" x="2619375" y="2566988"/>
          <p14:tracePt t="16980" x="2624138" y="2566988"/>
          <p14:tracePt t="16996" x="2628900" y="2571750"/>
          <p14:tracePt t="17638" x="2609850" y="2571750"/>
          <p14:tracePt t="17644" x="2576513" y="2571750"/>
          <p14:tracePt t="17652" x="2543175" y="2571750"/>
          <p14:tracePt t="17663" x="2519363" y="2571750"/>
          <p14:tracePt t="17680" x="2462213" y="2571750"/>
          <p14:tracePt t="17696" x="2362200" y="2571750"/>
          <p14:tracePt t="17729" x="2233613" y="2571750"/>
          <p14:tracePt t="17763" x="2114550" y="2576513"/>
          <p14:tracePt t="17779" x="2081213" y="2581275"/>
          <p14:tracePt t="17796" x="2047875" y="2586038"/>
          <p14:tracePt t="17814" x="2019300" y="2595563"/>
          <p14:tracePt t="17829" x="1985963" y="2605088"/>
          <p14:tracePt t="17846" x="1966913" y="2609850"/>
          <p14:tracePt t="17863" x="1938338" y="2619375"/>
          <p14:tracePt t="17880" x="1905000" y="2628900"/>
          <p14:tracePt t="17896" x="1881188" y="2628900"/>
          <p14:tracePt t="17913" x="1862138" y="2633663"/>
          <p14:tracePt t="17929" x="1828800" y="2638425"/>
          <p14:tracePt t="17946" x="1785938" y="2638425"/>
          <p14:tracePt t="17963" x="1762125" y="2638425"/>
          <p14:tracePt t="17979" x="1700213" y="2638425"/>
          <p14:tracePt t="17997" x="1662113" y="2633663"/>
          <p14:tracePt t="18013" x="1595438" y="2619375"/>
          <p14:tracePt t="18029" x="1552575" y="2614613"/>
          <p14:tracePt t="18046" x="1519238" y="2609850"/>
          <p14:tracePt t="18063" x="1481138" y="2595563"/>
          <p14:tracePt t="18079" x="1471613" y="2595563"/>
          <p14:tracePt t="18096" x="1462088" y="2595563"/>
          <p14:tracePt t="18113" x="1452563" y="2595563"/>
          <p14:tracePt t="18129" x="1443038" y="2595563"/>
          <p14:tracePt t="18373" x="1447800" y="2595563"/>
          <p14:tracePt t="18380" x="1471613" y="2590800"/>
          <p14:tracePt t="18387" x="1500188" y="2590800"/>
          <p14:tracePt t="18396" x="1524000" y="2586038"/>
          <p14:tracePt t="18430" x="1662113" y="2571750"/>
          <p14:tracePt t="18463" x="1804988" y="2571750"/>
          <p14:tracePt t="18479" x="1843088" y="2571750"/>
          <p14:tracePt t="18497" x="1885950" y="2571750"/>
          <p14:tracePt t="18513" x="1938338" y="2571750"/>
          <p14:tracePt t="18529" x="1976438" y="2571750"/>
          <p14:tracePt t="18546" x="2005013" y="2576513"/>
          <p14:tracePt t="18563" x="2033588" y="2581275"/>
          <p14:tracePt t="18579" x="2081213" y="2590800"/>
          <p14:tracePt t="18596" x="2114550" y="2590800"/>
          <p14:tracePt t="18613" x="2138363" y="2590800"/>
          <p14:tracePt t="18629" x="2166938" y="2590800"/>
          <p14:tracePt t="18646" x="2176463" y="2590800"/>
          <p14:tracePt t="18663" x="2185988" y="2590800"/>
          <p14:tracePt t="18679" x="2195513" y="2590800"/>
          <p14:tracePt t="18696" x="2205038" y="2590800"/>
          <p14:tracePt t="18733" x="2209800" y="2590800"/>
          <p14:tracePt t="19225" x="2224088" y="2590800"/>
          <p14:tracePt t="19233" x="2233613" y="2590800"/>
          <p14:tracePt t="19248" x="2257425" y="2600325"/>
          <p14:tracePt t="19263" x="2276475" y="2605088"/>
          <p14:tracePt t="19279" x="2305050" y="2609850"/>
          <p14:tracePt t="19296" x="2324100" y="2619375"/>
          <p14:tracePt t="19313" x="2352675" y="2628900"/>
          <p14:tracePt t="19346" x="2390775" y="2643188"/>
          <p14:tracePt t="19379" x="2438400" y="2662238"/>
          <p14:tracePt t="19396" x="2462213" y="2667000"/>
          <p14:tracePt t="19413" x="2486025" y="2671763"/>
          <p14:tracePt t="19430" x="2505075" y="2681288"/>
          <p14:tracePt t="19446" x="2538413" y="2695575"/>
          <p14:tracePt t="19462" x="2562225" y="2700338"/>
          <p14:tracePt t="19479" x="2571750" y="2705100"/>
          <p14:tracePt t="19496" x="2586038" y="2709863"/>
          <p14:tracePt t="19513" x="2590800" y="2709863"/>
          <p14:tracePt t="19529" x="2595563" y="2714625"/>
          <p14:tracePt t="19546" x="2595563" y="2719388"/>
          <p14:tracePt t="19563" x="2586038" y="2733675"/>
          <p14:tracePt t="19579" x="2571750" y="2752725"/>
          <p14:tracePt t="19596" x="2538413" y="2776538"/>
          <p14:tracePt t="19613" x="2495550" y="2795588"/>
          <p14:tracePt t="19629" x="2433638" y="2819400"/>
          <p14:tracePt t="19646" x="2390775" y="2838450"/>
          <p14:tracePt t="19662" x="2352675" y="2857500"/>
          <p14:tracePt t="19680" x="2309813" y="2867025"/>
          <p14:tracePt t="19696" x="2243138" y="2895600"/>
          <p14:tracePt t="19712" x="2214563" y="2905125"/>
          <p14:tracePt t="19729" x="2195513" y="2909888"/>
          <p14:tracePt t="19746" x="2171700" y="2924175"/>
          <p14:tracePt t="19763" x="2162175" y="2928938"/>
          <p14:tracePt t="19779" x="2152650" y="2938463"/>
          <p14:tracePt t="19796" x="2143125" y="2943225"/>
          <p14:tracePt t="19812" x="2124075" y="2957513"/>
          <p14:tracePt t="19829" x="2100263" y="2967038"/>
          <p14:tracePt t="19846" x="2076450" y="2990850"/>
          <p14:tracePt t="19863" x="2047875" y="3014663"/>
          <p14:tracePt t="19879" x="1995488" y="3052763"/>
          <p14:tracePt t="19896" x="1966913" y="3086100"/>
          <p14:tracePt t="19913" x="1928813" y="3114675"/>
          <p14:tracePt t="19929" x="1895475" y="3152775"/>
          <p14:tracePt t="19946" x="1852613" y="3195638"/>
          <p14:tracePt t="19963" x="1814513" y="3233738"/>
          <p14:tracePt t="19979" x="1781175" y="3281363"/>
          <p14:tracePt t="19996" x="1733550" y="3376613"/>
          <p14:tracePt t="20013" x="1709738" y="3419475"/>
          <p14:tracePt t="20029" x="1700213" y="3443288"/>
          <p14:tracePt t="20046" x="1695450" y="3452813"/>
          <p14:tracePt t="20062" x="1695450" y="3467100"/>
          <p14:tracePt t="20298" x="1695450" y="3490913"/>
          <p14:tracePt t="20305" x="1695450" y="3514725"/>
          <p14:tracePt t="20313" x="1695450" y="3533775"/>
          <p14:tracePt t="20329" x="1695450" y="3576638"/>
          <p14:tracePt t="20347" x="1695450" y="3605213"/>
          <p14:tracePt t="20363" x="1695450" y="3648075"/>
          <p14:tracePt t="20379" x="1681163" y="3686175"/>
          <p14:tracePt t="20396" x="1666875" y="3719513"/>
          <p14:tracePt t="20412" x="1633538" y="3748088"/>
          <p14:tracePt t="20430" x="1585913" y="3790950"/>
          <p14:tracePt t="20446" x="1543050" y="3819525"/>
          <p14:tracePt t="20462" x="1514475" y="3833813"/>
          <p14:tracePt t="20479" x="1500188" y="3848100"/>
          <p14:tracePt t="20496" x="1485900" y="3852863"/>
          <p14:tracePt t="20513" x="1481138" y="3852863"/>
          <p14:tracePt t="20529" x="1471613" y="3852863"/>
          <p14:tracePt t="20569" x="1476375" y="3852863"/>
          <p14:tracePt t="20579" x="1481138" y="3852863"/>
          <p14:tracePt t="20596" x="1495425" y="3843338"/>
          <p14:tracePt t="20613" x="1509713" y="3843338"/>
          <p14:tracePt t="20629" x="1533525" y="3843338"/>
          <p14:tracePt t="20646" x="1543050" y="3843338"/>
          <p14:tracePt t="20662" x="1557338" y="3848100"/>
          <p14:tracePt t="20679" x="1576388" y="3857625"/>
          <p14:tracePt t="20696" x="1595438" y="3876675"/>
          <p14:tracePt t="20713" x="1604963" y="3886200"/>
          <p14:tracePt t="20729" x="1609725" y="3895725"/>
          <p14:tracePt t="20746" x="1619250" y="3905250"/>
          <p14:tracePt t="20763" x="1624013" y="3914775"/>
          <p14:tracePt t="20779" x="1638300" y="3919538"/>
          <p14:tracePt t="20796" x="1652588" y="3924300"/>
          <p14:tracePt t="20813" x="1666875" y="3924300"/>
          <p14:tracePt t="20829" x="1671638" y="3924300"/>
          <p14:tracePt t="20846" x="1681163" y="3924300"/>
          <p14:tracePt t="20863" x="1685925" y="3924300"/>
          <p14:tracePt t="20879" x="1695450" y="3924300"/>
          <p14:tracePt t="20997" x="1685925" y="3933825"/>
          <p14:tracePt t="21003" x="1676400" y="3938588"/>
          <p14:tracePt t="21012" x="1657350" y="3948113"/>
          <p14:tracePt t="21029" x="1619250" y="3967163"/>
          <p14:tracePt t="21046" x="1590675" y="3976688"/>
          <p14:tracePt t="21063" x="1562100" y="3981450"/>
          <p14:tracePt t="21079" x="1552575" y="3981450"/>
          <p14:tracePt t="21096" x="1547813" y="3981450"/>
          <p14:tracePt t="21113" x="1538288" y="3971925"/>
          <p14:tracePt t="21129" x="1543050" y="3900488"/>
          <p14:tracePt t="21146" x="1557338" y="3819525"/>
          <p14:tracePt t="21162" x="1581150" y="3733800"/>
          <p14:tracePt t="21180" x="1604963" y="3671888"/>
          <p14:tracePt t="21196" x="1614488" y="3648075"/>
          <p14:tracePt t="21212" x="1628775" y="3633788"/>
          <p14:tracePt t="21229" x="1638300" y="3629025"/>
          <p14:tracePt t="21246" x="1657350" y="3619500"/>
          <p14:tracePt t="21263" x="1676400" y="3619500"/>
          <p14:tracePt t="21279" x="1700213" y="3619500"/>
          <p14:tracePt t="21296" x="1724025" y="3638550"/>
          <p14:tracePt t="21312" x="1757363" y="3671888"/>
          <p14:tracePt t="21329" x="1771650" y="3700463"/>
          <p14:tracePt t="21346" x="1785938" y="3733800"/>
          <p14:tracePt t="21363" x="1800225" y="3757613"/>
          <p14:tracePt t="21379" x="1800225" y="3781425"/>
          <p14:tracePt t="21396" x="1800225" y="3800475"/>
          <p14:tracePt t="21413" x="1795463" y="3824288"/>
          <p14:tracePt t="21429" x="1781175" y="3871913"/>
          <p14:tracePt t="21446" x="1766888" y="3900488"/>
          <p14:tracePt t="21462" x="1757363" y="3924300"/>
          <p14:tracePt t="21480" x="1752600" y="3938588"/>
          <p14:tracePt t="21496" x="1743075" y="3967163"/>
          <p14:tracePt t="21513" x="1733550" y="3976688"/>
          <p14:tracePt t="21529" x="1719263" y="3981450"/>
          <p14:tracePt t="21546" x="1709738" y="3986213"/>
          <p14:tracePt t="21562" x="1690688" y="3995738"/>
          <p14:tracePt t="21579" x="1671638" y="3990975"/>
          <p14:tracePt t="21596" x="1652588" y="3976688"/>
          <p14:tracePt t="21613" x="1633538" y="3957638"/>
          <p14:tracePt t="21629" x="1614488" y="3924300"/>
          <p14:tracePt t="21646" x="1595438" y="3890963"/>
          <p14:tracePt t="21662" x="1581150" y="3838575"/>
          <p14:tracePt t="21679" x="1576388" y="3762375"/>
          <p14:tracePt t="21696" x="1585913" y="3724275"/>
          <p14:tracePt t="21714" x="1590675" y="3695700"/>
          <p14:tracePt t="21729" x="1609725" y="3671888"/>
          <p14:tracePt t="21746" x="1628775" y="3652838"/>
          <p14:tracePt t="21762" x="1638300" y="3648075"/>
          <p14:tracePt t="21779" x="1652588" y="3643313"/>
          <p14:tracePt t="21796" x="1666875" y="3643313"/>
          <p14:tracePt t="21812" x="1695450" y="3667125"/>
          <p14:tracePt t="21829" x="1719263" y="3700463"/>
          <p14:tracePt t="21846" x="1738313" y="3748088"/>
          <p14:tracePt t="21863" x="1738313" y="3800475"/>
          <p14:tracePt t="21879" x="1738313" y="3833813"/>
          <p14:tracePt t="21896" x="1733550" y="3867150"/>
          <p14:tracePt t="21912" x="1724025" y="3895725"/>
          <p14:tracePt t="21929" x="1714500" y="3919538"/>
          <p14:tracePt t="21946" x="1714500" y="3929063"/>
          <p14:tracePt t="21962" x="1714500" y="3933825"/>
          <p14:tracePt t="21979" x="1714500" y="3938588"/>
          <p14:tracePt t="21996" x="1714500" y="3943350"/>
          <p14:tracePt t="22040" x="1714500" y="3948113"/>
          <p14:tracePt t="22363" x="1700213" y="3900488"/>
          <p14:tracePt t="22370" x="1685925" y="3843338"/>
          <p14:tracePt t="22379" x="1676400" y="3805238"/>
          <p14:tracePt t="22396" x="1657350" y="3724275"/>
          <p14:tracePt t="22412" x="1638300" y="3619500"/>
          <p14:tracePt t="22429" x="1614488" y="3476625"/>
          <p14:tracePt t="22446" x="1609725" y="3419475"/>
          <p14:tracePt t="22462" x="1595438" y="3371850"/>
          <p14:tracePt t="22479" x="1590675" y="3338513"/>
          <p14:tracePt t="22496" x="1585913" y="3290888"/>
          <p14:tracePt t="22512" x="1585913" y="3248025"/>
          <p14:tracePt t="22529" x="1571625" y="3209925"/>
          <p14:tracePt t="22546" x="1566863" y="3176588"/>
          <p14:tracePt t="22562" x="1552575" y="3128963"/>
          <p14:tracePt t="22579" x="1547813" y="3105150"/>
          <p14:tracePt t="22596" x="1538288" y="3081338"/>
          <p14:tracePt t="22612" x="1524000" y="3057525"/>
          <p14:tracePt t="22629" x="1514475" y="3038475"/>
          <p14:tracePt t="22646" x="1500188" y="3028950"/>
          <p14:tracePt t="22662" x="1481138" y="3014663"/>
          <p14:tracePt t="22679" x="1443038" y="2995613"/>
          <p14:tracePt t="22696" x="1404938" y="2986088"/>
          <p14:tracePt t="22712" x="1362075" y="2971800"/>
          <p14:tracePt t="22730" x="1323975" y="2967038"/>
          <p14:tracePt t="22746" x="1285875" y="2952750"/>
          <p14:tracePt t="22762" x="1262063" y="2947988"/>
          <p14:tracePt t="22779" x="1247775" y="2938463"/>
          <p14:tracePt t="22796" x="1233488" y="2933700"/>
          <p14:tracePt t="22812" x="1228725" y="2933700"/>
          <p14:tracePt t="22829" x="1219200" y="2933700"/>
          <p14:tracePt t="22907" x="1223963" y="2928938"/>
          <p14:tracePt t="22914" x="1243013" y="2928938"/>
          <p14:tracePt t="22921" x="1262063" y="2928938"/>
          <p14:tracePt t="22929" x="1285875" y="2928938"/>
          <p14:tracePt t="22946" x="1333500" y="2928938"/>
          <p14:tracePt t="22962" x="1385888" y="2928938"/>
          <p14:tracePt t="22980" x="1443038" y="2928938"/>
          <p14:tracePt t="22996" x="1547813" y="2928938"/>
          <p14:tracePt t="23012" x="1604963" y="2928938"/>
          <p14:tracePt t="23029" x="1657350" y="2928938"/>
          <p14:tracePt t="23046" x="1719263" y="2943225"/>
          <p14:tracePt t="23062" x="1752600" y="2947988"/>
          <p14:tracePt t="23079" x="1781175" y="2947988"/>
          <p14:tracePt t="23096" x="1819275" y="2947988"/>
          <p14:tracePt t="23112" x="1881188" y="2947988"/>
          <p14:tracePt t="23129" x="1914525" y="2947988"/>
          <p14:tracePt t="23146" x="1952625" y="2952750"/>
          <p14:tracePt t="23162" x="1981200" y="2962275"/>
          <p14:tracePt t="23179" x="2014538" y="2967038"/>
          <p14:tracePt t="23196" x="2033588" y="2967038"/>
          <p14:tracePt t="23212" x="2047875" y="2967038"/>
          <p14:tracePt t="23229" x="2066925" y="2967038"/>
          <p14:tracePt t="23246" x="2076450" y="2967038"/>
          <p14:tracePt t="23262" x="2081213" y="2967038"/>
          <p14:tracePt t="23279" x="2085975" y="2967038"/>
          <p14:tracePt t="23869" x="2024063" y="2967038"/>
          <p14:tracePt t="23877" x="1947863" y="2967038"/>
          <p14:tracePt t="23885" x="1871663" y="2967038"/>
          <p14:tracePt t="23896" x="1800225" y="2967038"/>
          <p14:tracePt t="23913" x="1709738" y="2957513"/>
          <p14:tracePt t="23929" x="1571625" y="2947988"/>
          <p14:tracePt t="23962" x="1428750" y="2924175"/>
          <p14:tracePt t="23996" x="1343025" y="2909888"/>
          <p14:tracePt t="24012" x="1328738" y="2900363"/>
          <p14:tracePt t="24029" x="1319213" y="2900363"/>
          <p14:tracePt t="24046" x="1309688" y="2900363"/>
          <p14:tracePt t="24062" x="1304925" y="2900363"/>
          <p14:tracePt t="24113" x="1314450" y="2900363"/>
          <p14:tracePt t="24120" x="1333500" y="2900363"/>
          <p14:tracePt t="24129" x="1352550" y="2900363"/>
          <p14:tracePt t="24146" x="1400175" y="2900363"/>
          <p14:tracePt t="24162" x="1466850" y="2900363"/>
          <p14:tracePt t="24179" x="1519238" y="2900363"/>
          <p14:tracePt t="24196" x="1576388" y="2905125"/>
          <p14:tracePt t="24212" x="1647825" y="2909888"/>
          <p14:tracePt t="24229" x="1743075" y="2909888"/>
          <p14:tracePt t="24246" x="1800225" y="2924175"/>
          <p14:tracePt t="24262" x="1838325" y="2928938"/>
          <p14:tracePt t="24279" x="1876425" y="2938463"/>
          <p14:tracePt t="24296" x="1919288" y="2938463"/>
          <p14:tracePt t="24312" x="1947863" y="2943225"/>
          <p14:tracePt t="24329" x="1976438" y="2943225"/>
          <p14:tracePt t="24346" x="2014538" y="2943225"/>
          <p14:tracePt t="24362" x="2066925" y="2943225"/>
          <p14:tracePt t="24379" x="2095500" y="2943225"/>
          <p14:tracePt t="24396" x="2128838" y="2943225"/>
          <p14:tracePt t="24413" x="2176463" y="2947988"/>
          <p14:tracePt t="24429" x="2200275" y="2947988"/>
          <p14:tracePt t="24446" x="2219325" y="2947988"/>
          <p14:tracePt t="24462" x="2243138" y="2947988"/>
          <p14:tracePt t="24479" x="2276475" y="2952750"/>
          <p14:tracePt t="24496" x="2295525" y="2952750"/>
          <p14:tracePt t="24512" x="2305050" y="2952750"/>
          <p14:tracePt t="24529" x="2314575" y="2952750"/>
          <p14:tracePt t="24546" x="2324100" y="2952750"/>
          <p14:tracePt t="24562" x="2333625" y="2952750"/>
          <p14:tracePt t="24579" x="2338388" y="2952750"/>
          <p14:tracePt t="24596" x="2343150" y="2952750"/>
          <p14:tracePt t="24693" x="2338388" y="2952750"/>
          <p14:tracePt t="24700" x="2328863" y="2952750"/>
          <p14:tracePt t="24712" x="2305050" y="2952750"/>
          <p14:tracePt t="24729" x="2128838" y="2962275"/>
          <p14:tracePt t="24745" x="1995488" y="2962275"/>
          <p14:tracePt t="24762" x="1890713" y="2962275"/>
          <p14:tracePt t="24779" x="1790700" y="2962275"/>
          <p14:tracePt t="24795" x="1643063" y="2962275"/>
          <p14:tracePt t="24812" x="1571625" y="2952750"/>
          <p14:tracePt t="24829" x="1514475" y="2947988"/>
          <p14:tracePt t="24846" x="1476375" y="2938463"/>
          <p14:tracePt t="24862" x="1400175" y="2928938"/>
          <p14:tracePt t="24879" x="1328738" y="2919413"/>
          <p14:tracePt t="24896" x="1247775" y="2914650"/>
          <p14:tracePt t="24913" x="1143000" y="2905125"/>
          <p14:tracePt t="24929" x="1090613" y="2900363"/>
          <p14:tracePt t="24945" x="1062038" y="2900363"/>
          <p14:tracePt t="24962" x="1042988" y="2900363"/>
          <p14:tracePt t="24979" x="1023938" y="2900363"/>
          <p14:tracePt t="24996" x="1019175" y="2895600"/>
          <p14:tracePt t="25012" x="1009650" y="2895600"/>
          <p14:tracePt t="25029" x="1004888" y="2895600"/>
          <p14:tracePt t="25045" x="1000125" y="2895600"/>
          <p14:tracePt t="25079" x="995363" y="2895600"/>
          <p14:tracePt t="25127" x="995363" y="2890838"/>
          <p14:tracePt t="25134" x="1004888" y="2890838"/>
          <p14:tracePt t="25145" x="1014413" y="2890838"/>
          <p14:tracePt t="25162" x="1090613" y="2890838"/>
          <p14:tracePt t="25179" x="1157288" y="2890838"/>
          <p14:tracePt t="25195" x="1209675" y="2890838"/>
          <p14:tracePt t="25212" x="1257300" y="2890838"/>
          <p14:tracePt t="25229" x="1304925" y="2890838"/>
          <p14:tracePt t="25246" x="1338263" y="2890838"/>
          <p14:tracePt t="25262" x="1381125" y="2890838"/>
          <p14:tracePt t="25279" x="1433513" y="2890838"/>
          <p14:tracePt t="25295" x="1514475" y="2890838"/>
          <p14:tracePt t="25312" x="1566863" y="2890838"/>
          <p14:tracePt t="25329" x="1614488" y="2890838"/>
          <p14:tracePt t="25346" x="1666875" y="2890838"/>
          <p14:tracePt t="25362" x="1695450" y="2890838"/>
          <p14:tracePt t="25379" x="1733550" y="2890838"/>
          <p14:tracePt t="25395" x="1776413" y="2890838"/>
          <p14:tracePt t="25412" x="1857375" y="2890838"/>
          <p14:tracePt t="25429" x="1909763" y="2890838"/>
          <p14:tracePt t="25445" x="1957388" y="2890838"/>
          <p14:tracePt t="25462" x="2009775" y="2890838"/>
          <p14:tracePt t="25479" x="2066925" y="2890838"/>
          <p14:tracePt t="25495" x="2114550" y="2890838"/>
          <p14:tracePt t="25512" x="2157413" y="2895600"/>
          <p14:tracePt t="25529" x="2190750" y="2909888"/>
          <p14:tracePt t="25545" x="2238375" y="2909888"/>
          <p14:tracePt t="25562" x="2252663" y="2909888"/>
          <p14:tracePt t="25579" x="2262188" y="2909888"/>
          <p14:tracePt t="25596" x="2266950" y="2909888"/>
          <p14:tracePt t="25612" x="2276475" y="2909888"/>
          <p14:tracePt t="25645" x="2271713" y="2909888"/>
          <p14:tracePt t="25662" x="2200275" y="2909888"/>
          <p14:tracePt t="25679" x="2066925" y="2909888"/>
          <p14:tracePt t="25695" x="1866900" y="2909888"/>
          <p14:tracePt t="25712" x="1709738" y="2909888"/>
          <p14:tracePt t="25729" x="1443038" y="2909888"/>
          <p14:tracePt t="25746" x="1290638" y="2909888"/>
          <p14:tracePt t="25762" x="1209675" y="2909888"/>
          <p14:tracePt t="25780" x="1166813" y="2909888"/>
          <p14:tracePt t="25795" x="1147763" y="2900363"/>
          <p14:tracePt t="25812" x="1133475" y="2900363"/>
          <p14:tracePt t="25829" x="1123950" y="2900363"/>
          <p14:tracePt t="25862" x="1123950" y="2895600"/>
          <p14:tracePt t="25879" x="1138238" y="2890838"/>
          <p14:tracePt t="25895" x="1190625" y="2886075"/>
          <p14:tracePt t="25912" x="1323975" y="2886075"/>
          <p14:tracePt t="25929" x="1404938" y="2886075"/>
          <p14:tracePt t="25945" x="1514475" y="2890838"/>
          <p14:tracePt t="25962" x="1652588" y="2900363"/>
          <p14:tracePt t="25979" x="1809750" y="2905125"/>
          <p14:tracePt t="25995" x="1881188" y="2905125"/>
          <p14:tracePt t="26012" x="1943100" y="2919413"/>
          <p14:tracePt t="26029" x="2000250" y="2924175"/>
          <p14:tracePt t="26045" x="2085975" y="2938463"/>
          <p14:tracePt t="26062" x="2128838" y="2938463"/>
          <p14:tracePt t="26079" x="2171700" y="2938463"/>
          <p14:tracePt t="26096" x="2219325" y="2938463"/>
          <p14:tracePt t="26112" x="2247900" y="2938463"/>
          <p14:tracePt t="26129" x="2271713" y="2938463"/>
          <p14:tracePt t="26145" x="2281238" y="2938463"/>
          <p14:tracePt t="26162" x="2290763" y="2938463"/>
          <p14:tracePt t="26179" x="2300288" y="2938463"/>
          <p14:tracePt t="26195" x="2305050" y="2938463"/>
          <p14:tracePt t="26212" x="2309813" y="2938463"/>
          <p14:tracePt t="26258" x="2314575" y="2938463"/>
          <p14:tracePt t="26265" x="2319338" y="2938463"/>
          <p14:tracePt t="26316" x="2324100" y="2938463"/>
          <p14:tracePt t="26324" x="2328863" y="2938463"/>
          <p14:tracePt t="26354" x="2333625" y="2938463"/>
          <p14:tracePt t="26368" x="2338388" y="2938463"/>
          <p14:tracePt t="26375" x="2343150" y="2938463"/>
          <p14:tracePt t="26390" x="2347913" y="2938463"/>
          <p14:tracePt t="26397" x="2352675" y="2938463"/>
          <p14:tracePt t="26705" x="2305050" y="2947988"/>
          <p14:tracePt t="26713" x="2238375" y="2947988"/>
          <p14:tracePt t="26720" x="2162175" y="2952750"/>
          <p14:tracePt t="26729" x="2071688" y="2962275"/>
          <p14:tracePt t="26745" x="1924050" y="2971800"/>
          <p14:tracePt t="26762" x="1814513" y="2981325"/>
          <p14:tracePt t="26779" x="1624013" y="2981325"/>
          <p14:tracePt t="26795" x="1509713" y="2981325"/>
          <p14:tracePt t="26812" x="1428750" y="2981325"/>
          <p14:tracePt t="26829" x="1357313" y="2971800"/>
          <p14:tracePt t="26845" x="1295400" y="2967038"/>
          <p14:tracePt t="26862" x="1252538" y="2957513"/>
          <p14:tracePt t="26879" x="1223963" y="2947988"/>
          <p14:tracePt t="26895" x="1209675" y="2947988"/>
          <p14:tracePt t="26912" x="1200150" y="2947988"/>
          <p14:tracePt t="26929" x="1195388" y="2947988"/>
          <p14:tracePt t="26945" x="1190625" y="2947988"/>
          <p14:tracePt t="26979" x="1195388" y="2938463"/>
          <p14:tracePt t="26995" x="1223963" y="2933700"/>
          <p14:tracePt t="27012" x="1333500" y="2924175"/>
          <p14:tracePt t="27029" x="1557338" y="2914650"/>
          <p14:tracePt t="27045" x="1690688" y="2914650"/>
          <p14:tracePt t="27062" x="1847850" y="2905125"/>
          <p14:tracePt t="27079" x="2000250" y="2905125"/>
          <p14:tracePt t="27095" x="2138363" y="2909888"/>
          <p14:tracePt t="27112" x="2209800" y="2914650"/>
          <p14:tracePt t="27129" x="2271713" y="2928938"/>
          <p14:tracePt t="27145" x="2314575" y="2928938"/>
          <p14:tracePt t="27162" x="2352675" y="2928938"/>
          <p14:tracePt t="27179" x="2366963" y="2928938"/>
          <p14:tracePt t="27195" x="2386013" y="2928938"/>
          <p14:tracePt t="27212" x="2400300" y="2928938"/>
          <p14:tracePt t="27229" x="2419350" y="2928938"/>
          <p14:tracePt t="27245" x="2428875" y="2928938"/>
          <p14:tracePt t="27262" x="2438400" y="2928938"/>
          <p14:tracePt t="27279" x="2447925" y="2928938"/>
          <p14:tracePt t="27295" x="2452688" y="2928938"/>
          <p14:tracePt t="27647" x="2481263" y="2928938"/>
          <p14:tracePt t="27653" x="2505075" y="2924175"/>
          <p14:tracePt t="27662" x="2533650" y="2914650"/>
          <p14:tracePt t="27679" x="2566988" y="2909888"/>
          <p14:tracePt t="27695" x="2595563" y="2909888"/>
          <p14:tracePt t="27712" x="2614613" y="2909888"/>
          <p14:tracePt t="27729" x="2619375" y="2909888"/>
          <p14:tracePt t="27745" x="2624138" y="2909888"/>
          <p14:tracePt t="27762" x="2633663" y="2909888"/>
          <p14:tracePt t="27795" x="2643188" y="2909888"/>
          <p14:tracePt t="27812" x="2652713" y="2909888"/>
          <p14:tracePt t="27829" x="2676525" y="2909888"/>
          <p14:tracePt t="27845" x="2714625" y="2909888"/>
          <p14:tracePt t="27862" x="2743200" y="2909888"/>
          <p14:tracePt t="27879" x="2762250" y="2909888"/>
          <p14:tracePt t="27896" x="2790825" y="2909888"/>
          <p14:tracePt t="27912" x="2800350" y="2909888"/>
          <p14:tracePt t="27929" x="2805113" y="2909888"/>
          <p14:tracePt t="27945" x="2814638" y="2909888"/>
          <p14:tracePt t="27962" x="2819400" y="2909888"/>
          <p14:tracePt t="28007" x="2824163" y="2909888"/>
          <p14:tracePt t="28309" x="2862263" y="2909888"/>
          <p14:tracePt t="28315" x="2928938" y="2900363"/>
          <p14:tracePt t="28329" x="2976563" y="2895600"/>
          <p14:tracePt t="28345" x="3148013" y="2876550"/>
          <p14:tracePt t="28362" x="3290888" y="2876550"/>
          <p14:tracePt t="28379" x="3433763" y="2876550"/>
          <p14:tracePt t="28412" x="3681413" y="2876550"/>
          <p14:tracePt t="28445" x="3852863" y="2876550"/>
          <p14:tracePt t="28462" x="3967163" y="2876550"/>
          <p14:tracePt t="28479" x="4024313" y="2881313"/>
          <p14:tracePt t="28495" x="4086225" y="2886075"/>
          <p14:tracePt t="28512" x="4157663" y="2900363"/>
          <p14:tracePt t="28529" x="4295775" y="2909888"/>
          <p14:tracePt t="28545" x="4376738" y="2914650"/>
          <p14:tracePt t="28562" x="4443413" y="2914650"/>
          <p14:tracePt t="28579" x="4505325" y="2914650"/>
          <p14:tracePt t="28595" x="4605338" y="2914650"/>
          <p14:tracePt t="28612" x="4667250" y="2914650"/>
          <p14:tracePt t="28629" x="4733925" y="2914650"/>
          <p14:tracePt t="28645" x="4829175" y="2905125"/>
          <p14:tracePt t="28662" x="4876800" y="2905125"/>
          <p14:tracePt t="28678" x="4914900" y="2905125"/>
          <p14:tracePt t="28695" x="4962525" y="2900363"/>
          <p14:tracePt t="28712" x="5019675" y="2900363"/>
          <p14:tracePt t="28728" x="5053013" y="2900363"/>
          <p14:tracePt t="28745" x="5076825" y="2900363"/>
          <p14:tracePt t="28762" x="5095875" y="2895600"/>
          <p14:tracePt t="28779" x="5129213" y="2895600"/>
          <p14:tracePt t="28795" x="5138738" y="2895600"/>
          <p14:tracePt t="28812" x="5148263" y="2895600"/>
          <p14:tracePt t="28828" x="5153025" y="2895600"/>
          <p14:tracePt t="29073" x="5181600" y="2890838"/>
          <p14:tracePt t="29080" x="5219700" y="2881313"/>
          <p14:tracePt t="29087" x="5248275" y="2867025"/>
          <p14:tracePt t="29095" x="5272088" y="2867025"/>
          <p14:tracePt t="29112" x="5314950" y="2862263"/>
          <p14:tracePt t="29128" x="5357813" y="2862263"/>
          <p14:tracePt t="29145" x="5405438" y="2862263"/>
          <p14:tracePt t="29179" x="5462588" y="2876550"/>
          <p14:tracePt t="29212" x="5514975" y="2886075"/>
          <p14:tracePt t="29228" x="5538788" y="2886075"/>
          <p14:tracePt t="29245" x="5548313" y="2886075"/>
          <p14:tracePt t="29262" x="5562600" y="2886075"/>
          <p14:tracePt t="29278" x="5576888" y="2886075"/>
          <p14:tracePt t="29295" x="5581650" y="2886075"/>
          <p14:tracePt t="29312" x="5586413" y="2886075"/>
          <p14:tracePt t="29328" x="5595938" y="2886075"/>
          <p14:tracePt t="29345" x="5605463" y="2886075"/>
          <p14:tracePt t="29362" x="5610225" y="2886075"/>
          <p14:tracePt t="29378" x="5614988" y="2886075"/>
          <p14:tracePt t="29395" x="5624513" y="2886075"/>
          <p14:tracePt t="29412" x="5634038" y="2886075"/>
          <p14:tracePt t="29429" x="5638800" y="2886075"/>
          <p14:tracePt t="29445" x="5643563" y="2890838"/>
          <p14:tracePt t="29462" x="5653088" y="2890838"/>
          <p14:tracePt t="29478" x="5657850" y="2890838"/>
          <p14:tracePt t="29895" x="5695950" y="2890838"/>
          <p14:tracePt t="29903" x="5743575" y="2881313"/>
          <p14:tracePt t="29912" x="5786438" y="2881313"/>
          <p14:tracePt t="29929" x="5857875" y="2876550"/>
          <p14:tracePt t="29946" x="5915025" y="2876550"/>
          <p14:tracePt t="29962" x="6019800" y="2876550"/>
          <p14:tracePt t="29995" x="6162675" y="2890838"/>
          <p14:tracePt t="30029" x="6291263" y="2890838"/>
          <p14:tracePt t="30045" x="6334125" y="2905125"/>
          <p14:tracePt t="30062" x="6376988" y="2905125"/>
          <p14:tracePt t="30078" x="6453188" y="2914650"/>
          <p14:tracePt t="30095" x="6505575" y="2914650"/>
          <p14:tracePt t="30112" x="6562725" y="2914650"/>
          <p14:tracePt t="30129" x="6619875" y="2914650"/>
          <p14:tracePt t="30145" x="6696075" y="2914650"/>
          <p14:tracePt t="30162" x="6738938" y="2914650"/>
          <p14:tracePt t="30178" x="6781800" y="2914650"/>
          <p14:tracePt t="30195" x="6815138" y="2914650"/>
          <p14:tracePt t="30212" x="6877050" y="2914650"/>
          <p14:tracePt t="30229" x="6905625" y="2914650"/>
          <p14:tracePt t="30245" x="6934200" y="2914650"/>
          <p14:tracePt t="30247" x="6953250" y="2914650"/>
          <p14:tracePt t="30262" x="6967538" y="2914650"/>
          <p14:tracePt t="30279" x="7000875" y="2914650"/>
          <p14:tracePt t="30295" x="7024688" y="2909888"/>
          <p14:tracePt t="30312" x="7043738" y="2909888"/>
          <p14:tracePt t="30328" x="7072313" y="2905125"/>
          <p14:tracePt t="30345" x="7086600" y="2905125"/>
          <p14:tracePt t="30362" x="7096125" y="2905125"/>
          <p14:tracePt t="30378" x="7100888" y="2905125"/>
          <p14:tracePt t="30395" x="7110413" y="2905125"/>
          <p14:tracePt t="30412" x="7115175" y="2905125"/>
          <p14:tracePt t="30821" x="7091363" y="2900363"/>
          <p14:tracePt t="30829" x="7062788" y="2890838"/>
          <p14:tracePt t="30836" x="7029450" y="2890838"/>
          <p14:tracePt t="30845" x="6991350" y="2876550"/>
          <p14:tracePt t="30862" x="6929438" y="2862263"/>
          <p14:tracePt t="30879" x="6853238" y="2838450"/>
          <p14:tracePt t="30912" x="6781800" y="2800350"/>
          <p14:tracePt t="30945" x="6743700" y="2747963"/>
          <p14:tracePt t="30961" x="6724650" y="2676525"/>
          <p14:tracePt t="30978" x="6724650" y="2633663"/>
          <p14:tracePt t="30995" x="6738938" y="2590800"/>
          <p14:tracePt t="31012" x="6757988" y="2547938"/>
          <p14:tracePt t="31028" x="6805613" y="2490788"/>
          <p14:tracePt t="31045" x="6843713" y="2457450"/>
          <p14:tracePt t="31062" x="6900863" y="2428875"/>
          <p14:tracePt t="31078" x="7000875" y="2400300"/>
          <p14:tracePt t="31095" x="7062788" y="2386013"/>
          <p14:tracePt t="31112" x="7119938" y="2386013"/>
          <p14:tracePt t="31128" x="7172325" y="2395538"/>
          <p14:tracePt t="31145" x="7224713" y="2409825"/>
          <p14:tracePt t="31162" x="7248525" y="2419350"/>
          <p14:tracePt t="31178" x="7267575" y="2433638"/>
          <p14:tracePt t="31195" x="7281863" y="2447925"/>
          <p14:tracePt t="31212" x="7305675" y="2495550"/>
          <p14:tracePt t="31229" x="7319963" y="2552700"/>
          <p14:tracePt t="31245" x="7324725" y="2595563"/>
          <p14:tracePt t="31248" x="7324725" y="2609850"/>
          <p14:tracePt t="31262" x="7324725" y="2638425"/>
          <p14:tracePt t="31278" x="7315200" y="2657475"/>
          <p14:tracePt t="31295" x="7310438" y="2681288"/>
          <p14:tracePt t="31312" x="7296150" y="2705100"/>
          <p14:tracePt t="31328" x="7258050" y="2738438"/>
          <p14:tracePt t="31345" x="7210425" y="2771775"/>
          <p14:tracePt t="31362" x="7134225" y="2819400"/>
          <p14:tracePt t="31379" x="7058025" y="2847975"/>
          <p14:tracePt t="31395" x="6929438" y="2867025"/>
          <p14:tracePt t="31412" x="6838950" y="2867025"/>
          <p14:tracePt t="31428" x="6767513" y="2862263"/>
          <p14:tracePt t="31445" x="6719888" y="2852738"/>
          <p14:tracePt t="31462" x="6677025" y="2819400"/>
          <p14:tracePt t="31478" x="6657975" y="2781300"/>
          <p14:tracePt t="31495" x="6643688" y="2709863"/>
          <p14:tracePt t="31513" x="6643688" y="2614613"/>
          <p14:tracePt t="31528" x="6662738" y="2571750"/>
          <p14:tracePt t="31545" x="6696075" y="2538413"/>
          <p14:tracePt t="31561" x="6743700" y="2500313"/>
          <p14:tracePt t="31578" x="6843713" y="2452688"/>
          <p14:tracePt t="31595" x="6915150" y="2438400"/>
          <p14:tracePt t="31611" x="6986588" y="2438400"/>
          <p14:tracePt t="31628" x="7034213" y="2438400"/>
          <p14:tracePt t="31645" x="7091363" y="2462213"/>
          <p14:tracePt t="31661" x="7115175" y="2476500"/>
          <p14:tracePt t="31679" x="7138988" y="2524125"/>
          <p14:tracePt t="31695" x="7162800" y="2595563"/>
          <p14:tracePt t="31711" x="7162800" y="2671763"/>
          <p14:tracePt t="31728" x="7153275" y="2709863"/>
          <p14:tracePt t="31745" x="7129463" y="2747963"/>
          <p14:tracePt t="31748" x="7115175" y="2771775"/>
          <p14:tracePt t="31762" x="7077075" y="2805113"/>
          <p14:tracePt t="31778" x="7010400" y="2843213"/>
          <p14:tracePt t="31795" x="6924675" y="2871788"/>
          <p14:tracePt t="31812" x="6872288" y="2886075"/>
          <p14:tracePt t="31828" x="6810375" y="2886075"/>
          <p14:tracePt t="31845" x="6781800" y="2881313"/>
          <p14:tracePt t="31861" x="6767513" y="2871788"/>
          <p14:tracePt t="31879" x="6757988" y="2871788"/>
          <p14:tracePt t="31912" x="6757988" y="2867025"/>
          <p14:tracePt t="31928" x="6757988" y="2862263"/>
          <p14:tracePt t="31998" x="6753225" y="2862263"/>
          <p14:tracePt t="32013" x="6748463" y="2862263"/>
          <p14:tracePt t="33019" x="6710363" y="2881313"/>
          <p14:tracePt t="33026" x="6619875" y="2914650"/>
          <p14:tracePt t="33033" x="6505575" y="2952750"/>
          <p14:tracePt t="33045" x="6348413" y="2986088"/>
          <p14:tracePt t="33062" x="5957888" y="3067050"/>
          <p14:tracePt t="33078" x="5653088" y="3119438"/>
          <p14:tracePt t="33112" x="5010150" y="3176588"/>
          <p14:tracePt t="33145" x="4324350" y="3228975"/>
          <p14:tracePt t="33162" x="4133850" y="3238500"/>
          <p14:tracePt t="33181" x="3848100" y="3252788"/>
          <p14:tracePt t="33195" x="3709988" y="3252788"/>
          <p14:tracePt t="33211" x="3600450" y="3252788"/>
          <p14:tracePt t="33228" x="3486150" y="3243263"/>
          <p14:tracePt t="33245" x="3395663" y="3243263"/>
          <p14:tracePt t="33247" x="3348038" y="3243263"/>
          <p14:tracePt t="33261" x="3281363" y="3243263"/>
          <p14:tracePt t="33278" x="3228975" y="3243263"/>
          <p14:tracePt t="33295" x="3195638" y="3243263"/>
          <p14:tracePt t="33312" x="3167063" y="3243263"/>
          <p14:tracePt t="33328" x="3152775" y="3243263"/>
          <p14:tracePt t="33556" x="3105150" y="3281363"/>
          <p14:tracePt t="33562" x="3043238" y="3338513"/>
          <p14:tracePt t="33569" x="2981325" y="3390900"/>
          <p14:tracePt t="33578" x="2919413" y="3433763"/>
          <p14:tracePt t="33595" x="2795588" y="3519488"/>
          <p14:tracePt t="33612" x="2695575" y="3581400"/>
          <p14:tracePt t="33628" x="2571750" y="3643313"/>
          <p14:tracePt t="33645" x="2524125" y="3667125"/>
          <p14:tracePt t="33662" x="2486025" y="3686175"/>
          <p14:tracePt t="33678" x="2452688" y="3700463"/>
          <p14:tracePt t="33695" x="2405063" y="3714750"/>
          <p14:tracePt t="33711" x="2366963" y="3724275"/>
          <p14:tracePt t="33728" x="2338388" y="3733800"/>
          <p14:tracePt t="33745" x="2300288" y="3743325"/>
          <p14:tracePt t="33747" x="2290763" y="3748088"/>
          <p14:tracePt t="33761" x="2266950" y="3748088"/>
          <p14:tracePt t="33778" x="2247900" y="3748088"/>
          <p14:tracePt t="33795" x="2238375" y="3748088"/>
          <p14:tracePt t="33811" x="2228850" y="3748088"/>
          <p14:tracePt t="33828" x="2219325" y="3748088"/>
          <p14:tracePt t="33861" x="2209800" y="3748088"/>
          <p14:tracePt t="33878" x="2190750" y="3757613"/>
          <p14:tracePt t="33895" x="2171700" y="3771900"/>
          <p14:tracePt t="33911" x="2143125" y="3795713"/>
          <p14:tracePt t="33928" x="2119313" y="3819525"/>
          <p14:tracePt t="33945" x="2071688" y="3857625"/>
          <p14:tracePt t="33961" x="2038350" y="3881438"/>
          <p14:tracePt t="33978" x="2009775" y="3900488"/>
          <p14:tracePt t="33995" x="1985963" y="3910013"/>
          <p14:tracePt t="34012" x="1952625" y="3924300"/>
          <p14:tracePt t="34028" x="1928813" y="3929063"/>
          <p14:tracePt t="34045" x="1914525" y="3929063"/>
          <p14:tracePt t="34061" x="1895475" y="3919538"/>
          <p14:tracePt t="34078" x="1876425" y="3881438"/>
          <p14:tracePt t="34095" x="1876425" y="3833813"/>
          <p14:tracePt t="34111" x="1876425" y="3781425"/>
          <p14:tracePt t="34128" x="1895475" y="3733800"/>
          <p14:tracePt t="34145" x="1919288" y="3695700"/>
          <p14:tracePt t="34161" x="1933575" y="3681413"/>
          <p14:tracePt t="34179" x="1947863" y="3662363"/>
          <p14:tracePt t="34195" x="1966913" y="3657600"/>
          <p14:tracePt t="34212" x="1981200" y="3657600"/>
          <p14:tracePt t="34228" x="1990725" y="3657600"/>
          <p14:tracePt t="34245" x="1995488" y="3667125"/>
          <p14:tracePt t="34246" x="2000250" y="3671888"/>
          <p14:tracePt t="34261" x="2014538" y="3705225"/>
          <p14:tracePt t="34278" x="2024063" y="3752850"/>
          <p14:tracePt t="34295" x="2024063" y="3795713"/>
          <p14:tracePt t="34312" x="2024063" y="3848100"/>
          <p14:tracePt t="34328" x="2024063" y="3867150"/>
          <p14:tracePt t="34345" x="2019300" y="3890963"/>
          <p14:tracePt t="34361" x="2014538" y="3905250"/>
          <p14:tracePt t="34378" x="2000250" y="3919538"/>
          <p14:tracePt t="34395" x="1990725" y="3924300"/>
          <p14:tracePt t="34412" x="1966913" y="3933825"/>
          <p14:tracePt t="34428" x="1947863" y="3938588"/>
          <p14:tracePt t="34445" x="1924050" y="3938588"/>
          <p14:tracePt t="34461" x="1909763" y="3914775"/>
          <p14:tracePt t="34478" x="1890713" y="3862388"/>
          <p14:tracePt t="34495" x="1885950" y="3757613"/>
          <p14:tracePt t="34511" x="1895475" y="3714750"/>
          <p14:tracePt t="34530" x="1914525" y="3676650"/>
          <p14:tracePt t="34545" x="1933575" y="3648075"/>
          <p14:tracePt t="34561" x="1966913" y="3624263"/>
          <p14:tracePt t="34578" x="1990725" y="3614738"/>
          <p14:tracePt t="34595" x="2000250" y="3614738"/>
          <p14:tracePt t="34611" x="2009775" y="3614738"/>
          <p14:tracePt t="34628" x="2019300" y="3619500"/>
          <p14:tracePt t="34645" x="2028825" y="3629025"/>
          <p14:tracePt t="34661" x="2028825" y="3667125"/>
          <p14:tracePt t="34678" x="2028825" y="3695700"/>
          <p14:tracePt t="34695" x="2014538" y="3729038"/>
          <p14:tracePt t="34711" x="2000250" y="3743325"/>
          <p14:tracePt t="34728" x="1990725" y="3748088"/>
          <p14:tracePt t="34745" x="1971675" y="3752850"/>
          <p14:tracePt t="34761" x="1962150" y="3752850"/>
          <p14:tracePt t="34778" x="1957388" y="3743325"/>
          <p14:tracePt t="34795" x="1952625" y="3729038"/>
          <p14:tracePt t="34811" x="1952625" y="3695700"/>
          <p14:tracePt t="34828" x="1957388" y="3671888"/>
          <p14:tracePt t="34845" x="1976438" y="3657600"/>
          <p14:tracePt t="34861" x="1995488" y="3638550"/>
          <p14:tracePt t="34878" x="2028825" y="3629025"/>
          <p14:tracePt t="34895" x="2052638" y="3624263"/>
          <p14:tracePt t="34911" x="2066925" y="3624263"/>
          <p14:tracePt t="34928" x="2071688" y="3624263"/>
          <p14:tracePt t="34945" x="2081213" y="3657600"/>
          <p14:tracePt t="34961" x="2090738" y="3705225"/>
          <p14:tracePt t="34978" x="2090738" y="3757613"/>
          <p14:tracePt t="34995" x="2081213" y="3810000"/>
          <p14:tracePt t="35011" x="2071688" y="3833813"/>
          <p14:tracePt t="35028" x="2066925" y="3848100"/>
          <p14:tracePt t="35045" x="2062163" y="3862388"/>
          <p14:tracePt t="35062" x="2052638" y="3871913"/>
          <p14:tracePt t="35078" x="2043113" y="3876675"/>
          <p14:tracePt t="35356" x="2038350" y="3881438"/>
          <p14:tracePt t="35363" x="2033588" y="3881438"/>
          <p14:tracePt t="35371" x="2024063" y="3886200"/>
          <p14:tracePt t="35378" x="2019300" y="3890963"/>
          <p14:tracePt t="35395" x="2000250" y="3900488"/>
          <p14:tracePt t="35411" x="1990725" y="3905250"/>
          <p14:tracePt t="35428" x="1971675" y="3910013"/>
          <p14:tracePt t="35445" x="1962150" y="3910013"/>
          <p14:tracePt t="35461" x="1952625" y="3910013"/>
          <p14:tracePt t="35478" x="1947863" y="3910013"/>
          <p14:tracePt t="35495" x="1933575" y="3886200"/>
          <p14:tracePt t="35511" x="1924050" y="3833813"/>
          <p14:tracePt t="35528" x="1919288" y="3767138"/>
          <p14:tracePt t="35545" x="1924050" y="3719513"/>
          <p14:tracePt t="35561" x="1938338" y="3671888"/>
          <p14:tracePt t="35578" x="1943100" y="3657600"/>
          <p14:tracePt t="35595" x="1947863" y="3648075"/>
          <p14:tracePt t="35612" x="1957388" y="3643313"/>
          <p14:tracePt t="35628" x="1966913" y="3638550"/>
          <p14:tracePt t="35645" x="1971675" y="3638550"/>
          <p14:tracePt t="35661" x="1976438" y="3638550"/>
          <p14:tracePt t="35679" x="1985963" y="3643313"/>
          <p14:tracePt t="35695" x="2005013" y="3690938"/>
          <p14:tracePt t="35711" x="2009775" y="3733800"/>
          <p14:tracePt t="35728" x="2009775" y="3762375"/>
          <p14:tracePt t="35744" x="2009775" y="3795713"/>
          <p14:tracePt t="35761" x="2009775" y="3805238"/>
          <p14:tracePt t="35778" x="2009775" y="3814763"/>
          <p14:tracePt t="35795" x="2009775" y="3819525"/>
          <p14:tracePt t="35811" x="2009775" y="3829050"/>
          <p14:tracePt t="36113" x="1990725" y="3833813"/>
          <p14:tracePt t="36120" x="1971675" y="3833813"/>
          <p14:tracePt t="36128" x="1957388" y="3838575"/>
          <p14:tracePt t="36144" x="1933575" y="3843338"/>
          <p14:tracePt t="36161" x="1909763" y="3852863"/>
          <p14:tracePt t="36178" x="1895475" y="3852863"/>
          <p14:tracePt t="36195" x="1890713" y="3852863"/>
          <p14:tracePt t="36211" x="1881188" y="3852863"/>
          <p14:tracePt t="36333" x="1890713" y="3857625"/>
          <p14:tracePt t="36340" x="1900238" y="3857625"/>
          <p14:tracePt t="36348" x="1909763" y="3857625"/>
          <p14:tracePt t="36361" x="1962150" y="3862388"/>
          <p14:tracePt t="36378" x="2009775" y="3862388"/>
          <p14:tracePt t="36395" x="2052638" y="3867150"/>
          <p14:tracePt t="36411" x="2090738" y="3867150"/>
          <p14:tracePt t="36428" x="2128838" y="3876675"/>
          <p14:tracePt t="36445" x="2152650" y="3881438"/>
          <p14:tracePt t="36461" x="2166938" y="3886200"/>
          <p14:tracePt t="36478" x="2171700" y="3886200"/>
          <p14:tracePt t="36495" x="2181225" y="3886200"/>
          <p14:tracePt t="36511" x="2190750" y="3886200"/>
          <p14:tracePt t="37672" x="2176463" y="3843338"/>
          <p14:tracePt t="37680" x="2138363" y="3752850"/>
          <p14:tracePt t="37695" x="2076450" y="3581400"/>
          <p14:tracePt t="37711" x="2014538" y="3457575"/>
          <p14:tracePt t="37729" x="1966913" y="3381375"/>
          <p14:tracePt t="37745" x="1905000" y="3267075"/>
          <p14:tracePt t="37778" x="1847850" y="3133725"/>
          <p14:tracePt t="37811" x="1804988" y="3048000"/>
          <p14:tracePt t="37828" x="1795463" y="3028950"/>
          <p14:tracePt t="37844" x="1790700" y="3005138"/>
          <p14:tracePt t="37861" x="1781175" y="2986088"/>
          <p14:tracePt t="37878" x="1776413" y="2976563"/>
          <p14:tracePt t="37894" x="1766888" y="2967038"/>
          <p14:tracePt t="37912" x="1766888" y="2962275"/>
          <p14:tracePt t="37928" x="1766888" y="2957513"/>
          <p14:tracePt t="37944" x="1766888" y="2952750"/>
          <p14:tracePt t="38001" x="1766888" y="2947988"/>
          <p14:tracePt t="38008" x="1762125" y="2947988"/>
          <p14:tracePt t="38015" x="1757363" y="2947988"/>
          <p14:tracePt t="38028" x="1752600" y="2943225"/>
          <p14:tracePt t="38044" x="1728788" y="2943225"/>
          <p14:tracePt t="38061" x="1714500" y="2943225"/>
          <p14:tracePt t="38078" x="1695450" y="2943225"/>
          <p14:tracePt t="38095" x="1671638" y="2943225"/>
          <p14:tracePt t="38111" x="1638300" y="2947988"/>
          <p14:tracePt t="38128" x="1619250" y="2952750"/>
          <p14:tracePt t="38144" x="1595438" y="2952750"/>
          <p14:tracePt t="38162" x="1576388" y="2962275"/>
          <p14:tracePt t="38178" x="1557338" y="2967038"/>
          <p14:tracePt t="38194" x="1538288" y="2976563"/>
          <p14:tracePt t="38211" x="1524000" y="2981325"/>
          <p14:tracePt t="38228" x="1504950" y="2990850"/>
          <p14:tracePt t="38245" x="1495425" y="2995613"/>
          <p14:tracePt t="38261" x="1471613" y="3005138"/>
          <p14:tracePt t="38278" x="1452563" y="3009900"/>
          <p14:tracePt t="38294" x="1419225" y="3024188"/>
          <p14:tracePt t="38311" x="1395413" y="3028950"/>
          <p14:tracePt t="38328" x="1371600" y="3038475"/>
          <p14:tracePt t="38345" x="1357313" y="3038475"/>
          <p14:tracePt t="38361" x="1319213" y="3038475"/>
          <p14:tracePt t="38378" x="1290638" y="3038475"/>
          <p14:tracePt t="38395" x="1266825" y="3048000"/>
          <p14:tracePt t="38411" x="1247775" y="3048000"/>
          <p14:tracePt t="38428" x="1233488" y="3048000"/>
          <p14:tracePt t="38445" x="1228725" y="3048000"/>
          <p14:tracePt t="38461" x="1219200" y="3048000"/>
          <p14:tracePt t="38478" x="1209675" y="3048000"/>
          <p14:tracePt t="38891" x="1223963" y="3052763"/>
          <p14:tracePt t="38897" x="1243013" y="3052763"/>
          <p14:tracePt t="38912" x="1262063" y="3057525"/>
          <p14:tracePt t="38928" x="1323975" y="3057525"/>
          <p14:tracePt t="38944" x="1366838" y="3057525"/>
          <p14:tracePt t="38978" x="1447800" y="3057525"/>
          <p14:tracePt t="39011" x="1533525" y="3057525"/>
          <p14:tracePt t="39028" x="1566863" y="3057525"/>
          <p14:tracePt t="39044" x="1628775" y="3062288"/>
          <p14:tracePt t="39061" x="1681163" y="3062288"/>
          <p14:tracePt t="39078" x="1733550" y="3048000"/>
          <p14:tracePt t="39095" x="1804988" y="3019425"/>
          <p14:tracePt t="39111" x="1952625" y="2943225"/>
          <p14:tracePt t="39128" x="2033588" y="2900363"/>
          <p14:tracePt t="39144" x="2109788" y="2862263"/>
          <p14:tracePt t="39161" x="2214563" y="2809875"/>
          <p14:tracePt t="39178" x="2266950" y="2790825"/>
          <p14:tracePt t="39194" x="2309813" y="2771775"/>
          <p14:tracePt t="39211" x="2352675" y="2757488"/>
          <p14:tracePt t="39228" x="2400300" y="2743200"/>
          <p14:tracePt t="39245" x="2424113" y="2738438"/>
          <p14:tracePt t="39261" x="2462213" y="2733675"/>
          <p14:tracePt t="39278" x="2490788" y="2719388"/>
          <p14:tracePt t="39294" x="2528888" y="2709863"/>
          <p14:tracePt t="39311" x="2566988" y="2705100"/>
          <p14:tracePt t="39328" x="2595563" y="2700338"/>
          <p14:tracePt t="39345" x="2624138" y="2686050"/>
          <p14:tracePt t="39361" x="2657475" y="2676525"/>
          <p14:tracePt t="39378" x="2681288" y="2676525"/>
          <p14:tracePt t="39394" x="2700338" y="2676525"/>
          <p14:tracePt t="39411" x="2724150" y="2676525"/>
          <p14:tracePt t="39428" x="2743200" y="2676525"/>
          <p14:tracePt t="39444" x="2762250" y="2676525"/>
          <p14:tracePt t="39461" x="2800350" y="2676525"/>
          <p14:tracePt t="39478" x="2847975" y="2676525"/>
          <p14:tracePt t="39494" x="2876550" y="2681288"/>
          <p14:tracePt t="39511" x="2905125" y="2681288"/>
          <p14:tracePt t="39528" x="2938463" y="2686050"/>
          <p14:tracePt t="39544" x="2986088" y="2686050"/>
          <p14:tracePt t="39561" x="3014663" y="2686050"/>
          <p14:tracePt t="39578" x="3043238" y="2681288"/>
          <p14:tracePt t="39595" x="3081338" y="2676525"/>
          <p14:tracePt t="39611" x="3128963" y="2662238"/>
          <p14:tracePt t="39628" x="3152775" y="2652713"/>
          <p14:tracePt t="39644" x="3171825" y="2647950"/>
          <p14:tracePt t="39661" x="3195638" y="2638425"/>
          <p14:tracePt t="39678" x="3205163" y="2638425"/>
          <p14:tracePt t="39695" x="3209925" y="2638425"/>
          <p14:tracePt t="39711" x="3214688" y="2638425"/>
          <p14:tracePt t="39809" x="3209925" y="2643188"/>
          <p14:tracePt t="39815" x="3205163" y="2643188"/>
          <p14:tracePt t="39828" x="3200400" y="2647950"/>
          <p14:tracePt t="39845" x="3167063" y="2662238"/>
          <p14:tracePt t="39861" x="3143250" y="2667000"/>
          <p14:tracePt t="39878" x="3100388" y="2671763"/>
          <p14:tracePt t="39894" x="3057525" y="2671763"/>
          <p14:tracePt t="39911" x="3009900" y="2671763"/>
          <p14:tracePt t="39928" x="2990850" y="2667000"/>
          <p14:tracePt t="39944" x="2967038" y="2662238"/>
          <p14:tracePt t="39961" x="2957513" y="2662238"/>
          <p14:tracePt t="39978" x="2947988" y="2662238"/>
          <p14:tracePt t="39994" x="2938463" y="2662238"/>
          <p14:tracePt t="40011" x="2933700" y="2662238"/>
          <p14:tracePt t="40029" x="2924175" y="2657475"/>
          <p14:tracePt t="40045" x="2914650" y="2652713"/>
          <p14:tracePt t="40061" x="2900363" y="2652713"/>
          <p14:tracePt t="40078" x="2890838" y="2652713"/>
          <p14:tracePt t="40095" x="2857500" y="2657475"/>
          <p14:tracePt t="40111" x="2847975" y="2667000"/>
          <p14:tracePt t="40128" x="2833688" y="2667000"/>
          <p14:tracePt t="40144" x="2819400" y="2671763"/>
          <p14:tracePt t="40161" x="2800350" y="2671763"/>
          <p14:tracePt t="40178" x="2786063" y="2676525"/>
          <p14:tracePt t="40194" x="2762250" y="2676525"/>
          <p14:tracePt t="40211" x="2743200" y="2676525"/>
          <p14:tracePt t="40227" x="2700338" y="2676525"/>
          <p14:tracePt t="40244" x="2681288" y="2676525"/>
          <p14:tracePt t="40261" x="2657475" y="2676525"/>
          <p14:tracePt t="40278" x="2633663" y="2657475"/>
          <p14:tracePt t="40294" x="2614613" y="2647950"/>
          <p14:tracePt t="40311" x="2605088" y="2638425"/>
          <p14:tracePt t="40328" x="2595563" y="2628900"/>
          <p14:tracePt t="40344" x="2586038" y="2609850"/>
          <p14:tracePt t="40361" x="2581275" y="2605088"/>
          <p14:tracePt t="40378" x="2576513" y="2600325"/>
          <p14:tracePt t="40394" x="2576513" y="2590800"/>
          <p14:tracePt t="40428" x="2576513" y="2581275"/>
          <p14:tracePt t="40445" x="2576513" y="2576513"/>
          <p14:tracePt t="40461" x="2581275" y="2571750"/>
          <p14:tracePt t="40478" x="2590800" y="2562225"/>
          <p14:tracePt t="40494" x="2590800" y="2557463"/>
          <p14:tracePt t="40528" x="2590800" y="2552700"/>
          <p14:tracePt t="41035" x="2595563" y="2562225"/>
          <p14:tracePt t="41042" x="2595563" y="2571750"/>
          <p14:tracePt t="41050" x="2605088" y="2581275"/>
          <p14:tracePt t="41062" x="2609850" y="2595563"/>
          <p14:tracePt t="41078" x="2614613" y="2614613"/>
          <p14:tracePt t="41094" x="2624138" y="2633663"/>
          <p14:tracePt t="41128" x="2633663" y="2657475"/>
          <p14:tracePt t="41161" x="2633663" y="2690813"/>
          <p14:tracePt t="41178" x="2633663" y="2700338"/>
          <p14:tracePt t="41194" x="2633663" y="2705100"/>
          <p14:tracePt t="41211" x="2633663" y="2709863"/>
          <p14:tracePt t="41227" x="2633663" y="2714625"/>
          <p14:tracePt t="41244" x="2633663" y="2719388"/>
          <p14:tracePt t="41263" x="2628900" y="2719388"/>
          <p14:tracePt t="41277" x="2619375" y="2719388"/>
          <p14:tracePt t="41294" x="2605088" y="2719388"/>
          <p14:tracePt t="41311" x="2595563" y="2719388"/>
          <p14:tracePt t="41328" x="2586038" y="2714625"/>
          <p14:tracePt t="41344" x="2562225" y="2647950"/>
          <p14:tracePt t="41361" x="2562225" y="2571750"/>
          <p14:tracePt t="41378" x="2562225" y="2509838"/>
          <p14:tracePt t="41395" x="2562225" y="2476500"/>
          <p14:tracePt t="41411" x="2566988" y="2443163"/>
          <p14:tracePt t="41427" x="2576513" y="2424113"/>
          <p14:tracePt t="41444" x="2581275" y="2419350"/>
          <p14:tracePt t="41461" x="2590800" y="2409825"/>
          <p14:tracePt t="41477" x="2605088" y="2400300"/>
          <p14:tracePt t="41494" x="2614613" y="2400300"/>
          <p14:tracePt t="41511" x="2624138" y="2400300"/>
          <p14:tracePt t="41528" x="2643188" y="2405063"/>
          <p14:tracePt t="41544" x="2657475" y="2428875"/>
          <p14:tracePt t="41561" x="2671763" y="2466975"/>
          <p14:tracePt t="41578" x="2686050" y="2509838"/>
          <p14:tracePt t="41594" x="2681288" y="2562225"/>
          <p14:tracePt t="41611" x="2676525" y="2600325"/>
          <p14:tracePt t="41628" x="2667000" y="2628900"/>
          <p14:tracePt t="41645" x="2647950" y="2647950"/>
          <p14:tracePt t="41661" x="2633663" y="2667000"/>
          <p14:tracePt t="41678" x="2628900" y="2676525"/>
          <p14:tracePt t="41694" x="2614613" y="2681288"/>
          <p14:tracePt t="41711" x="2600325" y="2686050"/>
          <p14:tracePt t="41728" x="2595563" y="2686050"/>
          <p14:tracePt t="41744" x="2586038" y="2676525"/>
          <p14:tracePt t="41761" x="2566988" y="2628900"/>
          <p14:tracePt t="41777" x="2557463" y="2505075"/>
          <p14:tracePt t="41794" x="2557463" y="2462213"/>
          <p14:tracePt t="41811" x="2562225" y="2424113"/>
          <p14:tracePt t="41828" x="2566988" y="2405063"/>
          <p14:tracePt t="41844" x="2576513" y="2381250"/>
          <p14:tracePt t="41861" x="2586038" y="2371725"/>
          <p14:tracePt t="41878" x="2595563" y="2366963"/>
          <p14:tracePt t="41894" x="2614613" y="2362200"/>
          <p14:tracePt t="41911" x="2628900" y="2362200"/>
          <p14:tracePt t="41928" x="2643188" y="2366963"/>
          <p14:tracePt t="41944" x="2657475" y="2386013"/>
          <p14:tracePt t="41961" x="2676525" y="2428875"/>
          <p14:tracePt t="41977" x="2690813" y="2476500"/>
          <p14:tracePt t="41994" x="2690813" y="2500313"/>
          <p14:tracePt t="42011" x="2686050" y="2533650"/>
          <p14:tracePt t="42027" x="2667000" y="2566988"/>
          <p14:tracePt t="42044" x="2647950" y="2581275"/>
          <p14:tracePt t="42061" x="2614613" y="2600325"/>
          <p14:tracePt t="42078" x="2581275" y="2614613"/>
          <p14:tracePt t="42094" x="2543175" y="2619375"/>
          <p14:tracePt t="42111" x="2519363" y="2619375"/>
          <p14:tracePt t="42128" x="2505075" y="2595563"/>
          <p14:tracePt t="42144" x="2481263" y="2514600"/>
          <p14:tracePt t="42161" x="2481263" y="2466975"/>
          <p14:tracePt t="42178" x="2490788" y="2424113"/>
          <p14:tracePt t="42194" x="2500313" y="2390775"/>
          <p14:tracePt t="42211" x="2524125" y="2371725"/>
          <p14:tracePt t="42228" x="2538413" y="2362200"/>
          <p14:tracePt t="42244" x="2552700" y="2352675"/>
          <p14:tracePt t="42262" x="2562225" y="2352675"/>
          <p14:tracePt t="42278" x="2571750" y="2352675"/>
          <p14:tracePt t="42294" x="2581275" y="2366963"/>
          <p14:tracePt t="42311" x="2590800" y="2409825"/>
          <p14:tracePt t="42328" x="2590800" y="2452688"/>
          <p14:tracePt t="42344" x="2581275" y="2505075"/>
          <p14:tracePt t="42361" x="2576513" y="2528888"/>
          <p14:tracePt t="42377" x="2576513" y="2543175"/>
          <p14:tracePt t="42394" x="2576513" y="2552700"/>
          <p14:tracePt t="42428" x="2576513" y="2557463"/>
          <p14:tracePt t="42535" x="2576513" y="2562225"/>
          <p14:tracePt t="42549" x="2576513" y="2566988"/>
          <p14:tracePt t="42556" x="2576513" y="2571750"/>
          <p14:tracePt t="42571" x="2576513" y="2576513"/>
          <p14:tracePt t="42579" x="2576513" y="2581275"/>
          <p14:tracePt t="42594" x="2576513" y="2586038"/>
          <p14:tracePt t="42611" x="2566988" y="2590800"/>
          <p14:tracePt t="42627" x="2562225" y="2600325"/>
          <p14:tracePt t="42661" x="2557463" y="2600325"/>
          <p14:tracePt t="42678" x="2547938" y="2600325"/>
          <p14:tracePt t="42694" x="2543175" y="2600325"/>
          <p14:tracePt t="42711" x="2524125" y="2538413"/>
          <p14:tracePt t="42727" x="2524125" y="2471738"/>
          <p14:tracePt t="42744" x="2524125" y="2409825"/>
          <p14:tracePt t="42762" x="2524125" y="2376488"/>
          <p14:tracePt t="42777" x="2528888" y="2347913"/>
          <p14:tracePt t="42794" x="2538413" y="2338388"/>
          <p14:tracePt t="42811" x="2543175" y="2328863"/>
          <p14:tracePt t="42828" x="2552700" y="2328863"/>
          <p14:tracePt t="42844" x="2557463" y="2328863"/>
          <p14:tracePt t="42861" x="2566988" y="2333625"/>
          <p14:tracePt t="42877" x="2576513" y="2376488"/>
          <p14:tracePt t="42894" x="2581275" y="2462213"/>
          <p14:tracePt t="42911" x="2581275" y="2505075"/>
          <p14:tracePt t="42927" x="2581275" y="2533650"/>
          <p14:tracePt t="42944" x="2576513" y="2552700"/>
          <p14:tracePt t="42961" x="2576513" y="2562225"/>
          <p14:tracePt t="42978" x="2576513" y="2571750"/>
          <p14:tracePt t="42994" x="2576513" y="2576513"/>
          <p14:tracePt t="43445" x="2576513" y="2595563"/>
          <p14:tracePt t="43453" x="2576513" y="2624138"/>
          <p14:tracePt t="43461" x="2576513" y="2647950"/>
          <p14:tracePt t="43477" x="2557463" y="2757488"/>
          <p14:tracePt t="43494" x="2552700" y="2857500"/>
          <p14:tracePt t="43511" x="2538413" y="2957513"/>
          <p14:tracePt t="43528" x="2528888" y="3005138"/>
          <p14:tracePt t="43561" x="2524125" y="3076575"/>
          <p14:tracePt t="43594" x="2519363" y="3176588"/>
          <p14:tracePt t="43611" x="2519363" y="3205163"/>
          <p14:tracePt t="43628" x="2519363" y="3233738"/>
          <p14:tracePt t="43644" x="2514600" y="3257550"/>
          <p14:tracePt t="43661" x="2509838" y="3271838"/>
          <p14:tracePt t="43678" x="2509838" y="3281363"/>
          <p14:tracePt t="43696" x="2509838" y="3300413"/>
          <p14:tracePt t="43711" x="2509838" y="3305175"/>
          <p14:tracePt t="43728" x="2509838" y="3309938"/>
          <p14:tracePt t="43744" x="2509838" y="3319463"/>
          <p14:tracePt t="43798" x="2509838" y="3324225"/>
          <p14:tracePt t="43805" x="2509838" y="3328988"/>
          <p14:tracePt t="43820" x="2509838" y="3333750"/>
          <p14:tracePt t="43835" x="2509838" y="3338513"/>
          <p14:tracePt t="43886" x="2509838" y="3343275"/>
          <p14:tracePt t="43894" x="2509838" y="3348038"/>
          <p14:tracePt t="43909" x="2505075" y="3352800"/>
          <p14:tracePt t="43916" x="2500313" y="3357563"/>
          <p14:tracePt t="43931" x="2500313" y="3362325"/>
          <p14:tracePt t="43944" x="2500313" y="3367088"/>
          <p14:tracePt t="43961" x="2500313" y="3376613"/>
          <p14:tracePt t="44018" x="2500313" y="3381375"/>
          <p14:tracePt t="44025" x="2495550" y="3386138"/>
          <p14:tracePt t="44033" x="2490788" y="3390900"/>
          <p14:tracePt t="44044" x="2490788" y="3395663"/>
          <p14:tracePt t="44061" x="2481263" y="3409950"/>
          <p14:tracePt t="44077" x="2457450" y="3452813"/>
          <p14:tracePt t="44094" x="2443163" y="3476625"/>
          <p14:tracePt t="44111" x="2433638" y="3500438"/>
          <p14:tracePt t="44127" x="2428875" y="3509963"/>
          <p14:tracePt t="44144" x="2424113" y="3524250"/>
          <p14:tracePt t="44161" x="2419350" y="3529013"/>
          <p14:tracePt t="44178" x="2419350" y="3533775"/>
          <p14:tracePt t="44212" x="2414588" y="3533775"/>
          <p14:tracePt t="44268" x="2409825" y="3533775"/>
          <p14:tracePt t="44298" x="2405063" y="3533775"/>
          <p14:tracePt t="44335" x="2400300" y="3533775"/>
          <p14:tracePt t="44349" x="2395538" y="3533775"/>
          <p14:tracePt t="44364" x="2386013" y="3533775"/>
          <p14:tracePt t="44370" x="2381250" y="3533775"/>
          <p14:tracePt t="44378" x="2371725" y="3533775"/>
          <p14:tracePt t="44394" x="2347913" y="3519488"/>
          <p14:tracePt t="44411" x="2319338" y="3505200"/>
          <p14:tracePt t="44427" x="2271713" y="3486150"/>
          <p14:tracePt t="44444" x="2181225" y="3443288"/>
          <p14:tracePt t="44461" x="2085975" y="3409950"/>
          <p14:tracePt t="44477" x="2000250" y="3376613"/>
          <p14:tracePt t="44495" x="1924050" y="3348038"/>
          <p14:tracePt t="44511" x="1833563" y="3305175"/>
          <p14:tracePt t="44527" x="1776413" y="3276600"/>
          <p14:tracePt t="44544" x="1719263" y="3243263"/>
          <p14:tracePt t="44561" x="1676400" y="3214688"/>
          <p14:tracePt t="44577" x="1604963" y="3186113"/>
          <p14:tracePt t="44594" x="1571625" y="3167063"/>
          <p14:tracePt t="44611" x="1543050" y="3148013"/>
          <p14:tracePt t="44628" x="1495425" y="3124200"/>
          <p14:tracePt t="44644" x="1457325" y="3114675"/>
          <p14:tracePt t="44661" x="1419225" y="3100388"/>
          <p14:tracePt t="44677" x="1385888" y="3090863"/>
          <p14:tracePt t="44694" x="1338263" y="3081338"/>
          <p14:tracePt t="44711" x="1319213" y="3076575"/>
          <p14:tracePt t="44727" x="1304925" y="3067050"/>
          <p14:tracePt t="44744" x="1300163" y="3067050"/>
          <p14:tracePt t="44746" x="1295400" y="3067050"/>
          <p14:tracePt t="44761" x="1290638" y="3067050"/>
          <p14:tracePt t="44827" x="1295400" y="3067050"/>
          <p14:tracePt t="44834" x="1304925" y="3071813"/>
          <p14:tracePt t="44844" x="1323975" y="3071813"/>
          <p14:tracePt t="44861" x="1366838" y="3081338"/>
          <p14:tracePt t="44878" x="1476375" y="3095625"/>
          <p14:tracePt t="44894" x="1552575" y="3095625"/>
          <p14:tracePt t="44911" x="1624013" y="3095625"/>
          <p14:tracePt t="44929" x="1695450" y="3095625"/>
          <p14:tracePt t="44944" x="1795463" y="3095625"/>
          <p14:tracePt t="44961" x="1876425" y="3095625"/>
          <p14:tracePt t="44977" x="1947863" y="3095625"/>
          <p14:tracePt t="44994" x="2014538" y="3095625"/>
          <p14:tracePt t="45011" x="2100263" y="3095625"/>
          <p14:tracePt t="45027" x="2152650" y="3105150"/>
          <p14:tracePt t="45044" x="2195513" y="3109913"/>
          <p14:tracePt t="45061" x="2247900" y="3128963"/>
          <p14:tracePt t="45077" x="2324100" y="3143250"/>
          <p14:tracePt t="45094" x="2371725" y="3148013"/>
          <p14:tracePt t="45110" x="2414588" y="3148013"/>
          <p14:tracePt t="45127" x="2476500" y="3143250"/>
          <p14:tracePt t="45144" x="2514600" y="3133725"/>
          <p14:tracePt t="45161" x="2543175" y="3128963"/>
          <p14:tracePt t="45177" x="2571750" y="3119438"/>
          <p14:tracePt t="45194" x="2619375" y="3105150"/>
          <p14:tracePt t="45211" x="2657475" y="3105150"/>
          <p14:tracePt t="45227" x="2700338" y="3100388"/>
          <p14:tracePt t="45244" x="2733675" y="3100388"/>
          <p14:tracePt t="45246" x="2752725" y="3100388"/>
          <p14:tracePt t="45260" x="2781300" y="3100388"/>
          <p14:tracePt t="45277" x="2809875" y="3095625"/>
          <p14:tracePt t="45294" x="2833688" y="3086100"/>
          <p14:tracePt t="45311" x="2852738" y="3086100"/>
          <p14:tracePt t="45327" x="2871788" y="3086100"/>
          <p14:tracePt t="45344" x="2886075" y="3086100"/>
          <p14:tracePt t="45361" x="2905125" y="3086100"/>
          <p14:tracePt t="45377" x="2924175" y="3086100"/>
          <p14:tracePt t="45394" x="2933700" y="3086100"/>
          <p14:tracePt t="45411" x="2938463" y="3086100"/>
          <p14:tracePt t="45427" x="2943225" y="3086100"/>
          <p14:tracePt t="45444" x="2952750" y="3086100"/>
          <p14:tracePt t="46275" x="2990850" y="3095625"/>
          <p14:tracePt t="46281" x="3057525" y="3124200"/>
          <p14:tracePt t="46294" x="3109913" y="3148013"/>
          <p14:tracePt t="46311" x="3276600" y="3205163"/>
          <p14:tracePt t="46327" x="3352800" y="3252788"/>
          <p14:tracePt t="46344" x="3409950" y="3286125"/>
          <p14:tracePt t="46377" x="3552825" y="3381375"/>
          <p14:tracePt t="46410" x="3633788" y="3419475"/>
          <p14:tracePt t="46427" x="3667125" y="3429000"/>
          <p14:tracePt t="46444" x="3709988" y="3448050"/>
          <p14:tracePt t="46461" x="3729038" y="3452813"/>
          <p14:tracePt t="46477" x="3752850" y="3467100"/>
          <p14:tracePt t="46494" x="3786188" y="3476625"/>
          <p14:tracePt t="46510" x="3795713" y="3481388"/>
          <p14:tracePt t="46527" x="3819525" y="3486150"/>
          <p14:tracePt t="46544" x="3838575" y="3495675"/>
          <p14:tracePt t="46560" x="3862388" y="3505200"/>
          <p14:tracePt t="46577" x="3876675" y="3509963"/>
          <p14:tracePt t="46594" x="3886200" y="3514725"/>
          <p14:tracePt t="46610" x="3890963" y="3519488"/>
          <p14:tracePt t="46627" x="3900488" y="3519488"/>
          <p14:tracePt t="46671" x="3905250" y="3519488"/>
          <p14:tracePt t="47097" x="3900488" y="3519488"/>
          <p14:tracePt t="47104" x="3890963" y="3514725"/>
          <p14:tracePt t="47113" x="3886200" y="3514725"/>
          <p14:tracePt t="47127" x="3867150" y="3514725"/>
          <p14:tracePt t="47144" x="3848100" y="3505200"/>
          <p14:tracePt t="47161" x="3824288" y="3500438"/>
          <p14:tracePt t="47194" x="3771900" y="3486150"/>
          <p14:tracePt t="47227" x="3709988" y="3476625"/>
          <p14:tracePt t="47244" x="3686175" y="3467100"/>
          <p14:tracePt t="47260" x="3671888" y="3467100"/>
          <p14:tracePt t="47277" x="3662363" y="3462338"/>
          <p14:tracePt t="47294" x="3643313" y="3462338"/>
          <p14:tracePt t="47310" x="3633788" y="3462338"/>
          <p14:tracePt t="47327" x="3629025" y="3462338"/>
          <p14:tracePt t="47344" x="3624263" y="3462338"/>
          <p14:tracePt t="47360" x="3614738" y="3462338"/>
          <p14:tracePt t="47715" x="3629025" y="3462338"/>
          <p14:tracePt t="47722" x="3652838" y="3452813"/>
          <p14:tracePt t="47728" x="3690938" y="3448050"/>
          <p14:tracePt t="47744" x="3752850" y="3433763"/>
          <p14:tracePt t="47760" x="3805238" y="3429000"/>
          <p14:tracePt t="47777" x="3871913" y="3419475"/>
          <p14:tracePt t="47794" x="3938588" y="3419475"/>
          <p14:tracePt t="47810" x="4067175" y="3414713"/>
          <p14:tracePt t="47827" x="4148138" y="3405188"/>
          <p14:tracePt t="47844" x="4219575" y="3400425"/>
          <p14:tracePt t="47861" x="4300538" y="3400425"/>
          <p14:tracePt t="47877" x="4381500" y="3390900"/>
          <p14:tracePt t="47894" x="4471988" y="3390900"/>
          <p14:tracePt t="47910" x="4562475" y="3390900"/>
          <p14:tracePt t="47927" x="4676775" y="3390900"/>
          <p14:tracePt t="47944" x="4791075" y="3390900"/>
          <p14:tracePt t="47960" x="4924425" y="3390900"/>
          <p14:tracePt t="47978" x="5057775" y="3390900"/>
          <p14:tracePt t="47994" x="5195888" y="3390900"/>
          <p14:tracePt t="48010" x="5286375" y="3390900"/>
          <p14:tracePt t="48027" x="5395913" y="3390900"/>
          <p14:tracePt t="48044" x="5486400" y="3390900"/>
          <p14:tracePt t="48060" x="5581650" y="3400425"/>
          <p14:tracePt t="48077" x="5619750" y="3400425"/>
          <p14:tracePt t="48094" x="5634038" y="3400425"/>
          <p14:tracePt t="48111" x="5643563" y="3400425"/>
          <p14:tracePt t="48331" x="5695950" y="3400425"/>
          <p14:tracePt t="48339" x="5762625" y="3390900"/>
          <p14:tracePt t="48346" x="5853113" y="3371850"/>
          <p14:tracePt t="48360" x="5991225" y="3362325"/>
          <p14:tracePt t="48377" x="6091238" y="3352800"/>
          <p14:tracePt t="48394" x="6181725" y="3352800"/>
          <p14:tracePt t="48410" x="6276975" y="3367088"/>
          <p14:tracePt t="48427" x="6405563" y="3381375"/>
          <p14:tracePt t="48445" x="6453188" y="3386138"/>
          <p14:tracePt t="48460" x="6505575" y="3395663"/>
          <p14:tracePt t="48477" x="6553200" y="3405188"/>
          <p14:tracePt t="48494" x="6577013" y="3409950"/>
          <p14:tracePt t="48510" x="6586538" y="3414713"/>
          <p14:tracePt t="48527" x="6600825" y="3419475"/>
          <p14:tracePt t="48544" x="6615113" y="3429000"/>
          <p14:tracePt t="48560" x="6624638" y="3429000"/>
          <p14:tracePt t="48577" x="6629400" y="3429000"/>
          <p14:tracePt t="48594" x="6634163" y="3429000"/>
          <p14:tracePt t="48905" x="6638925" y="3429000"/>
          <p14:tracePt t="48913" x="6643688" y="3429000"/>
          <p14:tracePt t="49170" x="6648450" y="3433763"/>
          <p14:tracePt t="49176" x="6653213" y="3438525"/>
          <p14:tracePt t="49184" x="6657975" y="3438525"/>
          <p14:tracePt t="49194" x="6662738" y="3443288"/>
          <p14:tracePt t="49210" x="6681788" y="3452813"/>
          <p14:tracePt t="49227" x="6715125" y="3462338"/>
          <p14:tracePt t="49260" x="6748463" y="3471863"/>
          <p14:tracePt t="49295" x="6777038" y="3471863"/>
          <p14:tracePt t="49310" x="6781800" y="3471863"/>
          <p14:tracePt t="49327" x="6786563" y="3471863"/>
          <p14:tracePt t="49360" x="6796088" y="3471863"/>
          <p14:tracePt t="49377" x="6800850" y="3471863"/>
          <p14:tracePt t="49394" x="6805613" y="3471863"/>
          <p14:tracePt t="49411" x="6810375" y="3471863"/>
          <p14:tracePt t="49427" x="6815138" y="3471863"/>
          <p14:tracePt t="49443" x="6824663" y="3471863"/>
          <p14:tracePt t="49477" x="6834188" y="3471863"/>
          <p14:tracePt t="49494" x="6843713" y="3467100"/>
          <p14:tracePt t="49510" x="6853238" y="3457575"/>
          <p14:tracePt t="49527" x="6867525" y="3452813"/>
          <p14:tracePt t="49544" x="6886575" y="3438525"/>
          <p14:tracePt t="49560" x="6900863" y="3438525"/>
          <p14:tracePt t="49577" x="6910388" y="3429000"/>
          <p14:tracePt t="49594" x="6924675" y="3424238"/>
          <p14:tracePt t="49610" x="6934200" y="3414713"/>
          <p14:tracePt t="49627" x="6938963" y="3409950"/>
          <p14:tracePt t="49644" x="6943725" y="3409950"/>
          <p14:tracePt t="49660" x="6948488" y="3409950"/>
          <p14:tracePt t="49694" x="6958013" y="3400425"/>
          <p14:tracePt t="49710" x="6972300" y="3395663"/>
          <p14:tracePt t="49727" x="6991350" y="3386138"/>
          <p14:tracePt t="49744" x="7019925" y="3376613"/>
          <p14:tracePt t="49760" x="7048500" y="3367088"/>
          <p14:tracePt t="49777" x="7086600" y="3362325"/>
          <p14:tracePt t="49793" x="7119938" y="3348038"/>
          <p14:tracePt t="49810" x="7138988" y="3343275"/>
          <p14:tracePt t="49827" x="7162800" y="3343275"/>
          <p14:tracePt t="49844" x="7186613" y="3343275"/>
          <p14:tracePt t="49860" x="7210425" y="3348038"/>
          <p14:tracePt t="49877" x="7239000" y="3362325"/>
          <p14:tracePt t="49894" x="7272338" y="3362325"/>
          <p14:tracePt t="49910" x="7310438" y="3367088"/>
          <p14:tracePt t="49927" x="7372350" y="3367088"/>
          <p14:tracePt t="49944" x="7405688" y="3367088"/>
          <p14:tracePt t="49960" x="7443788" y="3367088"/>
          <p14:tracePt t="49977" x="7491413" y="3357563"/>
          <p14:tracePt t="49994" x="7519988" y="3357563"/>
          <p14:tracePt t="50010" x="7548563" y="3352800"/>
          <p14:tracePt t="50030" x="7581900" y="3352800"/>
          <p14:tracePt t="50043" x="7634288" y="3352800"/>
          <p14:tracePt t="50060" x="7672388" y="3352800"/>
          <p14:tracePt t="50077" x="7705725" y="3352800"/>
          <p14:tracePt t="50094" x="7734300" y="3352800"/>
          <p14:tracePt t="50110" x="7781925" y="3352800"/>
          <p14:tracePt t="50127" x="7805738" y="3352800"/>
          <p14:tracePt t="50144" x="7824788" y="3362325"/>
          <p14:tracePt t="50160" x="7867650" y="3371850"/>
          <p14:tracePt t="50177" x="7896225" y="3376613"/>
          <p14:tracePt t="50194" x="7924800" y="3381375"/>
          <p14:tracePt t="50210" x="7948613" y="3395663"/>
          <p14:tracePt t="50227" x="7986713" y="3400425"/>
          <p14:tracePt t="50243" x="8015288" y="3400425"/>
          <p14:tracePt t="50260" x="8043863" y="3400425"/>
          <p14:tracePt t="50277" x="8072438" y="3400425"/>
          <p14:tracePt t="50294" x="8115300" y="3400425"/>
          <p14:tracePt t="50310" x="8134350" y="3400425"/>
          <p14:tracePt t="50327" x="8148638" y="3395663"/>
          <p14:tracePt t="50344" x="8162925" y="3395663"/>
          <p14:tracePt t="50360" x="8172450" y="3395663"/>
          <p14:tracePt t="50377" x="8177213" y="3395663"/>
          <p14:tracePt t="50393" x="8186738" y="3395663"/>
          <p14:tracePt t="50434" x="8186738" y="3390900"/>
          <p14:tracePt t="50444" x="8186738" y="3386138"/>
          <p14:tracePt t="50460" x="8191500" y="3371850"/>
          <p14:tracePt t="50477" x="8191500" y="3328988"/>
          <p14:tracePt t="50493" x="8186738" y="3309938"/>
          <p14:tracePt t="50510" x="8167688" y="3276600"/>
          <p14:tracePt t="50527" x="8143875" y="3252788"/>
          <p14:tracePt t="50543" x="8091488" y="3224213"/>
          <p14:tracePt t="50560" x="8053388" y="3205163"/>
          <p14:tracePt t="50577" x="8024813" y="3186113"/>
          <p14:tracePt t="50596" x="7986713" y="3176588"/>
          <p14:tracePt t="50610" x="7953375" y="3162300"/>
          <p14:tracePt t="50627" x="7929563" y="3157538"/>
          <p14:tracePt t="50644" x="7910513" y="3157538"/>
          <p14:tracePt t="50660" x="7862888" y="3157538"/>
          <p14:tracePt t="50677" x="7820025" y="3157538"/>
          <p14:tracePt t="50694" x="7786688" y="3157538"/>
          <p14:tracePt t="50710" x="7743825" y="3157538"/>
          <p14:tracePt t="50727" x="7672388" y="3157538"/>
          <p14:tracePt t="50743" x="7639050" y="3157538"/>
          <p14:tracePt t="50760" x="7596188" y="3157538"/>
          <p14:tracePt t="50777" x="7553325" y="3157538"/>
          <p14:tracePt t="50794" x="7458075" y="3162300"/>
          <p14:tracePt t="50810" x="7377113" y="3162300"/>
          <p14:tracePt t="50827" x="7296150" y="3167063"/>
          <p14:tracePt t="50844" x="7224713" y="3171825"/>
          <p14:tracePt t="50860" x="7172325" y="3186113"/>
          <p14:tracePt t="50877" x="7134225" y="3200400"/>
          <p14:tracePt t="50894" x="7091363" y="3209925"/>
          <p14:tracePt t="50910" x="7034213" y="3238500"/>
          <p14:tracePt t="50927" x="7000875" y="3248025"/>
          <p14:tracePt t="50944" x="6977063" y="3267075"/>
          <p14:tracePt t="50960" x="6953250" y="3286125"/>
          <p14:tracePt t="50977" x="6929438" y="3333750"/>
          <p14:tracePt t="50993" x="6915150" y="3362325"/>
          <p14:tracePt t="51010" x="6910388" y="3400425"/>
          <p14:tracePt t="51027" x="6910388" y="3419475"/>
          <p14:tracePt t="51044" x="6910388" y="3438525"/>
          <p14:tracePt t="51060" x="6919913" y="3448050"/>
          <p14:tracePt t="51077" x="6924675" y="3457575"/>
          <p14:tracePt t="51094" x="6938963" y="3471863"/>
          <p14:tracePt t="51110" x="6991350" y="3495675"/>
          <p14:tracePt t="51127" x="7038975" y="3514725"/>
          <p14:tracePt t="51144" x="7091363" y="3524250"/>
          <p14:tracePt t="51160" x="7191375" y="3538538"/>
          <p14:tracePt t="51177" x="7258050" y="3548063"/>
          <p14:tracePt t="51193" x="7310438" y="3548063"/>
          <p14:tracePt t="51210" x="7358063" y="3548063"/>
          <p14:tracePt t="51227" x="7410450" y="3548063"/>
          <p14:tracePt t="51243" x="7448550" y="3548063"/>
          <p14:tracePt t="51260" x="7491413" y="3548063"/>
          <p14:tracePt t="51277" x="7553325" y="3543300"/>
          <p14:tracePt t="51293" x="7596188" y="3538538"/>
          <p14:tracePt t="51310" x="7639050" y="3524250"/>
          <p14:tracePt t="51327" x="7677150" y="3519488"/>
          <p14:tracePt t="51344" x="7729538" y="3509963"/>
          <p14:tracePt t="51360" x="7758113" y="3495675"/>
          <p14:tracePt t="51377" x="7781925" y="3476625"/>
          <p14:tracePt t="51394" x="7805738" y="3467100"/>
          <p14:tracePt t="51410" x="7848600" y="3438525"/>
          <p14:tracePt t="51427" x="7862888" y="3419475"/>
          <p14:tracePt t="51443" x="7881938" y="3409950"/>
          <p14:tracePt t="51460" x="7886700" y="3400425"/>
          <p14:tracePt t="51477" x="7896225" y="3390900"/>
          <p14:tracePt t="51493" x="7900988" y="3381375"/>
          <p14:tracePt t="51510" x="7900988" y="3362325"/>
          <p14:tracePt t="51527" x="7896225" y="3333750"/>
          <p14:tracePt t="51543" x="7877175" y="3309938"/>
          <p14:tracePt t="51560" x="7853363" y="3286125"/>
          <p14:tracePt t="51577" x="7815263" y="3248025"/>
          <p14:tracePt t="51593" x="7691438" y="3200400"/>
          <p14:tracePt t="51610" x="7615238" y="3181350"/>
          <p14:tracePt t="51627" x="7534275" y="3171825"/>
          <p14:tracePt t="51644" x="7472363" y="3167063"/>
          <p14:tracePt t="51660" x="7396163" y="3167063"/>
          <p14:tracePt t="51677" x="7348538" y="3181350"/>
          <p14:tracePt t="51694" x="7310438" y="3190875"/>
          <p14:tracePt t="51710" x="7258050" y="3205163"/>
          <p14:tracePt t="51727" x="7196138" y="3243263"/>
          <p14:tracePt t="51743" x="7158038" y="3267075"/>
          <p14:tracePt t="51760" x="7124700" y="3290888"/>
          <p14:tracePt t="51777" x="7062788" y="3376613"/>
          <p14:tracePt t="51794" x="7029450" y="3433763"/>
          <p14:tracePt t="51810" x="6991350" y="3481388"/>
          <p14:tracePt t="51827" x="6977063" y="3519488"/>
          <p14:tracePt t="51843" x="6958013" y="3538538"/>
          <p14:tracePt t="51860" x="6953250" y="3548063"/>
          <p14:tracePt t="51877" x="6953250" y="3552825"/>
          <p14:tracePt t="51893" x="6953250" y="3557588"/>
          <p14:tracePt t="51910" x="6962775" y="3567113"/>
          <p14:tracePt t="51927" x="6986588" y="3576638"/>
          <p14:tracePt t="51944" x="7024688" y="3586163"/>
          <p14:tracePt t="51960" x="7072313" y="3590925"/>
          <p14:tracePt t="51977" x="7167563" y="3605213"/>
          <p14:tracePt t="51993" x="7224713" y="3605213"/>
          <p14:tracePt t="52010" x="7267575" y="3605213"/>
          <p14:tracePt t="52027" x="7324725" y="3605213"/>
          <p14:tracePt t="52044" x="7343775" y="3600450"/>
          <p14:tracePt t="52060" x="7358063" y="3600450"/>
          <p14:tracePt t="52077" x="7362825" y="3600450"/>
          <p14:tracePt t="52094" x="7372350" y="3600450"/>
          <p14:tracePt t="52110" x="7377113" y="3600450"/>
          <p14:tracePt t="52167" x="7381875" y="3600450"/>
          <p14:tracePt t="52174" x="7386638" y="3600450"/>
          <p14:tracePt t="52182" x="7391400" y="3600450"/>
          <p14:tracePt t="52417" x="7329488" y="3600450"/>
          <p14:tracePt t="52424" x="7210425" y="3600450"/>
          <p14:tracePt t="52431" x="7110413" y="3590925"/>
          <p14:tracePt t="52444" x="6986588" y="3581400"/>
          <p14:tracePt t="52460" x="6391275" y="3533775"/>
          <p14:tracePt t="52477" x="5905500" y="3505200"/>
          <p14:tracePt t="52494" x="5557838" y="3495675"/>
          <p14:tracePt t="52510" x="5219700" y="3495675"/>
          <p14:tracePt t="52527" x="4929188" y="3486150"/>
          <p14:tracePt t="52543" x="4819650" y="3486150"/>
          <p14:tracePt t="52560" x="4752975" y="3481388"/>
          <p14:tracePt t="52577" x="4724400" y="3481388"/>
          <p14:tracePt t="52593" x="4705350" y="3481388"/>
          <p14:tracePt t="52815" x="4629150" y="3481388"/>
          <p14:tracePt t="52822" x="4505325" y="3490913"/>
          <p14:tracePt t="52828" x="4352925" y="3490913"/>
          <p14:tracePt t="52843" x="4124325" y="3490913"/>
          <p14:tracePt t="52860" x="3829050" y="3486150"/>
          <p14:tracePt t="52877" x="3619500" y="3476625"/>
          <p14:tracePt t="52895" x="3328988" y="3457575"/>
          <p14:tracePt t="52910" x="3162300" y="3438525"/>
          <p14:tracePt t="52927" x="3048000" y="3424238"/>
          <p14:tracePt t="52943" x="2976563" y="3409950"/>
          <p14:tracePt t="52960" x="2914650" y="3400425"/>
          <p14:tracePt t="52977" x="2852738" y="3390900"/>
          <p14:tracePt t="52993" x="2814638" y="3381375"/>
          <p14:tracePt t="53010" x="2786063" y="3381375"/>
          <p14:tracePt t="53026" x="2743200" y="3376613"/>
          <p14:tracePt t="53043" x="2700338" y="3376613"/>
          <p14:tracePt t="53060" x="2657475" y="3376613"/>
          <p14:tracePt t="53078" x="2614613" y="3376613"/>
          <p14:tracePt t="53093" x="2552700" y="3371850"/>
          <p14:tracePt t="53110" x="2514600" y="3367088"/>
          <p14:tracePt t="53127" x="2471738" y="3357563"/>
          <p14:tracePt t="53144" x="2419350" y="3352800"/>
          <p14:tracePt t="53160" x="2390775" y="3352800"/>
          <p14:tracePt t="53177" x="2352675" y="3352800"/>
          <p14:tracePt t="53193" x="2333625" y="3352800"/>
          <p14:tracePt t="53210" x="2305050" y="3352800"/>
          <p14:tracePt t="53227" x="2290763" y="3357563"/>
          <p14:tracePt t="53243" x="2276475" y="3362325"/>
          <p14:tracePt t="53260" x="2262188" y="3367088"/>
          <p14:tracePt t="53277" x="2233613" y="3390900"/>
          <p14:tracePt t="53293" x="2219325" y="3400425"/>
          <p14:tracePt t="53310" x="2195513" y="3419475"/>
          <p14:tracePt t="53327" x="2157413" y="3429000"/>
          <p14:tracePt t="53343" x="2119313" y="3452813"/>
          <p14:tracePt t="53360" x="2095500" y="3467100"/>
          <p14:tracePt t="53377" x="2071688" y="3481388"/>
          <p14:tracePt t="53393" x="2057400" y="3490913"/>
          <p14:tracePt t="53410" x="2047875" y="3495675"/>
          <p14:tracePt t="53426" x="2043113" y="3505200"/>
          <p14:tracePt t="53443" x="2033588" y="3509963"/>
          <p14:tracePt t="53460" x="2014538" y="3529013"/>
          <p14:tracePt t="53476" x="1995488" y="3562350"/>
          <p14:tracePt t="53493" x="1981200" y="3590925"/>
          <p14:tracePt t="53510" x="1957388" y="3619500"/>
          <p14:tracePt t="53526" x="1933575" y="3662363"/>
          <p14:tracePt t="53543" x="1928813" y="3676650"/>
          <p14:tracePt t="53560" x="1924050" y="3681413"/>
          <p14:tracePt t="53578" x="1919288" y="3686175"/>
          <p14:tracePt t="53593" x="1919288" y="3695700"/>
          <p14:tracePt t="53682" x="1924050" y="3695700"/>
          <p14:tracePt t="53687" x="1933575" y="3695700"/>
          <p14:tracePt t="53695" x="1962150" y="3690938"/>
          <p14:tracePt t="53710" x="2057400" y="3648075"/>
          <p14:tracePt t="53727" x="2176463" y="3595688"/>
          <p14:tracePt t="53743" x="2338388" y="3533775"/>
          <p14:tracePt t="53761" x="2533650" y="3481388"/>
          <p14:tracePt t="53777" x="2824163" y="3433763"/>
          <p14:tracePt t="53793" x="3057525" y="3424238"/>
          <p14:tracePt t="53810" x="3300413" y="3429000"/>
          <p14:tracePt t="53827" x="3876675" y="3490913"/>
          <p14:tracePt t="53844" x="4286250" y="3552825"/>
          <p14:tracePt t="53860" x="4714875" y="3600450"/>
          <p14:tracePt t="53877" x="5172075" y="3667125"/>
          <p14:tracePt t="53894" x="5710238" y="3690938"/>
          <p14:tracePt t="53910" x="6029325" y="3681413"/>
          <p14:tracePt t="53927" x="6262688" y="3686175"/>
          <p14:tracePt t="53943" x="6448425" y="3695700"/>
          <p14:tracePt t="53960" x="6605588" y="3705225"/>
          <p14:tracePt t="53976" x="6657975" y="3719513"/>
          <p14:tracePt t="53993" x="6686550" y="3724275"/>
          <p14:tracePt t="54010" x="6696075" y="3724275"/>
          <p14:tracePt t="54027" x="6700838" y="3724275"/>
          <p14:tracePt t="54232" x="6762750" y="3700463"/>
          <p14:tracePt t="54238" x="6843713" y="3671888"/>
          <p14:tracePt t="54247" x="6915150" y="3648075"/>
          <p14:tracePt t="54261" x="6996113" y="3609975"/>
          <p14:tracePt t="54277" x="7215188" y="3538538"/>
          <p14:tracePt t="54293" x="7310438" y="3509963"/>
          <p14:tracePt t="54310" x="7362825" y="3495675"/>
          <p14:tracePt t="54343" x="7443788" y="3490913"/>
          <p14:tracePt t="54377" x="7467600" y="3490913"/>
          <p14:tracePt t="54393" x="7477125" y="3490913"/>
          <p14:tracePt t="54410" x="7491413" y="3490913"/>
          <p14:tracePt t="54427" x="7505700" y="3490913"/>
          <p14:tracePt t="54444" x="7515225" y="3490913"/>
          <p14:tracePt t="54460" x="7529513" y="3490913"/>
          <p14:tracePt t="54476" x="7539038" y="3490913"/>
          <p14:tracePt t="54493" x="7543800" y="3490913"/>
          <p14:tracePt t="54510" x="7553325" y="3490913"/>
          <p14:tracePt t="54526" x="7562850" y="3490913"/>
          <p14:tracePt t="54543" x="7567613" y="3490913"/>
          <p14:tracePt t="54560" x="7581900" y="3490913"/>
          <p14:tracePt t="54576" x="7600950" y="3490913"/>
          <p14:tracePt t="54593" x="7605713" y="3490913"/>
          <p14:tracePt t="54610" x="7610475" y="3490913"/>
          <p14:tracePt t="54626" x="7620000" y="3490913"/>
          <p14:tracePt t="54643" x="7629525" y="3490913"/>
          <p14:tracePt t="56092" x="7491413" y="3529013"/>
          <p14:tracePt t="56099" x="7291388" y="3581400"/>
          <p14:tracePt t="56110" x="7038975" y="3662363"/>
          <p14:tracePt t="56127" x="6181725" y="3895725"/>
          <p14:tracePt t="56143" x="5534025" y="4048125"/>
          <p14:tracePt t="56161" x="4914900" y="4181475"/>
          <p14:tracePt t="56179" x="4405313" y="4276725"/>
          <p14:tracePt t="56211" x="3676650" y="4386263"/>
          <p14:tracePt t="56244" x="3538538" y="4376738"/>
          <p14:tracePt t="56503" x="3443288" y="4381500"/>
          <p14:tracePt t="56510" x="3333750" y="4391025"/>
          <p14:tracePt t="56517" x="3195638" y="4400550"/>
          <p14:tracePt t="56526" x="3081338" y="4400550"/>
          <p14:tracePt t="56544" x="2871788" y="4395788"/>
          <p14:tracePt t="56560" x="2581275" y="4357688"/>
          <p14:tracePt t="56576" x="2443163" y="4324350"/>
          <p14:tracePt t="56593" x="2357438" y="4291013"/>
          <p14:tracePt t="56610" x="2305050" y="4267200"/>
          <p14:tracePt t="56626" x="2257425" y="4252913"/>
          <p14:tracePt t="56643" x="2243138" y="4243388"/>
          <p14:tracePt t="56660" x="2233613" y="4243388"/>
          <p14:tracePt t="56899" x="2195513" y="4229100"/>
          <p14:tracePt t="56906" x="2147888" y="4214813"/>
          <p14:tracePt t="56914" x="2100263" y="4195763"/>
          <p14:tracePt t="56927" x="2062163" y="4176713"/>
          <p14:tracePt t="56943" x="1976438" y="4133850"/>
          <p14:tracePt t="56960" x="1938338" y="4114800"/>
          <p14:tracePt t="56976" x="1909763" y="4095750"/>
          <p14:tracePt t="56994" x="1885950" y="4081463"/>
          <p14:tracePt t="57010" x="1852613" y="4057650"/>
          <p14:tracePt t="57026" x="1824038" y="4033838"/>
          <p14:tracePt t="57043" x="1790700" y="4005263"/>
          <p14:tracePt t="57060" x="1728788" y="3967163"/>
          <p14:tracePt t="57077" x="1690688" y="3943350"/>
          <p14:tracePt t="57093" x="1638300" y="3924300"/>
          <p14:tracePt t="57110" x="1600200" y="3910013"/>
          <p14:tracePt t="57126" x="1552575" y="3890963"/>
          <p14:tracePt t="57143" x="1528763" y="3886200"/>
          <p14:tracePt t="57160" x="1514475" y="3881438"/>
          <p14:tracePt t="57177" x="1500188" y="3881438"/>
          <p14:tracePt t="57193" x="1485900" y="3881438"/>
          <p14:tracePt t="57210" x="1471613" y="3881438"/>
          <p14:tracePt t="57226" x="1462088" y="3881438"/>
          <p14:tracePt t="57244" x="1443038" y="3886200"/>
          <p14:tracePt t="57245" x="1438275" y="3890963"/>
          <p14:tracePt t="57260" x="1419225" y="3895725"/>
          <p14:tracePt t="57276" x="1390650" y="3910013"/>
          <p14:tracePt t="57293" x="1357313" y="3919538"/>
          <p14:tracePt t="57310" x="1295400" y="3943350"/>
          <p14:tracePt t="57326" x="1262063" y="3957638"/>
          <p14:tracePt t="57343" x="1228725" y="3971925"/>
          <p14:tracePt t="57360" x="1200150" y="3976688"/>
          <p14:tracePt t="57376" x="1181100" y="3976688"/>
          <p14:tracePt t="57393" x="1171575" y="3976688"/>
          <p14:tracePt t="57410" x="1162050" y="3976688"/>
          <p14:tracePt t="57427" x="1157288" y="3976688"/>
          <p14:tracePt t="57443" x="1152525" y="3976688"/>
          <p14:tracePt t="57465" x="1147763" y="3976688"/>
          <p14:tracePt t="57488" x="1143000" y="3976688"/>
          <p14:tracePt t="57502" x="1138238" y="3976688"/>
          <p14:tracePt t="57510" x="1133475" y="3976688"/>
          <p14:tracePt t="57526" x="1128713" y="3981450"/>
          <p14:tracePt t="57543" x="1123950" y="3990975"/>
          <p14:tracePt t="57560" x="1114425" y="4000500"/>
          <p14:tracePt t="57576" x="1104900" y="4010025"/>
          <p14:tracePt t="57593" x="1095375" y="4024313"/>
          <p14:tracePt t="57610" x="1085850" y="4052888"/>
          <p14:tracePt t="57626" x="1071563" y="4148138"/>
          <p14:tracePt t="57643" x="1057275" y="4219575"/>
          <p14:tracePt t="57660" x="1057275" y="4291013"/>
          <p14:tracePt t="57677" x="1057275" y="4324350"/>
          <p14:tracePt t="57693" x="1057275" y="4362450"/>
          <p14:tracePt t="57710" x="1057275" y="4381500"/>
          <p14:tracePt t="57726" x="1057275" y="4391025"/>
          <p14:tracePt t="57743" x="1057275" y="4395788"/>
          <p14:tracePt t="57744" x="1057275" y="4400550"/>
          <p14:tracePt t="58295" x="1057275" y="4452938"/>
          <p14:tracePt t="58303" x="1047750" y="4510088"/>
          <p14:tracePt t="58310" x="1047750" y="4552950"/>
          <p14:tracePt t="58326" x="1033463" y="4605338"/>
          <p14:tracePt t="58343" x="1033463" y="4633913"/>
          <p14:tracePt t="58361" x="1033463" y="4652963"/>
          <p14:tracePt t="58393" x="1033463" y="4672013"/>
          <p14:tracePt t="58426" x="1033463" y="4681538"/>
          <p14:tracePt t="58443" x="1033463" y="4695825"/>
          <p14:tracePt t="58460" x="1042988" y="4714875"/>
          <p14:tracePt t="58476" x="1047750" y="4724400"/>
          <p14:tracePt t="58493" x="1066800" y="4743450"/>
          <p14:tracePt t="58510" x="1090613" y="4752975"/>
          <p14:tracePt t="58526" x="1123950" y="4762500"/>
          <p14:tracePt t="58543" x="1166813" y="4772025"/>
          <p14:tracePt t="58559" x="1228725" y="4786313"/>
          <p14:tracePt t="58576" x="1266825" y="4791075"/>
          <p14:tracePt t="58593" x="1295400" y="4795838"/>
          <p14:tracePt t="58610" x="1319213" y="4810125"/>
          <p14:tracePt t="58626" x="1338263" y="4819650"/>
          <p14:tracePt t="58643" x="1343025" y="4819650"/>
          <p14:tracePt t="58660" x="1347788" y="4819650"/>
          <p14:tracePt t="58676" x="1357313" y="4824413"/>
          <p14:tracePt t="58693" x="1371600" y="4838700"/>
          <p14:tracePt t="58710" x="1390650" y="4862513"/>
          <p14:tracePt t="58726" x="1414463" y="4886325"/>
          <p14:tracePt t="58743" x="1462088" y="4910138"/>
          <p14:tracePt t="58759" x="1495425" y="4929188"/>
          <p14:tracePt t="58776" x="1524000" y="4938713"/>
          <p14:tracePt t="58793" x="1552575" y="4948238"/>
          <p14:tracePt t="58810" x="1600200" y="4957763"/>
          <p14:tracePt t="58826" x="1628775" y="4972050"/>
          <p14:tracePt t="58843" x="1666875" y="4976813"/>
          <p14:tracePt t="58860" x="1695450" y="4981575"/>
          <p14:tracePt t="58876" x="1724025" y="4981575"/>
          <p14:tracePt t="58893" x="1747838" y="4981575"/>
          <p14:tracePt t="58910" x="1766888" y="4981575"/>
          <p14:tracePt t="58926" x="1790700" y="4981575"/>
          <p14:tracePt t="58943" x="1795463" y="4981575"/>
          <p14:tracePt t="58960" x="1804988" y="4981575"/>
          <p14:tracePt t="58976" x="1809750" y="4981575"/>
          <p14:tracePt t="59251" x="1795463" y="4981575"/>
          <p14:tracePt t="59258" x="1771650" y="4986338"/>
          <p14:tracePt t="59265" x="1752600" y="4995863"/>
          <p14:tracePt t="59277" x="1733550" y="4995863"/>
          <p14:tracePt t="59293" x="1700213" y="5000625"/>
          <p14:tracePt t="59309" x="1657350" y="5000625"/>
          <p14:tracePt t="59326" x="1638300" y="5000625"/>
          <p14:tracePt t="59343" x="1624013" y="5000625"/>
          <p14:tracePt t="59360" x="1614488" y="5000625"/>
          <p14:tracePt t="59376" x="1609725" y="5000625"/>
          <p14:tracePt t="59456" x="1619250" y="5000625"/>
          <p14:tracePt t="59463" x="1628775" y="5000625"/>
          <p14:tracePt t="59476" x="1657350" y="5000625"/>
          <p14:tracePt t="59493" x="1771650" y="4986338"/>
          <p14:tracePt t="59510" x="1843088" y="4972050"/>
          <p14:tracePt t="59526" x="1895475" y="4967288"/>
          <p14:tracePt t="59545" x="1928813" y="4957763"/>
          <p14:tracePt t="59560" x="1990725" y="4953000"/>
          <p14:tracePt t="59576" x="2019300" y="4953000"/>
          <p14:tracePt t="59593" x="2047875" y="4953000"/>
          <p14:tracePt t="59609" x="2076450" y="4953000"/>
          <p14:tracePt t="59626" x="2090738" y="4953000"/>
          <p14:tracePt t="59643" x="2095500" y="4953000"/>
          <p14:tracePt t="59659" x="2100263" y="4953000"/>
          <p14:tracePt t="59676" x="2109788" y="4953000"/>
          <p14:tracePt t="59757" x="2114550" y="4953000"/>
          <p14:tracePt t="60028" x="2109788" y="4953000"/>
          <p14:tracePt t="60037" x="2095500" y="4953000"/>
          <p14:tracePt t="60044" x="2085975" y="4953000"/>
          <p14:tracePt t="60060" x="2066925" y="4953000"/>
          <p14:tracePt t="60076" x="2052638" y="4953000"/>
          <p14:tracePt t="60093" x="2033588" y="4953000"/>
          <p14:tracePt t="60110" x="2024063" y="4953000"/>
          <p14:tracePt t="60126" x="2014538" y="4953000"/>
          <p14:tracePt t="60213" x="2009775" y="4953000"/>
          <p14:tracePt t="60250" x="2005013" y="4953000"/>
          <p14:tracePt t="60301" x="2000250" y="4953000"/>
          <p14:tracePt t="60309" x="1995488" y="4953000"/>
          <p14:tracePt t="60323" x="1985963" y="4953000"/>
          <p14:tracePt t="60330" x="1981200" y="4953000"/>
          <p14:tracePt t="60343" x="1976438" y="4953000"/>
          <p14:tracePt t="60360" x="1957388" y="4953000"/>
          <p14:tracePt t="60376" x="1952625" y="4953000"/>
          <p14:tracePt t="60393" x="1947863" y="4953000"/>
          <p14:tracePt t="60410" x="1938338" y="4953000"/>
          <p14:tracePt t="60426" x="1928813" y="4953000"/>
          <p14:tracePt t="60443" x="1924050" y="4953000"/>
          <p14:tracePt t="60459" x="1919288" y="4948238"/>
          <p14:tracePt t="60476" x="1909763" y="4933950"/>
          <p14:tracePt t="60493" x="1885950" y="4872038"/>
          <p14:tracePt t="60510" x="1871663" y="4833938"/>
          <p14:tracePt t="60526" x="1871663" y="4795838"/>
          <p14:tracePt t="60543" x="1871663" y="4767263"/>
          <p14:tracePt t="60559" x="1871663" y="4743450"/>
          <p14:tracePt t="60576" x="1876425" y="4733925"/>
          <p14:tracePt t="60593" x="1881188" y="4719638"/>
          <p14:tracePt t="60609" x="1905000" y="4700588"/>
          <p14:tracePt t="60626" x="1919288" y="4686300"/>
          <p14:tracePt t="60643" x="1933575" y="4681538"/>
          <p14:tracePt t="60661" x="1947863" y="4676775"/>
          <p14:tracePt t="60676" x="1966913" y="4672013"/>
          <p14:tracePt t="60693" x="1976438" y="4672013"/>
          <p14:tracePt t="60710" x="1990725" y="4672013"/>
          <p14:tracePt t="60726" x="2019300" y="4681538"/>
          <p14:tracePt t="60743" x="2028825" y="4695825"/>
          <p14:tracePt t="60759" x="2047875" y="4714875"/>
          <p14:tracePt t="60776" x="2062163" y="4738688"/>
          <p14:tracePt t="60794" x="2081213" y="4772025"/>
          <p14:tracePt t="60810" x="2085975" y="4781550"/>
          <p14:tracePt t="60826" x="2095500" y="4791075"/>
          <p14:tracePt t="60845" x="2095500" y="4805363"/>
          <p14:tracePt t="60859" x="2095500" y="4838700"/>
          <p14:tracePt t="60876" x="2095500" y="4867275"/>
          <p14:tracePt t="60893" x="2090738" y="4891088"/>
          <p14:tracePt t="60910" x="2066925" y="4924425"/>
          <p14:tracePt t="60926" x="2057400" y="4933950"/>
          <p14:tracePt t="60943" x="2052638" y="4943475"/>
          <p14:tracePt t="60959" x="2047875" y="4943475"/>
          <p14:tracePt t="60976" x="2047875" y="4953000"/>
          <p14:tracePt t="61009" x="2043113" y="4953000"/>
          <p14:tracePt t="61026" x="2038350" y="4953000"/>
          <p14:tracePt t="61043" x="2019300" y="4948238"/>
          <p14:tracePt t="61059" x="2000250" y="4943475"/>
          <p14:tracePt t="61076" x="1985963" y="4919663"/>
          <p14:tracePt t="61093" x="1962150" y="4876800"/>
          <p14:tracePt t="61109" x="1943100" y="4800600"/>
          <p14:tracePt t="61126" x="1943100" y="4772025"/>
          <p14:tracePt t="61143" x="1943100" y="4748213"/>
          <p14:tracePt t="61160" x="1947863" y="4724400"/>
          <p14:tracePt t="61176" x="1957388" y="4700588"/>
          <p14:tracePt t="61193" x="1976438" y="4691063"/>
          <p14:tracePt t="61209" x="1990725" y="4681538"/>
          <p14:tracePt t="61226" x="2024063" y="4676775"/>
          <p14:tracePt t="61243" x="2038350" y="4676775"/>
          <p14:tracePt t="61260" x="2052638" y="4681538"/>
          <p14:tracePt t="61276" x="2066925" y="4695825"/>
          <p14:tracePt t="61293" x="2090738" y="4743450"/>
          <p14:tracePt t="61309" x="2090738" y="4791075"/>
          <p14:tracePt t="61326" x="2090738" y="4829175"/>
          <p14:tracePt t="61343" x="2090738" y="4862513"/>
          <p14:tracePt t="61359" x="2066925" y="4905375"/>
          <p14:tracePt t="61376" x="2047875" y="4929188"/>
          <p14:tracePt t="61393" x="2038350" y="4943475"/>
          <p14:tracePt t="61409" x="2028825" y="4953000"/>
          <p14:tracePt t="61426" x="2019300" y="4957763"/>
          <p14:tracePt t="61443" x="2014538" y="4962525"/>
          <p14:tracePt t="61459" x="2014538" y="4967288"/>
          <p14:tracePt t="61528" x="2014538" y="4972050"/>
          <p14:tracePt t="61543" x="2009775" y="4972050"/>
          <p14:tracePt t="61550" x="2009775" y="4976813"/>
          <p14:tracePt t="61559" x="2005013" y="4981575"/>
          <p14:tracePt t="61577" x="2000250" y="4986338"/>
          <p14:tracePt t="61609" x="1990725" y="4995863"/>
          <p14:tracePt t="61626" x="1981200" y="4995863"/>
          <p14:tracePt t="61660" x="1976438" y="4995863"/>
          <p14:tracePt t="61690" x="1971675" y="4995863"/>
          <p14:tracePt t="61712" x="1966913" y="4995863"/>
          <p14:tracePt t="61719" x="1962150" y="4995863"/>
          <p14:tracePt t="61734" x="1957388" y="4995863"/>
          <p14:tracePt t="61742" x="1952625" y="4995863"/>
          <p14:tracePt t="61807" x="1947863" y="4995863"/>
          <p14:tracePt t="62571" x="1938338" y="4986338"/>
          <p14:tracePt t="62579" x="1924050" y="4957763"/>
          <p14:tracePt t="62586" x="1900238" y="4919663"/>
          <p14:tracePt t="62594" x="1876425" y="4881563"/>
          <p14:tracePt t="62609" x="1828800" y="4791075"/>
          <p14:tracePt t="62626" x="1785938" y="4714875"/>
          <p14:tracePt t="62659" x="1619250" y="4414838"/>
          <p14:tracePt t="62693" x="1528763" y="4257675"/>
          <p14:tracePt t="62710" x="1490663" y="4191000"/>
          <p14:tracePt t="62726" x="1438275" y="4105275"/>
          <p14:tracePt t="62743" x="1423988" y="4062413"/>
          <p14:tracePt t="62760" x="1409700" y="4024313"/>
          <p14:tracePt t="62776" x="1395413" y="3986213"/>
          <p14:tracePt t="62792" x="1385888" y="3948113"/>
          <p14:tracePt t="62809" x="1381125" y="3924300"/>
          <p14:tracePt t="62826" x="1376363" y="3910013"/>
          <p14:tracePt t="62842" x="1366838" y="3890963"/>
          <p14:tracePt t="62859" x="1366838" y="3881438"/>
          <p14:tracePt t="62876" x="1366838" y="3871913"/>
          <p14:tracePt t="62892" x="1362075" y="3862388"/>
          <p14:tracePt t="62909" x="1362075" y="3848100"/>
          <p14:tracePt t="62926" x="1357313" y="3829050"/>
          <p14:tracePt t="62943" x="1357313" y="3819525"/>
          <p14:tracePt t="62959" x="1357313" y="3810000"/>
          <p14:tracePt t="62976" x="1357313" y="3800475"/>
          <p14:tracePt t="63232" x="1343025" y="3805238"/>
          <p14:tracePt t="63240" x="1333500" y="3814763"/>
          <p14:tracePt t="63247" x="1323975" y="3819525"/>
          <p14:tracePt t="63259" x="1304925" y="3829050"/>
          <p14:tracePt t="63276" x="1257300" y="3829050"/>
          <p14:tracePt t="63293" x="1228725" y="3819525"/>
          <p14:tracePt t="63309" x="1204913" y="3800475"/>
          <p14:tracePt t="63326" x="1181100" y="3776663"/>
          <p14:tracePt t="63343" x="1157288" y="3743325"/>
          <p14:tracePt t="63359" x="1152525" y="3719513"/>
          <p14:tracePt t="63376" x="1152525" y="3700463"/>
          <p14:tracePt t="63393" x="1152525" y="3686175"/>
          <p14:tracePt t="63409" x="1166813" y="3662363"/>
          <p14:tracePt t="63426" x="1195388" y="3657600"/>
          <p14:tracePt t="63443" x="1223963" y="3657600"/>
          <p14:tracePt t="63459" x="1271588" y="3657600"/>
          <p14:tracePt t="63476" x="1300163" y="3671888"/>
          <p14:tracePt t="63492" x="1338263" y="3690938"/>
          <p14:tracePt t="63509" x="1390650" y="3714750"/>
          <p14:tracePt t="63526" x="1466850" y="3762375"/>
          <p14:tracePt t="63542" x="1509713" y="3781425"/>
          <p14:tracePt t="63559" x="1543050" y="3800475"/>
          <p14:tracePt t="63576" x="1562100" y="3814763"/>
          <p14:tracePt t="63592" x="1590675" y="3824288"/>
          <p14:tracePt t="63609" x="1595438" y="3824288"/>
          <p14:tracePt t="63626" x="1600200" y="3824288"/>
          <p14:tracePt t="63644" x="1604963" y="3824288"/>
          <p14:tracePt t="63659" x="1609725" y="3824288"/>
          <p14:tracePt t="63676" x="1619250" y="3824288"/>
          <p14:tracePt t="63758" x="1624013" y="3824288"/>
          <p14:tracePt t="63777" x="1628775" y="3829050"/>
          <p14:tracePt t="63784" x="1628775" y="3833813"/>
          <p14:tracePt t="63792" x="1638300" y="3838575"/>
          <p14:tracePt t="63809" x="1652588" y="3852863"/>
          <p14:tracePt t="63826" x="1685925" y="3876675"/>
          <p14:tracePt t="63842" x="1766888" y="3919538"/>
          <p14:tracePt t="63859" x="1819275" y="3929063"/>
          <p14:tracePt t="63876" x="1871663" y="3943350"/>
          <p14:tracePt t="63893" x="1938338" y="3957638"/>
          <p14:tracePt t="63909" x="1981200" y="3957638"/>
          <p14:tracePt t="63926" x="2019300" y="3957638"/>
          <p14:tracePt t="63942" x="2038350" y="3957638"/>
          <p14:tracePt t="63959" x="2057400" y="3957638"/>
          <p14:tracePt t="63976" x="2062163" y="3957638"/>
          <p14:tracePt t="63993" x="2066925" y="3957638"/>
          <p14:tracePt t="64009" x="2076450" y="3957638"/>
          <p14:tracePt t="64055" x="2071688" y="3957638"/>
          <p14:tracePt t="64062" x="2052638" y="3957638"/>
          <p14:tracePt t="64077" x="2028825" y="3962400"/>
          <p14:tracePt t="64093" x="1857375" y="3981450"/>
          <p14:tracePt t="64109" x="1724025" y="3990975"/>
          <p14:tracePt t="64126" x="1566863" y="3990975"/>
          <p14:tracePt t="64143" x="1362075" y="3976688"/>
          <p14:tracePt t="64159" x="1290638" y="3962400"/>
          <p14:tracePt t="64176" x="1247775" y="3948113"/>
          <p14:tracePt t="64192" x="1223963" y="3933825"/>
          <p14:tracePt t="64209" x="1209675" y="3933825"/>
          <p14:tracePt t="64226" x="1204913" y="3933825"/>
          <p14:tracePt t="64242" x="1200150" y="3933825"/>
          <p14:tracePt t="64313" x="1200150" y="3929063"/>
          <p14:tracePt t="64328" x="1209675" y="3929063"/>
          <p14:tracePt t="64334" x="1228725" y="3919538"/>
          <p14:tracePt t="64342" x="1271588" y="3914775"/>
          <p14:tracePt t="64359" x="1352550" y="3914775"/>
          <p14:tracePt t="64376" x="1433513" y="3914775"/>
          <p14:tracePt t="64392" x="1514475" y="3905250"/>
          <p14:tracePt t="64409" x="1557338" y="3905250"/>
          <p14:tracePt t="64426" x="1595438" y="3905250"/>
          <p14:tracePt t="64443" x="1624013" y="3905250"/>
          <p14:tracePt t="64459" x="1657350" y="3905250"/>
          <p14:tracePt t="64476" x="1671638" y="3905250"/>
          <p14:tracePt t="64493" x="1676400" y="3905250"/>
          <p14:tracePt t="64509" x="1681163" y="3905250"/>
          <p14:tracePt t="64526" x="1690688" y="3905250"/>
          <p14:tracePt t="64542" x="1695450" y="3905250"/>
          <p14:tracePt t="65049" x="1700213" y="3938588"/>
          <p14:tracePt t="65056" x="1709738" y="3995738"/>
          <p14:tracePt t="65063" x="1724025" y="4057650"/>
          <p14:tracePt t="65076" x="1738313" y="4138613"/>
          <p14:tracePt t="65092" x="1747838" y="4191000"/>
          <p14:tracePt t="65109" x="1747838" y="4224338"/>
          <p14:tracePt t="65142" x="1747838" y="4276725"/>
          <p14:tracePt t="65176" x="1747838" y="4286250"/>
          <p14:tracePt t="65224" x="1738313" y="4286250"/>
          <p14:tracePt t="65231" x="1724025" y="4286250"/>
          <p14:tracePt t="65242" x="1714500" y="4286250"/>
          <p14:tracePt t="65259" x="1662113" y="4286250"/>
          <p14:tracePt t="65276" x="1543050" y="4262438"/>
          <p14:tracePt t="65292" x="1471613" y="4248150"/>
          <p14:tracePt t="65309" x="1428750" y="4238625"/>
          <p14:tracePt t="65326" x="1395413" y="4229100"/>
          <p14:tracePt t="65342" x="1385888" y="4229100"/>
          <p14:tracePt t="65359" x="1381125" y="4229100"/>
          <p14:tracePt t="65473" x="1376363" y="4229100"/>
          <p14:tracePt t="65481" x="1371600" y="4229100"/>
          <p14:tracePt t="65495" x="1357313" y="4229100"/>
          <p14:tracePt t="65509" x="1347788" y="4229100"/>
          <p14:tracePt t="65526" x="1328738" y="4243388"/>
          <p14:tracePt t="65542" x="1300163" y="4248150"/>
          <p14:tracePt t="65559" x="1271588" y="4252913"/>
          <p14:tracePt t="65576" x="1238250" y="4252913"/>
          <p14:tracePt t="65592" x="1228725" y="4252913"/>
          <p14:tracePt t="65609" x="1223963" y="4252913"/>
          <p14:tracePt t="65626" x="1219200" y="4252913"/>
          <p14:tracePt t="65870" x="1266825" y="4252913"/>
          <p14:tracePt t="65877" x="1314450" y="4262438"/>
          <p14:tracePt t="65884" x="1338263" y="4267200"/>
          <p14:tracePt t="65892" x="1385888" y="4276725"/>
          <p14:tracePt t="65909" x="1447800" y="4295775"/>
          <p14:tracePt t="65926" x="1495425" y="4338638"/>
          <p14:tracePt t="65943" x="1581150" y="4438650"/>
          <p14:tracePt t="65959" x="1685925" y="4619625"/>
          <p14:tracePt t="65976" x="1733550" y="4719638"/>
          <p14:tracePt t="65992" x="1762125" y="4795838"/>
          <p14:tracePt t="66009" x="1776413" y="4867275"/>
          <p14:tracePt t="66026" x="1790700" y="4891088"/>
          <p14:tracePt t="66042" x="1790700" y="4900613"/>
          <p14:tracePt t="66059" x="1790700" y="4910138"/>
          <p14:tracePt t="66076" x="1790700" y="4919663"/>
          <p14:tracePt t="66142" x="1785938" y="4919663"/>
          <p14:tracePt t="66150" x="1766888" y="4914900"/>
          <p14:tracePt t="66159" x="1747838" y="4895850"/>
          <p14:tracePt t="66176" x="1681163" y="4838700"/>
          <p14:tracePt t="66192" x="1571625" y="4748213"/>
          <p14:tracePt t="66209" x="1471613" y="4624388"/>
          <p14:tracePt t="66226" x="1381125" y="4519613"/>
          <p14:tracePt t="66242" x="1309688" y="4448175"/>
          <p14:tracePt t="66245" x="1290638" y="4429125"/>
          <p14:tracePt t="66259" x="1257300" y="4391025"/>
          <p14:tracePt t="66276" x="1233488" y="4367213"/>
          <p14:tracePt t="66292" x="1214438" y="4357688"/>
          <p14:tracePt t="66309" x="1209675" y="4348163"/>
          <p14:tracePt t="66326" x="1190625" y="4338638"/>
          <p14:tracePt t="66342" x="1176338" y="4329113"/>
          <p14:tracePt t="66359" x="1152525" y="4310063"/>
          <p14:tracePt t="66376" x="1128713" y="4291013"/>
          <p14:tracePt t="66392" x="1109663" y="4276725"/>
          <p14:tracePt t="66409" x="1100138" y="4271963"/>
          <p14:tracePt t="66425" x="1095375" y="4262438"/>
          <p14:tracePt t="66442" x="1090613" y="4262438"/>
          <p14:tracePt t="66480" x="1090613" y="4257675"/>
          <p14:tracePt t="66492" x="1090613" y="4252913"/>
          <p14:tracePt t="66509" x="1152525" y="4243388"/>
          <p14:tracePt t="66526" x="1247775" y="4233863"/>
          <p14:tracePt t="66542" x="1347788" y="4233863"/>
          <p14:tracePt t="66559" x="1428750" y="4233863"/>
          <p14:tracePt t="66576" x="1509713" y="4233863"/>
          <p14:tracePt t="66592" x="1552575" y="4233863"/>
          <p14:tracePt t="66610" x="1590675" y="4233863"/>
          <p14:tracePt t="66626" x="1624013" y="4233863"/>
          <p14:tracePt t="66642" x="1647825" y="4233863"/>
          <p14:tracePt t="66659" x="1666875" y="4233863"/>
          <p14:tracePt t="66676" x="1671638" y="4233863"/>
          <p14:tracePt t="66693" x="1681163" y="4233863"/>
          <p14:tracePt t="66709" x="1685925" y="4233863"/>
          <p14:tracePt t="66774" x="1690688" y="4233863"/>
          <p14:tracePt t="67023" x="1733550" y="4233863"/>
          <p14:tracePt t="67035" x="1790700" y="4233863"/>
          <p14:tracePt t="67047" x="1881188" y="4233863"/>
          <p14:tracePt t="67059" x="1914525" y="4233863"/>
          <p14:tracePt t="67076" x="2000250" y="4233863"/>
          <p14:tracePt t="67092" x="2052638" y="4248150"/>
          <p14:tracePt t="67109" x="2085975" y="4262438"/>
          <p14:tracePt t="67126" x="2128838" y="4271963"/>
          <p14:tracePt t="67142" x="2143125" y="4276725"/>
          <p14:tracePt t="67159" x="2147888" y="4276725"/>
          <p14:tracePt t="67176" x="2152650" y="4276725"/>
          <p14:tracePt t="67192" x="2162175" y="4276725"/>
          <p14:tracePt t="67209" x="2171700" y="4276725"/>
          <p14:tracePt t="67303" x="2166938" y="4271963"/>
          <p14:tracePt t="67310" x="2152650" y="4267200"/>
          <p14:tracePt t="67318" x="2128838" y="4257675"/>
          <p14:tracePt t="67325" x="2081213" y="4243388"/>
          <p14:tracePt t="67342" x="1952625" y="4219575"/>
          <p14:tracePt t="67359" x="1785938" y="4191000"/>
          <p14:tracePt t="67376" x="1600200" y="4176713"/>
          <p14:tracePt t="67392" x="1543050" y="4176713"/>
          <p14:tracePt t="67409" x="1509713" y="4176713"/>
          <p14:tracePt t="67426" x="1490663" y="4176713"/>
          <p14:tracePt t="67442" x="1481138" y="4176713"/>
          <p14:tracePt t="67459" x="1476375" y="4176713"/>
          <p14:tracePt t="67508" x="1476375" y="4171950"/>
          <p14:tracePt t="67515" x="1485900" y="4167188"/>
          <p14:tracePt t="67525" x="1500188" y="4167188"/>
          <p14:tracePt t="67542" x="1547813" y="4152900"/>
          <p14:tracePt t="67559" x="1662113" y="4152900"/>
          <p14:tracePt t="67576" x="1733550" y="4152900"/>
          <p14:tracePt t="67592" x="1781175" y="4152900"/>
          <p14:tracePt t="67609" x="1814513" y="4152900"/>
          <p14:tracePt t="67627" x="1852613" y="4152900"/>
          <p14:tracePt t="67642" x="1890713" y="4152900"/>
          <p14:tracePt t="67659" x="1905000" y="4152900"/>
          <p14:tracePt t="67675" x="1914525" y="4152900"/>
          <p14:tracePt t="67692" x="1924050" y="4152900"/>
          <p14:tracePt t="67709" x="1928813" y="4152900"/>
          <p14:tracePt t="68045" x="1890713" y="4162425"/>
          <p14:tracePt t="68052" x="1857375" y="4162425"/>
          <p14:tracePt t="68060" x="1809750" y="4162425"/>
          <p14:tracePt t="68076" x="1747838" y="4167188"/>
          <p14:tracePt t="68092" x="1719263" y="4171950"/>
          <p14:tracePt t="68109" x="1700213" y="4171950"/>
          <p14:tracePt t="68125" x="1690688" y="4171950"/>
          <p14:tracePt t="68185" x="1695450" y="4171950"/>
          <p14:tracePt t="68192" x="1704975" y="4171950"/>
          <p14:tracePt t="68199" x="1719263" y="4171950"/>
          <p14:tracePt t="68209" x="1743075" y="4171950"/>
          <p14:tracePt t="68226" x="1828800" y="4171950"/>
          <p14:tracePt t="68243" x="2009775" y="4171950"/>
          <p14:tracePt t="68259" x="2100263" y="4171950"/>
          <p14:tracePt t="68276" x="2190750" y="4171950"/>
          <p14:tracePt t="68292" x="2266950" y="4171950"/>
          <p14:tracePt t="68309" x="2371725" y="4171950"/>
          <p14:tracePt t="68325" x="2414588" y="4171950"/>
          <p14:tracePt t="68342" x="2452688" y="4181475"/>
          <p14:tracePt t="68359" x="2471738" y="4181475"/>
          <p14:tracePt t="68375" x="2490788" y="4181475"/>
          <p14:tracePt t="68392" x="2495550" y="4181475"/>
          <p14:tracePt t="68409" x="2505075" y="4181475"/>
          <p14:tracePt t="68426" x="2509838" y="4181475"/>
          <p14:tracePt t="68442" x="2514600" y="4181475"/>
          <p14:tracePt t="68787" x="2452688" y="4186238"/>
          <p14:tracePt t="68795" x="2362200" y="4195763"/>
          <p14:tracePt t="68802" x="2271713" y="4205288"/>
          <p14:tracePt t="68810" x="2205038" y="4205288"/>
          <p14:tracePt t="68826" x="2114550" y="4205288"/>
          <p14:tracePt t="68842" x="2047875" y="4205288"/>
          <p14:tracePt t="68875" x="1909763" y="4195763"/>
          <p14:tracePt t="68909" x="1843088" y="4176713"/>
          <p14:tracePt t="68926" x="1819275" y="4171950"/>
          <p14:tracePt t="68942" x="1809750" y="4167188"/>
          <p14:tracePt t="68959" x="1804988" y="4167188"/>
          <p14:tracePt t="68993" x="1804988" y="4162425"/>
          <p14:tracePt t="69009" x="1828800" y="4152900"/>
          <p14:tracePt t="69025" x="1871663" y="4143375"/>
          <p14:tracePt t="69042" x="1952625" y="4138613"/>
          <p14:tracePt t="69059" x="2109788" y="4124325"/>
          <p14:tracePt t="69075" x="2233613" y="4124325"/>
          <p14:tracePt t="69092" x="2338388" y="4133850"/>
          <p14:tracePt t="69109" x="2395538" y="4133850"/>
          <p14:tracePt t="69125" x="2452688" y="4133850"/>
          <p14:tracePt t="69142" x="2471738" y="4133850"/>
          <p14:tracePt t="69159" x="2481263" y="4138613"/>
          <p14:tracePt t="69176" x="2495550" y="4138613"/>
          <p14:tracePt t="69192" x="2500313" y="4138613"/>
          <p14:tracePt t="69209" x="2509838" y="4138613"/>
          <p14:tracePt t="69697" x="2509838" y="4143375"/>
          <p14:tracePt t="69704" x="2509838" y="4148138"/>
          <p14:tracePt t="69712" x="2505075" y="4157663"/>
          <p14:tracePt t="69725" x="2495550" y="4171950"/>
          <p14:tracePt t="69742" x="2462213" y="4224338"/>
          <p14:tracePt t="69759" x="2428875" y="4291013"/>
          <p14:tracePt t="69776" x="2376488" y="4386263"/>
          <p14:tracePt t="69809" x="2314575" y="4500563"/>
          <p14:tracePt t="69842" x="2276475" y="4552950"/>
          <p14:tracePt t="69859" x="2243138" y="4595813"/>
          <p14:tracePt t="69875" x="2214563" y="4633913"/>
          <p14:tracePt t="69892" x="2190750" y="4672013"/>
          <p14:tracePt t="69909" x="2166938" y="4710113"/>
          <p14:tracePt t="69925" x="2133600" y="4767263"/>
          <p14:tracePt t="69942" x="2114550" y="4795838"/>
          <p14:tracePt t="69959" x="2100263" y="4819650"/>
          <p14:tracePt t="69975" x="2081213" y="4838700"/>
          <p14:tracePt t="69992" x="2062163" y="4857750"/>
          <p14:tracePt t="70009" x="2052638" y="4872038"/>
          <p14:tracePt t="70026" x="2047875" y="4876800"/>
          <p14:tracePt t="70042" x="2043113" y="4881563"/>
          <p14:tracePt t="70059" x="2033588" y="4891088"/>
          <p14:tracePt t="70075" x="2024063" y="4900613"/>
          <p14:tracePt t="70092" x="2014538" y="4905375"/>
          <p14:tracePt t="70109" x="1990725" y="4919663"/>
          <p14:tracePt t="70125" x="1976438" y="4933950"/>
          <p14:tracePt t="70142" x="1952625" y="4938713"/>
          <p14:tracePt t="70159" x="1933575" y="4943475"/>
          <p14:tracePt t="70175" x="1900238" y="4962525"/>
          <p14:tracePt t="70193" x="1866900" y="4976813"/>
          <p14:tracePt t="70209" x="1838325" y="4986338"/>
          <p14:tracePt t="70226" x="1804988" y="4991100"/>
          <p14:tracePt t="70242" x="1757363" y="4991100"/>
          <p14:tracePt t="70259" x="1728788" y="4991100"/>
          <p14:tracePt t="70275" x="1700213" y="4991100"/>
          <p14:tracePt t="70292" x="1676400" y="4981575"/>
          <p14:tracePt t="70309" x="1652588" y="4972050"/>
          <p14:tracePt t="70325" x="1633538" y="4962525"/>
          <p14:tracePt t="70342" x="1624013" y="4953000"/>
          <p14:tracePt t="70358" x="1604963" y="4919663"/>
          <p14:tracePt t="70375" x="1604963" y="4891088"/>
          <p14:tracePt t="70392" x="1604963" y="4848225"/>
          <p14:tracePt t="70409" x="1609725" y="4810125"/>
          <p14:tracePt t="70425" x="1633538" y="4762500"/>
          <p14:tracePt t="70442" x="1657350" y="4752975"/>
          <p14:tracePt t="70459" x="1681163" y="4738688"/>
          <p14:tracePt t="70475" x="1728788" y="4729163"/>
          <p14:tracePt t="70492" x="1757363" y="4733925"/>
          <p14:tracePt t="70509" x="1781175" y="4738688"/>
          <p14:tracePt t="70526" x="1795463" y="4748213"/>
          <p14:tracePt t="70542" x="1804988" y="4776788"/>
          <p14:tracePt t="70559" x="1804988" y="4800600"/>
          <p14:tracePt t="70575" x="1804988" y="4833938"/>
          <p14:tracePt t="70592" x="1785938" y="4857750"/>
          <p14:tracePt t="70609" x="1766888" y="4876800"/>
          <p14:tracePt t="70625" x="1757363" y="4895850"/>
          <p14:tracePt t="70642" x="1738313" y="4900613"/>
          <p14:tracePt t="70659" x="1724025" y="4910138"/>
          <p14:tracePt t="70675" x="1704975" y="4914900"/>
          <p14:tracePt t="70692" x="1695450" y="4914900"/>
          <p14:tracePt t="70709" x="1681163" y="4914900"/>
          <p14:tracePt t="70726" x="1666875" y="4905375"/>
          <p14:tracePt t="70742" x="1638300" y="4814888"/>
          <p14:tracePt t="70759" x="1638300" y="4733925"/>
          <p14:tracePt t="70775" x="1638300" y="4686300"/>
          <p14:tracePt t="70792" x="1652588" y="4643438"/>
          <p14:tracePt t="70809" x="1662113" y="4629150"/>
          <p14:tracePt t="70825" x="1676400" y="4619625"/>
          <p14:tracePt t="70842" x="1700213" y="4605338"/>
          <p14:tracePt t="70859" x="1733550" y="4614863"/>
          <p14:tracePt t="70875" x="1757363" y="4638675"/>
          <p14:tracePt t="70892" x="1790700" y="4695825"/>
          <p14:tracePt t="70909" x="1814513" y="4776788"/>
          <p14:tracePt t="70925" x="1819275" y="4838700"/>
          <p14:tracePt t="70942" x="1819275" y="4867275"/>
          <p14:tracePt t="70959" x="1809750" y="4886325"/>
          <p14:tracePt t="70977" x="1804988" y="4895850"/>
          <p14:tracePt t="70992" x="1800225" y="4905375"/>
          <p14:tracePt t="71009" x="1800225" y="4910138"/>
          <p14:tracePt t="71042" x="1800225" y="4919663"/>
          <p14:tracePt t="71432" x="1800225" y="4886325"/>
          <p14:tracePt t="71439" x="1800225" y="4838700"/>
          <p14:tracePt t="71446" x="1800225" y="4791075"/>
          <p14:tracePt t="71459" x="1809750" y="4733925"/>
          <p14:tracePt t="71475" x="1824038" y="4648200"/>
          <p14:tracePt t="71492" x="1828800" y="4610100"/>
          <p14:tracePt t="71525" x="1847850" y="4557713"/>
          <p14:tracePt t="71559" x="1857375" y="4533900"/>
          <p14:tracePt t="71575" x="1857375" y="4529138"/>
          <p14:tracePt t="71592" x="1857375" y="4524375"/>
          <p14:tracePt t="71609" x="1857375" y="4514850"/>
          <p14:tracePt t="71625" x="1857375" y="4510088"/>
          <p14:tracePt t="71642" x="1857375" y="4505325"/>
          <p14:tracePt t="71659" x="1847850" y="4481513"/>
          <p14:tracePt t="71675" x="1828800" y="4448175"/>
          <p14:tracePt t="71692" x="1800225" y="4405313"/>
          <p14:tracePt t="71709" x="1785938" y="4367213"/>
          <p14:tracePt t="71725" x="1728788" y="4300538"/>
          <p14:tracePt t="71742" x="1700213" y="4267200"/>
          <p14:tracePt t="71759" x="1666875" y="4243388"/>
          <p14:tracePt t="71775" x="1633538" y="4219575"/>
          <p14:tracePt t="71792" x="1581150" y="4195763"/>
          <p14:tracePt t="71809" x="1562100" y="4176713"/>
          <p14:tracePt t="71825" x="1543050" y="4171950"/>
          <p14:tracePt t="71842" x="1524000" y="4167188"/>
          <p14:tracePt t="71859" x="1504950" y="4157663"/>
          <p14:tracePt t="71875" x="1495425" y="4148138"/>
          <p14:tracePt t="71892" x="1481138" y="4143375"/>
          <p14:tracePt t="71908" x="1462088" y="4138613"/>
          <p14:tracePt t="71925" x="1443038" y="4138613"/>
          <p14:tracePt t="71942" x="1438275" y="4138613"/>
          <p14:tracePt t="71959" x="1433513" y="4138613"/>
          <p14:tracePt t="71975" x="1423988" y="4138613"/>
          <p14:tracePt t="71992" x="1419225" y="4138613"/>
          <p14:tracePt t="72203" x="1447800" y="4138613"/>
          <p14:tracePt t="72211" x="1471613" y="4138613"/>
          <p14:tracePt t="72217" x="1495425" y="4138613"/>
          <p14:tracePt t="72225" x="1528763" y="4138613"/>
          <p14:tracePt t="72242" x="1595438" y="4138613"/>
          <p14:tracePt t="72258" x="1666875" y="4138613"/>
          <p14:tracePt t="72275" x="1743075" y="4138613"/>
          <p14:tracePt t="72292" x="1857375" y="4138613"/>
          <p14:tracePt t="72308" x="1919288" y="4138613"/>
          <p14:tracePt t="72325" x="1966913" y="4138613"/>
          <p14:tracePt t="72343" x="2062163" y="4138613"/>
          <p14:tracePt t="72359" x="2138363" y="4138613"/>
          <p14:tracePt t="72375" x="2209800" y="4138613"/>
          <p14:tracePt t="72392" x="2266950" y="4138613"/>
          <p14:tracePt t="72408" x="2343150" y="4138613"/>
          <p14:tracePt t="72425" x="2376488" y="4138613"/>
          <p14:tracePt t="72442" x="2419350" y="4138613"/>
          <p14:tracePt t="72458" x="2457450" y="4138613"/>
          <p14:tracePt t="72475" x="2509838" y="4138613"/>
          <p14:tracePt t="72492" x="2543175" y="4138613"/>
          <p14:tracePt t="72508" x="2566988" y="4138613"/>
          <p14:tracePt t="72525" x="2586038" y="4138613"/>
          <p14:tracePt t="72542" x="2614613" y="4138613"/>
          <p14:tracePt t="72559" x="2619375" y="4138613"/>
          <p14:tracePt t="72575" x="2628900" y="4138613"/>
          <p14:tracePt t="72592" x="2638425" y="4138613"/>
          <p14:tracePt t="72711" x="2619375" y="4138613"/>
          <p14:tracePt t="72717" x="2595563" y="4148138"/>
          <p14:tracePt t="72725" x="2562225" y="4148138"/>
          <p14:tracePt t="72742" x="2466975" y="4162425"/>
          <p14:tracePt t="72759" x="2319338" y="4176713"/>
          <p14:tracePt t="72776" x="2143125" y="4176713"/>
          <p14:tracePt t="72792" x="1976438" y="4176713"/>
          <p14:tracePt t="72808" x="1862138" y="4167188"/>
          <p14:tracePt t="72825" x="1738313" y="4167188"/>
          <p14:tracePt t="72842" x="1576388" y="4152900"/>
          <p14:tracePt t="72858" x="1509713" y="4152900"/>
          <p14:tracePt t="72875" x="1447800" y="4152900"/>
          <p14:tracePt t="72892" x="1400175" y="4152900"/>
          <p14:tracePt t="72908" x="1309688" y="4152900"/>
          <p14:tracePt t="72925" x="1257300" y="4152900"/>
          <p14:tracePt t="72942" x="1214438" y="4152900"/>
          <p14:tracePt t="72959" x="1181100" y="4152900"/>
          <p14:tracePt t="72975" x="1162050" y="4152900"/>
          <p14:tracePt t="72992" x="1157288" y="4152900"/>
          <p14:tracePt t="73009" x="1152525" y="4152900"/>
          <p14:tracePt t="73025" x="1147763" y="4152900"/>
          <p14:tracePt t="73058" x="1152525" y="4152900"/>
          <p14:tracePt t="73075" x="1185863" y="4152900"/>
          <p14:tracePt t="73092" x="1281113" y="4152900"/>
          <p14:tracePt t="73109" x="1362075" y="4162425"/>
          <p14:tracePt t="73125" x="1462088" y="4162425"/>
          <p14:tracePt t="73142" x="1585913" y="4176713"/>
          <p14:tracePt t="73158" x="1738313" y="4195763"/>
          <p14:tracePt t="73175" x="1819275" y="4200525"/>
          <p14:tracePt t="73192" x="1881188" y="4214813"/>
          <p14:tracePt t="73209" x="1981200" y="4243388"/>
          <p14:tracePt t="73225" x="2043113" y="4271963"/>
          <p14:tracePt t="73242" x="2095500" y="4291013"/>
          <p14:tracePt t="73259" x="2171700" y="4314825"/>
          <p14:tracePt t="73275" x="2233613" y="4329113"/>
          <p14:tracePt t="73292" x="2276475" y="4333875"/>
          <p14:tracePt t="73308" x="2319338" y="4348163"/>
          <p14:tracePt t="73325" x="2357438" y="4348163"/>
          <p14:tracePt t="73342" x="2405063" y="4352925"/>
          <p14:tracePt t="73358" x="2424113" y="4357688"/>
          <p14:tracePt t="73375" x="2447925" y="4362450"/>
          <p14:tracePt t="73392" x="2466975" y="4367213"/>
          <p14:tracePt t="73408" x="2500313" y="4376738"/>
          <p14:tracePt t="73425" x="2524125" y="4376738"/>
          <p14:tracePt t="73442" x="2543175" y="4376738"/>
          <p14:tracePt t="73459" x="2562225" y="4376738"/>
          <p14:tracePt t="73475" x="2581275" y="4376738"/>
          <p14:tracePt t="73492" x="2595563" y="4376738"/>
          <p14:tracePt t="73508" x="2605088" y="4376738"/>
          <p14:tracePt t="73525" x="2614613" y="4376738"/>
          <p14:tracePt t="73542" x="2624138" y="4376738"/>
          <p14:tracePt t="73558" x="2628900" y="4376738"/>
          <p14:tracePt t="73621" x="2619375" y="4376738"/>
          <p14:tracePt t="73628" x="2590800" y="4362450"/>
          <p14:tracePt t="73644" x="2552700" y="4352925"/>
          <p14:tracePt t="73659" x="2357438" y="4305300"/>
          <p14:tracePt t="73675" x="2200275" y="4257675"/>
          <p14:tracePt t="73692" x="2019300" y="4224338"/>
          <p14:tracePt t="73708" x="1809750" y="4181475"/>
          <p14:tracePt t="73725" x="1704975" y="4152900"/>
          <p14:tracePt t="73742" x="1624013" y="4138613"/>
          <p14:tracePt t="73758" x="1562100" y="4133850"/>
          <p14:tracePt t="73775" x="1514475" y="4119563"/>
          <p14:tracePt t="73792" x="1500188" y="4119563"/>
          <p14:tracePt t="73808" x="1490663" y="4119563"/>
          <p14:tracePt t="73825" x="1481138" y="4119563"/>
          <p14:tracePt t="73842" x="1476375" y="4119563"/>
          <p14:tracePt t="73916" x="1481138" y="4119563"/>
          <p14:tracePt t="73922" x="1490663" y="4119563"/>
          <p14:tracePt t="73929" x="1509713" y="4119563"/>
          <p14:tracePt t="73942" x="1519238" y="4119563"/>
          <p14:tracePt t="73958" x="1604963" y="4114800"/>
          <p14:tracePt t="73975" x="1681163" y="4114800"/>
          <p14:tracePt t="73992" x="1785938" y="4105275"/>
          <p14:tracePt t="74008" x="1885950" y="4105275"/>
          <p14:tracePt t="74025" x="1990725" y="4105275"/>
          <p14:tracePt t="74042" x="2057400" y="4105275"/>
          <p14:tracePt t="74058" x="2119313" y="4105275"/>
          <p14:tracePt t="74075" x="2185988" y="4110038"/>
          <p14:tracePt t="74092" x="2262188" y="4124325"/>
          <p14:tracePt t="74108" x="2314575" y="4133850"/>
          <p14:tracePt t="74125" x="2357438" y="4143375"/>
          <p14:tracePt t="74142" x="2419350" y="4152900"/>
          <p14:tracePt t="74158" x="2462213" y="4171950"/>
          <p14:tracePt t="74175" x="2500313" y="4186238"/>
          <p14:tracePt t="74192" x="2547938" y="4205288"/>
          <p14:tracePt t="74208" x="2614613" y="4229100"/>
          <p14:tracePt t="74225" x="2662238" y="4248150"/>
          <p14:tracePt t="74242" x="2695575" y="4257675"/>
          <p14:tracePt t="74258" x="2728913" y="4267200"/>
          <p14:tracePt t="74275" x="2752725" y="4276725"/>
          <p14:tracePt t="74292" x="2762250" y="4281488"/>
          <p14:tracePt t="74308" x="2767013" y="4286250"/>
          <p14:tracePt t="74325" x="2776538" y="4291013"/>
          <p14:tracePt t="74342" x="2776538" y="4300538"/>
          <p14:tracePt t="74358" x="2776538" y="4314825"/>
          <p14:tracePt t="74375" x="2771775" y="4329113"/>
          <p14:tracePt t="74392" x="2690813" y="4371975"/>
          <p14:tracePt t="74408" x="2586038" y="4395788"/>
          <p14:tracePt t="74425" x="2466975" y="4419600"/>
          <p14:tracePt t="74442" x="2343150" y="4419600"/>
          <p14:tracePt t="74458" x="2185988" y="4410075"/>
          <p14:tracePt t="74475" x="2124075" y="4395788"/>
          <p14:tracePt t="74492" x="2076450" y="4362450"/>
          <p14:tracePt t="74508" x="2043113" y="4319588"/>
          <p14:tracePt t="74525" x="2009775" y="4238625"/>
          <p14:tracePt t="74542" x="2005013" y="4186238"/>
          <p14:tracePt t="74558" x="2005013" y="4148138"/>
          <p14:tracePt t="74575" x="2043113" y="4086225"/>
          <p14:tracePt t="74592" x="2100263" y="4043363"/>
          <p14:tracePt t="74608" x="2181225" y="3995738"/>
          <p14:tracePt t="74625" x="2266950" y="3957638"/>
          <p14:tracePt t="74642" x="2381250" y="3938588"/>
          <p14:tracePt t="74658" x="2452688" y="3943350"/>
          <p14:tracePt t="74675" x="2519363" y="3967163"/>
          <p14:tracePt t="74692" x="2562225" y="3981450"/>
          <p14:tracePt t="74708" x="2605088" y="4005263"/>
          <p14:tracePt t="74725" x="2614613" y="4014788"/>
          <p14:tracePt t="74742" x="2628900" y="4038600"/>
          <p14:tracePt t="74759" x="2633663" y="4062413"/>
          <p14:tracePt t="74775" x="2633663" y="4100513"/>
          <p14:tracePt t="74792" x="2619375" y="4138613"/>
          <p14:tracePt t="74808" x="2586038" y="4181475"/>
          <p14:tracePt t="74825" x="2547938" y="4224338"/>
          <p14:tracePt t="74842" x="2476500" y="4262438"/>
          <p14:tracePt t="74858" x="2424113" y="4281488"/>
          <p14:tracePt t="74875" x="2376488" y="4286250"/>
          <p14:tracePt t="74892" x="2324100" y="4276725"/>
          <p14:tracePt t="74908" x="2290763" y="4252913"/>
          <p14:tracePt t="74925" x="2276475" y="4219575"/>
          <p14:tracePt t="74942" x="2262188" y="4186238"/>
          <p14:tracePt t="74958" x="2271713" y="4129088"/>
          <p14:tracePt t="74975" x="2290763" y="4090988"/>
          <p14:tracePt t="74992" x="2314575" y="4062413"/>
          <p14:tracePt t="75008" x="2347913" y="4038600"/>
          <p14:tracePt t="75025" x="2419350" y="4010025"/>
          <p14:tracePt t="75042" x="2481263" y="4005263"/>
          <p14:tracePt t="75058" x="2533650" y="4005263"/>
          <p14:tracePt t="75075" x="2581275" y="4029075"/>
          <p14:tracePt t="75092" x="2605088" y="4048125"/>
          <p14:tracePt t="75108" x="2619375" y="4071938"/>
          <p14:tracePt t="75125" x="2638425" y="4095750"/>
          <p14:tracePt t="75142" x="2638425" y="4138613"/>
          <p14:tracePt t="75158" x="2628900" y="4186238"/>
          <p14:tracePt t="75175" x="2600325" y="4214813"/>
          <p14:tracePt t="75192" x="2552700" y="4257675"/>
          <p14:tracePt t="75208" x="2447925" y="4314825"/>
          <p14:tracePt t="75225" x="2371725" y="4338638"/>
          <p14:tracePt t="75242" x="2300288" y="4348163"/>
          <p14:tracePt t="75244" x="2276475" y="4343400"/>
          <p14:tracePt t="75259" x="2228850" y="4333875"/>
          <p14:tracePt t="75277" x="2200275" y="4300538"/>
          <p14:tracePt t="75292" x="2171700" y="4238625"/>
          <p14:tracePt t="75308" x="2171700" y="4167188"/>
          <p14:tracePt t="75325" x="2200275" y="4090988"/>
          <p14:tracePt t="75342" x="2247900" y="4019550"/>
          <p14:tracePt t="75358" x="2300288" y="3971925"/>
          <p14:tracePt t="75375" x="2352675" y="3943350"/>
          <p14:tracePt t="75391" x="2462213" y="3929063"/>
          <p14:tracePt t="75408" x="2524125" y="3952875"/>
          <p14:tracePt t="75425" x="2581275" y="3986213"/>
          <p14:tracePt t="75442" x="2614613" y="4024313"/>
          <p14:tracePt t="75458" x="2657475" y="4114800"/>
          <p14:tracePt t="75475" x="2662238" y="4186238"/>
          <p14:tracePt t="75492" x="2662238" y="4252913"/>
          <p14:tracePt t="75508" x="2633663" y="4333875"/>
          <p14:tracePt t="75525" x="2600325" y="4381500"/>
          <p14:tracePt t="75541" x="2562225" y="4419600"/>
          <p14:tracePt t="75558" x="2500313" y="4448175"/>
          <p14:tracePt t="75575" x="2409825" y="4471988"/>
          <p14:tracePt t="75591" x="2366963" y="4467225"/>
          <p14:tracePt t="75608" x="2338388" y="4457700"/>
          <p14:tracePt t="75625" x="2314575" y="4410075"/>
          <p14:tracePt t="75641" x="2295525" y="4252913"/>
          <p14:tracePt t="75658" x="2305050" y="4181475"/>
          <p14:tracePt t="75675" x="2333625" y="4133850"/>
          <p14:tracePt t="75692" x="2357438" y="4110038"/>
          <p14:tracePt t="75708" x="2419350" y="4076700"/>
          <p14:tracePt t="75725" x="2457450" y="4067175"/>
          <p14:tracePt t="75742" x="2476500" y="4067175"/>
          <p14:tracePt t="75758" x="2505075" y="4071938"/>
          <p14:tracePt t="75775" x="2514600" y="4081463"/>
          <p14:tracePt t="75791" x="2519363" y="4105275"/>
          <p14:tracePt t="75808" x="2524125" y="4138613"/>
          <p14:tracePt t="75825" x="2519363" y="4195763"/>
          <p14:tracePt t="75841" x="2500313" y="4224338"/>
          <p14:tracePt t="75858" x="2490788" y="4248150"/>
          <p14:tracePt t="75875" x="2486025" y="4257675"/>
          <p14:tracePt t="75892" x="2476500" y="4257675"/>
          <p14:tracePt t="76627" x="2462213" y="4286250"/>
          <p14:tracePt t="76632" x="2438400" y="4348163"/>
          <p14:tracePt t="76641" x="2414588" y="4386263"/>
          <p14:tracePt t="76658" x="2362200" y="4486275"/>
          <p14:tracePt t="76675" x="2309813" y="4562475"/>
          <p14:tracePt t="76692" x="2195513" y="4733925"/>
          <p14:tracePt t="76725" x="2071688" y="4953000"/>
          <p14:tracePt t="76758" x="1981200" y="5076825"/>
          <p14:tracePt t="76775" x="1957388" y="5114925"/>
          <p14:tracePt t="76791" x="1938338" y="5138738"/>
          <p14:tracePt t="76808" x="1924050" y="5157788"/>
          <p14:tracePt t="76825" x="1900238" y="5176838"/>
          <p14:tracePt t="76842" x="1885950" y="5200650"/>
          <p14:tracePt t="76858" x="1866900" y="5224463"/>
          <p14:tracePt t="76875" x="1838325" y="5257800"/>
          <p14:tracePt t="76891" x="1814513" y="5286375"/>
          <p14:tracePt t="76908" x="1790700" y="5310188"/>
          <p14:tracePt t="76925" x="1771650" y="5334000"/>
          <p14:tracePt t="76942" x="1752600" y="5357813"/>
          <p14:tracePt t="76958" x="1728788" y="5372100"/>
          <p14:tracePt t="76975" x="1704975" y="5391150"/>
          <p14:tracePt t="76992" x="1681163" y="5410200"/>
          <p14:tracePt t="77008" x="1604963" y="5438775"/>
          <p14:tracePt t="77025" x="1528763" y="5453063"/>
          <p14:tracePt t="77042" x="1438275" y="5472113"/>
          <p14:tracePt t="77058" x="1366838" y="5472113"/>
          <p14:tracePt t="77075" x="1271588" y="5467350"/>
          <p14:tracePt t="77091" x="1204913" y="5462588"/>
          <p14:tracePt t="77108" x="1152525" y="5448300"/>
          <p14:tracePt t="77125" x="1085850" y="5429250"/>
          <p14:tracePt t="77142" x="1066800" y="5424488"/>
          <p14:tracePt t="77158" x="1057275" y="5424488"/>
          <p14:tracePt t="77175" x="1052513" y="5424488"/>
          <p14:tracePt t="77191" x="1042988" y="5424488"/>
          <p14:tracePt t="77208" x="1038225" y="5438775"/>
          <p14:tracePt t="77225" x="1023938" y="5462588"/>
          <p14:tracePt t="77242" x="1019175" y="5491163"/>
          <p14:tracePt t="77243" x="1014413" y="5510213"/>
          <p14:tracePt t="77258" x="1014413" y="5553075"/>
          <p14:tracePt t="77275" x="1014413" y="5586413"/>
          <p14:tracePt t="77291" x="1014413" y="5624513"/>
          <p14:tracePt t="77308" x="1014413" y="5653088"/>
          <p14:tracePt t="77325" x="1033463" y="5691188"/>
          <p14:tracePt t="77341" x="1052513" y="5715000"/>
          <p14:tracePt t="77358" x="1081088" y="5738813"/>
          <p14:tracePt t="77375" x="1157288" y="5786438"/>
          <p14:tracePt t="77391" x="1266825" y="5829300"/>
          <p14:tracePt t="77408" x="1404938" y="5862638"/>
          <p14:tracePt t="77425" x="1543050" y="5891213"/>
          <p14:tracePt t="77441" x="1724025" y="5915025"/>
          <p14:tracePt t="77458" x="1847850" y="5924550"/>
          <p14:tracePt t="77475" x="1962150" y="5929313"/>
          <p14:tracePt t="77491" x="2043113" y="5929313"/>
          <p14:tracePt t="77508" x="2128838" y="5943600"/>
          <p14:tracePt t="77525" x="2157413" y="5943600"/>
          <p14:tracePt t="77541" x="2176463" y="5943600"/>
          <p14:tracePt t="77558" x="2185988" y="5943600"/>
          <p14:tracePt t="77874" x="2185988" y="5948363"/>
          <p14:tracePt t="77881" x="2185988" y="5953125"/>
          <p14:tracePt t="77891" x="2185988" y="5962650"/>
          <p14:tracePt t="77909" x="2185988" y="5967413"/>
          <p14:tracePt t="77926" x="2185988" y="5976938"/>
          <p14:tracePt t="77958" x="2185988" y="5981700"/>
          <p14:tracePt t="78345" x="2181225" y="5981700"/>
          <p14:tracePt t="78367" x="2176463" y="5981700"/>
          <p14:tracePt t="78419" x="2171700" y="5981700"/>
          <p14:tracePt t="79146" x="2138363" y="5948363"/>
          <p14:tracePt t="79153" x="2105025" y="5900738"/>
          <p14:tracePt t="79161" x="2081213" y="5867400"/>
          <p14:tracePt t="79174" x="2028825" y="5810250"/>
          <p14:tracePt t="79191" x="1985963" y="5753100"/>
          <p14:tracePt t="79208" x="1952625" y="5715000"/>
          <p14:tracePt t="79241" x="1881188" y="5605463"/>
          <p14:tracePt t="79275" x="1833563" y="5543550"/>
          <p14:tracePt t="79292" x="1809750" y="5510213"/>
          <p14:tracePt t="79308" x="1776413" y="5476875"/>
          <p14:tracePt t="79325" x="1752600" y="5457825"/>
          <p14:tracePt t="79341" x="1728788" y="5448300"/>
          <p14:tracePt t="79358" x="1695450" y="5424488"/>
          <p14:tracePt t="79375" x="1662113" y="5405438"/>
          <p14:tracePt t="79392" x="1643063" y="5400675"/>
          <p14:tracePt t="79408" x="1609725" y="5391150"/>
          <p14:tracePt t="79425" x="1576388" y="5376863"/>
          <p14:tracePt t="79441" x="1562100" y="5372100"/>
          <p14:tracePt t="79458" x="1547813" y="5367338"/>
          <p14:tracePt t="79475" x="1538288" y="5357813"/>
          <p14:tracePt t="79491" x="1504950" y="5348288"/>
          <p14:tracePt t="79508" x="1476375" y="5334000"/>
          <p14:tracePt t="79525" x="1438275" y="5310188"/>
          <p14:tracePt t="79541" x="1385888" y="5281613"/>
          <p14:tracePt t="79558" x="1314450" y="5243513"/>
          <p14:tracePt t="79575" x="1266825" y="5229225"/>
          <p14:tracePt t="79591" x="1238250" y="5214938"/>
          <p14:tracePt t="79608" x="1195388" y="5181600"/>
          <p14:tracePt t="79625" x="1166813" y="5157788"/>
          <p14:tracePt t="79641" x="1133475" y="5119688"/>
          <p14:tracePt t="79658" x="1109663" y="5086350"/>
          <p14:tracePt t="79675" x="1076325" y="5029200"/>
          <p14:tracePt t="79691" x="1066800" y="4981575"/>
          <p14:tracePt t="79708" x="1057275" y="4948238"/>
          <p14:tracePt t="79725" x="1062038" y="4919663"/>
          <p14:tracePt t="79741" x="1076325" y="4876800"/>
          <p14:tracePt t="79758" x="1085850" y="4867275"/>
          <p14:tracePt t="79775" x="1109663" y="4852988"/>
          <p14:tracePt t="79791" x="1143000" y="4848225"/>
          <p14:tracePt t="79808" x="1171575" y="4852988"/>
          <p14:tracePt t="79824" x="1200150" y="4872038"/>
          <p14:tracePt t="79841" x="1233488" y="4895850"/>
          <p14:tracePt t="79858" x="1271588" y="4943475"/>
          <p14:tracePt t="79875" x="1285875" y="4981575"/>
          <p14:tracePt t="79891" x="1300163" y="5005388"/>
          <p14:tracePt t="79908" x="1309688" y="5019675"/>
          <p14:tracePt t="79925" x="1314450" y="5029200"/>
          <p14:tracePt t="79941" x="1314450" y="5033963"/>
          <p14:tracePt t="79958" x="1314450" y="5038725"/>
          <p14:tracePt t="79975" x="1314450" y="5043488"/>
          <p14:tracePt t="80028" x="1314450" y="5048250"/>
          <p14:tracePt t="80247" x="1319213" y="5062538"/>
          <p14:tracePt t="80256" x="1323975" y="5091113"/>
          <p14:tracePt t="80263" x="1333500" y="5100638"/>
          <p14:tracePt t="80274" x="1338263" y="5119688"/>
          <p14:tracePt t="80291" x="1347788" y="5162550"/>
          <p14:tracePt t="80308" x="1352550" y="5172075"/>
          <p14:tracePt t="80325" x="1366838" y="5186363"/>
          <p14:tracePt t="80342" x="1366838" y="5191125"/>
          <p14:tracePt t="80358" x="1376363" y="5210175"/>
          <p14:tracePt t="80375" x="1381125" y="5219700"/>
          <p14:tracePt t="80391" x="1390650" y="5243513"/>
          <p14:tracePt t="80408" x="1409700" y="5281613"/>
          <p14:tracePt t="80424" x="1438275" y="5329238"/>
          <p14:tracePt t="80441" x="1462088" y="5353050"/>
          <p14:tracePt t="80458" x="1500188" y="5376863"/>
          <p14:tracePt t="80475" x="1600200" y="5434013"/>
          <p14:tracePt t="80491" x="1685925" y="5481638"/>
          <p14:tracePt t="80508" x="1781175" y="5514975"/>
          <p14:tracePt t="80524" x="1900238" y="5538788"/>
          <p14:tracePt t="80542" x="2105025" y="5581650"/>
          <p14:tracePt t="80558" x="2243138" y="5600700"/>
          <p14:tracePt t="80574" x="2390775" y="5634038"/>
          <p14:tracePt t="80591" x="2547938" y="5653088"/>
          <p14:tracePt t="80608" x="2752725" y="5676900"/>
          <p14:tracePt t="80624" x="2876550" y="5676900"/>
          <p14:tracePt t="80641" x="2995613" y="5676900"/>
          <p14:tracePt t="80658" x="3109913" y="5676900"/>
          <p14:tracePt t="80675" x="3224213" y="5686425"/>
          <p14:tracePt t="80691" x="3252788" y="5686425"/>
          <p14:tracePt t="80708" x="3267075" y="5686425"/>
          <p14:tracePt t="80725" x="3271838" y="5686425"/>
          <p14:tracePt t="80931" x="3314700" y="5672138"/>
          <p14:tracePt t="80938" x="3362325" y="5643563"/>
          <p14:tracePt t="80946" x="3409950" y="5629275"/>
          <p14:tracePt t="80958" x="3467100" y="5605463"/>
          <p14:tracePt t="80974" x="3633788" y="5562600"/>
          <p14:tracePt t="80991" x="3714750" y="5557838"/>
          <p14:tracePt t="81008" x="3786188" y="5548313"/>
          <p14:tracePt t="81024" x="3829050" y="5548313"/>
          <p14:tracePt t="81041" x="3881438" y="5548313"/>
          <p14:tracePt t="81058" x="3914775" y="5548313"/>
          <p14:tracePt t="81075" x="3952875" y="5548313"/>
          <p14:tracePt t="81092" x="3986213" y="5548313"/>
          <p14:tracePt t="81108" x="4033838" y="5543550"/>
          <p14:tracePt t="81125" x="4062413" y="5543550"/>
          <p14:tracePt t="81141" x="4090988" y="5543550"/>
          <p14:tracePt t="81158" x="4138613" y="5534025"/>
          <p14:tracePt t="81174" x="4171950" y="5534025"/>
          <p14:tracePt t="81191" x="4200525" y="5534025"/>
          <p14:tracePt t="81208" x="4238625" y="5534025"/>
          <p14:tracePt t="81224" x="4300538" y="5534025"/>
          <p14:tracePt t="81241" x="4333875" y="5534025"/>
          <p14:tracePt t="81258" x="4362450" y="5534025"/>
          <p14:tracePt t="81275" x="4386263" y="5534025"/>
          <p14:tracePt t="81292" x="4400550" y="5534025"/>
          <p14:tracePt t="81308" x="4405313" y="5534025"/>
          <p14:tracePt t="81325" x="4410075" y="5534025"/>
          <p14:tracePt t="81607" x="4386263" y="5543550"/>
          <p14:tracePt t="81613" x="4329113" y="5543550"/>
          <p14:tracePt t="81624" x="4229100" y="5553075"/>
          <p14:tracePt t="81641" x="3995738" y="5553075"/>
          <p14:tracePt t="81658" x="3443288" y="5524500"/>
          <p14:tracePt t="81674" x="3200400" y="5505450"/>
          <p14:tracePt t="81691" x="2962275" y="5457825"/>
          <p14:tracePt t="81708" x="2781300" y="5400675"/>
          <p14:tracePt t="81725" x="2571750" y="5305425"/>
          <p14:tracePt t="81741" x="2490788" y="5257800"/>
          <p14:tracePt t="81758" x="2438400" y="5229225"/>
          <p14:tracePt t="81775" x="2409825" y="5214938"/>
          <p14:tracePt t="81791" x="2405063" y="5210175"/>
          <p14:tracePt t="81808" x="2395538" y="5200650"/>
          <p14:tracePt t="81824" x="2390775" y="5195888"/>
          <p14:tracePt t="81841" x="2386013" y="5195888"/>
          <p14:tracePt t="81901" x="2381250" y="5195888"/>
          <p14:tracePt t="81908" x="2376488" y="5195888"/>
          <p14:tracePt t="81915" x="2376488" y="5191125"/>
          <p14:tracePt t="81924" x="2366963" y="5191125"/>
          <p14:tracePt t="81941" x="2352675" y="5186363"/>
          <p14:tracePt t="81958" x="2324100" y="5186363"/>
          <p14:tracePt t="81974" x="2262188" y="5181600"/>
          <p14:tracePt t="81991" x="2205038" y="5181600"/>
          <p14:tracePt t="82008" x="2100263" y="5191125"/>
          <p14:tracePt t="82025" x="1985963" y="5205413"/>
          <p14:tracePt t="82041" x="1852613" y="5238750"/>
          <p14:tracePt t="82058" x="1790700" y="5253038"/>
          <p14:tracePt t="82075" x="1733550" y="5257800"/>
          <p14:tracePt t="82091" x="1681163" y="5267325"/>
          <p14:tracePt t="82108" x="1595438" y="5267325"/>
          <p14:tracePt t="82124" x="1547813" y="5257800"/>
          <p14:tracePt t="82141" x="1509713" y="5253038"/>
          <p14:tracePt t="82158" x="1462088" y="5233988"/>
          <p14:tracePt t="82175" x="1438275" y="5214938"/>
          <p14:tracePt t="82191" x="1419225" y="5191125"/>
          <p14:tracePt t="82208" x="1404938" y="5167313"/>
          <p14:tracePt t="82224" x="1390650" y="5114925"/>
          <p14:tracePt t="82241" x="1390650" y="5072063"/>
          <p14:tracePt t="82258" x="1404938" y="5019675"/>
          <p14:tracePt t="82275" x="1447800" y="4972050"/>
          <p14:tracePt t="82291" x="1524000" y="4948238"/>
          <p14:tracePt t="82308" x="1604963" y="4938713"/>
          <p14:tracePt t="82324" x="1666875" y="4948238"/>
          <p14:tracePt t="82341" x="1747838" y="4981575"/>
          <p14:tracePt t="82358" x="1800225" y="5010150"/>
          <p14:tracePt t="82374" x="1824038" y="5029200"/>
          <p14:tracePt t="82391" x="1847850" y="5038725"/>
          <p14:tracePt t="82408" x="1871663" y="5067300"/>
          <p14:tracePt t="82424" x="1876425" y="5095875"/>
          <p14:tracePt t="82441" x="1881188" y="5129213"/>
          <p14:tracePt t="82458" x="1871663" y="5181600"/>
          <p14:tracePt t="82474" x="1862138" y="5238750"/>
          <p14:tracePt t="82491" x="1843088" y="5276850"/>
          <p14:tracePt t="82508" x="1824038" y="5305425"/>
          <p14:tracePt t="82525" x="1790700" y="5329238"/>
          <p14:tracePt t="82541" x="1766888" y="5343525"/>
          <p14:tracePt t="82558" x="1728788" y="5357813"/>
          <p14:tracePt t="82574" x="1695450" y="5372100"/>
          <p14:tracePt t="82591" x="1647825" y="5372100"/>
          <p14:tracePt t="82608" x="1619250" y="5362575"/>
          <p14:tracePt t="82624" x="1595438" y="5343525"/>
          <p14:tracePt t="82641" x="1562100" y="5291138"/>
          <p14:tracePt t="82658" x="1533525" y="5200650"/>
          <p14:tracePt t="82675" x="1524000" y="5157788"/>
          <p14:tracePt t="82691" x="1528763" y="5129213"/>
          <p14:tracePt t="82708" x="1538288" y="5095875"/>
          <p14:tracePt t="82724" x="1566863" y="5072063"/>
          <p14:tracePt t="82741" x="1614488" y="5053013"/>
          <p14:tracePt t="82758" x="1666875" y="5038725"/>
          <p14:tracePt t="82759" x="1700213" y="5038725"/>
          <p14:tracePt t="82774" x="1762125" y="5048250"/>
          <p14:tracePt t="82791" x="1843088" y="5062538"/>
          <p14:tracePt t="82808" x="1909763" y="5100638"/>
          <p14:tracePt t="82824" x="1966913" y="5133975"/>
          <p14:tracePt t="82841" x="2014538" y="5200650"/>
          <p14:tracePt t="82858" x="2033588" y="5243513"/>
          <p14:tracePt t="82874" x="2038350" y="5281613"/>
          <p14:tracePt t="82892" x="2028825" y="5319713"/>
          <p14:tracePt t="82908" x="1995488" y="5353050"/>
          <p14:tracePt t="82924" x="1947863" y="5376863"/>
          <p14:tracePt t="82941" x="1895475" y="5391150"/>
          <p14:tracePt t="82958" x="1819275" y="5410200"/>
          <p14:tracePt t="82975" x="1766888" y="5410200"/>
          <p14:tracePt t="82991" x="1719263" y="5405438"/>
          <p14:tracePt t="83008" x="1681163" y="5386388"/>
          <p14:tracePt t="83026" x="1652588" y="5348288"/>
          <p14:tracePt t="83041" x="1638300" y="5300663"/>
          <p14:tracePt t="83058" x="1633538" y="5243513"/>
          <p14:tracePt t="83074" x="1662113" y="5200650"/>
          <p14:tracePt t="83093" x="1704975" y="5148263"/>
          <p14:tracePt t="83108" x="1747838" y="5124450"/>
          <p14:tracePt t="83124" x="1814513" y="5095875"/>
          <p14:tracePt t="83141" x="1919288" y="5091113"/>
          <p14:tracePt t="83158" x="1981200" y="5091113"/>
          <p14:tracePt t="83174" x="2014538" y="5095875"/>
          <p14:tracePt t="83191" x="2033588" y="5100638"/>
          <p14:tracePt t="83208" x="2038350" y="5133975"/>
          <p14:tracePt t="83225" x="2028825" y="5176838"/>
          <p14:tracePt t="83241" x="1990725" y="5224463"/>
          <p14:tracePt t="83258" x="1928813" y="5276850"/>
          <p14:tracePt t="83274" x="1828800" y="5319713"/>
          <p14:tracePt t="83291" x="1743075" y="5338763"/>
          <p14:tracePt t="83307" x="1685925" y="5338763"/>
          <p14:tracePt t="83325" x="1633538" y="5329238"/>
          <p14:tracePt t="83341" x="1585913" y="5305425"/>
          <p14:tracePt t="83358" x="1562100" y="5281613"/>
          <p14:tracePt t="83374" x="1547813" y="5253038"/>
          <p14:tracePt t="83391" x="1538288" y="5219700"/>
          <p14:tracePt t="83408" x="1538288" y="5195888"/>
          <p14:tracePt t="83424" x="1557338" y="5172075"/>
          <p14:tracePt t="83441" x="1609725" y="5148263"/>
          <p14:tracePt t="83458" x="1709738" y="5119688"/>
          <p14:tracePt t="83474" x="1771650" y="5105400"/>
          <p14:tracePt t="83491" x="1843088" y="5105400"/>
          <p14:tracePt t="83508" x="1905000" y="5119688"/>
          <p14:tracePt t="83525" x="1952625" y="5153025"/>
          <p14:tracePt t="83541" x="1981200" y="5191125"/>
          <p14:tracePt t="83558" x="1985963" y="5238750"/>
          <p14:tracePt t="83574" x="1971675" y="5305425"/>
          <p14:tracePt t="83591" x="1909763" y="5362575"/>
          <p14:tracePt t="83608" x="1852613" y="5400675"/>
          <p14:tracePt t="83625" x="1790700" y="5419725"/>
          <p14:tracePt t="83641" x="1695450" y="5429250"/>
          <p14:tracePt t="83657" x="1657350" y="5419725"/>
          <p14:tracePt t="83674" x="1633538" y="5391150"/>
          <p14:tracePt t="83691" x="1614488" y="5305425"/>
          <p14:tracePt t="83708" x="1619250" y="5200650"/>
          <p14:tracePt t="83724" x="1662113" y="5124450"/>
          <p14:tracePt t="83741" x="1695450" y="5067300"/>
          <p14:tracePt t="83758" x="1733550" y="5029200"/>
          <p14:tracePt t="83774" x="1847850" y="4981575"/>
          <p14:tracePt t="83791" x="1947863" y="4981575"/>
          <p14:tracePt t="83808" x="2033588" y="4995863"/>
          <p14:tracePt t="83825" x="2095500" y="5024438"/>
          <p14:tracePt t="83841" x="2152650" y="5057775"/>
          <p14:tracePt t="83858" x="2181225" y="5114925"/>
          <p14:tracePt t="83874" x="2195513" y="5186363"/>
          <p14:tracePt t="83891" x="2181225" y="5281613"/>
          <p14:tracePt t="83908" x="2128838" y="5334000"/>
          <p14:tracePt t="83924" x="2043113" y="5381625"/>
          <p14:tracePt t="83941" x="1957388" y="5405438"/>
          <p14:tracePt t="83959" x="1881188" y="5410200"/>
          <p14:tracePt t="83975" x="1852613" y="5405438"/>
          <p14:tracePt t="83991" x="1824038" y="5386388"/>
          <p14:tracePt t="84008" x="1795463" y="5334000"/>
          <p14:tracePt t="84024" x="1785938" y="5243513"/>
          <p14:tracePt t="84041" x="1795463" y="5200650"/>
          <p14:tracePt t="84058" x="1828800" y="5157788"/>
          <p14:tracePt t="84074" x="1914525" y="5091113"/>
          <p14:tracePt t="84091" x="2024063" y="5057775"/>
          <p14:tracePt t="84108" x="2100263" y="5057775"/>
          <p14:tracePt t="84124" x="2162175" y="5062538"/>
          <p14:tracePt t="84141" x="2233613" y="5086350"/>
          <p14:tracePt t="84158" x="2257425" y="5110163"/>
          <p14:tracePt t="84174" x="2281238" y="5157788"/>
          <p14:tracePt t="84191" x="2295525" y="5238750"/>
          <p14:tracePt t="84208" x="2276475" y="5329238"/>
          <p14:tracePt t="84224" x="2228850" y="5362575"/>
          <p14:tracePt t="84241" x="2138363" y="5410200"/>
          <p14:tracePt t="84258" x="2043113" y="5443538"/>
          <p14:tracePt t="84275" x="1976438" y="5448300"/>
          <p14:tracePt t="84291" x="1947863" y="5448300"/>
          <p14:tracePt t="84308" x="1938338" y="5443538"/>
          <p14:tracePt t="84325" x="1928813" y="5414963"/>
          <p14:tracePt t="84341" x="1947863" y="5324475"/>
          <p14:tracePt t="84359" x="2009775" y="5267325"/>
          <p14:tracePt t="84374" x="2095500" y="5210175"/>
          <p14:tracePt t="84391" x="2252663" y="5162550"/>
          <p14:tracePt t="84408" x="2352675" y="5153025"/>
          <p14:tracePt t="84424" x="2447925" y="5162550"/>
          <p14:tracePt t="84442" x="2514600" y="5200650"/>
          <p14:tracePt t="84457" x="2586038" y="5272088"/>
          <p14:tracePt t="84474" x="2619375" y="5319713"/>
          <p14:tracePt t="84491" x="2638425" y="5362575"/>
          <p14:tracePt t="84508" x="2638425" y="5410200"/>
          <p14:tracePt t="84524" x="2605088" y="5457825"/>
          <p14:tracePt t="84541" x="2571750" y="5500688"/>
          <p14:tracePt t="84558" x="2533650" y="5529263"/>
          <p14:tracePt t="84574" x="2500313" y="5557838"/>
          <p14:tracePt t="84591" x="2490788" y="5562600"/>
          <p14:tracePt t="84608" x="2486025" y="5572125"/>
          <p14:tracePt t="84624" x="2481263" y="5572125"/>
          <p14:tracePt t="84641" x="2481263" y="5576888"/>
          <p14:tracePt t="84657" x="2500313" y="5581650"/>
          <p14:tracePt t="84674" x="2538413" y="5591175"/>
          <p14:tracePt t="84691" x="2586038" y="5600700"/>
          <p14:tracePt t="84707" x="2662238" y="5610225"/>
          <p14:tracePt t="84724" x="2709863" y="5619750"/>
          <p14:tracePt t="84741" x="2743200" y="5629275"/>
          <p14:tracePt t="84758" x="2781300" y="5638800"/>
          <p14:tracePt t="84774" x="2814638" y="5643563"/>
          <p14:tracePt t="84791" x="2824163" y="5643563"/>
          <p14:tracePt t="84807" x="2833688" y="5643563"/>
          <p14:tracePt t="84824" x="2843213" y="5643563"/>
          <p14:tracePt t="85127" x="2847975" y="5643563"/>
          <p14:tracePt t="86640" x="2862263" y="5614988"/>
          <p14:tracePt t="86647" x="2876550" y="5567363"/>
          <p14:tracePt t="86657" x="2890838" y="5519738"/>
          <p14:tracePt t="86675" x="2938463" y="5362575"/>
          <p14:tracePt t="86692" x="2986088" y="5186363"/>
          <p14:tracePt t="86707" x="3009900" y="5110163"/>
          <p14:tracePt t="86724" x="3024188" y="5048250"/>
          <p14:tracePt t="86757" x="3052763" y="4857750"/>
          <p14:tracePt t="86791" x="3043238" y="4710113"/>
          <p14:tracePt t="86807" x="2990850" y="4524375"/>
          <p14:tracePt t="86824" x="2924175" y="4314825"/>
          <p14:tracePt t="86841" x="2862263" y="4176713"/>
          <p14:tracePt t="86858" x="2781300" y="4010025"/>
          <p14:tracePt t="86874" x="2633663" y="3733800"/>
          <p14:tracePt t="86891" x="2543175" y="3609975"/>
          <p14:tracePt t="86907" x="2447925" y="3467100"/>
          <p14:tracePt t="86924" x="2357438" y="3324225"/>
          <p14:tracePt t="86941" x="2257425" y="3181350"/>
          <p14:tracePt t="86957" x="2205038" y="3128963"/>
          <p14:tracePt t="86974" x="2166938" y="3100388"/>
          <p14:tracePt t="86991" x="2147888" y="3076575"/>
          <p14:tracePt t="87008" x="2143125" y="3071813"/>
          <p14:tracePt t="87249" x="2071688" y="3043238"/>
          <p14:tracePt t="87256" x="1981200" y="3019425"/>
          <p14:tracePt t="87264" x="1900238" y="2981325"/>
          <p14:tracePt t="87274" x="1819275" y="2962275"/>
          <p14:tracePt t="87291" x="1681163" y="2928938"/>
          <p14:tracePt t="87307" x="1476375" y="2895600"/>
          <p14:tracePt t="87324" x="1371600" y="2881313"/>
          <p14:tracePt t="87341" x="1304925" y="2881313"/>
          <p14:tracePt t="87357" x="1247775" y="2881313"/>
          <p14:tracePt t="87374" x="1190625" y="2881313"/>
          <p14:tracePt t="87391" x="1162050" y="2881313"/>
          <p14:tracePt t="87407" x="1152525" y="2881313"/>
          <p14:tracePt t="87424" x="1143000" y="2881313"/>
          <p14:tracePt t="87441" x="1138238" y="2881313"/>
          <p14:tracePt t="87477" x="1138238" y="2876550"/>
          <p14:tracePt t="87491" x="1166813" y="2871788"/>
          <p14:tracePt t="87507" x="1266825" y="2871788"/>
          <p14:tracePt t="87524" x="1423988" y="2862263"/>
          <p14:tracePt t="87541" x="1571625" y="2862263"/>
          <p14:tracePt t="87557" x="1824038" y="2867025"/>
          <p14:tracePt t="87574" x="1971675" y="2867025"/>
          <p14:tracePt t="87591" x="2062163" y="2871788"/>
          <p14:tracePt t="87608" x="2124075" y="2876550"/>
          <p14:tracePt t="87624" x="2171700" y="2890838"/>
          <p14:tracePt t="87641" x="2185988" y="2895600"/>
          <p14:tracePt t="87658" x="2200275" y="2914650"/>
          <p14:tracePt t="87674" x="2200275" y="2976563"/>
          <p14:tracePt t="87691" x="2171700" y="3033713"/>
          <p14:tracePt t="87707" x="2076450" y="3105150"/>
          <p14:tracePt t="87724" x="1914525" y="3195638"/>
          <p14:tracePt t="87741" x="1690688" y="3295650"/>
          <p14:tracePt t="87758" x="1538288" y="3348038"/>
          <p14:tracePt t="87774" x="1423988" y="3381375"/>
          <p14:tracePt t="87791" x="1338263" y="3414713"/>
          <p14:tracePt t="87807" x="1281113" y="3438525"/>
          <p14:tracePt t="87824" x="1271588" y="3448050"/>
          <p14:tracePt t="87841" x="1262063" y="3448050"/>
          <p14:tracePt t="87874" x="1276350" y="3448050"/>
          <p14:tracePt t="87891" x="1338263" y="3448050"/>
          <p14:tracePt t="87907" x="1419225" y="3457575"/>
          <p14:tracePt t="87924" x="1557338" y="3471863"/>
          <p14:tracePt t="87940" x="1652588" y="3495675"/>
          <p14:tracePt t="87957" x="1724025" y="3509963"/>
          <p14:tracePt t="87974" x="1762125" y="3524250"/>
          <p14:tracePt t="87990" x="1785938" y="3533775"/>
          <p14:tracePt t="88007" x="1790700" y="3557588"/>
          <p14:tracePt t="88024" x="1776413" y="3581400"/>
          <p14:tracePt t="88041" x="1738313" y="3609975"/>
          <p14:tracePt t="88057" x="1633538" y="3695700"/>
          <p14:tracePt t="88074" x="1571625" y="3757613"/>
          <p14:tracePt t="88090" x="1538288" y="3795713"/>
          <p14:tracePt t="88107" x="1524000" y="3829050"/>
          <p14:tracePt t="88124" x="1524000" y="3843338"/>
          <p14:tracePt t="88140" x="1528763" y="3852863"/>
          <p14:tracePt t="88157" x="1562100" y="3857625"/>
          <p14:tracePt t="88174" x="1657350" y="3857625"/>
          <p14:tracePt t="88191" x="1714500" y="3843338"/>
          <p14:tracePt t="88207" x="1766888" y="3829050"/>
          <p14:tracePt t="88224" x="1814513" y="3814763"/>
          <p14:tracePt t="88241" x="1847850" y="3805238"/>
          <p14:tracePt t="88257" x="1857375" y="3800475"/>
          <p14:tracePt t="88274" x="1862138" y="3800475"/>
          <p14:tracePt t="88291" x="1871663" y="3800475"/>
          <p14:tracePt t="88307" x="1890713" y="3800475"/>
          <p14:tracePt t="88324" x="1909763" y="3800475"/>
          <p14:tracePt t="88341" x="1933575" y="3800475"/>
          <p14:tracePt t="88357" x="1952625" y="3800475"/>
          <p14:tracePt t="88374" x="1957388" y="3800475"/>
          <p14:tracePt t="88391" x="1966913" y="3800475"/>
          <p14:tracePt t="88407" x="1971675" y="3800475"/>
          <p14:tracePt t="88424" x="1976438" y="3800475"/>
          <p14:tracePt t="88461" x="1976438" y="3805238"/>
          <p14:tracePt t="88474" x="1976438" y="3810000"/>
          <p14:tracePt t="88491" x="1962150" y="3843338"/>
          <p14:tracePt t="88507" x="1943100" y="3871913"/>
          <p14:tracePt t="88524" x="1933575" y="3890963"/>
          <p14:tracePt t="88541" x="1928813" y="3905250"/>
          <p14:tracePt t="88557" x="1919288" y="3914775"/>
          <p14:tracePt t="88575" x="1919288" y="3919538"/>
          <p14:tracePt t="89204" x="1924050" y="3919538"/>
          <p14:tracePt t="89211" x="1938338" y="3919538"/>
          <p14:tracePt t="89225" x="1947863" y="3910013"/>
          <p14:tracePt t="89241" x="1981200" y="3910013"/>
          <p14:tracePt t="89257" x="1995488" y="3910013"/>
          <p14:tracePt t="89274" x="2009775" y="3910013"/>
          <p14:tracePt t="89307" x="2024063" y="3910013"/>
          <p14:tracePt t="89341" x="2038350" y="3910013"/>
          <p14:tracePt t="89871" x="2028825" y="3833813"/>
          <p14:tracePt t="89878" x="2009775" y="3757613"/>
          <p14:tracePt t="89891" x="1995488" y="3686175"/>
          <p14:tracePt t="89908" x="1966913" y="3548063"/>
          <p14:tracePt t="89924" x="1943100" y="3300413"/>
          <p14:tracePt t="89941" x="1933575" y="3200400"/>
          <p14:tracePt t="89974" x="1928813" y="3081338"/>
          <p14:tracePt t="90007" x="1928813" y="2986088"/>
          <p14:tracePt t="90026" x="1943100" y="2943225"/>
          <p14:tracePt t="90041" x="1952625" y="2881313"/>
          <p14:tracePt t="90057" x="1962150" y="2852738"/>
          <p14:tracePt t="90074" x="1966913" y="2833688"/>
          <p14:tracePt t="90091" x="1976438" y="2814638"/>
          <p14:tracePt t="90107" x="1985963" y="2795588"/>
          <p14:tracePt t="90124" x="1990725" y="2790825"/>
          <p14:tracePt t="90141" x="1990725" y="2786063"/>
          <p14:tracePt t="90157" x="1990725" y="2776538"/>
          <p14:tracePt t="90174" x="1990725" y="2767013"/>
          <p14:tracePt t="90207" x="1995488" y="2767013"/>
          <p14:tracePt t="91017" x="1990725" y="2781300"/>
          <p14:tracePt t="91026" x="1981200" y="2795588"/>
          <p14:tracePt t="91032" x="1976438" y="2824163"/>
          <p14:tracePt t="91040" x="1966913" y="2833688"/>
          <p14:tracePt t="91057" x="1957388" y="2857500"/>
          <p14:tracePt t="91074" x="1952625" y="2871788"/>
          <p14:tracePt t="91107" x="1947863" y="2890838"/>
          <p14:tracePt t="91141" x="1947863" y="2905125"/>
          <p14:tracePt t="91157" x="1947863" y="2924175"/>
          <p14:tracePt t="91174" x="1947863" y="2943225"/>
          <p14:tracePt t="91190" x="1947863" y="2957513"/>
          <p14:tracePt t="91207" x="1947863" y="2971800"/>
          <p14:tracePt t="91224" x="1947863" y="2986088"/>
          <p14:tracePt t="91240" x="1947863" y="3000375"/>
          <p14:tracePt t="91257" x="1947863" y="3024188"/>
          <p14:tracePt t="91274" x="1957388" y="3057525"/>
          <p14:tracePt t="91290" x="1957388" y="3081338"/>
          <p14:tracePt t="91307" x="1957388" y="3109913"/>
          <p14:tracePt t="91324" x="1957388" y="3133725"/>
          <p14:tracePt t="91340" x="1957388" y="3152775"/>
          <p14:tracePt t="91357" x="1957388" y="3171825"/>
          <p14:tracePt t="91374" x="1957388" y="3200400"/>
          <p14:tracePt t="91390" x="1952625" y="3243263"/>
          <p14:tracePt t="91407" x="1933575" y="3362325"/>
          <p14:tracePt t="91424" x="1909763" y="3438525"/>
          <p14:tracePt t="91440" x="1895475" y="3500438"/>
          <p14:tracePt t="91458" x="1881188" y="3571875"/>
          <p14:tracePt t="91474" x="1857375" y="3700463"/>
          <p14:tracePt t="91491" x="1852613" y="3805238"/>
          <p14:tracePt t="91507" x="1838325" y="3876675"/>
          <p14:tracePt t="91524" x="1838325" y="3933825"/>
          <p14:tracePt t="91540" x="1838325" y="4010025"/>
          <p14:tracePt t="91557" x="1828800" y="4076700"/>
          <p14:tracePt t="91574" x="1824038" y="4148138"/>
          <p14:tracePt t="91590" x="1809750" y="4229100"/>
          <p14:tracePt t="91607" x="1804988" y="4257675"/>
          <p14:tracePt t="91624" x="1800225" y="4271963"/>
          <p14:tracePt t="91641" x="1800225" y="4276725"/>
          <p14:tracePt t="91657" x="1800225" y="4281488"/>
          <p14:tracePt t="91877" x="1800225" y="4319588"/>
          <p14:tracePt t="91885" x="1790700" y="4367213"/>
          <p14:tracePt t="91892" x="1781175" y="4452938"/>
          <p14:tracePt t="91907" x="1776413" y="4610100"/>
          <p14:tracePt t="91924" x="1766888" y="4724400"/>
          <p14:tracePt t="91940" x="1766888" y="4824413"/>
          <p14:tracePt t="91957" x="1747838" y="5072063"/>
          <p14:tracePt t="91974" x="1743075" y="5176838"/>
          <p14:tracePt t="91990" x="1733550" y="5233988"/>
          <p14:tracePt t="92007" x="1719263" y="5281613"/>
          <p14:tracePt t="92024" x="1709738" y="5334000"/>
          <p14:tracePt t="92040" x="1704975" y="5372100"/>
          <p14:tracePt t="92057" x="1695450" y="5419725"/>
          <p14:tracePt t="92074" x="1681163" y="5491163"/>
          <p14:tracePt t="92090" x="1671638" y="5557838"/>
          <p14:tracePt t="92107" x="1662113" y="5595938"/>
          <p14:tracePt t="92124" x="1657350" y="5614988"/>
          <p14:tracePt t="92140" x="1657350" y="5629275"/>
          <p14:tracePt t="92157" x="1657350" y="5638800"/>
          <p14:tracePt t="92174" x="1657350" y="5648325"/>
          <p14:tracePt t="92190" x="1657350" y="5662613"/>
          <p14:tracePt t="92207" x="1657350" y="5681663"/>
          <p14:tracePt t="92224" x="1647825" y="5700713"/>
          <p14:tracePt t="92240" x="1643063" y="5748338"/>
          <p14:tracePt t="92257" x="1633538" y="5791200"/>
          <p14:tracePt t="92258" x="1624013" y="5810250"/>
          <p14:tracePt t="92274" x="1609725" y="5843588"/>
          <p14:tracePt t="92290" x="1600200" y="5881688"/>
          <p14:tracePt t="92307" x="1585913" y="5910263"/>
          <p14:tracePt t="92324" x="1581150" y="5938838"/>
          <p14:tracePt t="92340" x="1566863" y="5972175"/>
          <p14:tracePt t="92357" x="1557338" y="5995988"/>
          <p14:tracePt t="92374" x="1552575" y="6010275"/>
          <p14:tracePt t="92390" x="1543050" y="6029325"/>
          <p14:tracePt t="92407" x="1533525" y="6038850"/>
          <p14:tracePt t="92424" x="1528763" y="6043613"/>
          <p14:tracePt t="92440" x="1524000" y="6053138"/>
          <p14:tracePt t="92457" x="1500188" y="6072188"/>
          <p14:tracePt t="92473" x="1485900" y="6091238"/>
          <p14:tracePt t="92491" x="1471613" y="6100763"/>
          <p14:tracePt t="92507" x="1466850" y="6105525"/>
          <p14:tracePt t="92523" x="1457325" y="6115050"/>
          <p14:tracePt t="92540" x="1452563" y="6119813"/>
          <p14:tracePt t="92575" x="1452563" y="6115050"/>
          <p14:tracePt t="92590" x="1452563" y="6096000"/>
          <p14:tracePt t="92607" x="1481138" y="6057900"/>
          <p14:tracePt t="92624" x="1571625" y="5948363"/>
          <p14:tracePt t="92640" x="1771650" y="5710238"/>
          <p14:tracePt t="92657" x="1919288" y="5572125"/>
          <p14:tracePt t="92674" x="2119313" y="5434013"/>
          <p14:tracePt t="92690" x="2300288" y="5300663"/>
          <p14:tracePt t="92707" x="2538413" y="5157788"/>
          <p14:tracePt t="92724" x="2681288" y="5086350"/>
          <p14:tracePt t="92740" x="2767013" y="5038725"/>
          <p14:tracePt t="92743" x="2805113" y="5024438"/>
          <p14:tracePt t="92757" x="2833688" y="5010150"/>
          <p14:tracePt t="92774" x="2881313" y="4986338"/>
          <p14:tracePt t="92790" x="2905125" y="4981575"/>
          <p14:tracePt t="92807" x="2914650" y="4976813"/>
          <p14:tracePt t="92824" x="2924175" y="4976813"/>
          <p14:tracePt t="92840" x="2933700" y="4976813"/>
          <p14:tracePt t="93082" x="3000375" y="4938713"/>
          <p14:tracePt t="93090" x="3095625" y="4895850"/>
          <p14:tracePt t="93097" x="3176588" y="4857750"/>
          <p14:tracePt t="93107" x="3248025" y="4824413"/>
          <p14:tracePt t="93124" x="3386138" y="4767263"/>
          <p14:tracePt t="93140" x="3562350" y="4710113"/>
          <p14:tracePt t="93157" x="3657600" y="4686300"/>
          <p14:tracePt t="93174" x="3709988" y="4672013"/>
          <p14:tracePt t="93190" x="3738563" y="4662488"/>
          <p14:tracePt t="93207" x="3762375" y="4657725"/>
          <p14:tracePt t="93224" x="3767138" y="4657725"/>
          <p14:tracePt t="93240" x="3776663" y="465296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p:txBody>
          <a:bodyPr/>
          <a:lstStyle/>
          <a:p>
            <a:r>
              <a:rPr lang="en-US" altLang="ko-KR" dirty="0">
                <a:ea typeface="굴림" panose="020B0600000101010101" pitchFamily="50" charset="-127"/>
              </a:rPr>
              <a:t>Problems with the Traditional Approach</a:t>
            </a:r>
            <a:endParaRPr lang="ko-KR" altLang="en-US" dirty="0">
              <a:ea typeface="굴림" panose="020B0600000101010101" pitchFamily="50" charset="-127"/>
            </a:endParaRPr>
          </a:p>
        </p:txBody>
      </p:sp>
      <p:sp>
        <p:nvSpPr>
          <p:cNvPr id="20483" name="내용 개체 틀 2"/>
          <p:cNvSpPr>
            <a:spLocks noGrp="1"/>
          </p:cNvSpPr>
          <p:nvPr>
            <p:ph idx="1"/>
          </p:nvPr>
        </p:nvSpPr>
        <p:spPr>
          <a:xfrm>
            <a:off x="428625" y="1285875"/>
            <a:ext cx="8294688" cy="1857375"/>
          </a:xfrm>
        </p:spPr>
        <p:txBody>
          <a:bodyPr/>
          <a:lstStyle/>
          <a:p>
            <a:pPr>
              <a:lnSpc>
                <a:spcPct val="80000"/>
              </a:lnSpc>
            </a:pPr>
            <a:r>
              <a:rPr lang="en-US" altLang="ko-KR" sz="2000" dirty="0">
                <a:ea typeface="굴림" panose="020B0600000101010101" pitchFamily="50" charset="-127"/>
              </a:rPr>
              <a:t>Problem #1: Too much overhead for the exception handling codes</a:t>
            </a:r>
          </a:p>
          <a:p>
            <a:pPr>
              <a:lnSpc>
                <a:spcPct val="80000"/>
              </a:lnSpc>
            </a:pPr>
            <a:r>
              <a:rPr lang="en-US" altLang="ko-KR" sz="2000" dirty="0">
                <a:ea typeface="굴림" panose="020B0600000101010101" pitchFamily="50" charset="-127"/>
              </a:rPr>
              <a:t>Problem #2: exception handling codes are interspersed with normal codes.</a:t>
            </a:r>
          </a:p>
          <a:p>
            <a:pPr>
              <a:lnSpc>
                <a:spcPct val="80000"/>
              </a:lnSpc>
            </a:pPr>
            <a:r>
              <a:rPr lang="en-US" altLang="ko-KR" sz="2000" dirty="0">
                <a:ea typeface="굴림" panose="020B0600000101010101" pitchFamily="50" charset="-127"/>
              </a:rPr>
              <a:t>Problem #3: artificial codes are used to notify exceptional situations.</a:t>
            </a:r>
            <a:endParaRPr lang="ko-KR" altLang="en-US" sz="2000" dirty="0">
              <a:ea typeface="굴림" panose="020B0600000101010101" pitchFamily="50" charset="-127"/>
            </a:endParaRPr>
          </a:p>
        </p:txBody>
      </p:sp>
      <p:sp>
        <p:nvSpPr>
          <p:cNvPr id="20484"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CE7C726E-FED8-4141-AC79-6539D70A236A}" type="slidenum">
              <a:rPr lang="en-US" altLang="ko-KR" sz="1000" smtClean="0">
                <a:latin typeface="Verdana" panose="020B0604030504040204" pitchFamily="34" charset="0"/>
                <a:ea typeface="굴림" panose="020B0600000101010101" pitchFamily="50" charset="-127"/>
              </a:rPr>
              <a:pPr>
                <a:spcBef>
                  <a:spcPct val="0"/>
                </a:spcBef>
                <a:buClrTx/>
                <a:buFontTx/>
                <a:buNone/>
              </a:pPr>
              <a:t>8</a:t>
            </a:fld>
            <a:endParaRPr lang="en-US" altLang="ko-KR" sz="1000">
              <a:latin typeface="Verdana" panose="020B0604030504040204" pitchFamily="34" charset="0"/>
              <a:ea typeface="굴림" panose="020B0600000101010101" pitchFamily="50" charset="-127"/>
            </a:endParaRPr>
          </a:p>
        </p:txBody>
      </p:sp>
      <p:sp>
        <p:nvSpPr>
          <p:cNvPr id="20485" name="Rectangle 3"/>
          <p:cNvSpPr txBox="1">
            <a:spLocks noChangeArrowheads="1"/>
          </p:cNvSpPr>
          <p:nvPr/>
        </p:nvSpPr>
        <p:spPr bwMode="auto">
          <a:xfrm>
            <a:off x="714375" y="2781300"/>
            <a:ext cx="8008938" cy="401648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tabLst>
                <a:tab pos="355600" algn="l"/>
                <a:tab pos="712788" algn="l"/>
                <a:tab pos="1081088" algn="l"/>
              </a:tabLst>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tabLst>
                <a:tab pos="355600" algn="l"/>
                <a:tab pos="712788" algn="l"/>
                <a:tab pos="1081088" algn="l"/>
              </a:tabLst>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fr-FR" altLang="ko-KR" sz="1700" dirty="0"/>
              <a:t>double </a:t>
            </a:r>
            <a:r>
              <a:rPr lang="fr-FR" altLang="ko-KR" sz="1700" dirty="0" err="1"/>
              <a:t>badCode</a:t>
            </a:r>
            <a:r>
              <a:rPr lang="fr-FR" altLang="ko-KR" sz="1700" dirty="0"/>
              <a:t>(</a:t>
            </a:r>
            <a:r>
              <a:rPr lang="fr-FR" altLang="ko-KR" sz="1700" dirty="0" err="1"/>
              <a:t>int</a:t>
            </a:r>
            <a:r>
              <a:rPr lang="fr-FR" altLang="ko-KR" sz="1700" dirty="0"/>
              <a:t> </a:t>
            </a:r>
            <a:r>
              <a:rPr lang="fr-FR" altLang="ko-KR" sz="1700" dirty="0" err="1"/>
              <a:t>arr</a:t>
            </a:r>
            <a:r>
              <a:rPr lang="fr-FR" altLang="ko-KR" sz="1700" dirty="0"/>
              <a:t>[], </a:t>
            </a:r>
            <a:r>
              <a:rPr lang="fr-FR" altLang="ko-KR" sz="1700" dirty="0" err="1"/>
              <a:t>int</a:t>
            </a:r>
            <a:r>
              <a:rPr lang="fr-FR" altLang="ko-KR" sz="1700" dirty="0"/>
              <a:t> i) {</a:t>
            </a:r>
          </a:p>
          <a:p>
            <a:pPr eaLnBrk="1" hangingPunct="1">
              <a:spcBef>
                <a:spcPct val="0"/>
              </a:spcBef>
              <a:buClrTx/>
              <a:buFontTx/>
              <a:buNone/>
            </a:pPr>
            <a:r>
              <a:rPr lang="en-US" altLang="ko-KR" sz="1700" dirty="0"/>
              <a:t>	</a:t>
            </a:r>
            <a:r>
              <a:rPr lang="en-US" altLang="ko-KR" sz="1700" b="1" dirty="0"/>
              <a:t>if (</a:t>
            </a:r>
            <a:r>
              <a:rPr lang="en-US" altLang="ko-KR" sz="1700" b="1" dirty="0" err="1"/>
              <a:t>arr</a:t>
            </a:r>
            <a:r>
              <a:rPr lang="en-US" altLang="ko-KR" sz="1700" b="1" dirty="0"/>
              <a:t> == null ) { System.out.println("null array") ; return -1.0; }</a:t>
            </a:r>
          </a:p>
          <a:p>
            <a:pPr eaLnBrk="1" hangingPunct="1">
              <a:spcBef>
                <a:spcPct val="0"/>
              </a:spcBef>
              <a:buClrTx/>
              <a:buFontTx/>
              <a:buNone/>
            </a:pPr>
            <a:r>
              <a:rPr lang="en-US" altLang="ko-KR" sz="1700" b="1" dirty="0"/>
              <a:t>	if (</a:t>
            </a:r>
            <a:r>
              <a:rPr lang="en-US" altLang="ko-KR" sz="1700" b="1" dirty="0" err="1"/>
              <a:t>i</a:t>
            </a:r>
            <a:r>
              <a:rPr lang="en-US" altLang="ko-KR" sz="1700" b="1" dirty="0"/>
              <a:t> &lt; 0 || </a:t>
            </a:r>
            <a:r>
              <a:rPr lang="en-US" altLang="ko-KR" sz="1700" b="1" dirty="0" err="1"/>
              <a:t>i</a:t>
            </a:r>
            <a:r>
              <a:rPr lang="en-US" altLang="ko-KR" sz="1700" b="1" dirty="0"/>
              <a:t> &gt;= </a:t>
            </a:r>
            <a:r>
              <a:rPr lang="en-US" altLang="ko-KR" sz="1700" b="1" dirty="0" err="1"/>
              <a:t>arr.length</a:t>
            </a:r>
            <a:r>
              <a:rPr lang="en-US" altLang="ko-KR" sz="1700" b="1" dirty="0"/>
              <a:t>) {</a:t>
            </a:r>
          </a:p>
          <a:p>
            <a:pPr eaLnBrk="1" hangingPunct="1">
              <a:spcBef>
                <a:spcPct val="0"/>
              </a:spcBef>
              <a:buClrTx/>
              <a:buFontTx/>
              <a:buNone/>
            </a:pPr>
            <a:r>
              <a:rPr lang="en-US" altLang="ko-KR" sz="1700" b="1" dirty="0"/>
              <a:t>		</a:t>
            </a:r>
            <a:r>
              <a:rPr lang="en-US" altLang="ko-KR" sz="1700" b="1" dirty="0" err="1"/>
              <a:t>System.out.printf</a:t>
            </a:r>
            <a:r>
              <a:rPr lang="en-US" altLang="ko-KR" sz="1700" b="1" dirty="0"/>
              <a:t>("Array index %d is not </a:t>
            </a:r>
            <a:r>
              <a:rPr lang="en-US" altLang="ko-KR" sz="1700" b="1" dirty="0" err="1"/>
              <a:t>valid%n</a:t>
            </a:r>
            <a:r>
              <a:rPr lang="en-US" altLang="ko-KR" sz="1700" b="1" dirty="0"/>
              <a:t>", </a:t>
            </a:r>
            <a:r>
              <a:rPr lang="en-US" altLang="ko-KR" sz="1700" b="1" dirty="0" err="1"/>
              <a:t>i</a:t>
            </a:r>
            <a:r>
              <a:rPr lang="en-US" altLang="ko-KR" sz="1700" b="1" dirty="0"/>
              <a:t>); return -2.0;</a:t>
            </a:r>
          </a:p>
          <a:p>
            <a:pPr eaLnBrk="1" hangingPunct="1">
              <a:spcBef>
                <a:spcPct val="0"/>
              </a:spcBef>
              <a:buClrTx/>
              <a:buFontTx/>
              <a:buNone/>
            </a:pPr>
            <a:r>
              <a:rPr lang="en-US" altLang="ko-KR" sz="1700" b="1" dirty="0"/>
              <a:t>	}</a:t>
            </a:r>
          </a:p>
          <a:p>
            <a:pPr eaLnBrk="1" hangingPunct="1">
              <a:spcBef>
                <a:spcPct val="0"/>
              </a:spcBef>
              <a:buClrTx/>
              <a:buFontTx/>
              <a:buNone/>
            </a:pPr>
            <a:r>
              <a:rPr lang="en-US" altLang="ko-KR" sz="1700" dirty="0"/>
              <a:t>	int x = </a:t>
            </a:r>
            <a:r>
              <a:rPr lang="en-US" altLang="ko-KR" sz="1700" dirty="0" err="1"/>
              <a:t>arr</a:t>
            </a:r>
            <a:r>
              <a:rPr lang="en-US" altLang="ko-KR" sz="1700" dirty="0"/>
              <a:t>[</a:t>
            </a:r>
            <a:r>
              <a:rPr lang="fr-FR" altLang="ko-KR" sz="1700" dirty="0"/>
              <a:t>i</a:t>
            </a:r>
            <a:r>
              <a:rPr lang="en-US" altLang="ko-KR" sz="1700" dirty="0"/>
              <a:t>] ;</a:t>
            </a:r>
          </a:p>
          <a:p>
            <a:pPr eaLnBrk="1" hangingPunct="1">
              <a:spcBef>
                <a:spcPct val="0"/>
              </a:spcBef>
              <a:buClrTx/>
              <a:buFontTx/>
              <a:buNone/>
            </a:pPr>
            <a:r>
              <a:rPr lang="en-US" altLang="ko-KR" sz="1700" dirty="0"/>
              <a:t>	</a:t>
            </a:r>
            <a:r>
              <a:rPr lang="en-US" altLang="ko-KR" sz="1700" b="1" dirty="0"/>
              <a:t>if (x &lt; 0 || x &gt;= </a:t>
            </a:r>
            <a:r>
              <a:rPr lang="en-US" altLang="ko-KR" sz="1700" b="1" dirty="0" err="1"/>
              <a:t>arr.length</a:t>
            </a:r>
            <a:r>
              <a:rPr lang="en-US" altLang="ko-KR" sz="1700" b="1" dirty="0"/>
              <a:t>) {</a:t>
            </a:r>
          </a:p>
          <a:p>
            <a:pPr eaLnBrk="1" hangingPunct="1">
              <a:spcBef>
                <a:spcPct val="0"/>
              </a:spcBef>
              <a:buClrTx/>
              <a:buFontTx/>
              <a:buNone/>
            </a:pPr>
            <a:r>
              <a:rPr lang="en-US" altLang="ko-KR" sz="1700" b="1" dirty="0"/>
              <a:t>		</a:t>
            </a:r>
            <a:r>
              <a:rPr lang="en-US" altLang="ko-KR" sz="1700" b="1" dirty="0" err="1"/>
              <a:t>System.out.printf</a:t>
            </a:r>
            <a:r>
              <a:rPr lang="en-US" altLang="ko-KR" sz="1700" b="1" dirty="0"/>
              <a:t>("Array index %d is not </a:t>
            </a:r>
            <a:r>
              <a:rPr lang="en-US" altLang="ko-KR" sz="1700" b="1" dirty="0" err="1"/>
              <a:t>valid%n</a:t>
            </a:r>
            <a:r>
              <a:rPr lang="en-US" altLang="ko-KR" sz="1700" b="1" dirty="0"/>
              <a:t>", x); return -3.0;</a:t>
            </a:r>
          </a:p>
          <a:p>
            <a:pPr eaLnBrk="1" hangingPunct="1">
              <a:spcBef>
                <a:spcPct val="0"/>
              </a:spcBef>
              <a:buClrTx/>
              <a:buFontTx/>
              <a:buNone/>
            </a:pPr>
            <a:r>
              <a:rPr lang="en-US" altLang="ko-KR" sz="1700" b="1" dirty="0"/>
              <a:t>	}</a:t>
            </a:r>
          </a:p>
          <a:p>
            <a:pPr eaLnBrk="1" hangingPunct="1">
              <a:spcBef>
                <a:spcPct val="0"/>
              </a:spcBef>
              <a:buClrTx/>
              <a:buFontTx/>
              <a:buNone/>
            </a:pPr>
            <a:r>
              <a:rPr lang="en-US" altLang="ko-KR" sz="1700" dirty="0"/>
              <a:t>	int z = </a:t>
            </a:r>
            <a:r>
              <a:rPr lang="en-US" altLang="ko-KR" sz="1700" dirty="0" err="1"/>
              <a:t>arr</a:t>
            </a:r>
            <a:r>
              <a:rPr lang="en-US" altLang="ko-KR" sz="1700" dirty="0"/>
              <a:t>[x] ;</a:t>
            </a:r>
          </a:p>
          <a:p>
            <a:pPr eaLnBrk="1" hangingPunct="1">
              <a:spcBef>
                <a:spcPct val="0"/>
              </a:spcBef>
              <a:buClrTx/>
              <a:buFontTx/>
              <a:buNone/>
            </a:pPr>
            <a:r>
              <a:rPr lang="en-US" altLang="ko-KR" sz="1700" dirty="0"/>
              <a:t>	</a:t>
            </a:r>
            <a:r>
              <a:rPr lang="en-US" altLang="ko-KR" sz="1700" b="1" dirty="0"/>
              <a:t>if (z == 0) {</a:t>
            </a:r>
          </a:p>
          <a:p>
            <a:pPr eaLnBrk="1" hangingPunct="1">
              <a:spcBef>
                <a:spcPct val="0"/>
              </a:spcBef>
              <a:buClrTx/>
              <a:buFontTx/>
              <a:buNone/>
            </a:pPr>
            <a:r>
              <a:rPr lang="en-US" altLang="ko-KR" sz="1700" b="1" dirty="0"/>
              <a:t>		System.out.println("Error: Denominator is 0"); return -4.0; </a:t>
            </a:r>
          </a:p>
          <a:p>
            <a:pPr eaLnBrk="1" hangingPunct="1">
              <a:spcBef>
                <a:spcPct val="0"/>
              </a:spcBef>
              <a:buClrTx/>
              <a:buFontTx/>
              <a:buNone/>
            </a:pPr>
            <a:r>
              <a:rPr lang="en-US" altLang="ko-KR" sz="1700" b="1" dirty="0"/>
              <a:t>	}</a:t>
            </a:r>
          </a:p>
          <a:p>
            <a:pPr eaLnBrk="1" hangingPunct="1">
              <a:spcBef>
                <a:spcPct val="0"/>
              </a:spcBef>
              <a:buClrTx/>
              <a:buFontTx/>
              <a:buNone/>
            </a:pPr>
            <a:r>
              <a:rPr lang="en-US" altLang="ko-KR" sz="1700" dirty="0"/>
              <a:t>	return 1 / z ;</a:t>
            </a:r>
          </a:p>
          <a:p>
            <a:pPr eaLnBrk="1" hangingPunct="1">
              <a:spcBef>
                <a:spcPct val="0"/>
              </a:spcBef>
              <a:buClrTx/>
              <a:buFontTx/>
              <a:buNone/>
            </a:pPr>
            <a:r>
              <a:rPr lang="en-US" altLang="ko-KR" sz="1700" dirty="0"/>
              <a:t>}</a:t>
            </a:r>
            <a:endParaRPr lang="th-TH" altLang="ko-KR" sz="1700" dirty="0"/>
          </a:p>
        </p:txBody>
      </p:sp>
    </p:spTree>
  </p:cSld>
  <p:clrMapOvr>
    <a:masterClrMapping/>
  </p:clrMapOvr>
  <mc:AlternateContent xmlns:mc="http://schemas.openxmlformats.org/markup-compatibility/2006" xmlns:p14="http://schemas.microsoft.com/office/powerpoint/2010/main">
    <mc:Choice Requires="p14">
      <p:transition spd="slow" p14:dur="2000" advTm="92095"/>
    </mc:Choice>
    <mc:Fallback xmlns="">
      <p:transition spd="slow" advTm="92095"/>
    </mc:Fallback>
  </mc:AlternateContent>
  <p:extLst>
    <p:ext uri="{3A86A75C-4F4B-4683-9AE1-C65F6400EC91}">
      <p14:laserTraceLst xmlns:p14="http://schemas.microsoft.com/office/powerpoint/2010/main">
        <p14:tracePtLst>
          <p14:tracePt t="574" x="3743325" y="4462463"/>
          <p14:tracePt t="581" x="3705225" y="4286250"/>
          <p14:tracePt t="589" x="3676650" y="4181475"/>
          <p14:tracePt t="606" x="3629025" y="4052888"/>
          <p14:tracePt t="622" x="3586163" y="3933825"/>
          <p14:tracePt t="639" x="3548063" y="3833813"/>
          <p14:tracePt t="656" x="3529013" y="3805238"/>
          <p14:tracePt t="689" x="3514725" y="3767138"/>
          <p14:tracePt t="722" x="3509963" y="3757613"/>
          <p14:tracePt t="947" x="3509963" y="3671888"/>
          <p14:tracePt t="954" x="3514725" y="3533775"/>
          <p14:tracePt t="963" x="3557588" y="3228975"/>
          <p14:tracePt t="972" x="3643313" y="2976563"/>
          <p14:tracePt t="989" x="3752850" y="2690813"/>
          <p14:tracePt t="1005" x="3976688" y="2190750"/>
          <p14:tracePt t="1022" x="4033838" y="2081213"/>
          <p14:tracePt t="1039" x="4067175" y="2024063"/>
          <p14:tracePt t="1055" x="4095750" y="1985963"/>
          <p14:tracePt t="1072" x="4119563" y="1957388"/>
          <p14:tracePt t="1089" x="4124325" y="1952625"/>
          <p14:tracePt t="1106" x="4129088" y="1943100"/>
          <p14:tracePt t="1123" x="4129088" y="1938338"/>
          <p14:tracePt t="1139" x="4138613" y="1928813"/>
          <p14:tracePt t="1155" x="4148138" y="1924050"/>
          <p14:tracePt t="1172" x="4162425" y="1914525"/>
          <p14:tracePt t="1189" x="4191000" y="1905000"/>
          <p14:tracePt t="1205" x="4248150" y="1876425"/>
          <p14:tracePt t="1222" x="4310063" y="1852613"/>
          <p14:tracePt t="1239" x="4376738" y="1824038"/>
          <p14:tracePt t="1256" x="4467225" y="1781175"/>
          <p14:tracePt t="1272" x="4505325" y="1766888"/>
          <p14:tracePt t="1485" x="4567238" y="1695450"/>
          <p14:tracePt t="1491" x="4633913" y="1609725"/>
          <p14:tracePt t="1499" x="4695825" y="1547813"/>
          <p14:tracePt t="1506" x="4738688" y="1495425"/>
          <p14:tracePt t="1523" x="4852988" y="1409700"/>
          <p14:tracePt t="1539" x="4972050" y="1323975"/>
          <p14:tracePt t="1555" x="5072063" y="1266825"/>
          <p14:tracePt t="1572" x="5172075" y="1200150"/>
          <p14:tracePt t="1589" x="5214938" y="1171575"/>
          <p14:tracePt t="1605" x="5262563" y="1147763"/>
          <p14:tracePt t="1623" x="5324475" y="1119188"/>
          <p14:tracePt t="1639" x="5467350" y="1085850"/>
          <p14:tracePt t="1655" x="5605463" y="1062038"/>
          <p14:tracePt t="1672" x="5743575" y="1038225"/>
          <p14:tracePt t="1689" x="5986463" y="1009650"/>
          <p14:tracePt t="1705" x="6143625" y="1000125"/>
          <p14:tracePt t="1722" x="6281738" y="985838"/>
          <p14:tracePt t="1739" x="6396038" y="976313"/>
          <p14:tracePt t="1755" x="6553200" y="957263"/>
          <p14:tracePt t="1772" x="6638925" y="938213"/>
          <p14:tracePt t="1789" x="6691313" y="923925"/>
          <p14:tracePt t="1805" x="6719888" y="909638"/>
          <p14:tracePt t="1822" x="6753225" y="900113"/>
          <p14:tracePt t="1839" x="6757988" y="890588"/>
          <p14:tracePt t="1855" x="6762750" y="866775"/>
          <p14:tracePt t="1872" x="6738938" y="790575"/>
          <p14:tracePt t="1874" x="6705600" y="742950"/>
          <p14:tracePt t="1890" x="6619875" y="628650"/>
          <p14:tracePt t="1905" x="6486525" y="514350"/>
          <p14:tracePt t="1922" x="6296025" y="400050"/>
          <p14:tracePt t="1939" x="5943600" y="276225"/>
          <p14:tracePt t="1956" x="5781675" y="233363"/>
          <p14:tracePt t="1972" x="5591175" y="204788"/>
          <p14:tracePt t="1989" x="5424488" y="204788"/>
          <p14:tracePt t="2005" x="5253038" y="219075"/>
          <p14:tracePt t="2023" x="5129213" y="252413"/>
          <p14:tracePt t="2039" x="5029200" y="285750"/>
          <p14:tracePt t="2056" x="4972050" y="328613"/>
          <p14:tracePt t="2072" x="4848225" y="561975"/>
          <p14:tracePt t="2089" x="4795838" y="681038"/>
          <p14:tracePt t="2105" x="4781550" y="752475"/>
          <p14:tracePt t="2122" x="4791075" y="847725"/>
          <p14:tracePt t="2139" x="4814888" y="885825"/>
          <p14:tracePt t="2155" x="4862513" y="919163"/>
          <p14:tracePt t="2172" x="4972050" y="952500"/>
          <p14:tracePt t="2189" x="5153025" y="966788"/>
          <p14:tracePt t="2205" x="5286375" y="966788"/>
          <p14:tracePt t="2223" x="5381625" y="942975"/>
          <p14:tracePt t="2239" x="5434013" y="933450"/>
          <p14:tracePt t="2255" x="5472113" y="923925"/>
          <p14:tracePt t="2272" x="5481638" y="923925"/>
          <p14:tracePt t="2289" x="5486400" y="923925"/>
          <p14:tracePt t="2305" x="5476875" y="923925"/>
          <p14:tracePt t="2322" x="5319713" y="971550"/>
          <p14:tracePt t="2339" x="5148263" y="1038225"/>
          <p14:tracePt t="2356" x="4953000" y="1090613"/>
          <p14:tracePt t="2372" x="4733925" y="1152525"/>
          <p14:tracePt t="2389" x="4662488" y="1176338"/>
          <p14:tracePt t="2405" x="4624388" y="1181100"/>
          <p14:tracePt t="2422" x="4610100" y="1185863"/>
          <p14:tracePt t="2616" x="4495800" y="1219200"/>
          <p14:tracePt t="2622" x="4319588" y="1257300"/>
          <p14:tracePt t="2630" x="4171950" y="1276350"/>
          <p14:tracePt t="2638" x="3957638" y="1300163"/>
          <p14:tracePt t="2655" x="3624263" y="1323975"/>
          <p14:tracePt t="2672" x="3352800" y="1333500"/>
          <p14:tracePt t="2689" x="2962275" y="1333500"/>
          <p14:tracePt t="2705" x="2790825" y="1328738"/>
          <p14:tracePt t="2722" x="2624138" y="1319213"/>
          <p14:tracePt t="2739" x="2490788" y="1309688"/>
          <p14:tracePt t="2755" x="2333625" y="1304925"/>
          <p14:tracePt t="2772" x="2219325" y="1304925"/>
          <p14:tracePt t="2789" x="2105025" y="1295400"/>
          <p14:tracePt t="2806" x="2014538" y="1285875"/>
          <p14:tracePt t="2822" x="1919288" y="1285875"/>
          <p14:tracePt t="2839" x="1871663" y="1285875"/>
          <p14:tracePt t="2855" x="1819275" y="1281113"/>
          <p14:tracePt t="2872" x="1743075" y="1276350"/>
          <p14:tracePt t="2888" x="1676400" y="1262063"/>
          <p14:tracePt t="2905" x="1624013" y="1262063"/>
          <p14:tracePt t="2922" x="1581150" y="1252538"/>
          <p14:tracePt t="2939" x="1519238" y="1252538"/>
          <p14:tracePt t="2955" x="1485900" y="1252538"/>
          <p14:tracePt t="2972" x="1443038" y="1252538"/>
          <p14:tracePt t="2989" x="1409700" y="1252538"/>
          <p14:tracePt t="3005" x="1362075" y="1252538"/>
          <p14:tracePt t="3022" x="1323975" y="1257300"/>
          <p14:tracePt t="3038" x="1300163" y="1266825"/>
          <p14:tracePt t="3056" x="1252538" y="1285875"/>
          <p14:tracePt t="3072" x="1228725" y="1300163"/>
          <p14:tracePt t="3089" x="1190625" y="1352550"/>
          <p14:tracePt t="3105" x="1147763" y="1447800"/>
          <p14:tracePt t="3122" x="1095375" y="1571625"/>
          <p14:tracePt t="3139" x="1081088" y="1624013"/>
          <p14:tracePt t="3155" x="1062038" y="1671638"/>
          <p14:tracePt t="3172" x="1057275" y="1714500"/>
          <p14:tracePt t="3189" x="1042988" y="1790700"/>
          <p14:tracePt t="3205" x="1028700" y="1866900"/>
          <p14:tracePt t="3222" x="1014413" y="1952625"/>
          <p14:tracePt t="3239" x="990600" y="2024063"/>
          <p14:tracePt t="3255" x="947738" y="2209800"/>
          <p14:tracePt t="3272" x="933450" y="2357438"/>
          <p14:tracePt t="3289" x="909638" y="2462213"/>
          <p14:tracePt t="3305" x="890588" y="2524125"/>
          <p14:tracePt t="3322" x="881063" y="2566988"/>
          <p14:tracePt t="3339" x="876300" y="2605088"/>
          <p14:tracePt t="3355" x="862013" y="2647950"/>
          <p14:tracePt t="3372" x="862013" y="2709863"/>
          <p14:tracePt t="3388" x="862013" y="2738438"/>
          <p14:tracePt t="3405" x="862013" y="2757488"/>
          <p14:tracePt t="3422" x="862013" y="2781300"/>
          <p14:tracePt t="3439" x="862013" y="2800350"/>
          <p14:tracePt t="3455" x="862013" y="2805113"/>
          <p14:tracePt t="3472" x="862013" y="2809875"/>
          <p14:tracePt t="3488" x="862013" y="2814638"/>
          <p14:tracePt t="5915" x="928688" y="2790825"/>
          <p14:tracePt t="5922" x="1062038" y="2747963"/>
          <p14:tracePt t="5938" x="1433513" y="2614613"/>
          <p14:tracePt t="5956" x="1781175" y="2505075"/>
          <p14:tracePt t="5989" x="3019425" y="2262188"/>
          <p14:tracePt t="6022" x="4005263" y="2157413"/>
          <p14:tracePt t="6039" x="4633913" y="2066925"/>
          <p14:tracePt t="6056" x="4905375" y="2038350"/>
          <p14:tracePt t="6072" x="5095875" y="2009775"/>
          <p14:tracePt t="6088" x="5233988" y="1985963"/>
          <p14:tracePt t="6105" x="5310188" y="1971675"/>
          <p14:tracePt t="6122" x="5329238" y="1966913"/>
          <p14:tracePt t="6138" x="5334000" y="1957388"/>
          <p14:tracePt t="6325" x="5414963" y="1895475"/>
          <p14:tracePt t="6332" x="5572125" y="1795463"/>
          <p14:tracePt t="6340" x="5729288" y="1700213"/>
          <p14:tracePt t="6355" x="5995988" y="1595438"/>
          <p14:tracePt t="6372" x="6176963" y="1538288"/>
          <p14:tracePt t="6378" x="6267450" y="1524000"/>
          <p14:tracePt t="6388" x="6338888" y="1514475"/>
          <p14:tracePt t="6405" x="6505575" y="1504950"/>
          <p14:tracePt t="6422" x="6557963" y="1504950"/>
          <p14:tracePt t="6438" x="6586538" y="1509713"/>
          <p14:tracePt t="6455" x="6605588" y="1509713"/>
          <p14:tracePt t="6472" x="6619875" y="1509713"/>
          <p14:tracePt t="6488" x="6624638" y="1509713"/>
          <p14:tracePt t="6505" x="6629400" y="1509713"/>
          <p14:tracePt t="6730" x="6638925" y="1519238"/>
          <p14:tracePt t="6736" x="6657975" y="1524000"/>
          <p14:tracePt t="6744" x="6677025" y="1533525"/>
          <p14:tracePt t="6755" x="6686550" y="1543050"/>
          <p14:tracePt t="6773" x="6710363" y="1552575"/>
          <p14:tracePt t="6788" x="6734175" y="1571625"/>
          <p14:tracePt t="6805" x="6743700" y="1576388"/>
          <p14:tracePt t="6822" x="6748463" y="1585913"/>
          <p14:tracePt t="6838" x="6757988" y="1585913"/>
          <p14:tracePt t="6855" x="6767513" y="1585913"/>
          <p14:tracePt t="6891" x="6772275" y="1590675"/>
          <p14:tracePt t="6905" x="6777038" y="1595438"/>
          <p14:tracePt t="6938" x="6777038" y="1600200"/>
          <p14:tracePt t="7023" x="6777038" y="1604963"/>
          <p14:tracePt t="7031" x="6781800" y="1604963"/>
          <p14:tracePt t="7038" x="6786563" y="1609725"/>
          <p14:tracePt t="7055" x="6810375" y="1614488"/>
          <p14:tracePt t="7071" x="6838950" y="1614488"/>
          <p14:tracePt t="7088" x="6886575" y="1614488"/>
          <p14:tracePt t="7105" x="6910388" y="1614488"/>
          <p14:tracePt t="7122" x="6948488" y="1609725"/>
          <p14:tracePt t="7138" x="6972300" y="1609725"/>
          <p14:tracePt t="7155" x="7010400" y="1604963"/>
          <p14:tracePt t="7172" x="7038975" y="1604963"/>
          <p14:tracePt t="7188" x="7058025" y="1604963"/>
          <p14:tracePt t="7205" x="7096125" y="1604963"/>
          <p14:tracePt t="7222" x="7134225" y="1604963"/>
          <p14:tracePt t="7238" x="7158038" y="1604963"/>
          <p14:tracePt t="7255" x="7172325" y="1604963"/>
          <p14:tracePt t="7272" x="7186613" y="1604963"/>
          <p14:tracePt t="7288" x="7205663" y="1604963"/>
          <p14:tracePt t="7305" x="7219950" y="1604963"/>
          <p14:tracePt t="7322" x="7229475" y="1604963"/>
          <p14:tracePt t="7338" x="7239000" y="1604963"/>
          <p14:tracePt t="7355" x="7248525" y="1604963"/>
          <p14:tracePt t="7372" x="7258050" y="1604963"/>
          <p14:tracePt t="7388" x="7262813" y="1604963"/>
          <p14:tracePt t="7391" x="7267575" y="1604963"/>
          <p14:tracePt t="7405" x="7272338" y="1604963"/>
          <p14:tracePt t="7422" x="7277100" y="1604963"/>
          <p14:tracePt t="7438" x="7281863" y="1604963"/>
          <p14:tracePt t="7456" x="7286625" y="1604963"/>
          <p14:tracePt t="7472" x="7305675" y="1604963"/>
          <p14:tracePt t="7488" x="7315200" y="1604963"/>
          <p14:tracePt t="7505" x="7329488" y="1600200"/>
          <p14:tracePt t="7522" x="7348538" y="1600200"/>
          <p14:tracePt t="7538" x="7367588" y="1600200"/>
          <p14:tracePt t="7555" x="7377113" y="1600200"/>
          <p14:tracePt t="7571" x="7381875" y="1600200"/>
          <p14:tracePt t="7588" x="7391400" y="1600200"/>
          <p14:tracePt t="7721" x="7377113" y="1600200"/>
          <p14:tracePt t="7728" x="7372350" y="1600200"/>
          <p14:tracePt t="7738" x="7362825" y="1604963"/>
          <p14:tracePt t="7755" x="7334250" y="1614488"/>
          <p14:tracePt t="7772" x="7296150" y="1624013"/>
          <p14:tracePt t="7788" x="7262813" y="1633538"/>
          <p14:tracePt t="7805" x="7243763" y="1633538"/>
          <p14:tracePt t="7822" x="7215188" y="1643063"/>
          <p14:tracePt t="7838" x="7172325" y="1647825"/>
          <p14:tracePt t="7855" x="7138988" y="1647825"/>
          <p14:tracePt t="7872" x="7100888" y="1662113"/>
          <p14:tracePt t="7888" x="7067550" y="1662113"/>
          <p14:tracePt t="7891" x="7048500" y="1666875"/>
          <p14:tracePt t="7905" x="7010400" y="1671638"/>
          <p14:tracePt t="7922" x="6981825" y="1671638"/>
          <p14:tracePt t="7939" x="6962775" y="1671638"/>
          <p14:tracePt t="7956" x="6943725" y="1671638"/>
          <p14:tracePt t="7972" x="6929438" y="1671638"/>
          <p14:tracePt t="7988" x="6910388" y="1671638"/>
          <p14:tracePt t="8005" x="6891338" y="1671638"/>
          <p14:tracePt t="8022" x="6838950" y="1685925"/>
          <p14:tracePt t="8038" x="6796088" y="1685925"/>
          <p14:tracePt t="8055" x="6762750" y="1690688"/>
          <p14:tracePt t="8072" x="6734175" y="1690688"/>
          <p14:tracePt t="8088" x="6705600" y="1690688"/>
          <p14:tracePt t="8105" x="6681788" y="1690688"/>
          <p14:tracePt t="8122" x="6672263" y="1690688"/>
          <p14:tracePt t="8139" x="6657975" y="1690688"/>
          <p14:tracePt t="8155" x="6653213" y="1690688"/>
          <p14:tracePt t="8171" x="6643688" y="1690688"/>
          <p14:tracePt t="8213" x="6638925" y="1690688"/>
          <p14:tracePt t="8222" x="6634163" y="1690688"/>
          <p14:tracePt t="8238" x="6629400" y="1690688"/>
          <p14:tracePt t="8255" x="6624638" y="1690688"/>
          <p14:tracePt t="8272" x="6610350" y="1695450"/>
          <p14:tracePt t="8288" x="6596063" y="1704975"/>
          <p14:tracePt t="8305" x="6586538" y="1709738"/>
          <p14:tracePt t="8322" x="6562725" y="1714500"/>
          <p14:tracePt t="8338" x="6515100" y="1728788"/>
          <p14:tracePt t="8355" x="6491288" y="1738313"/>
          <p14:tracePt t="8372" x="6462713" y="1738313"/>
          <p14:tracePt t="8374" x="6448425" y="1738313"/>
          <p14:tracePt t="8389" x="6434138" y="1738313"/>
          <p14:tracePt t="8405" x="6372225" y="1738313"/>
          <p14:tracePt t="8421" x="6338888" y="1733550"/>
          <p14:tracePt t="8438" x="6300788" y="1719263"/>
          <p14:tracePt t="8455" x="6253163" y="1709738"/>
          <p14:tracePt t="8472" x="6219825" y="1700213"/>
          <p14:tracePt t="8489" x="6186488" y="1695450"/>
          <p14:tracePt t="8505" x="6157913" y="1695450"/>
          <p14:tracePt t="8521" x="6124575" y="1685925"/>
          <p14:tracePt t="8538" x="6091238" y="1685925"/>
          <p14:tracePt t="8555" x="6062663" y="1685925"/>
          <p14:tracePt t="8572" x="6043613" y="1685925"/>
          <p14:tracePt t="8588" x="6010275" y="1676400"/>
          <p14:tracePt t="8605" x="5995988" y="1676400"/>
          <p14:tracePt t="8622" x="5986463" y="1676400"/>
          <p14:tracePt t="8638" x="5981700" y="1676400"/>
          <p14:tracePt t="8655" x="5976938" y="1676400"/>
          <p14:tracePt t="8742" x="5981700" y="1676400"/>
          <p14:tracePt t="8749" x="5991225" y="1671638"/>
          <p14:tracePt t="8756" x="6015038" y="1671638"/>
          <p14:tracePt t="8771" x="6067425" y="1666875"/>
          <p14:tracePt t="8788" x="6115050" y="1662113"/>
          <p14:tracePt t="8805" x="6186488" y="1662113"/>
          <p14:tracePt t="8822" x="6253163" y="1662113"/>
          <p14:tracePt t="8839" x="6376988" y="1662113"/>
          <p14:tracePt t="8855" x="6457950" y="1662113"/>
          <p14:tracePt t="8872" x="6534150" y="1662113"/>
          <p14:tracePt t="8874" x="6572250" y="1662113"/>
          <p14:tracePt t="8888" x="6596063" y="1662113"/>
          <p14:tracePt t="8905" x="6672263" y="1662113"/>
          <p14:tracePt t="8922" x="6719888" y="1662113"/>
          <p14:tracePt t="8938" x="6767513" y="1662113"/>
          <p14:tracePt t="8955" x="6853238" y="1662113"/>
          <p14:tracePt t="8972" x="6910388" y="1662113"/>
          <p14:tracePt t="8988" x="6953250" y="1662113"/>
          <p14:tracePt t="9005" x="6996113" y="1662113"/>
          <p14:tracePt t="9022" x="7072313" y="1662113"/>
          <p14:tracePt t="9038" x="7119938" y="1662113"/>
          <p14:tracePt t="9055" x="7172325" y="1662113"/>
          <p14:tracePt t="9072" x="7239000" y="1662113"/>
          <p14:tracePt t="9088" x="7281863" y="1662113"/>
          <p14:tracePt t="9105" x="7319963" y="1662113"/>
          <p14:tracePt t="9122" x="7353300" y="1662113"/>
          <p14:tracePt t="9138" x="7400925" y="1662113"/>
          <p14:tracePt t="9155" x="7429500" y="1662113"/>
          <p14:tracePt t="9172" x="7458075" y="1647825"/>
          <p14:tracePt t="9188" x="7481888" y="1643063"/>
          <p14:tracePt t="9205" x="7515225" y="1633538"/>
          <p14:tracePt t="9222" x="7534275" y="1624013"/>
          <p14:tracePt t="9238" x="7558088" y="1614488"/>
          <p14:tracePt t="9255" x="7572375" y="1609725"/>
          <p14:tracePt t="9272" x="7591425" y="1600200"/>
          <p14:tracePt t="9288" x="7610475" y="1595438"/>
          <p14:tracePt t="9305" x="7615238" y="1585913"/>
          <p14:tracePt t="9322" x="7620000" y="1581150"/>
          <p14:tracePt t="9338" x="7629525" y="1571625"/>
          <p14:tracePt t="9355" x="7639050" y="1566863"/>
          <p14:tracePt t="9371" x="7639050" y="1557338"/>
          <p14:tracePt t="9388" x="7648575" y="1547813"/>
          <p14:tracePt t="9405" x="7653338" y="1543050"/>
          <p14:tracePt t="9421" x="7662863" y="1543050"/>
          <p14:tracePt t="9521" x="7662863" y="1538288"/>
          <p14:tracePt t="9528" x="7662863" y="1533525"/>
          <p14:tracePt t="9550" x="7662863" y="1528763"/>
          <p14:tracePt t="9557" x="7662863" y="1524000"/>
          <p14:tracePt t="9572" x="7643813" y="1524000"/>
          <p14:tracePt t="9588" x="7591425" y="1509713"/>
          <p14:tracePt t="9605" x="7524750" y="1509713"/>
          <p14:tracePt t="9622" x="7443788" y="1509713"/>
          <p14:tracePt t="9638" x="7272338" y="1504950"/>
          <p14:tracePt t="9655" x="7148513" y="1495425"/>
          <p14:tracePt t="9671" x="7058025" y="1485900"/>
          <p14:tracePt t="9688" x="6967538" y="1481138"/>
          <p14:tracePt t="9705" x="6815138" y="1462088"/>
          <p14:tracePt t="9721" x="6734175" y="1462088"/>
          <p14:tracePt t="9738" x="6653213" y="1447800"/>
          <p14:tracePt t="9755" x="6577013" y="1438275"/>
          <p14:tracePt t="9772" x="6534150" y="1428750"/>
          <p14:tracePt t="9788" x="6481763" y="1423988"/>
          <p14:tracePt t="9805" x="6424613" y="1423988"/>
          <p14:tracePt t="9821" x="6296025" y="1423988"/>
          <p14:tracePt t="9838" x="6205538" y="1433513"/>
          <p14:tracePt t="9855" x="6129338" y="1457325"/>
          <p14:tracePt t="9872" x="6067425" y="1476375"/>
          <p14:tracePt t="9874" x="6043613" y="1476375"/>
          <p14:tracePt t="9890" x="6015038" y="1485900"/>
          <p14:tracePt t="9905" x="5948363" y="1504950"/>
          <p14:tracePt t="9921" x="5910263" y="1509713"/>
          <p14:tracePt t="9938" x="5886450" y="1514475"/>
          <p14:tracePt t="9955" x="5862638" y="1524000"/>
          <p14:tracePt t="9971" x="5853113" y="1524000"/>
          <p14:tracePt t="9988" x="5848350" y="1524000"/>
          <p14:tracePt t="10005" x="5838825" y="1524000"/>
          <p14:tracePt t="10021" x="5829300" y="1524000"/>
          <p14:tracePt t="10038" x="5819775" y="1533525"/>
          <p14:tracePt t="10055" x="5810250" y="1538288"/>
          <p14:tracePt t="10071" x="5781675" y="1557338"/>
          <p14:tracePt t="10088" x="5767388" y="1562100"/>
          <p14:tracePt t="10105" x="5748338" y="1571625"/>
          <p14:tracePt t="10121" x="5738813" y="1576388"/>
          <p14:tracePt t="10138" x="5729288" y="1581150"/>
          <p14:tracePt t="10155" x="5724525" y="1581150"/>
          <p14:tracePt t="10499" x="5672138" y="1604963"/>
          <p14:tracePt t="10505" x="5600700" y="1628775"/>
          <p14:tracePt t="10512" x="5491163" y="1657350"/>
          <p14:tracePt t="10521" x="5376863" y="1685925"/>
          <p14:tracePt t="10538" x="5153025" y="1724025"/>
          <p14:tracePt t="10555" x="4948238" y="1757363"/>
          <p14:tracePt t="10571" x="4624388" y="1795463"/>
          <p14:tracePt t="10588" x="4424363" y="1814513"/>
          <p14:tracePt t="10605" x="4143375" y="1838325"/>
          <p14:tracePt t="10622" x="3929063" y="1862138"/>
          <p14:tracePt t="10638" x="3614738" y="1957388"/>
          <p14:tracePt t="10655" x="3419475" y="2047875"/>
          <p14:tracePt t="10671" x="3243263" y="2133600"/>
          <p14:tracePt t="10688" x="2995613" y="2266950"/>
          <p14:tracePt t="10705" x="2852738" y="2357438"/>
          <p14:tracePt t="10721" x="2762250" y="2452688"/>
          <p14:tracePt t="10738" x="2700338" y="2519363"/>
          <p14:tracePt t="10755" x="2667000" y="2557463"/>
          <p14:tracePt t="10991" x="2605088" y="2605088"/>
          <p14:tracePt t="10997" x="2533650" y="2652713"/>
          <p14:tracePt t="11005" x="2452688" y="2695575"/>
          <p14:tracePt t="11021" x="2319338" y="2786063"/>
          <p14:tracePt t="11038" x="2195513" y="2871788"/>
          <p14:tracePt t="11055" x="2052638" y="2943225"/>
          <p14:tracePt t="11071" x="1905000" y="3019425"/>
          <p14:tracePt t="11088" x="1828800" y="3057525"/>
          <p14:tracePt t="11105" x="1757363" y="3076575"/>
          <p14:tracePt t="11121" x="1704975" y="3090863"/>
          <p14:tracePt t="11138" x="1628775" y="3100388"/>
          <p14:tracePt t="11155" x="1576388" y="3095625"/>
          <p14:tracePt t="11171" x="1524000" y="3086100"/>
          <p14:tracePt t="11188" x="1476375" y="3071813"/>
          <p14:tracePt t="11205" x="1447800" y="3071813"/>
          <p14:tracePt t="11221" x="1428750" y="3071813"/>
          <p14:tracePt t="11239" x="1409700" y="3071813"/>
          <p14:tracePt t="11255" x="1381125" y="3081338"/>
          <p14:tracePt t="11272" x="1357313" y="3114675"/>
          <p14:tracePt t="11288" x="1323975" y="3162300"/>
          <p14:tracePt t="11306" x="1271588" y="3290888"/>
          <p14:tracePt t="11321" x="1209675" y="3509963"/>
          <p14:tracePt t="11338" x="1176338" y="3624263"/>
          <p14:tracePt t="11355" x="1133475" y="3795713"/>
          <p14:tracePt t="11371" x="1085850" y="4033838"/>
          <p14:tracePt t="11388" x="1062038" y="4129088"/>
          <p14:tracePt t="11405" x="1047750" y="4252913"/>
          <p14:tracePt t="11421" x="1028700" y="4433888"/>
          <p14:tracePt t="11438" x="1014413" y="4605338"/>
          <p14:tracePt t="11454" x="1004888" y="4705350"/>
          <p14:tracePt t="11471" x="995363" y="4833938"/>
          <p14:tracePt t="11488" x="995363" y="4967288"/>
          <p14:tracePt t="11505" x="990600" y="5081588"/>
          <p14:tracePt t="11521" x="990600" y="5148263"/>
          <p14:tracePt t="11538" x="990600" y="5238750"/>
          <p14:tracePt t="11555" x="990600" y="5343525"/>
          <p14:tracePt t="11571" x="981075" y="5467350"/>
          <p14:tracePt t="11588" x="981075" y="5510213"/>
          <p14:tracePt t="11605" x="981075" y="5538788"/>
          <p14:tracePt t="11622" x="981075" y="5586413"/>
          <p14:tracePt t="11638" x="981075" y="5619750"/>
          <p14:tracePt t="11655" x="981075" y="5662613"/>
          <p14:tracePt t="11671" x="981075" y="5715000"/>
          <p14:tracePt t="11688" x="981075" y="5762625"/>
          <p14:tracePt t="11705" x="981075" y="5776913"/>
          <p14:tracePt t="11721" x="981075" y="5786438"/>
          <p14:tracePt t="11738" x="981075" y="5795963"/>
          <p14:tracePt t="11755" x="981075" y="5805488"/>
          <p14:tracePt t="11791" x="981075" y="5800725"/>
          <p14:tracePt t="11805" x="981075" y="5738813"/>
          <p14:tracePt t="11821" x="995363" y="5572125"/>
          <p14:tracePt t="11838" x="1042988" y="5172075"/>
          <p14:tracePt t="11855" x="1076325" y="4810125"/>
          <p14:tracePt t="11871" x="1119188" y="4286250"/>
          <p14:tracePt t="11889" x="1152525" y="3971925"/>
          <p14:tracePt t="11905" x="1171575" y="3824288"/>
          <p14:tracePt t="11921" x="1185863" y="3743325"/>
          <p14:tracePt t="11938" x="1200150" y="3590925"/>
          <p14:tracePt t="11955" x="1219200" y="3476625"/>
          <p14:tracePt t="11971" x="1223963" y="3386138"/>
          <p14:tracePt t="11988" x="1238250" y="3324225"/>
          <p14:tracePt t="12005" x="1266825" y="3238500"/>
          <p14:tracePt t="12021" x="1271588" y="3195638"/>
          <p14:tracePt t="12038" x="1281113" y="3167063"/>
          <p14:tracePt t="12055" x="1290638" y="3133725"/>
          <p14:tracePt t="12071" x="1300163" y="3124200"/>
          <p14:tracePt t="12088" x="1300163" y="3114675"/>
          <p14:tracePt t="12104" x="1300163" y="3109913"/>
          <p14:tracePt t="12121" x="1300163" y="3100388"/>
          <p14:tracePt t="12138" x="1300163" y="3095625"/>
          <p14:tracePt t="12155" x="1300163" y="3090863"/>
          <p14:tracePt t="12232" x="1300163" y="3095625"/>
          <p14:tracePt t="12239" x="1300163" y="3105150"/>
          <p14:tracePt t="12247" x="1300163" y="3119438"/>
          <p14:tracePt t="12254" x="1290638" y="3138488"/>
          <p14:tracePt t="12271" x="1276350" y="3286125"/>
          <p14:tracePt t="12288" x="1247775" y="3509963"/>
          <p14:tracePt t="12304" x="1200150" y="3748088"/>
          <p14:tracePt t="12321" x="1176338" y="3929063"/>
          <p14:tracePt t="12338" x="1157288" y="4062413"/>
          <p14:tracePt t="12354" x="1152525" y="4148138"/>
          <p14:tracePt t="12371" x="1133475" y="4295775"/>
          <p14:tracePt t="12388" x="1123950" y="4462463"/>
          <p14:tracePt t="12405" x="1123950" y="4595813"/>
          <p14:tracePt t="12422" x="1109663" y="4719638"/>
          <p14:tracePt t="12438" x="1090613" y="4924425"/>
          <p14:tracePt t="12455" x="1085850" y="5029200"/>
          <p14:tracePt t="12471" x="1076325" y="5086350"/>
          <p14:tracePt t="12488" x="1071563" y="5133975"/>
          <p14:tracePt t="12504" x="1071563" y="5162550"/>
          <p14:tracePt t="12521" x="1071563" y="5176838"/>
          <p14:tracePt t="12538" x="1071563" y="5186363"/>
          <p14:tracePt t="12747" x="1071563" y="5238750"/>
          <p14:tracePt t="12753" x="1062038" y="5353050"/>
          <p14:tracePt t="12760" x="1062038" y="5472113"/>
          <p14:tracePt t="12771" x="1062038" y="5581650"/>
          <p14:tracePt t="12788" x="1062038" y="5738813"/>
          <p14:tracePt t="12804" x="1062038" y="5948363"/>
          <p14:tracePt t="12821" x="1062038" y="6115050"/>
          <p14:tracePt t="12838" x="1062038" y="6215063"/>
          <p14:tracePt t="12854" x="1062038" y="6276975"/>
          <p14:tracePt t="12871" x="1062038" y="6305550"/>
          <p14:tracePt t="12888" x="1062038" y="6315075"/>
          <p14:tracePt t="12923" x="1062038" y="6300788"/>
          <p14:tracePt t="12938" x="1066800" y="6143625"/>
          <p14:tracePt t="12954" x="1076325" y="5915025"/>
          <p14:tracePt t="12971" x="1090613" y="5500688"/>
          <p14:tracePt t="12988" x="1100138" y="4948238"/>
          <p14:tracePt t="13005" x="1109663" y="4748213"/>
          <p14:tracePt t="13021" x="1119188" y="4452938"/>
          <p14:tracePt t="13038" x="1119188" y="4276725"/>
          <p14:tracePt t="13055" x="1119188" y="4129088"/>
          <p14:tracePt t="13071" x="1119188" y="4029075"/>
          <p14:tracePt t="13088" x="1119188" y="3938588"/>
          <p14:tracePt t="13105" x="1119188" y="3857625"/>
          <p14:tracePt t="13121" x="1119188" y="3795713"/>
          <p14:tracePt t="13138" x="1128713" y="3767138"/>
          <p14:tracePt t="13155" x="1128713" y="3752850"/>
          <p14:tracePt t="13171" x="1128713" y="3738563"/>
          <p14:tracePt t="13188" x="1128713" y="3733800"/>
          <p14:tracePt t="13204" x="1128713" y="3724275"/>
          <p14:tracePt t="13238" x="1138238" y="3729038"/>
          <p14:tracePt t="13254" x="1152525" y="3776663"/>
          <p14:tracePt t="13271" x="1166813" y="3900488"/>
          <p14:tracePt t="13288" x="1166813" y="4014788"/>
          <p14:tracePt t="13304" x="1166813" y="4319588"/>
          <p14:tracePt t="13321" x="1162050" y="4510088"/>
          <p14:tracePt t="13338" x="1152525" y="4710113"/>
          <p14:tracePt t="13355" x="1143000" y="4938713"/>
          <p14:tracePt t="13371" x="1143000" y="5114925"/>
          <p14:tracePt t="13388" x="1143000" y="5291138"/>
          <p14:tracePt t="13405" x="1138238" y="5429250"/>
          <p14:tracePt t="13421" x="1138238" y="5534025"/>
          <p14:tracePt t="13438" x="1138238" y="5600700"/>
          <p14:tracePt t="13454" x="1138238" y="5681663"/>
          <p14:tracePt t="13471" x="1138238" y="5767388"/>
          <p14:tracePt t="13488" x="1138238" y="5862638"/>
          <p14:tracePt t="13504" x="1138238" y="5905500"/>
          <p14:tracePt t="13521" x="1138238" y="5934075"/>
          <p14:tracePt t="13538" x="1138238" y="5957888"/>
          <p14:tracePt t="13555" x="1138238" y="5986463"/>
          <p14:tracePt t="13571" x="1138238" y="6015038"/>
          <p14:tracePt t="13588" x="1138238" y="6038850"/>
          <p14:tracePt t="13605" x="1138238" y="6057900"/>
          <p14:tracePt t="13621" x="1138238" y="6086475"/>
          <p14:tracePt t="13638" x="1138238" y="6091238"/>
          <p14:tracePt t="13654" x="1138238" y="6100763"/>
          <p14:tracePt t="13671" x="1138238" y="6105525"/>
          <p14:tracePt t="13688" x="1138238" y="6115050"/>
          <p14:tracePt t="13705" x="1138238" y="6134100"/>
          <p14:tracePt t="13721" x="1138238" y="6157913"/>
          <p14:tracePt t="13738" x="1138238" y="6186488"/>
          <p14:tracePt t="13754" x="1128713" y="6205538"/>
          <p14:tracePt t="13771" x="1128713" y="6219825"/>
          <p14:tracePt t="13788" x="1128713" y="6224588"/>
          <p14:tracePt t="13804" x="1128713" y="6234113"/>
          <p14:tracePt t="13821" x="1128713" y="6238875"/>
          <p14:tracePt t="13855" x="1128713" y="6243638"/>
          <p14:tracePt t="13871" x="1128713" y="6253163"/>
          <p14:tracePt t="13888" x="1128713" y="6257925"/>
          <p14:tracePt t="13905" x="1128713" y="6262688"/>
          <p14:tracePt t="14245" x="1133475" y="6134100"/>
          <p14:tracePt t="14252" x="1143000" y="6010275"/>
          <p14:tracePt t="14259" x="1143000" y="5900738"/>
          <p14:tracePt t="14271" x="1166813" y="5710238"/>
          <p14:tracePt t="14288" x="1181100" y="5395913"/>
          <p14:tracePt t="14304" x="1200150" y="5257800"/>
          <p14:tracePt t="14321" x="1214438" y="5143500"/>
          <p14:tracePt t="14338" x="1238250" y="5057775"/>
          <p14:tracePt t="14354" x="1262063" y="4991100"/>
          <p14:tracePt t="14371" x="1271588" y="4957763"/>
          <p14:tracePt t="14388" x="1281113" y="4938713"/>
          <p14:tracePt t="14405" x="1295400" y="4914900"/>
          <p14:tracePt t="14421" x="1314450" y="4886325"/>
          <p14:tracePt t="14438" x="1333500" y="4867275"/>
          <p14:tracePt t="14454" x="1357313" y="4857750"/>
          <p14:tracePt t="14472" x="1381125" y="4838700"/>
          <p14:tracePt t="14488" x="1409700" y="4819650"/>
          <p14:tracePt t="14504" x="1428750" y="4805363"/>
          <p14:tracePt t="14521" x="1452563" y="4800600"/>
          <p14:tracePt t="14538" x="1476375" y="4791075"/>
          <p14:tracePt t="14554" x="1519238" y="4767263"/>
          <p14:tracePt t="14571" x="1547813" y="4748213"/>
          <p14:tracePt t="14588" x="1585913" y="4729163"/>
          <p14:tracePt t="14604" x="1633538" y="4691063"/>
          <p14:tracePt t="14621" x="1681163" y="4657725"/>
          <p14:tracePt t="14638" x="1719263" y="4629150"/>
          <p14:tracePt t="14654" x="1747838" y="4605338"/>
          <p14:tracePt t="14671" x="1795463" y="4567238"/>
          <p14:tracePt t="14688" x="1819275" y="4548188"/>
          <p14:tracePt t="14705" x="1828800" y="4533900"/>
          <p14:tracePt t="14722" x="1843088" y="4514850"/>
          <p14:tracePt t="14738" x="1852613" y="4500563"/>
          <p14:tracePt t="14755" x="1862138" y="4486275"/>
          <p14:tracePt t="14771" x="1862138" y="4476750"/>
          <p14:tracePt t="14788" x="1862138" y="4452938"/>
          <p14:tracePt t="14804" x="1847850" y="4429125"/>
          <p14:tracePt t="14821" x="1833563" y="4405313"/>
          <p14:tracePt t="14838" x="1785938" y="4371975"/>
          <p14:tracePt t="14854" x="1724025" y="4333875"/>
          <p14:tracePt t="14871" x="1676400" y="4314825"/>
          <p14:tracePt t="14888" x="1638300" y="4295775"/>
          <p14:tracePt t="14905" x="1609725" y="4286250"/>
          <p14:tracePt t="14921" x="1562100" y="4271963"/>
          <p14:tracePt t="14938" x="1528763" y="4262438"/>
          <p14:tracePt t="14954" x="1490663" y="4262438"/>
          <p14:tracePt t="14971" x="1462088" y="4262438"/>
          <p14:tracePt t="14988" x="1423988" y="4262438"/>
          <p14:tracePt t="15004" x="1409700" y="4262438"/>
          <p14:tracePt t="15260" x="1366838" y="4262438"/>
          <p14:tracePt t="15266" x="1319213" y="4252913"/>
          <p14:tracePt t="15273" x="1252538" y="4243388"/>
          <p14:tracePt t="15288" x="1138238" y="4243388"/>
          <p14:tracePt t="15304" x="1047750" y="4243388"/>
          <p14:tracePt t="15321" x="981075" y="4243388"/>
          <p14:tracePt t="15338" x="928688" y="4243388"/>
          <p14:tracePt t="15355" x="871538" y="4243388"/>
          <p14:tracePt t="15371" x="833438" y="4243388"/>
          <p14:tracePt t="15388" x="804863" y="4243388"/>
          <p14:tracePt t="15405" x="785813" y="4243388"/>
          <p14:tracePt t="15421" x="757238" y="4243388"/>
          <p14:tracePt t="15438" x="747713" y="4243388"/>
          <p14:tracePt t="15454" x="742950" y="4243388"/>
          <p14:tracePt t="15471" x="733425" y="4243388"/>
          <p14:tracePt t="15488" x="728663" y="4243388"/>
          <p14:tracePt t="15504" x="719138" y="4243388"/>
          <p14:tracePt t="15729" x="738188" y="4238625"/>
          <p14:tracePt t="15736" x="785813" y="4224338"/>
          <p14:tracePt t="15744" x="823913" y="4214813"/>
          <p14:tracePt t="15754" x="857250" y="4210050"/>
          <p14:tracePt t="15771" x="952500" y="4200525"/>
          <p14:tracePt t="15788" x="1057275" y="4195763"/>
          <p14:tracePt t="15804" x="1104900" y="4186238"/>
          <p14:tracePt t="15821" x="1157288" y="4181475"/>
          <p14:tracePt t="15838" x="1200150" y="4176713"/>
          <p14:tracePt t="15854" x="1295400" y="4176713"/>
          <p14:tracePt t="15871" x="1343025" y="4176713"/>
          <p14:tracePt t="15888" x="1395413" y="4167188"/>
          <p14:tracePt t="15904" x="1471613" y="4167188"/>
          <p14:tracePt t="15921" x="1519238" y="4167188"/>
          <p14:tracePt t="15938" x="1571625" y="4167188"/>
          <p14:tracePt t="15954" x="1638300" y="4171950"/>
          <p14:tracePt t="15971" x="1757363" y="4176713"/>
          <p14:tracePt t="15987" x="1824038" y="4176713"/>
          <p14:tracePt t="16004" x="1905000" y="4186238"/>
          <p14:tracePt t="16021" x="1976438" y="4186238"/>
          <p14:tracePt t="16038" x="2100263" y="4191000"/>
          <p14:tracePt t="16054" x="2190750" y="4200525"/>
          <p14:tracePt t="16071" x="2271713" y="4210050"/>
          <p14:tracePt t="16088" x="2376488" y="4214813"/>
          <p14:tracePt t="16104" x="2447925" y="4224338"/>
          <p14:tracePt t="16121" x="2509838" y="4224338"/>
          <p14:tracePt t="16138" x="2557463" y="4229100"/>
          <p14:tracePt t="16154" x="2619375" y="4229100"/>
          <p14:tracePt t="16171" x="2647950" y="4229100"/>
          <p14:tracePt t="16188" x="2662238" y="4229100"/>
          <p14:tracePt t="16204" x="2671763" y="4229100"/>
          <p14:tracePt t="16221" x="2681288" y="4229100"/>
          <p14:tracePt t="16238" x="2690813" y="4229100"/>
          <p14:tracePt t="16254" x="2695575" y="4229100"/>
          <p14:tracePt t="16287" x="2695575" y="4238625"/>
          <p14:tracePt t="16304" x="2695575" y="4248150"/>
          <p14:tracePt t="16321" x="2690813" y="4262438"/>
          <p14:tracePt t="16338" x="2681288" y="4276725"/>
          <p14:tracePt t="16354" x="2676525" y="4281488"/>
          <p14:tracePt t="16371" x="2667000" y="4291013"/>
          <p14:tracePt t="16388" x="2657475" y="4291013"/>
          <p14:tracePt t="16405" x="2633663" y="4314825"/>
          <p14:tracePt t="16421" x="2600325" y="4329113"/>
          <p14:tracePt t="16438" x="2581275" y="4343400"/>
          <p14:tracePt t="16454" x="2557463" y="4352925"/>
          <p14:tracePt t="16471" x="2538413" y="4371975"/>
          <p14:tracePt t="16488" x="2519363" y="4391025"/>
          <p14:tracePt t="16504" x="2495550" y="4414838"/>
          <p14:tracePt t="16521" x="2457450" y="4443413"/>
          <p14:tracePt t="16537" x="2343150" y="4524375"/>
          <p14:tracePt t="16554" x="2228850" y="4591050"/>
          <p14:tracePt t="16571" x="2109788" y="4667250"/>
          <p14:tracePt t="16588" x="1905000" y="4819650"/>
          <p14:tracePt t="16604" x="1766888" y="4929188"/>
          <p14:tracePt t="16621" x="1666875" y="5005388"/>
          <p14:tracePt t="16638" x="1590675" y="5053013"/>
          <p14:tracePt t="16654" x="1524000" y="5091113"/>
          <p14:tracePt t="16671" x="1471613" y="5110163"/>
          <p14:tracePt t="16688" x="1419225" y="5124450"/>
          <p14:tracePt t="16704" x="1366838" y="5129213"/>
          <p14:tracePt t="16721" x="1252538" y="5143500"/>
          <p14:tracePt t="16738" x="1171575" y="5153025"/>
          <p14:tracePt t="16754" x="1085850" y="5167313"/>
          <p14:tracePt t="16771" x="985838" y="5167313"/>
          <p14:tracePt t="16788" x="838200" y="5167313"/>
          <p14:tracePt t="16804" x="771525" y="5167313"/>
          <p14:tracePt t="16821" x="733425" y="5167313"/>
          <p14:tracePt t="16838" x="709613" y="5167313"/>
          <p14:tracePt t="16854" x="700088" y="5167313"/>
          <p14:tracePt t="16887" x="700088" y="5162550"/>
          <p14:tracePt t="16904" x="814388" y="5133975"/>
          <p14:tracePt t="16921" x="976313" y="5081588"/>
          <p14:tracePt t="16937" x="1233488" y="5019675"/>
          <p14:tracePt t="16954" x="1514475" y="4976813"/>
          <p14:tracePt t="16971" x="1909763" y="4938713"/>
          <p14:tracePt t="16987" x="2124075" y="4919663"/>
          <p14:tracePt t="17004" x="2324100" y="4933950"/>
          <p14:tracePt t="17021" x="2581275" y="4967288"/>
          <p14:tracePt t="17038" x="2686050" y="4986338"/>
          <p14:tracePt t="17054" x="2757488" y="5005388"/>
          <p14:tracePt t="17071" x="2809875" y="5019675"/>
          <p14:tracePt t="17087" x="2843213" y="5029200"/>
          <p14:tracePt t="17104" x="2852738" y="5033963"/>
          <p14:tracePt t="17121" x="2857500" y="5043488"/>
          <p14:tracePt t="17137" x="2862263" y="5067300"/>
          <p14:tracePt t="17154" x="2862263" y="5105400"/>
          <p14:tracePt t="17171" x="2843213" y="5143500"/>
          <p14:tracePt t="17187" x="2809875" y="5195888"/>
          <p14:tracePt t="17204" x="2747963" y="5267325"/>
          <p14:tracePt t="17221" x="2581275" y="5405438"/>
          <p14:tracePt t="17237" x="2462213" y="5476875"/>
          <p14:tracePt t="17254" x="2352675" y="5534025"/>
          <p14:tracePt t="17271" x="2157413" y="5595938"/>
          <p14:tracePt t="17287" x="2005013" y="5629275"/>
          <p14:tracePt t="17304" x="1881188" y="5643563"/>
          <p14:tracePt t="17321" x="1752600" y="5672138"/>
          <p14:tracePt t="17337" x="1566863" y="5719763"/>
          <p14:tracePt t="17354" x="1462088" y="5753100"/>
          <p14:tracePt t="17371" x="1385888" y="5800725"/>
          <p14:tracePt t="17389" x="1304925" y="5838825"/>
          <p14:tracePt t="17404" x="1190625" y="5891213"/>
          <p14:tracePt t="17421" x="1147763" y="5919788"/>
          <p14:tracePt t="17438" x="1119188" y="5929313"/>
          <p14:tracePt t="17454" x="1090613" y="5938838"/>
          <p14:tracePt t="17471" x="1085850" y="5938838"/>
          <p14:tracePt t="17488" x="1081088" y="5938838"/>
          <p14:tracePt t="17521" x="1104900" y="5934075"/>
          <p14:tracePt t="17538" x="1162050" y="5929313"/>
          <p14:tracePt t="17554" x="1285875" y="5905500"/>
          <p14:tracePt t="17571" x="1433513" y="5886450"/>
          <p14:tracePt t="17587" x="1657350" y="5867400"/>
          <p14:tracePt t="17604" x="1819275" y="5853113"/>
          <p14:tracePt t="17621" x="1985963" y="5843588"/>
          <p14:tracePt t="17638" x="2105025" y="5843588"/>
          <p14:tracePt t="17654" x="2219325" y="5843588"/>
          <p14:tracePt t="17671" x="2262188" y="5843588"/>
          <p14:tracePt t="17688" x="2290763" y="5843588"/>
          <p14:tracePt t="17704" x="2309813" y="5843588"/>
          <p14:tracePt t="17721" x="2324100" y="5843588"/>
          <p14:tracePt t="17737" x="2328863" y="5843588"/>
          <p14:tracePt t="17754" x="2333625" y="5843588"/>
          <p14:tracePt t="17788" x="2338388" y="5843588"/>
          <p14:tracePt t="18999" x="2333625" y="5748338"/>
          <p14:tracePt t="19006" x="2324100" y="5629275"/>
          <p14:tracePt t="19013" x="2314575" y="5548313"/>
          <p14:tracePt t="19021" x="2305050" y="5481638"/>
          <p14:tracePt t="19037" x="2305050" y="5348288"/>
          <p14:tracePt t="19054" x="2300288" y="5172075"/>
          <p14:tracePt t="19071" x="2300288" y="4991100"/>
          <p14:tracePt t="19104" x="2300288" y="4791075"/>
          <p14:tracePt t="19137" x="2290763" y="4581525"/>
          <p14:tracePt t="19155" x="2290763" y="4543425"/>
          <p14:tracePt t="19171" x="2290763" y="4510088"/>
          <p14:tracePt t="19187" x="2290763" y="4481513"/>
          <p14:tracePt t="19204" x="2300288" y="4414838"/>
          <p14:tracePt t="19221" x="2314575" y="4319588"/>
          <p14:tracePt t="19237" x="2324100" y="4248150"/>
          <p14:tracePt t="19255" x="2328863" y="4167188"/>
          <p14:tracePt t="19271" x="2343150" y="4133850"/>
          <p14:tracePt t="19287" x="2347913" y="4105275"/>
          <p14:tracePt t="19304" x="2352675" y="4081463"/>
          <p14:tracePt t="19321" x="2366963" y="4033838"/>
          <p14:tracePt t="19338" x="2366963" y="3990975"/>
          <p14:tracePt t="19354" x="2366963" y="3948113"/>
          <p14:tracePt t="19371" x="2366963" y="3905250"/>
          <p14:tracePt t="19387" x="2366963" y="3867150"/>
          <p14:tracePt t="19405" x="2366963" y="3852863"/>
          <p14:tracePt t="19421" x="2366963" y="3843338"/>
          <p14:tracePt t="19438" x="2366963" y="3838575"/>
          <p14:tracePt t="19454" x="2366963" y="3829050"/>
          <p14:tracePt t="19843" x="2381250" y="3810000"/>
          <p14:tracePt t="19851" x="2409825" y="3790950"/>
          <p14:tracePt t="19858" x="2433638" y="3762375"/>
          <p14:tracePt t="19871" x="2462213" y="3738563"/>
          <p14:tracePt t="19887" x="2528888" y="3676650"/>
          <p14:tracePt t="19905" x="2576513" y="3652838"/>
          <p14:tracePt t="19938" x="2676525" y="3595688"/>
          <p14:tracePt t="19971" x="2728913" y="3571875"/>
          <p14:tracePt t="19987" x="2752725" y="3552825"/>
          <p14:tracePt t="20004" x="2771775" y="3543300"/>
          <p14:tracePt t="20021" x="2781300" y="3538538"/>
          <p14:tracePt t="20037" x="2795588" y="3529013"/>
          <p14:tracePt t="20054" x="2809875" y="3524250"/>
          <p14:tracePt t="20071" x="2833688" y="3509963"/>
          <p14:tracePt t="20087" x="2843213" y="3505200"/>
          <p14:tracePt t="20104" x="2852738" y="3505200"/>
          <p14:tracePt t="20121" x="2862263" y="3500438"/>
          <p14:tracePt t="20137" x="2881313" y="3495675"/>
          <p14:tracePt t="20154" x="2890838" y="3495675"/>
          <p14:tracePt t="20171" x="2905125" y="3495675"/>
          <p14:tracePt t="20187" x="2919413" y="3495675"/>
          <p14:tracePt t="20204" x="2928938" y="3495675"/>
          <p14:tracePt t="20221" x="2938463" y="3495675"/>
          <p14:tracePt t="20254" x="2943225" y="3495675"/>
          <p14:tracePt t="20342" x="2938463" y="3500438"/>
          <p14:tracePt t="20349" x="2928938" y="3514725"/>
          <p14:tracePt t="20358" x="2909888" y="3533775"/>
          <p14:tracePt t="20371" x="2881313" y="3552825"/>
          <p14:tracePt t="20387" x="2752725" y="3624263"/>
          <p14:tracePt t="20404" x="2667000" y="3657600"/>
          <p14:tracePt t="20421" x="2600325" y="3686175"/>
          <p14:tracePt t="20437" x="2562225" y="3705225"/>
          <p14:tracePt t="20454" x="2500313" y="3729038"/>
          <p14:tracePt t="20471" x="2466975" y="3733800"/>
          <p14:tracePt t="20487" x="2428875" y="3748088"/>
          <p14:tracePt t="20504" x="2395538" y="3752850"/>
          <p14:tracePt t="20521" x="2386013" y="3752850"/>
          <p14:tracePt t="20537" x="2376488" y="3752850"/>
          <p14:tracePt t="20554" x="2371725" y="3752850"/>
          <p14:tracePt t="20571" x="2366963" y="3752850"/>
          <p14:tracePt t="20614" x="2362200" y="3752850"/>
          <p14:tracePt t="20622" x="2357438" y="3757613"/>
          <p14:tracePt t="20629" x="2352675" y="3757613"/>
          <p14:tracePt t="20637" x="2347913" y="3762375"/>
          <p14:tracePt t="20654" x="2309813" y="3781425"/>
          <p14:tracePt t="20670" x="2266950" y="3805238"/>
          <p14:tracePt t="20687" x="2105025" y="3890963"/>
          <p14:tracePt t="20704" x="1966913" y="3952875"/>
          <p14:tracePt t="20721" x="1804988" y="4005263"/>
          <p14:tracePt t="20737" x="1685925" y="4029075"/>
          <p14:tracePt t="20754" x="1462088" y="4010025"/>
          <p14:tracePt t="20771" x="1309688" y="3948113"/>
          <p14:tracePt t="20787" x="1181100" y="3876675"/>
          <p14:tracePt t="20804" x="1062038" y="3814763"/>
          <p14:tracePt t="20820" x="914400" y="3681413"/>
          <p14:tracePt t="20837" x="823913" y="3538538"/>
          <p14:tracePt t="20854" x="776288" y="3419475"/>
          <p14:tracePt t="20871" x="757238" y="3205163"/>
          <p14:tracePt t="20887" x="800100" y="3033713"/>
          <p14:tracePt t="20906" x="857250" y="2909888"/>
          <p14:tracePt t="20921" x="904875" y="2843213"/>
          <p14:tracePt t="20937" x="1000125" y="2776538"/>
          <p14:tracePt t="20954" x="1128713" y="2743200"/>
          <p14:tracePt t="20970" x="1252538" y="2747963"/>
          <p14:tracePt t="20987" x="1338263" y="2786063"/>
          <p14:tracePt t="21004" x="1471613" y="2990850"/>
          <p14:tracePt t="21021" x="1543050" y="3143250"/>
          <p14:tracePt t="21037" x="1581150" y="3333750"/>
          <p14:tracePt t="21054" x="1585913" y="3600450"/>
          <p14:tracePt t="21071" x="1585913" y="3790950"/>
          <p14:tracePt t="21087" x="1552575" y="4033838"/>
          <p14:tracePt t="21104" x="1528763" y="4167188"/>
          <p14:tracePt t="21121" x="1495425" y="4343400"/>
          <p14:tracePt t="21137" x="1490663" y="4400550"/>
          <p14:tracePt t="21154" x="1481138" y="4429125"/>
          <p14:tracePt t="21171" x="1481138" y="4438650"/>
          <p14:tracePt t="21187" x="1481138" y="4448175"/>
          <p14:tracePt t="21204" x="1481138" y="4457700"/>
          <p14:tracePt t="21221" x="1481138" y="4467225"/>
          <p14:tracePt t="21237" x="1481138" y="4495800"/>
          <p14:tracePt t="21254" x="1485900" y="4538663"/>
          <p14:tracePt t="21270" x="1485900" y="4557713"/>
          <p14:tracePt t="21287" x="1485900" y="4567238"/>
          <p14:tracePt t="21304" x="1485900" y="4581525"/>
          <p14:tracePt t="21320" x="1471613" y="4610100"/>
          <p14:tracePt t="21337" x="1447800" y="4633913"/>
          <p14:tracePt t="21354" x="1381125" y="4667250"/>
          <p14:tracePt t="21370" x="1257300" y="4733925"/>
          <p14:tracePt t="21387" x="1171575" y="4752975"/>
          <p14:tracePt t="21404" x="1114425" y="4762500"/>
          <p14:tracePt t="21421" x="1066800" y="4752975"/>
          <p14:tracePt t="21437" x="1004888" y="4643438"/>
          <p14:tracePt t="21454" x="966788" y="4429125"/>
          <p14:tracePt t="21470" x="985838" y="4295775"/>
          <p14:tracePt t="21487" x="1042988" y="4133850"/>
          <p14:tracePt t="21504" x="1138238" y="3990975"/>
          <p14:tracePt t="21521" x="1214438" y="3952875"/>
          <p14:tracePt t="21537" x="1300163" y="3948113"/>
          <p14:tracePt t="21554" x="1357313" y="3981450"/>
          <p14:tracePt t="21571" x="1433513" y="4124325"/>
          <p14:tracePt t="21587" x="1485900" y="4410075"/>
          <p14:tracePt t="21604" x="1485900" y="4557713"/>
          <p14:tracePt t="21620" x="1471613" y="4767263"/>
          <p14:tracePt t="21637" x="1457325" y="4862513"/>
          <p14:tracePt t="21654" x="1452563" y="4900613"/>
          <p14:tracePt t="21671" x="1447800" y="4910138"/>
          <p14:tracePt t="21841" x="1414463" y="5095875"/>
          <p14:tracePt t="21849" x="1376363" y="5334000"/>
          <p14:tracePt t="21856" x="1357313" y="5448300"/>
          <p14:tracePt t="21870" x="1328738" y="5681663"/>
          <p14:tracePt t="21887" x="1328738" y="5891213"/>
          <p14:tracePt t="21904" x="1343025" y="5991225"/>
          <p14:tracePt t="21920" x="1366838" y="6038850"/>
          <p14:tracePt t="21937" x="1438275" y="6086475"/>
          <p14:tracePt t="21954" x="1504950" y="6105525"/>
          <p14:tracePt t="21970" x="1562100" y="6105525"/>
          <p14:tracePt t="21987" x="1619250" y="6076950"/>
          <p14:tracePt t="22004" x="1724025" y="5943600"/>
          <p14:tracePt t="22020" x="1785938" y="5824538"/>
          <p14:tracePt t="22037" x="1833563" y="5705475"/>
          <p14:tracePt t="22054" x="1862138" y="5491163"/>
          <p14:tracePt t="22071" x="1857375" y="5419725"/>
          <p14:tracePt t="22087" x="1847850" y="5381625"/>
          <p14:tracePt t="22104" x="1833563" y="5357813"/>
          <p14:tracePt t="22121" x="1824038" y="5348288"/>
          <p14:tracePt t="22137" x="1814513" y="5338763"/>
          <p14:tracePt t="22154" x="1809750" y="5338763"/>
          <p14:tracePt t="22171" x="1804988" y="5338763"/>
          <p14:tracePt t="22187" x="1795463" y="5338763"/>
          <p14:tracePt t="22804" x="1814513" y="5262563"/>
          <p14:tracePt t="22811" x="1857375" y="5086350"/>
          <p14:tracePt t="22820" x="1938338" y="4662488"/>
          <p14:tracePt t="22837" x="2071688" y="4043363"/>
          <p14:tracePt t="22855" x="2190750" y="3319463"/>
          <p14:tracePt t="22871" x="2266950" y="2900363"/>
          <p14:tracePt t="22888" x="2305050" y="2709863"/>
          <p14:tracePt t="22921" x="2347913" y="2314575"/>
          <p14:tracePt t="22954" x="2362200" y="2205038"/>
          <p14:tracePt t="22970" x="2366963" y="2124075"/>
          <p14:tracePt t="22987" x="2400300" y="1971675"/>
          <p14:tracePt t="23004" x="2414588" y="1890713"/>
          <p14:tracePt t="23021" x="2433638" y="1833563"/>
          <p14:tracePt t="23039" x="2452688" y="1795463"/>
          <p14:tracePt t="23054" x="2476500" y="1747838"/>
          <p14:tracePt t="23070" x="2490788" y="1714500"/>
          <p14:tracePt t="23087" x="2514600" y="1671638"/>
          <p14:tracePt t="23104" x="2528888" y="1638300"/>
          <p14:tracePt t="23121" x="2552700" y="1604963"/>
          <p14:tracePt t="23137" x="2562225" y="1595438"/>
          <p14:tracePt t="23154" x="2576513" y="1595438"/>
          <p14:tracePt t="23170" x="2595563" y="1595438"/>
          <p14:tracePt t="23187" x="2609850" y="1600200"/>
          <p14:tracePt t="23204" x="2619375" y="1619250"/>
          <p14:tracePt t="23220" x="2619375" y="1643063"/>
          <p14:tracePt t="23237" x="2576513" y="1762125"/>
          <p14:tracePt t="23254" x="2486025" y="1905000"/>
          <p14:tracePt t="23270" x="2381250" y="2019300"/>
          <p14:tracePt t="23287" x="2257425" y="2114550"/>
          <p14:tracePt t="23304" x="2081213" y="2200275"/>
          <p14:tracePt t="23321" x="1976438" y="2219325"/>
          <p14:tracePt t="23337" x="1924050" y="2219325"/>
          <p14:tracePt t="23354" x="1890713" y="2205038"/>
          <p14:tracePt t="23370" x="1862138" y="2052638"/>
          <p14:tracePt t="23388" x="1871663" y="1919288"/>
          <p14:tracePt t="23404" x="1905000" y="1814513"/>
          <p14:tracePt t="23420" x="1981200" y="1714500"/>
          <p14:tracePt t="23437" x="2024063" y="1676400"/>
          <p14:tracePt t="23454" x="2076450" y="1657350"/>
          <p14:tracePt t="23470" x="2124075" y="1657350"/>
          <p14:tracePt t="23487" x="2205038" y="1676400"/>
          <p14:tracePt t="23504" x="2224088" y="1695450"/>
          <p14:tracePt t="23520" x="2247900" y="1719263"/>
          <p14:tracePt t="23538" x="2262188" y="1752600"/>
          <p14:tracePt t="23554" x="2262188" y="1828800"/>
          <p14:tracePt t="23570" x="2252663" y="1871663"/>
          <p14:tracePt t="23587" x="2243138" y="1900238"/>
          <p14:tracePt t="23604" x="2228850" y="1914525"/>
          <p14:tracePt t="23819" x="2286000" y="1914525"/>
          <p14:tracePt t="23825" x="2352675" y="1914525"/>
          <p14:tracePt t="23837" x="2419350" y="1914525"/>
          <p14:tracePt t="23854" x="2686050" y="1914525"/>
          <p14:tracePt t="23870" x="2843213" y="1924050"/>
          <p14:tracePt t="23887" x="2976563" y="1933575"/>
          <p14:tracePt t="23905" x="3114675" y="1947863"/>
          <p14:tracePt t="23920" x="3300413" y="2009775"/>
          <p14:tracePt t="23937" x="3395663" y="2038350"/>
          <p14:tracePt t="23954" x="3471863" y="2085975"/>
          <p14:tracePt t="23970" x="3548063" y="2114550"/>
          <p14:tracePt t="23987" x="3633788" y="2157413"/>
          <p14:tracePt t="24004" x="3667125" y="2171700"/>
          <p14:tracePt t="24020" x="3705225" y="2190750"/>
          <p14:tracePt t="24037" x="3752850" y="2205038"/>
          <p14:tracePt t="24054" x="3776663" y="2214563"/>
          <p14:tracePt t="24070" x="3800475" y="2219325"/>
          <p14:tracePt t="24087" x="3819525" y="2219325"/>
          <p14:tracePt t="24104" x="3838575" y="2219325"/>
          <p14:tracePt t="24120" x="3857625" y="2219325"/>
          <p14:tracePt t="24137" x="3881438" y="2219325"/>
          <p14:tracePt t="24153" x="3900488" y="2219325"/>
          <p14:tracePt t="24170" x="3933825" y="2219325"/>
          <p14:tracePt t="24187" x="3957638" y="2209800"/>
          <p14:tracePt t="24203" x="3995738" y="2200275"/>
          <p14:tracePt t="24222" x="4024313" y="2195513"/>
          <p14:tracePt t="24238" x="4076700" y="2181225"/>
          <p14:tracePt t="24254" x="4100513" y="2176463"/>
          <p14:tracePt t="24271" x="4124325" y="2162175"/>
          <p14:tracePt t="24287" x="4157663" y="2152650"/>
          <p14:tracePt t="24303" x="4171950" y="2143125"/>
          <p14:tracePt t="24320" x="4186238" y="2138363"/>
          <p14:tracePt t="24337" x="4210050" y="2128838"/>
          <p14:tracePt t="24353" x="4229100" y="2119313"/>
          <p14:tracePt t="24370" x="4238625" y="2109788"/>
          <p14:tracePt t="24387" x="4248150" y="2105025"/>
          <p14:tracePt t="24404" x="4252913" y="2105025"/>
          <p14:tracePt t="24420" x="4257675" y="2105025"/>
          <p14:tracePt t="24458" x="4252913" y="2105025"/>
          <p14:tracePt t="24465" x="4243388" y="2105025"/>
          <p14:tracePt t="24471" x="4224338" y="2114550"/>
          <p14:tracePt t="24487" x="4162425" y="2119313"/>
          <p14:tracePt t="24504" x="4062413" y="2133600"/>
          <p14:tracePt t="24520" x="3967163" y="2133600"/>
          <p14:tracePt t="24537" x="3867150" y="2095500"/>
          <p14:tracePt t="24553" x="3810000" y="2066925"/>
          <p14:tracePt t="24570" x="3767138" y="2047875"/>
          <p14:tracePt t="24587" x="3743325" y="2024063"/>
          <p14:tracePt t="24604" x="3714750" y="1990725"/>
          <p14:tracePt t="24620" x="3700463" y="1962150"/>
          <p14:tracePt t="24637" x="3700463" y="1924050"/>
          <p14:tracePt t="24654" x="3709988" y="1881188"/>
          <p14:tracePt t="24670" x="3743325" y="1809750"/>
          <p14:tracePt t="24687" x="3767138" y="1781175"/>
          <p14:tracePt t="24704" x="3790950" y="1757363"/>
          <p14:tracePt t="24721" x="3852863" y="1728788"/>
          <p14:tracePt t="24737" x="3905250" y="1728788"/>
          <p14:tracePt t="24754" x="3952875" y="1733550"/>
          <p14:tracePt t="24770" x="3990975" y="1752600"/>
          <p14:tracePt t="24787" x="4048125" y="1781175"/>
          <p14:tracePt t="24804" x="4076700" y="1800225"/>
          <p14:tracePt t="24820" x="4095750" y="1824038"/>
          <p14:tracePt t="24837" x="4114800" y="1847850"/>
          <p14:tracePt t="24854" x="4124325" y="1881188"/>
          <p14:tracePt t="24870" x="4129088" y="1900238"/>
          <p14:tracePt t="24887" x="4129088" y="1924050"/>
          <p14:tracePt t="24904" x="4129088" y="1957388"/>
          <p14:tracePt t="24920" x="4119563" y="1971675"/>
          <p14:tracePt t="24937" x="4100513" y="1995488"/>
          <p14:tracePt t="24954" x="4086225" y="2019300"/>
          <p14:tracePt t="24970" x="4043363" y="2043113"/>
          <p14:tracePt t="24988" x="4005263" y="2052638"/>
          <p14:tracePt t="25004" x="3962400" y="2057400"/>
          <p14:tracePt t="25020" x="3910013" y="2057400"/>
          <p14:tracePt t="25037" x="3838575" y="2024063"/>
          <p14:tracePt t="25054" x="3795713" y="1990725"/>
          <p14:tracePt t="25070" x="3748088" y="1957388"/>
          <p14:tracePt t="25087" x="3714750" y="1933575"/>
          <p14:tracePt t="25104" x="3681413" y="1852613"/>
          <p14:tracePt t="25120" x="3667125" y="1781175"/>
          <p14:tracePt t="25137" x="3671888" y="1728788"/>
          <p14:tracePt t="25154" x="3681413" y="1676400"/>
          <p14:tracePt t="25170" x="3719513" y="1633538"/>
          <p14:tracePt t="25187" x="3743325" y="1609725"/>
          <p14:tracePt t="25204" x="3795713" y="1590675"/>
          <p14:tracePt t="25220" x="3871913" y="1576388"/>
          <p14:tracePt t="25237" x="3914775" y="1585913"/>
          <p14:tracePt t="25254" x="3952875" y="1609725"/>
          <p14:tracePt t="25270" x="3995738" y="1657350"/>
          <p14:tracePt t="25287" x="4043363" y="1752600"/>
          <p14:tracePt t="25304" x="4057650" y="1790700"/>
          <p14:tracePt t="25320" x="4067175" y="1814513"/>
          <p14:tracePt t="25337" x="4076700" y="1833563"/>
          <p14:tracePt t="25353" x="4076700" y="1852613"/>
          <p14:tracePt t="25370" x="4076700" y="1871663"/>
          <p14:tracePt t="25387" x="4076700" y="1881188"/>
          <p14:tracePt t="25389" x="4062413" y="1885950"/>
          <p14:tracePt t="25404" x="4057650" y="1890713"/>
          <p14:tracePt t="25420" x="4019550" y="1914525"/>
          <p14:tracePt t="25437" x="3981450" y="1919288"/>
          <p14:tracePt t="25453" x="3962400" y="1928813"/>
          <p14:tracePt t="25470" x="3933825" y="1928813"/>
          <p14:tracePt t="25487" x="3924300" y="1928813"/>
          <p14:tracePt t="25503" x="3919538" y="1928813"/>
          <p14:tracePt t="26530" x="3843338" y="1943100"/>
          <p14:tracePt t="26536" x="3714750" y="1971675"/>
          <p14:tracePt t="26543" x="3581400" y="2005013"/>
          <p14:tracePt t="26553" x="3471863" y="2024063"/>
          <p14:tracePt t="26570" x="3181350" y="2052638"/>
          <p14:tracePt t="26587" x="2857500" y="2081213"/>
          <p14:tracePt t="26620" x="2524125" y="2081213"/>
          <p14:tracePt t="26653" x="2286000" y="2071688"/>
          <p14:tracePt t="26670" x="2205038" y="2062163"/>
          <p14:tracePt t="26687" x="2133600" y="2057400"/>
          <p14:tracePt t="26704" x="2062163" y="2043113"/>
          <p14:tracePt t="26720" x="1933575" y="2028825"/>
          <p14:tracePt t="26737" x="1838325" y="2009775"/>
          <p14:tracePt t="26753" x="1733550" y="1995488"/>
          <p14:tracePt t="26770" x="1619250" y="1971675"/>
          <p14:tracePt t="26787" x="1471613" y="1962150"/>
          <p14:tracePt t="26803" x="1409700" y="1962150"/>
          <p14:tracePt t="26820" x="1362075" y="1962150"/>
          <p14:tracePt t="26837" x="1314450" y="1962150"/>
          <p14:tracePt t="26853" x="1304925" y="1962150"/>
          <p14:tracePt t="26870" x="1295400" y="1962150"/>
          <p14:tracePt t="26887" x="1290638" y="1962150"/>
          <p14:tracePt t="26919" x="1295400" y="1966913"/>
          <p14:tracePt t="26926" x="1304925" y="1966913"/>
          <p14:tracePt t="26937" x="1323975" y="1981200"/>
          <p14:tracePt t="26954" x="1395413" y="1995488"/>
          <p14:tracePt t="26970" x="1557338" y="2028825"/>
          <p14:tracePt t="26987" x="1643063" y="2043113"/>
          <p14:tracePt t="27004" x="1728788" y="2066925"/>
          <p14:tracePt t="27020" x="1847850" y="2105025"/>
          <p14:tracePt t="27037" x="1890713" y="2114550"/>
          <p14:tracePt t="27054" x="1924050" y="2128838"/>
          <p14:tracePt t="27070" x="1933575" y="2138363"/>
          <p14:tracePt t="27087" x="1947863" y="2138363"/>
          <p14:tracePt t="27104" x="1952625" y="2138363"/>
          <p14:tracePt t="27176" x="1957388" y="2138363"/>
          <p14:tracePt t="27198" x="1962150" y="2143125"/>
          <p14:tracePt t="27204" x="1971675" y="2147888"/>
          <p14:tracePt t="27212" x="1981200" y="2147888"/>
          <p14:tracePt t="27220" x="2014538" y="2152650"/>
          <p14:tracePt t="27237" x="2143125" y="2171700"/>
          <p14:tracePt t="27254" x="2390775" y="2190750"/>
          <p14:tracePt t="27270" x="2962275" y="2190750"/>
          <p14:tracePt t="27287" x="3386138" y="2157413"/>
          <p14:tracePt t="27303" x="3829050" y="2119313"/>
          <p14:tracePt t="27320" x="4171950" y="2071688"/>
          <p14:tracePt t="27337" x="4600575" y="2033588"/>
          <p14:tracePt t="27353" x="4786313" y="2014538"/>
          <p14:tracePt t="27370" x="4933950" y="1995488"/>
          <p14:tracePt t="27387" x="5029200" y="1981200"/>
          <p14:tracePt t="27404" x="5091113" y="1966913"/>
          <p14:tracePt t="27420" x="5100638" y="1962150"/>
          <p14:tracePt t="27437" x="5105400" y="1962150"/>
          <p14:tracePt t="27639" x="5238750" y="1947863"/>
          <p14:tracePt t="27646" x="5438775" y="1895475"/>
          <p14:tracePt t="27654" x="5591175" y="1876425"/>
          <p14:tracePt t="27670" x="5981700" y="1814513"/>
          <p14:tracePt t="27687" x="6238875" y="1771650"/>
          <p14:tracePt t="27704" x="6505575" y="1766888"/>
          <p14:tracePt t="27720" x="6629400" y="1766888"/>
          <p14:tracePt t="27737" x="6705600" y="1781175"/>
          <p14:tracePt t="27753" x="6743700" y="1795463"/>
          <p14:tracePt t="27770" x="6762750" y="1804988"/>
          <p14:tracePt t="27787" x="6772275" y="1804988"/>
          <p14:tracePt t="27803" x="6777038" y="1804988"/>
          <p14:tracePt t="27820" x="6781800" y="1804988"/>
          <p14:tracePt t="27837" x="6791325" y="1804988"/>
          <p14:tracePt t="27918" x="6791325" y="1809750"/>
          <p14:tracePt t="27940" x="6791325" y="1814513"/>
          <p14:tracePt t="27999" x="6791325" y="1819275"/>
          <p14:tracePt t="28607" x="6791325" y="1828800"/>
          <p14:tracePt t="28616" x="6786563" y="1833563"/>
          <p14:tracePt t="28623" x="6772275" y="1847850"/>
          <p14:tracePt t="28637" x="6667500" y="1905000"/>
          <p14:tracePt t="28653" x="6419850" y="2014538"/>
          <p14:tracePt t="28670" x="5881688" y="2247900"/>
          <p14:tracePt t="28704" x="4076700" y="3000375"/>
          <p14:tracePt t="28737" x="2862263" y="3548063"/>
          <p14:tracePt t="28754" x="2509838" y="3681413"/>
          <p14:tracePt t="28771" x="2209800" y="3781425"/>
          <p14:tracePt t="28787" x="2133600" y="3810000"/>
          <p14:tracePt t="28803" x="2095500" y="3810000"/>
          <p14:tracePt t="28820" x="2085975" y="3810000"/>
          <p14:tracePt t="29188" x="2028825" y="3810000"/>
          <p14:tracePt t="29196" x="1947863" y="3800475"/>
          <p14:tracePt t="29203" x="1857375" y="3790950"/>
          <p14:tracePt t="29220" x="1743075" y="3776663"/>
          <p14:tracePt t="29237" x="1690688" y="3752850"/>
          <p14:tracePt t="29254" x="1657350" y="3733800"/>
          <p14:tracePt t="29270" x="1643063" y="3724275"/>
          <p14:tracePt t="29287" x="1638300" y="3709988"/>
          <p14:tracePt t="29303" x="1647825" y="3681413"/>
          <p14:tracePt t="29321" x="1676400" y="3609975"/>
          <p14:tracePt t="29336" x="1714500" y="3576638"/>
          <p14:tracePt t="29354" x="1738313" y="3548063"/>
          <p14:tracePt t="29370" x="1757363" y="3529013"/>
          <p14:tracePt t="29386" x="1771650" y="3509963"/>
          <p14:tracePt t="29403" x="1781175" y="3495675"/>
          <p14:tracePt t="29420" x="1785938" y="3486150"/>
          <p14:tracePt t="29437" x="1785938" y="3471863"/>
          <p14:tracePt t="29453" x="1785938" y="3443288"/>
          <p14:tracePt t="29470" x="1776413" y="3409950"/>
          <p14:tracePt t="29487" x="1747838" y="3352800"/>
          <p14:tracePt t="29504" x="1709738" y="3276600"/>
          <p14:tracePt t="29520" x="1662113" y="3209925"/>
          <p14:tracePt t="29537" x="1638300" y="3186113"/>
          <p14:tracePt t="29553" x="1614488" y="3162300"/>
          <p14:tracePt t="29570" x="1581150" y="3138488"/>
          <p14:tracePt t="29587" x="1557338" y="3128963"/>
          <p14:tracePt t="29603" x="1533525" y="3114675"/>
          <p14:tracePt t="29620" x="1504950" y="3109913"/>
          <p14:tracePt t="29636" x="1452563" y="3105150"/>
          <p14:tracePt t="29653" x="1409700" y="3105150"/>
          <p14:tracePt t="29670" x="1371600" y="3105150"/>
          <p14:tracePt t="29687" x="1338263" y="3109913"/>
          <p14:tracePt t="29703" x="1295400" y="3143250"/>
          <p14:tracePt t="29720" x="1262063" y="3171825"/>
          <p14:tracePt t="29737" x="1233488" y="3209925"/>
          <p14:tracePt t="29753" x="1190625" y="3295650"/>
          <p14:tracePt t="29770" x="1162050" y="3348038"/>
          <p14:tracePt t="29787" x="1152525" y="3386138"/>
          <p14:tracePt t="29803" x="1133475" y="3429000"/>
          <p14:tracePt t="29820" x="1109663" y="3524250"/>
          <p14:tracePt t="29836" x="1095375" y="3586163"/>
          <p14:tracePt t="29853" x="1090613" y="3648075"/>
          <p14:tracePt t="29870" x="1085850" y="3686175"/>
          <p14:tracePt t="29887" x="1085850" y="3729038"/>
          <p14:tracePt t="29903" x="1085850" y="3757613"/>
          <p14:tracePt t="29920" x="1085850" y="3781425"/>
          <p14:tracePt t="29937" x="1090613" y="3810000"/>
          <p14:tracePt t="29953" x="1100138" y="3857625"/>
          <p14:tracePt t="29970" x="1104900" y="3890963"/>
          <p14:tracePt t="29987" x="1114425" y="3929063"/>
          <p14:tracePt t="30003" x="1138238" y="3976688"/>
          <p14:tracePt t="30020" x="1157288" y="4000500"/>
          <p14:tracePt t="30036" x="1176338" y="4019550"/>
          <p14:tracePt t="30053" x="1185863" y="4024313"/>
          <p14:tracePt t="30070" x="1219200" y="4033838"/>
          <p14:tracePt t="30087" x="1247775" y="4029075"/>
          <p14:tracePt t="30103" x="1290638" y="4005263"/>
          <p14:tracePt t="30120" x="1338263" y="3971925"/>
          <p14:tracePt t="30137" x="1414463" y="3919538"/>
          <p14:tracePt t="30153" x="1466850" y="3890963"/>
          <p14:tracePt t="30170" x="1538288" y="3848100"/>
          <p14:tracePt t="30187" x="1604963" y="3810000"/>
          <p14:tracePt t="30203" x="1666875" y="3762375"/>
          <p14:tracePt t="30220" x="1714500" y="3729038"/>
          <p14:tracePt t="30236" x="1747838" y="3700463"/>
          <p14:tracePt t="30253" x="1785938" y="3643313"/>
          <p14:tracePt t="30270" x="1809750" y="3605213"/>
          <p14:tracePt t="30287" x="1819275" y="3576638"/>
          <p14:tracePt t="30303" x="1833563" y="3538538"/>
          <p14:tracePt t="30320" x="1847850" y="3500438"/>
          <p14:tracePt t="30337" x="1847850" y="3462338"/>
          <p14:tracePt t="30353" x="1838325" y="3433763"/>
          <p14:tracePt t="30371" x="1824038" y="3395663"/>
          <p14:tracePt t="30386" x="1790700" y="3324225"/>
          <p14:tracePt t="30403" x="1766888" y="3286125"/>
          <p14:tracePt t="30420" x="1733550" y="3238500"/>
          <p14:tracePt t="30437" x="1695450" y="3209925"/>
          <p14:tracePt t="30453" x="1647825" y="3171825"/>
          <p14:tracePt t="30471" x="1619250" y="3148013"/>
          <p14:tracePt t="30487" x="1585913" y="3138488"/>
          <p14:tracePt t="30503" x="1547813" y="3114675"/>
          <p14:tracePt t="30520" x="1519238" y="3105150"/>
          <p14:tracePt t="30537" x="1495425" y="3100388"/>
          <p14:tracePt t="30554" x="1457325" y="3090863"/>
          <p14:tracePt t="30570" x="1419225" y="3090863"/>
          <p14:tracePt t="30587" x="1390650" y="3090863"/>
          <p14:tracePt t="30603" x="1357313" y="3090863"/>
          <p14:tracePt t="30620" x="1333500" y="3090863"/>
          <p14:tracePt t="30636" x="1295400" y="3090863"/>
          <p14:tracePt t="30653" x="1271588" y="3090863"/>
          <p14:tracePt t="30670" x="1252538" y="3095625"/>
          <p14:tracePt t="30687" x="1223963" y="3119438"/>
          <p14:tracePt t="30703" x="1200150" y="3148013"/>
          <p14:tracePt t="30720" x="1176338" y="3186113"/>
          <p14:tracePt t="30737" x="1157288" y="3228975"/>
          <p14:tracePt t="30753" x="1128713" y="3286125"/>
          <p14:tracePt t="30770" x="1114425" y="3314700"/>
          <p14:tracePt t="30787" x="1100138" y="3343275"/>
          <p14:tracePt t="30803" x="1090613" y="3381375"/>
          <p14:tracePt t="30820" x="1076325" y="3448050"/>
          <p14:tracePt t="30837" x="1062038" y="3500438"/>
          <p14:tracePt t="30853" x="1057275" y="3557588"/>
          <p14:tracePt t="30870" x="1057275" y="3609975"/>
          <p14:tracePt t="30886" x="1057275" y="3671888"/>
          <p14:tracePt t="30903" x="1057275" y="3700463"/>
          <p14:tracePt t="30920" x="1057275" y="3719513"/>
          <p14:tracePt t="30936" x="1057275" y="3752850"/>
          <p14:tracePt t="30953" x="1057275" y="3767138"/>
          <p14:tracePt t="30971" x="1066800" y="3781425"/>
          <p14:tracePt t="30987" x="1071563" y="3800475"/>
          <p14:tracePt t="31003" x="1081088" y="3819525"/>
          <p14:tracePt t="31020" x="1085850" y="3829050"/>
          <p14:tracePt t="31036" x="1095375" y="3843338"/>
          <p14:tracePt t="31053" x="1109663" y="3857625"/>
          <p14:tracePt t="31070" x="1138238" y="3886200"/>
          <p14:tracePt t="31086" x="1166813" y="3910013"/>
          <p14:tracePt t="31103" x="1219200" y="3938588"/>
          <p14:tracePt t="31120" x="1323975" y="3976688"/>
          <p14:tracePt t="31136" x="1390650" y="3976688"/>
          <p14:tracePt t="31153" x="1462088" y="3976688"/>
          <p14:tracePt t="31170" x="1524000" y="3957638"/>
          <p14:tracePt t="31187" x="1628775" y="3905250"/>
          <p14:tracePt t="31203" x="1695450" y="3867150"/>
          <p14:tracePt t="31220" x="1752600" y="3833813"/>
          <p14:tracePt t="31236" x="1809750" y="3790950"/>
          <p14:tracePt t="31253" x="1857375" y="3738563"/>
          <p14:tracePt t="31270" x="1900238" y="3681413"/>
          <p14:tracePt t="31287" x="1952625" y="3543300"/>
          <p14:tracePt t="31304" x="1985963" y="3448050"/>
          <p14:tracePt t="31320" x="1985963" y="3352800"/>
          <p14:tracePt t="31336" x="1976438" y="3271838"/>
          <p14:tracePt t="31353" x="1952625" y="3186113"/>
          <p14:tracePt t="31370" x="1890713" y="3071813"/>
          <p14:tracePt t="31386" x="1847850" y="3014663"/>
          <p14:tracePt t="31403" x="1800225" y="2971800"/>
          <p14:tracePt t="31421" x="1752600" y="2938463"/>
          <p14:tracePt t="31436" x="1690688" y="2909888"/>
          <p14:tracePt t="31453" x="1647825" y="2900363"/>
          <p14:tracePt t="31470" x="1609725" y="2900363"/>
          <p14:tracePt t="31487" x="1566863" y="2900363"/>
          <p14:tracePt t="31503" x="1504950" y="2943225"/>
          <p14:tracePt t="31520" x="1452563" y="2990850"/>
          <p14:tracePt t="31536" x="1390650" y="3062288"/>
          <p14:tracePt t="31553" x="1357313" y="3109913"/>
          <p14:tracePt t="31570" x="1328738" y="3138488"/>
          <p14:tracePt t="31586" x="1323975" y="3148013"/>
          <p14:tracePt t="31603" x="1319213" y="3157538"/>
          <p14:tracePt t="31620" x="1309688" y="3162300"/>
          <p14:tracePt t="31636" x="1300163" y="3162300"/>
          <p14:tracePt t="32069" x="1290638" y="3190875"/>
          <p14:tracePt t="32076" x="1290638" y="3228975"/>
          <p14:tracePt t="32086" x="1281113" y="3252788"/>
          <p14:tracePt t="32103" x="1276350" y="3305175"/>
          <p14:tracePt t="32120" x="1276350" y="3376613"/>
          <p14:tracePt t="32153" x="1266825" y="3538538"/>
          <p14:tracePt t="32186" x="1266825" y="3662363"/>
          <p14:tracePt t="32203" x="1266825" y="3681413"/>
          <p14:tracePt t="32220" x="1266825" y="3700463"/>
          <p14:tracePt t="32237" x="1266825" y="3714750"/>
          <p14:tracePt t="32253" x="1266825" y="3724275"/>
          <p14:tracePt t="32270" x="1266825" y="3733800"/>
          <p14:tracePt t="32286" x="1266825" y="3738563"/>
          <p14:tracePt t="32303" x="1262063" y="3752850"/>
          <p14:tracePt t="32320" x="1252538" y="3781425"/>
          <p14:tracePt t="32337" x="1233488" y="3810000"/>
          <p14:tracePt t="32353" x="1214438" y="3848100"/>
          <p14:tracePt t="32370" x="1190625" y="3881438"/>
          <p14:tracePt t="32386" x="1176338" y="3905250"/>
          <p14:tracePt t="32403" x="1157288" y="3929063"/>
          <p14:tracePt t="32420" x="1147763" y="3952875"/>
          <p14:tracePt t="32436" x="1123950" y="3976688"/>
          <p14:tracePt t="32453" x="1109663" y="4000500"/>
          <p14:tracePt t="32470" x="1090613" y="4019550"/>
          <p14:tracePt t="32487" x="1071563" y="4038600"/>
          <p14:tracePt t="32503" x="1057275" y="4057650"/>
          <p14:tracePt t="32520" x="1042988" y="4071938"/>
          <p14:tracePt t="32536" x="1028700" y="4086225"/>
          <p14:tracePt t="32553" x="1009650" y="4133850"/>
          <p14:tracePt t="32570" x="1004888" y="4162425"/>
          <p14:tracePt t="32586" x="990600" y="4195763"/>
          <p14:tracePt t="32603" x="990600" y="4210050"/>
          <p14:tracePt t="32620" x="990600" y="4214813"/>
          <p14:tracePt t="32819" x="1038225" y="4214813"/>
          <p14:tracePt t="32826" x="1104900" y="4214813"/>
          <p14:tracePt t="32836" x="1181100" y="4214813"/>
          <p14:tracePt t="32853" x="1381125" y="4224338"/>
          <p14:tracePt t="32870" x="1662113" y="4238625"/>
          <p14:tracePt t="32886" x="1819275" y="4257675"/>
          <p14:tracePt t="32903" x="1966913" y="4286250"/>
          <p14:tracePt t="32920" x="2105025" y="4300538"/>
          <p14:tracePt t="32936" x="2243138" y="4324350"/>
          <p14:tracePt t="32953" x="2305050" y="4333875"/>
          <p14:tracePt t="32970" x="2338388" y="4343400"/>
          <p14:tracePt t="32986" x="2362200" y="4343400"/>
          <p14:tracePt t="33003" x="2371725" y="4343400"/>
          <p14:tracePt t="33020" x="2376488" y="4343400"/>
          <p14:tracePt t="33036" x="2381250" y="4343400"/>
          <p14:tracePt t="33053" x="2386013" y="4343400"/>
          <p14:tracePt t="33097" x="2390775" y="4343400"/>
          <p14:tracePt t="33355" x="2352675" y="4362450"/>
          <p14:tracePt t="33361" x="2305050" y="4386263"/>
          <p14:tracePt t="33369" x="2266950" y="4410075"/>
          <p14:tracePt t="33386" x="2190750" y="4443413"/>
          <p14:tracePt t="33403" x="2128838" y="4462463"/>
          <p14:tracePt t="33420" x="2062163" y="4481513"/>
          <p14:tracePt t="33436" x="2028825" y="4481513"/>
          <p14:tracePt t="33470" x="1962150" y="4471988"/>
          <p14:tracePt t="33503" x="1914525" y="4452938"/>
          <p14:tracePt t="33520" x="1905000" y="4448175"/>
          <p14:tracePt t="33536" x="1890713" y="4438650"/>
          <p14:tracePt t="33553" x="1871663" y="4429125"/>
          <p14:tracePt t="33570" x="1847850" y="4424363"/>
          <p14:tracePt t="33586" x="1824038" y="4419600"/>
          <p14:tracePt t="33603" x="1795463" y="4405313"/>
          <p14:tracePt t="33620" x="1747838" y="4395788"/>
          <p14:tracePt t="33636" x="1728788" y="4386263"/>
          <p14:tracePt t="33653" x="1690688" y="4381500"/>
          <p14:tracePt t="33670" x="1643063" y="4371975"/>
          <p14:tracePt t="33686" x="1609725" y="4362450"/>
          <p14:tracePt t="33703" x="1562100" y="4357688"/>
          <p14:tracePt t="33720" x="1519238" y="4343400"/>
          <p14:tracePt t="33736" x="1471613" y="4333875"/>
          <p14:tracePt t="33753" x="1438275" y="4329113"/>
          <p14:tracePt t="33770" x="1400175" y="4319588"/>
          <p14:tracePt t="33786" x="1366838" y="4319588"/>
          <p14:tracePt t="33803" x="1333500" y="4319588"/>
          <p14:tracePt t="33820" x="1309688" y="4319588"/>
          <p14:tracePt t="33836" x="1290638" y="4319588"/>
          <p14:tracePt t="33853" x="1262063" y="4319588"/>
          <p14:tracePt t="33869" x="1223963" y="4319588"/>
          <p14:tracePt t="33886" x="1190625" y="4329113"/>
          <p14:tracePt t="33903" x="1171575" y="4338638"/>
          <p14:tracePt t="33920" x="1128713" y="4362450"/>
          <p14:tracePt t="33936" x="1104900" y="4376738"/>
          <p14:tracePt t="33953" x="1085850" y="4381500"/>
          <p14:tracePt t="33970" x="1066800" y="4391025"/>
          <p14:tracePt t="33986" x="1047750" y="4419600"/>
          <p14:tracePt t="34003" x="1028700" y="4457700"/>
          <p14:tracePt t="34020" x="1014413" y="4505325"/>
          <p14:tracePt t="34037" x="1000125" y="4557713"/>
          <p14:tracePt t="34053" x="990600" y="4619625"/>
          <p14:tracePt t="34070" x="990600" y="4657725"/>
          <p14:tracePt t="34086" x="990600" y="4672013"/>
          <p14:tracePt t="34103" x="990600" y="4691063"/>
          <p14:tracePt t="34119" x="1000125" y="4729163"/>
          <p14:tracePt t="34136" x="1019175" y="4748213"/>
          <p14:tracePt t="34153" x="1057275" y="4795838"/>
          <p14:tracePt t="34171" x="1109663" y="4857750"/>
          <p14:tracePt t="34186" x="1147763" y="4895850"/>
          <p14:tracePt t="34203" x="1185863" y="4919663"/>
          <p14:tracePt t="34220" x="1223963" y="4933950"/>
          <p14:tracePt t="34236" x="1343025" y="4953000"/>
          <p14:tracePt t="34253" x="1433513" y="4953000"/>
          <p14:tracePt t="34270" x="1547813" y="4948238"/>
          <p14:tracePt t="34287" x="1628775" y="4933950"/>
          <p14:tracePt t="34303" x="1719263" y="4905375"/>
          <p14:tracePt t="34320" x="1771650" y="4895850"/>
          <p14:tracePt t="34336" x="1804988" y="4876800"/>
          <p14:tracePt t="34353" x="1885950" y="4833938"/>
          <p14:tracePt t="34370" x="1924050" y="4810125"/>
          <p14:tracePt t="34386" x="1971675" y="4781550"/>
          <p14:tracePt t="34403" x="2014538" y="4757738"/>
          <p14:tracePt t="34420" x="2057400" y="4719638"/>
          <p14:tracePt t="34436" x="2081213" y="4686300"/>
          <p14:tracePt t="34453" x="2100263" y="4648200"/>
          <p14:tracePt t="34470" x="2114550" y="4610100"/>
          <p14:tracePt t="34486" x="2114550" y="4562475"/>
          <p14:tracePt t="34503" x="2100263" y="4533900"/>
          <p14:tracePt t="34520" x="2085975" y="4510088"/>
          <p14:tracePt t="34536" x="2052638" y="4486275"/>
          <p14:tracePt t="34553" x="1990725" y="4448175"/>
          <p14:tracePt t="34570" x="1957388" y="4429125"/>
          <p14:tracePt t="34586" x="1924050" y="4410075"/>
          <p14:tracePt t="34603" x="1885950" y="4395788"/>
          <p14:tracePt t="34620" x="1871663" y="4381500"/>
          <p14:tracePt t="34636" x="1852613" y="4371975"/>
          <p14:tracePt t="34653" x="1819275" y="4352925"/>
          <p14:tracePt t="34669" x="1762125" y="4324350"/>
          <p14:tracePt t="34686" x="1719263" y="4310063"/>
          <p14:tracePt t="34703" x="1666875" y="4291013"/>
          <p14:tracePt t="34719" x="1624013" y="4271963"/>
          <p14:tracePt t="34736" x="1566863" y="4257675"/>
          <p14:tracePt t="34753" x="1528763" y="4248150"/>
          <p14:tracePt t="34770" x="1509713" y="4238625"/>
          <p14:tracePt t="34786" x="1476375" y="4229100"/>
          <p14:tracePt t="34803" x="1452563" y="4229100"/>
          <p14:tracePt t="34819" x="1433513" y="4229100"/>
          <p14:tracePt t="34836" x="1409700" y="4229100"/>
          <p14:tracePt t="34853" x="1381125" y="4229100"/>
          <p14:tracePt t="34870" x="1357313" y="4229100"/>
          <p14:tracePt t="34886" x="1338263" y="4229100"/>
          <p14:tracePt t="34903" x="1314450" y="4233863"/>
          <p14:tracePt t="34919" x="1281113" y="4248150"/>
          <p14:tracePt t="34936" x="1257300" y="4252913"/>
          <p14:tracePt t="34953" x="1243013" y="4262438"/>
          <p14:tracePt t="34970" x="1233488" y="4267200"/>
          <p14:tracePt t="34986" x="1223963" y="4271963"/>
          <p14:tracePt t="35003" x="1219200" y="4276725"/>
          <p14:tracePt t="35020" x="1209675" y="4291013"/>
          <p14:tracePt t="35036" x="1185863" y="4329113"/>
          <p14:tracePt t="35053" x="1166813" y="4348163"/>
          <p14:tracePt t="35070" x="1152525" y="4371975"/>
          <p14:tracePt t="35086" x="1133475" y="4395788"/>
          <p14:tracePt t="35103" x="1114425" y="4433888"/>
          <p14:tracePt t="35120" x="1104900" y="4443413"/>
          <p14:tracePt t="35136" x="1100138" y="4452938"/>
          <p14:tracePt t="35153" x="1095375" y="4457700"/>
          <p14:tracePt t="35170" x="1095375" y="4481513"/>
          <p14:tracePt t="35186" x="1095375" y="4519613"/>
          <p14:tracePt t="35203" x="1090613" y="4552950"/>
          <p14:tracePt t="35220" x="1090613" y="4576763"/>
          <p14:tracePt t="35237" x="1090613" y="4605338"/>
          <p14:tracePt t="35253" x="1090613" y="4624388"/>
          <p14:tracePt t="35269" x="1090613" y="4633913"/>
          <p14:tracePt t="35286" x="1090613" y="4652963"/>
          <p14:tracePt t="35303" x="1090613" y="4672013"/>
          <p14:tracePt t="35320" x="1104900" y="4710113"/>
          <p14:tracePt t="35336" x="1114425" y="4762500"/>
          <p14:tracePt t="35353" x="1138238" y="4810125"/>
          <p14:tracePt t="35370" x="1157288" y="4833938"/>
          <p14:tracePt t="35386" x="1176338" y="4848225"/>
          <p14:tracePt t="35403" x="1185863" y="4862513"/>
          <p14:tracePt t="35419" x="1219200" y="4886325"/>
          <p14:tracePt t="35436" x="1257300" y="4900613"/>
          <p14:tracePt t="35453" x="1304925" y="4900613"/>
          <p14:tracePt t="35470" x="1395413" y="4876800"/>
          <p14:tracePt t="35486" x="1481138" y="4838700"/>
          <p14:tracePt t="35503" x="1581150" y="4795838"/>
          <p14:tracePt t="35520" x="1676400" y="4748213"/>
          <p14:tracePt t="35536" x="1804988" y="4667250"/>
          <p14:tracePt t="35553" x="1881188" y="4619625"/>
          <p14:tracePt t="35569" x="1943100" y="4576763"/>
          <p14:tracePt t="35586" x="2000250" y="4524375"/>
          <p14:tracePt t="35603" x="2057400" y="4471988"/>
          <p14:tracePt t="35620" x="2081213" y="4448175"/>
          <p14:tracePt t="35636" x="2095500" y="4438650"/>
          <p14:tracePt t="35653" x="2100263" y="4429125"/>
          <p14:tracePt t="35670" x="2109788" y="4419600"/>
          <p14:tracePt t="35686" x="2109788" y="4405313"/>
          <p14:tracePt t="35703" x="2105025" y="4391025"/>
          <p14:tracePt t="35720" x="2090738" y="4376738"/>
          <p14:tracePt t="35737" x="2033588" y="4338638"/>
          <p14:tracePt t="35753" x="1966913" y="4300538"/>
          <p14:tracePt t="35769" x="1895475" y="4271963"/>
          <p14:tracePt t="35786" x="1804988" y="4252913"/>
          <p14:tracePt t="35803" x="1762125" y="4243388"/>
          <p14:tracePt t="35820" x="1738313" y="4238625"/>
          <p14:tracePt t="35836" x="1724025" y="4238625"/>
          <p14:tracePt t="35853" x="1714500" y="4238625"/>
          <p14:tracePt t="35869" x="1709738" y="4238625"/>
          <p14:tracePt t="36080" x="1709738" y="4267200"/>
          <p14:tracePt t="36088" x="1719263" y="4291013"/>
          <p14:tracePt t="36095" x="1719263" y="4324350"/>
          <p14:tracePt t="36102" x="1719263" y="4381500"/>
          <p14:tracePt t="36120" x="1719263" y="4505325"/>
          <p14:tracePt t="36136" x="1719263" y="4629150"/>
          <p14:tracePt t="36153" x="1709738" y="4714875"/>
          <p14:tracePt t="36169" x="1695450" y="4748213"/>
          <p14:tracePt t="36186" x="1690688" y="4772025"/>
          <p14:tracePt t="36203" x="1685925" y="4786313"/>
          <p14:tracePt t="36219" x="1676400" y="4800600"/>
          <p14:tracePt t="36236" x="1671638" y="4814888"/>
          <p14:tracePt t="36253" x="1657350" y="4824413"/>
          <p14:tracePt t="36269" x="1633538" y="4838700"/>
          <p14:tracePt t="36286" x="1557338" y="4881563"/>
          <p14:tracePt t="36303" x="1490663" y="4914900"/>
          <p14:tracePt t="36319" x="1419225" y="4948238"/>
          <p14:tracePt t="36337" x="1343025" y="4967288"/>
          <p14:tracePt t="36353" x="1243013" y="5005388"/>
          <p14:tracePt t="36370" x="1204913" y="5019675"/>
          <p14:tracePt t="36386" x="1176338" y="5029200"/>
          <p14:tracePt t="36389" x="1166813" y="5033963"/>
          <p14:tracePt t="36403" x="1147763" y="5038725"/>
          <p14:tracePt t="36419" x="1143000" y="5048250"/>
          <p14:tracePt t="36436" x="1138238" y="5048250"/>
          <p14:tracePt t="36469" x="1162050" y="5053013"/>
          <p14:tracePt t="36486" x="1219200" y="5062538"/>
          <p14:tracePt t="36503" x="1347788" y="5072063"/>
          <p14:tracePt t="36520" x="1490663" y="5072063"/>
          <p14:tracePt t="36536" x="1757363" y="5105400"/>
          <p14:tracePt t="36553" x="1895475" y="5133975"/>
          <p14:tracePt t="36570" x="2033588" y="5148263"/>
          <p14:tracePt t="36586" x="2119313" y="5172075"/>
          <p14:tracePt t="36603" x="2176463" y="5186363"/>
          <p14:tracePt t="36620" x="2195513" y="5191125"/>
          <p14:tracePt t="36636" x="2205038" y="5195888"/>
          <p14:tracePt t="36653" x="2214563" y="5200650"/>
          <p14:tracePt t="36669" x="2219325" y="5200650"/>
          <p14:tracePt t="36687" x="2224088" y="5200650"/>
          <p14:tracePt t="36918" x="2190750" y="5233988"/>
          <p14:tracePt t="36926" x="2114550" y="5276850"/>
          <p14:tracePt t="36936" x="2043113" y="5324475"/>
          <p14:tracePt t="36953" x="1933575" y="5381625"/>
          <p14:tracePt t="36986" x="1728788" y="5457825"/>
          <p14:tracePt t="37019" x="1638300" y="5476875"/>
          <p14:tracePt t="37036" x="1600200" y="5476875"/>
          <p14:tracePt t="37053" x="1585913" y="5476875"/>
          <p14:tracePt t="37069" x="1571625" y="5476875"/>
          <p14:tracePt t="37088" x="1557338" y="5476875"/>
          <p14:tracePt t="37103" x="1533525" y="5476875"/>
          <p14:tracePt t="37119" x="1524000" y="5472113"/>
          <p14:tracePt t="37136" x="1509713" y="5462588"/>
          <p14:tracePt t="37152" x="1490663" y="5453063"/>
          <p14:tracePt t="37169" x="1476375" y="5443538"/>
          <p14:tracePt t="37186" x="1466850" y="5434013"/>
          <p14:tracePt t="37203" x="1447800" y="5410200"/>
          <p14:tracePt t="37219" x="1428750" y="5376863"/>
          <p14:tracePt t="37236" x="1409700" y="5353050"/>
          <p14:tracePt t="37253" x="1404938" y="5329238"/>
          <p14:tracePt t="37270" x="1390650" y="5305425"/>
          <p14:tracePt t="37286" x="1385888" y="5295900"/>
          <p14:tracePt t="37303" x="1376363" y="5286375"/>
          <p14:tracePt t="37319" x="1371600" y="5281613"/>
          <p14:tracePt t="37336" x="1357313" y="5267325"/>
          <p14:tracePt t="37353" x="1347788" y="5257800"/>
          <p14:tracePt t="37369" x="1328738" y="5243513"/>
          <p14:tracePt t="37386" x="1304925" y="5238750"/>
          <p14:tracePt t="37388" x="1295400" y="5233988"/>
          <p14:tracePt t="37402" x="1271588" y="5229225"/>
          <p14:tracePt t="37419" x="1247775" y="5224463"/>
          <p14:tracePt t="37436" x="1233488" y="5224463"/>
          <p14:tracePt t="37453" x="1219200" y="5224463"/>
          <p14:tracePt t="37469" x="1200150" y="5224463"/>
          <p14:tracePt t="37486" x="1190625" y="5229225"/>
          <p14:tracePt t="37503" x="1176338" y="5238750"/>
          <p14:tracePt t="37521" x="1157288" y="5253038"/>
          <p14:tracePt t="37536" x="1119188" y="5295900"/>
          <p14:tracePt t="37553" x="1104900" y="5334000"/>
          <p14:tracePt t="37570" x="1085850" y="5372100"/>
          <p14:tracePt t="37586" x="1071563" y="5410200"/>
          <p14:tracePt t="37603" x="1062038" y="5434013"/>
          <p14:tracePt t="37619" x="1057275" y="5443538"/>
          <p14:tracePt t="37636" x="1052513" y="5462588"/>
          <p14:tracePt t="37653" x="1052513" y="5519738"/>
          <p14:tracePt t="37669" x="1052513" y="5576888"/>
          <p14:tracePt t="37686" x="1062038" y="5653088"/>
          <p14:tracePt t="37703" x="1081088" y="5710238"/>
          <p14:tracePt t="37719" x="1119188" y="5757863"/>
          <p14:tracePt t="37736" x="1147763" y="5786438"/>
          <p14:tracePt t="37752" x="1195388" y="5810250"/>
          <p14:tracePt t="37769" x="1257300" y="5829300"/>
          <p14:tracePt t="37786" x="1381125" y="5862638"/>
          <p14:tracePt t="37803" x="1462088" y="5867400"/>
          <p14:tracePt t="37819" x="1552575" y="5867400"/>
          <p14:tracePt t="37836" x="1681163" y="5843588"/>
          <p14:tracePt t="37853" x="1766888" y="5810250"/>
          <p14:tracePt t="37869" x="1824038" y="5767388"/>
          <p14:tracePt t="37886" x="1876425" y="5719763"/>
          <p14:tracePt t="37888" x="1890713" y="5691188"/>
          <p14:tracePt t="37902" x="1914525" y="5643563"/>
          <p14:tracePt t="37919" x="1933575" y="5600700"/>
          <p14:tracePt t="37936" x="1938338" y="5567363"/>
          <p14:tracePt t="37953" x="1938338" y="5529263"/>
          <p14:tracePt t="37969" x="1890713" y="5443538"/>
          <p14:tracePt t="37986" x="1843088" y="5386388"/>
          <p14:tracePt t="38003" x="1776413" y="5334000"/>
          <p14:tracePt t="38019" x="1681163" y="5291138"/>
          <p14:tracePt t="38036" x="1633538" y="5291138"/>
          <p14:tracePt t="38052" x="1585913" y="5291138"/>
          <p14:tracePt t="38069" x="1547813" y="5300663"/>
          <p14:tracePt t="38086" x="1481138" y="5329238"/>
          <p14:tracePt t="38102" x="1466850" y="5343525"/>
          <p14:tracePt t="38119" x="1457325" y="5348288"/>
          <p14:tracePt t="38136" x="1452563" y="5353050"/>
          <p14:tracePt t="38169" x="1452563" y="5362575"/>
          <p14:tracePt t="38186" x="1452563" y="5386388"/>
          <p14:tracePt t="38203" x="1452563" y="5438775"/>
          <p14:tracePt t="38219" x="1457325" y="5619750"/>
          <p14:tracePt t="38236" x="1457325" y="5700713"/>
          <p14:tracePt t="38253" x="1452563" y="5762625"/>
          <p14:tracePt t="38269" x="1443038" y="5829300"/>
          <p14:tracePt t="38286" x="1423988" y="5867400"/>
          <p14:tracePt t="38302" x="1395413" y="5929313"/>
          <p14:tracePt t="38319" x="1357313" y="5995988"/>
          <p14:tracePt t="38336" x="1304925" y="6053138"/>
          <p14:tracePt t="38353" x="1276350" y="6091238"/>
          <p14:tracePt t="38369" x="1243013" y="6115050"/>
          <p14:tracePt t="38386" x="1209675" y="6134100"/>
          <p14:tracePt t="38388" x="1190625" y="6143625"/>
          <p14:tracePt t="38402" x="1157288" y="6157913"/>
          <p14:tracePt t="38419" x="1138238" y="6162675"/>
          <p14:tracePt t="38436" x="1128713" y="6162675"/>
          <p14:tracePt t="38454" x="1123950" y="6162675"/>
          <p14:tracePt t="38498" x="1128713" y="6167438"/>
          <p14:tracePt t="38505" x="1143000" y="6167438"/>
          <p14:tracePt t="38519" x="1233488" y="6167438"/>
          <p14:tracePt t="38536" x="1400175" y="6167438"/>
          <p14:tracePt t="38553" x="1543050" y="6167438"/>
          <p14:tracePt t="38569" x="1700213" y="6153150"/>
          <p14:tracePt t="38586" x="1924050" y="6138863"/>
          <p14:tracePt t="38602" x="2038350" y="6119813"/>
          <p14:tracePt t="38619" x="2114550" y="6100763"/>
          <p14:tracePt t="38636" x="2176463" y="6081713"/>
          <p14:tracePt t="38653" x="2190750" y="6081713"/>
          <p14:tracePt t="38669" x="2205038" y="6081713"/>
          <p14:tracePt t="38686" x="2209800" y="6081713"/>
          <p14:tracePt t="38703" x="2219325" y="6081713"/>
          <p14:tracePt t="38719" x="2224088" y="6081713"/>
          <p14:tracePt t="38736" x="2233613" y="6081713"/>
          <p14:tracePt t="39923" x="2224088" y="5995988"/>
          <p14:tracePt t="39931" x="2209800" y="5905500"/>
          <p14:tracePt t="39938" x="2190750" y="5805488"/>
          <p14:tracePt t="39953" x="2157413" y="5519738"/>
          <p14:tracePt t="39986" x="2133600" y="5195888"/>
          <p14:tracePt t="40019" x="2143125" y="4943475"/>
          <p14:tracePt t="40036" x="2147888" y="4900613"/>
          <p14:tracePt t="40052" x="2152650" y="4876800"/>
          <p14:tracePt t="40069" x="2166938" y="4843463"/>
          <p14:tracePt t="40086" x="2176463" y="4819650"/>
          <p14:tracePt t="40102" x="2176463" y="4800600"/>
          <p14:tracePt t="40119" x="2181225" y="4791075"/>
          <p14:tracePt t="40136" x="2181225" y="4772025"/>
          <p14:tracePt t="40152" x="2181225" y="4762500"/>
          <p14:tracePt t="40169" x="2181225" y="4752975"/>
          <p14:tracePt t="40186" x="2181225" y="4748213"/>
          <p14:tracePt t="40203" x="2181225" y="4724400"/>
          <p14:tracePt t="40219" x="2162175" y="4695825"/>
          <p14:tracePt t="40236" x="2128838" y="4648200"/>
          <p14:tracePt t="40253" x="2076450" y="4586288"/>
          <p14:tracePt t="40269" x="2043113" y="4552950"/>
          <p14:tracePt t="40286" x="1962150" y="4514850"/>
          <p14:tracePt t="40302" x="1876425" y="4476750"/>
          <p14:tracePt t="40319" x="1757363" y="4443413"/>
          <p14:tracePt t="40336" x="1695450" y="4438650"/>
          <p14:tracePt t="40353" x="1652588" y="4424363"/>
          <p14:tracePt t="40370" x="1624013" y="4419600"/>
          <p14:tracePt t="40386" x="1600200" y="4414838"/>
          <p14:tracePt t="40402" x="1585913" y="4410075"/>
          <p14:tracePt t="40419" x="1571625" y="4405313"/>
          <p14:tracePt t="40438" x="1547813" y="4400550"/>
          <p14:tracePt t="40453" x="1514475" y="4386263"/>
          <p14:tracePt t="40469" x="1495425" y="4381500"/>
          <p14:tracePt t="40486" x="1471613" y="4371975"/>
          <p14:tracePt t="40503" x="1438275" y="4357688"/>
          <p14:tracePt t="40519" x="1428750" y="4352925"/>
          <p14:tracePt t="40536" x="1404938" y="4338638"/>
          <p14:tracePt t="40552" x="1385888" y="4324350"/>
          <p14:tracePt t="40569" x="1357313" y="4305300"/>
          <p14:tracePt t="40586" x="1333500" y="4286250"/>
          <p14:tracePt t="40602" x="1319213" y="4271963"/>
          <p14:tracePt t="40619" x="1309688" y="4262438"/>
          <p14:tracePt t="40636" x="1290638" y="4252913"/>
          <p14:tracePt t="40652" x="1271588" y="4243388"/>
          <p14:tracePt t="40669" x="1257300" y="4233863"/>
          <p14:tracePt t="40686" x="1233488" y="4214813"/>
          <p14:tracePt t="40702" x="1200150" y="4195763"/>
          <p14:tracePt t="40719" x="1181100" y="4191000"/>
          <p14:tracePt t="40736" x="1157288" y="4186238"/>
          <p14:tracePt t="40752" x="1138238" y="4176713"/>
          <p14:tracePt t="40769" x="1133475" y="4167188"/>
          <p14:tracePt t="40786" x="1123950" y="4162425"/>
          <p14:tracePt t="40802" x="1119188" y="4162425"/>
          <p14:tracePt t="40878" x="1119188" y="4157663"/>
          <p14:tracePt t="40892" x="1119188" y="4152900"/>
          <p14:tracePt t="40899" x="1123950" y="4148138"/>
          <p14:tracePt t="40906" x="1133475" y="4148138"/>
          <p14:tracePt t="40919" x="1143000" y="4143375"/>
          <p14:tracePt t="40936" x="1200150" y="4124325"/>
          <p14:tracePt t="40952" x="1262063" y="4110038"/>
          <p14:tracePt t="40969" x="1352550" y="4100513"/>
          <p14:tracePt t="40986" x="1433513" y="4095750"/>
          <p14:tracePt t="41002" x="1519238" y="4095750"/>
          <p14:tracePt t="41019" x="1566863" y="4095750"/>
          <p14:tracePt t="41036" x="1604963" y="4095750"/>
          <p14:tracePt t="41053" x="1647825" y="4095750"/>
          <p14:tracePt t="41069" x="1700213" y="4095750"/>
          <p14:tracePt t="41086" x="1728788" y="4095750"/>
          <p14:tracePt t="41102" x="1757363" y="4095750"/>
          <p14:tracePt t="41119" x="1790700" y="4095750"/>
          <p14:tracePt t="41136" x="1804988" y="4095750"/>
          <p14:tracePt t="41152" x="1819275" y="4095750"/>
          <p14:tracePt t="41169" x="1828800" y="4095750"/>
          <p14:tracePt t="41186" x="1838325" y="4095750"/>
          <p14:tracePt t="41202" x="1847850" y="4095750"/>
          <p14:tracePt t="41219" x="1852613" y="4095750"/>
          <p14:tracePt t="41238" x="1857375" y="4095750"/>
          <p14:tracePt t="41253" x="1866900" y="4095750"/>
          <p14:tracePt t="41269" x="1876425" y="4095750"/>
          <p14:tracePt t="41286" x="1881188" y="4095750"/>
          <p14:tracePt t="41303" x="1885950" y="4095750"/>
          <p14:tracePt t="41319" x="1895475" y="4095750"/>
          <p14:tracePt t="41336" x="1905000" y="4095750"/>
          <p14:tracePt t="41414" x="1909763" y="4095750"/>
          <p14:tracePt t="41429" x="1914525" y="4095750"/>
          <p14:tracePt t="41517" x="1919288" y="4095750"/>
          <p14:tracePt t="41524" x="1924050" y="4095750"/>
          <p14:tracePt t="41547" x="1928813" y="4095750"/>
          <p14:tracePt t="41561" x="1933575" y="4095750"/>
          <p14:tracePt t="41576" x="1938338" y="4095750"/>
          <p14:tracePt t="41586" x="1943100" y="4095750"/>
          <p14:tracePt t="41602" x="1947863" y="4095750"/>
          <p14:tracePt t="41619" x="1957388" y="4095750"/>
          <p14:tracePt t="41636" x="1962150" y="4100513"/>
          <p14:tracePt t="41652" x="1971675" y="4105275"/>
          <p14:tracePt t="41669" x="1976438" y="4110038"/>
          <p14:tracePt t="41686" x="1981200" y="4110038"/>
          <p14:tracePt t="41702" x="1985963" y="4110038"/>
          <p14:tracePt t="41736" x="1990725" y="4114800"/>
          <p14:tracePt t="41752" x="1990725" y="4119563"/>
          <p14:tracePt t="41773" x="1995488" y="4119563"/>
          <p14:tracePt t="41789" x="2000250" y="4124325"/>
          <p14:tracePt t="41804" x="2000250" y="4129088"/>
          <p14:tracePt t="41921" x="2000250" y="4133850"/>
          <p14:tracePt t="41966" x="2000250" y="4138613"/>
          <p14:tracePt t="41995" x="2000250" y="4143375"/>
          <p14:tracePt t="42002" x="2000250" y="4148138"/>
          <p14:tracePt t="42009" x="1995488" y="4152900"/>
          <p14:tracePt t="42019" x="1995488" y="4157663"/>
          <p14:tracePt t="42036" x="1981200" y="4171950"/>
          <p14:tracePt t="42052" x="1919288" y="4210050"/>
          <p14:tracePt t="42069" x="1852613" y="4238625"/>
          <p14:tracePt t="42086" x="1766888" y="4267200"/>
          <p14:tracePt t="42102" x="1681163" y="4291013"/>
          <p14:tracePt t="42119" x="1581150" y="4319588"/>
          <p14:tracePt t="42136" x="1524000" y="4329113"/>
          <p14:tracePt t="42152" x="1462088" y="4338638"/>
          <p14:tracePt t="42169" x="1390650" y="4348163"/>
          <p14:tracePt t="42186" x="1314450" y="4352925"/>
          <p14:tracePt t="42202" x="1281113" y="4352925"/>
          <p14:tracePt t="42219" x="1252538" y="4352925"/>
          <p14:tracePt t="42236" x="1233488" y="4352925"/>
          <p14:tracePt t="42252" x="1219200" y="4352925"/>
          <p14:tracePt t="42269" x="1214438" y="4352925"/>
          <p14:tracePt t="42347" x="1223963" y="4352925"/>
          <p14:tracePt t="42355" x="1243013" y="4352925"/>
          <p14:tracePt t="42362" x="1266825" y="4362450"/>
          <p14:tracePt t="42370" x="1304925" y="4362450"/>
          <p14:tracePt t="42386" x="1395413" y="4367213"/>
          <p14:tracePt t="42402" x="1495425" y="4367213"/>
          <p14:tracePt t="42419" x="1628775" y="4367213"/>
          <p14:tracePt t="42436" x="1833563" y="4367213"/>
          <p14:tracePt t="42452" x="1924050" y="4357688"/>
          <p14:tracePt t="42469" x="1995488" y="4348163"/>
          <p14:tracePt t="42486" x="2062163" y="4338638"/>
          <p14:tracePt t="42502" x="2105025" y="4338638"/>
          <p14:tracePt t="42519" x="2143125" y="4338638"/>
          <p14:tracePt t="42535" x="2185988" y="4338638"/>
          <p14:tracePt t="42552" x="2243138" y="4338638"/>
          <p14:tracePt t="42569" x="2271713" y="4338638"/>
          <p14:tracePt t="42586" x="2295525" y="4338638"/>
          <p14:tracePt t="42602" x="2309813" y="4338638"/>
          <p14:tracePt t="42619" x="2324100" y="4338638"/>
          <p14:tracePt t="42636" x="2333625" y="4338638"/>
          <p14:tracePt t="42652" x="2338388" y="4338638"/>
          <p14:tracePt t="42669" x="2343150" y="4338638"/>
          <p14:tracePt t="42685" x="2347913" y="4338638"/>
          <p14:tracePt t="43294" x="2324100" y="4319588"/>
          <p14:tracePt t="43302" x="2281238" y="4295775"/>
          <p14:tracePt t="43309" x="2252663" y="4271963"/>
          <p14:tracePt t="43319" x="2224088" y="4252913"/>
          <p14:tracePt t="43335" x="2162175" y="4224338"/>
          <p14:tracePt t="43352" x="2095500" y="4195763"/>
          <p14:tracePt t="43385" x="1995488" y="4167188"/>
          <p14:tracePt t="43419" x="1985963" y="4167188"/>
          <p14:tracePt t="43677" x="1952625" y="4157663"/>
          <p14:tracePt t="43684" x="1914525" y="4138613"/>
          <p14:tracePt t="43691" x="1866900" y="4124325"/>
          <p14:tracePt t="43703" x="1828800" y="4100513"/>
          <p14:tracePt t="43719" x="1762125" y="4057650"/>
          <p14:tracePt t="43735" x="1652588" y="3976688"/>
          <p14:tracePt t="43752" x="1595438" y="3943350"/>
          <p14:tracePt t="43769" x="1557338" y="3910013"/>
          <p14:tracePt t="43786" x="1514475" y="3843338"/>
          <p14:tracePt t="43802" x="1447800" y="3686175"/>
          <p14:tracePt t="43819" x="1433513" y="3595688"/>
          <p14:tracePt t="43836" x="1419225" y="3524250"/>
          <p14:tracePt t="43852" x="1414463" y="3452813"/>
          <p14:tracePt t="43869" x="1404938" y="3295650"/>
          <p14:tracePt t="43885" x="1404938" y="3205163"/>
          <p14:tracePt t="43902" x="1404938" y="3133725"/>
          <p14:tracePt t="43919" x="1404938" y="3090863"/>
          <p14:tracePt t="43935" x="1390650" y="3038475"/>
          <p14:tracePt t="43952" x="1385888" y="3000375"/>
          <p14:tracePt t="43969" x="1381125" y="2967038"/>
          <p14:tracePt t="43985" x="1366838" y="2924175"/>
          <p14:tracePt t="44002" x="1357313" y="2900363"/>
          <p14:tracePt t="44019" x="1357313" y="2895600"/>
          <p14:tracePt t="44036" x="1357313" y="2890838"/>
          <p14:tracePt t="44052" x="1357313" y="2886075"/>
          <p14:tracePt t="44073" x="1352550" y="2900363"/>
          <p14:tracePt t="44085" x="1347788" y="2909888"/>
          <p14:tracePt t="44102" x="1333500" y="2947988"/>
          <p14:tracePt t="44119" x="1285875" y="3076575"/>
          <p14:tracePt t="44135" x="1252538" y="3195638"/>
          <p14:tracePt t="44152" x="1238250" y="3276600"/>
          <p14:tracePt t="44169" x="1219200" y="3348038"/>
          <p14:tracePt t="44185" x="1214438" y="3400425"/>
          <p14:tracePt t="44202" x="1214438" y="3448050"/>
          <p14:tracePt t="44219" x="1214438" y="3514725"/>
          <p14:tracePt t="44236" x="1214438" y="3590925"/>
          <p14:tracePt t="44252" x="1214438" y="3629025"/>
          <p14:tracePt t="44269" x="1214438" y="3657600"/>
          <p14:tracePt t="44286" x="1209675" y="3671888"/>
          <p14:tracePt t="44302" x="1204913" y="3695700"/>
          <p14:tracePt t="44319" x="1200150" y="3709988"/>
          <p14:tracePt t="44335" x="1190625" y="3729038"/>
          <p14:tracePt t="44352" x="1190625" y="3748088"/>
          <p14:tracePt t="44369" x="1190625" y="3752850"/>
          <p14:tracePt t="44386" x="1190625" y="3762375"/>
          <p14:tracePt t="44402" x="1190625" y="3771900"/>
          <p14:tracePt t="44419" x="1190625" y="3795713"/>
          <p14:tracePt t="44435" x="1190625" y="3824288"/>
          <p14:tracePt t="44452" x="1190625" y="3852863"/>
          <p14:tracePt t="44469" x="1190625" y="3881438"/>
          <p14:tracePt t="44485" x="1190625" y="3900488"/>
          <p14:tracePt t="44502" x="1190625" y="3914775"/>
          <p14:tracePt t="44519" x="1190625" y="3919538"/>
          <p14:tracePt t="44537" x="1190625" y="3938588"/>
          <p14:tracePt t="44552" x="1190625" y="3962400"/>
          <p14:tracePt t="44569" x="1190625" y="3981450"/>
          <p14:tracePt t="44585" x="1190625" y="4000500"/>
          <p14:tracePt t="44602" x="1185863" y="4029075"/>
          <p14:tracePt t="44619" x="1185863" y="4052888"/>
          <p14:tracePt t="44636" x="1185863" y="4062413"/>
          <p14:tracePt t="44652" x="1185863" y="4067175"/>
          <p14:tracePt t="44669" x="1185863" y="4071938"/>
          <p14:tracePt t="44889" x="1185863" y="4105275"/>
          <p14:tracePt t="44896" x="1190625" y="4143375"/>
          <p14:tracePt t="44905" x="1200150" y="4200525"/>
          <p14:tracePt t="44919" x="1200150" y="4357688"/>
          <p14:tracePt t="44935" x="1200150" y="4500563"/>
          <p14:tracePt t="44952" x="1200150" y="4600575"/>
          <p14:tracePt t="44969" x="1200150" y="4833938"/>
          <p14:tracePt t="44985" x="1200150" y="4967288"/>
          <p14:tracePt t="45002" x="1200150" y="5057775"/>
          <p14:tracePt t="45019" x="1200150" y="5138738"/>
          <p14:tracePt t="45036" x="1204913" y="5310188"/>
          <p14:tracePt t="45052" x="1204913" y="5400675"/>
          <p14:tracePt t="45069" x="1204913" y="5448300"/>
          <p14:tracePt t="45086" x="1204913" y="5486400"/>
          <p14:tracePt t="45102" x="1204913" y="5543550"/>
          <p14:tracePt t="45119" x="1204913" y="5586413"/>
          <p14:tracePt t="45135" x="1204913" y="5662613"/>
          <p14:tracePt t="45152" x="1204913" y="5734050"/>
          <p14:tracePt t="45169" x="1204913" y="5800725"/>
          <p14:tracePt t="45185" x="1204913" y="5838825"/>
          <p14:tracePt t="45202" x="1204913" y="5857875"/>
          <p14:tracePt t="45219" x="1204913" y="5886450"/>
          <p14:tracePt t="45235" x="1204913" y="5895975"/>
          <p14:tracePt t="45252" x="1204913" y="5900738"/>
          <p14:tracePt t="45269" x="1204913" y="5910263"/>
          <p14:tracePt t="45285" x="1204913" y="5919788"/>
          <p14:tracePt t="45302" x="1204913" y="5929313"/>
          <p14:tracePt t="45319" x="1204913" y="5934075"/>
          <p14:tracePt t="45335" x="1204913" y="5938838"/>
          <p14:tracePt t="45352" x="1204913" y="5943600"/>
          <p14:tracePt t="46175" x="1214438" y="5886450"/>
          <p14:tracePt t="46182" x="1223963" y="5795963"/>
          <p14:tracePt t="46189" x="1233488" y="5695950"/>
          <p14:tracePt t="46202" x="1238250" y="5605463"/>
          <p14:tracePt t="46218" x="1266825" y="5424488"/>
          <p14:tracePt t="46235" x="1295400" y="5224463"/>
          <p14:tracePt t="46269" x="1428750" y="4800600"/>
          <p14:tracePt t="46302" x="1581150" y="4410075"/>
          <p14:tracePt t="46320" x="1647825" y="4281488"/>
          <p14:tracePt t="46336" x="1700213" y="4148138"/>
          <p14:tracePt t="46352" x="1785938" y="3990975"/>
          <p14:tracePt t="46369" x="1828800" y="3933825"/>
          <p14:tracePt t="46385" x="1890713" y="3871913"/>
          <p14:tracePt t="46387" x="1919288" y="3843338"/>
          <p14:tracePt t="46402" x="2000250" y="3771900"/>
          <p14:tracePt t="46419" x="2052638" y="3709988"/>
          <p14:tracePt t="46435" x="2105025" y="3652838"/>
          <p14:tracePt t="46452" x="2133600" y="3619500"/>
          <p14:tracePt t="46469" x="2185988" y="3590925"/>
          <p14:tracePt t="46696" x="2214563" y="3509963"/>
          <p14:tracePt t="46704" x="2252663" y="3395663"/>
          <p14:tracePt t="46711" x="2281238" y="3281363"/>
          <p14:tracePt t="46719" x="2309813" y="3200400"/>
          <p14:tracePt t="46735" x="2333625" y="3105150"/>
          <p14:tracePt t="46752" x="2338388" y="3038475"/>
          <p14:tracePt t="46769" x="2338388" y="2995613"/>
          <p14:tracePt t="46785" x="2319338" y="2928938"/>
          <p14:tracePt t="46802" x="2266950" y="2895600"/>
          <p14:tracePt t="46819" x="2185988" y="2847975"/>
          <p14:tracePt t="46835" x="2066925" y="2819400"/>
          <p14:tracePt t="46852" x="2000250" y="2819400"/>
          <p14:tracePt t="46869" x="1905000" y="2838450"/>
          <p14:tracePt t="46885" x="1804988" y="2881313"/>
          <p14:tracePt t="46887" x="1757363" y="2895600"/>
          <p14:tracePt t="46902" x="1681163" y="2943225"/>
          <p14:tracePt t="46919" x="1614488" y="2981325"/>
          <p14:tracePt t="46935" x="1562100" y="3028950"/>
          <p14:tracePt t="46952" x="1500188" y="3109913"/>
          <p14:tracePt t="46968" x="1428750" y="3257550"/>
          <p14:tracePt t="46985" x="1390650" y="3324225"/>
          <p14:tracePt t="47002" x="1357313" y="3395663"/>
          <p14:tracePt t="47019" x="1309688" y="3586163"/>
          <p14:tracePt t="47035" x="1276350" y="3700463"/>
          <p14:tracePt t="47052" x="1262063" y="3771900"/>
          <p14:tracePt t="47069" x="1252538" y="3843338"/>
          <p14:tracePt t="47085" x="1238250" y="4038600"/>
          <p14:tracePt t="47102" x="1228725" y="4171950"/>
          <p14:tracePt t="47118" x="1228725" y="4262438"/>
          <p14:tracePt t="47135" x="1228725" y="4352925"/>
          <p14:tracePt t="47152" x="1233488" y="4510088"/>
          <p14:tracePt t="47168" x="1238250" y="4600575"/>
          <p14:tracePt t="47185" x="1238250" y="4652963"/>
          <p14:tracePt t="47202" x="1247775" y="4691063"/>
          <p14:tracePt t="47218" x="1252538" y="4733925"/>
          <p14:tracePt t="47235" x="1262063" y="4757738"/>
          <p14:tracePt t="47252" x="1271588" y="4800600"/>
          <p14:tracePt t="47268" x="1281113" y="4876800"/>
          <p14:tracePt t="47285" x="1290638" y="4929188"/>
          <p14:tracePt t="47302" x="1300163" y="4981575"/>
          <p14:tracePt t="47318" x="1300163" y="5029200"/>
          <p14:tracePt t="47336" x="1309688" y="5091113"/>
          <p14:tracePt t="47352" x="1314450" y="5143500"/>
          <p14:tracePt t="47369" x="1314450" y="5191125"/>
          <p14:tracePt t="47385" x="1319213" y="5243513"/>
          <p14:tracePt t="47387" x="1328738" y="5267325"/>
          <p14:tracePt t="47403" x="1328738" y="5305425"/>
          <p14:tracePt t="47419" x="1328738" y="5343525"/>
          <p14:tracePt t="47435" x="1333500" y="5376863"/>
          <p14:tracePt t="47452" x="1338263" y="5410200"/>
          <p14:tracePt t="47469" x="1352550" y="5457825"/>
          <p14:tracePt t="47485" x="1352550" y="5481638"/>
          <p14:tracePt t="47502" x="1352550" y="5491163"/>
          <p14:tracePt t="47518" x="1352550" y="5505450"/>
          <p14:tracePt t="47535" x="1352550" y="5519738"/>
          <p14:tracePt t="47552" x="1352550" y="5553075"/>
          <p14:tracePt t="47568" x="1352550" y="5591175"/>
          <p14:tracePt t="47585" x="1352550" y="5667375"/>
          <p14:tracePt t="47602" x="1357313" y="5700713"/>
          <p14:tracePt t="47619" x="1357313" y="5724525"/>
          <p14:tracePt t="47636" x="1357313" y="5734050"/>
          <p14:tracePt t="47652" x="1357313" y="5743575"/>
          <p14:tracePt t="47668" x="1357313" y="5757863"/>
          <p14:tracePt t="47685" x="1357313" y="5772150"/>
          <p14:tracePt t="47702" x="1357313" y="5781675"/>
          <p14:tracePt t="47718" x="1357313" y="5791200"/>
          <p14:tracePt t="47735" x="1357313" y="5795963"/>
          <p14:tracePt t="47752" x="1357313" y="5800725"/>
          <p14:tracePt t="47768" x="1352550" y="5800725"/>
          <p14:tracePt t="47785" x="1319213" y="5734050"/>
          <p14:tracePt t="47802" x="1243013" y="5557838"/>
          <p14:tracePt t="47818" x="1181100" y="5281613"/>
          <p14:tracePt t="47835" x="1095375" y="4857750"/>
          <p14:tracePt t="47852" x="1071563" y="4495800"/>
          <p14:tracePt t="47868" x="1071563" y="4286250"/>
          <p14:tracePt t="47885" x="1085850" y="4038600"/>
          <p14:tracePt t="47887" x="1104900" y="3910013"/>
          <p14:tracePt t="47903" x="1133475" y="3738563"/>
          <p14:tracePt t="47918" x="1176338" y="3557588"/>
          <p14:tracePt t="47935" x="1223963" y="3357563"/>
          <p14:tracePt t="47952" x="1262063" y="3214688"/>
          <p14:tracePt t="47968" x="1285875" y="3148013"/>
          <p14:tracePt t="47985" x="1304925" y="3119438"/>
          <p14:tracePt t="48002" x="1314450" y="3095625"/>
          <p14:tracePt t="48018" x="1347788" y="3071813"/>
          <p14:tracePt t="48035" x="1419225" y="3057525"/>
          <p14:tracePt t="48052" x="1533525" y="3071813"/>
          <p14:tracePt t="48069" x="1652588" y="3105150"/>
          <p14:tracePt t="48085" x="1809750" y="3186113"/>
          <p14:tracePt t="48102" x="1914525" y="3290888"/>
          <p14:tracePt t="48119" x="2019300" y="3414713"/>
          <p14:tracePt t="48135" x="2119313" y="3571875"/>
          <p14:tracePt t="48152" x="2238375" y="3910013"/>
          <p14:tracePt t="48169" x="2276475" y="4081463"/>
          <p14:tracePt t="48185" x="2295525" y="4291013"/>
          <p14:tracePt t="48202" x="2295525" y="4567238"/>
          <p14:tracePt t="48219" x="2281238" y="4748213"/>
          <p14:tracePt t="48235" x="2252663" y="4905375"/>
          <p14:tracePt t="48254" x="2228850" y="5019675"/>
          <p14:tracePt t="48269" x="2162175" y="5200650"/>
          <p14:tracePt t="48285" x="2119313" y="5329238"/>
          <p14:tracePt t="48302" x="2085975" y="5424488"/>
          <p14:tracePt t="48319" x="2066925" y="5467350"/>
          <p14:tracePt t="48335" x="2043113" y="5519738"/>
          <p14:tracePt t="48352" x="2024063" y="5538788"/>
          <p14:tracePt t="48369" x="2005013" y="5562600"/>
          <p14:tracePt t="48386" x="1985963" y="5591175"/>
          <p14:tracePt t="48402" x="1957388" y="5614988"/>
          <p14:tracePt t="48419" x="1909763" y="5643563"/>
          <p14:tracePt t="48435" x="1866900" y="5653088"/>
          <p14:tracePt t="48452" x="1838325" y="5657850"/>
          <p14:tracePt t="50627" x="1862138" y="5576888"/>
          <p14:tracePt t="50634" x="1900238" y="5481638"/>
          <p14:tracePt t="50641" x="1938338" y="5400675"/>
          <p14:tracePt t="50652" x="1985963" y="5300663"/>
          <p14:tracePt t="50668" x="2090738" y="5019675"/>
          <p14:tracePt t="50685" x="2190750" y="4800600"/>
          <p14:tracePt t="50702" x="2257425" y="4676775"/>
          <p14:tracePt t="50735" x="2433638" y="4400550"/>
          <p14:tracePt t="50768" x="2595563" y="4191000"/>
          <p14:tracePt t="50785" x="2662238" y="4100513"/>
          <p14:tracePt t="50802" x="2728913" y="3981450"/>
          <p14:tracePt t="50818" x="2819400" y="3862388"/>
          <p14:tracePt t="50835" x="2871788" y="3800475"/>
          <p14:tracePt t="50852" x="2909888" y="3752850"/>
          <p14:tracePt t="50868" x="3000375" y="3662363"/>
          <p14:tracePt t="50885" x="3062288" y="3605213"/>
          <p14:tracePt t="50902" x="3124200" y="3533775"/>
          <p14:tracePt t="50918" x="3167063" y="3476625"/>
          <p14:tracePt t="50935" x="3219450" y="3419475"/>
          <p14:tracePt t="50952" x="3243263" y="3381375"/>
          <p14:tracePt t="50968" x="3281363" y="3348038"/>
          <p14:tracePt t="50985" x="3309938" y="3324225"/>
          <p14:tracePt t="51002" x="3362325" y="3276600"/>
          <p14:tracePt t="51018" x="3400425" y="3243263"/>
          <p14:tracePt t="51035" x="3438525" y="3205163"/>
          <p14:tracePt t="51052" x="3486150" y="3162300"/>
          <p14:tracePt t="51068" x="3538538" y="3105150"/>
          <p14:tracePt t="51085" x="3567113" y="3071813"/>
          <p14:tracePt t="51102" x="3619500" y="3033713"/>
          <p14:tracePt t="51118" x="3667125" y="2995613"/>
          <p14:tracePt t="51135" x="3690938" y="2976563"/>
          <p14:tracePt t="51152" x="3705225" y="2971800"/>
          <p14:tracePt t="51168" x="3709988" y="2962275"/>
          <p14:tracePt t="51384" x="3762375" y="2938463"/>
          <p14:tracePt t="51390" x="3833813" y="2890838"/>
          <p14:tracePt t="51402" x="3886200" y="2847975"/>
          <p14:tracePt t="51418" x="3986213" y="2781300"/>
          <p14:tracePt t="51435" x="4095750" y="2695575"/>
          <p14:tracePt t="51451" x="4133850" y="2671763"/>
          <p14:tracePt t="51468" x="4152900" y="2657475"/>
          <p14:tracePt t="51485" x="4157663" y="2647950"/>
          <p14:tracePt t="51501" x="4167188" y="2643188"/>
          <p14:tracePt t="51535" x="4162425" y="2643188"/>
          <p14:tracePt t="51552" x="4086225" y="2638425"/>
          <p14:tracePt t="51568" x="3971925" y="2647950"/>
          <p14:tracePt t="51585" x="3838575" y="2647950"/>
          <p14:tracePt t="51601" x="3724275" y="2647950"/>
          <p14:tracePt t="51618" x="3609975" y="2638425"/>
          <p14:tracePt t="51635" x="3533775" y="2624138"/>
          <p14:tracePt t="51651" x="3481388" y="2609850"/>
          <p14:tracePt t="51668" x="3462338" y="2600325"/>
          <p14:tracePt t="51685" x="3438525" y="2590800"/>
          <p14:tracePt t="51702" x="3433763" y="2590800"/>
          <p14:tracePt t="51718" x="3429000" y="2590800"/>
          <p14:tracePt t="51735" x="3419475" y="2590800"/>
          <p14:tracePt t="51751" x="3376613" y="2586038"/>
          <p14:tracePt t="51768" x="3333750" y="2586038"/>
          <p14:tracePt t="51785" x="3290888" y="2586038"/>
          <p14:tracePt t="51801" x="3243263" y="2586038"/>
          <p14:tracePt t="51818" x="3214688" y="2586038"/>
          <p14:tracePt t="51835" x="3195638" y="2586038"/>
          <p14:tracePt t="51852" x="3171825" y="2586038"/>
          <p14:tracePt t="51868" x="3148013" y="2586038"/>
          <p14:tracePt t="51885" x="3138488" y="2586038"/>
          <p14:tracePt t="51901" x="3128963" y="2586038"/>
          <p14:tracePt t="51918" x="3119438" y="2586038"/>
          <p14:tracePt t="51935" x="3109913" y="2586038"/>
          <p14:tracePt t="53140" x="3114675" y="2586038"/>
          <p14:tracePt t="53147" x="3138488" y="2581275"/>
          <p14:tracePt t="53155" x="3157538" y="2571750"/>
          <p14:tracePt t="53168" x="3200400" y="2566988"/>
          <p14:tracePt t="53185" x="3238500" y="2566988"/>
          <p14:tracePt t="53201" x="3281363" y="2566988"/>
          <p14:tracePt t="53218" x="3324225" y="2566988"/>
          <p14:tracePt t="53251" x="3476625" y="2562225"/>
          <p14:tracePt t="53285" x="3624263" y="2562225"/>
          <p14:tracePt t="53301" x="3752850" y="2571750"/>
          <p14:tracePt t="53318" x="3867150" y="2586038"/>
          <p14:tracePt t="53335" x="4005263" y="2624138"/>
          <p14:tracePt t="53352" x="4157663" y="2657475"/>
          <p14:tracePt t="53368" x="4352925" y="2709863"/>
          <p14:tracePt t="53385" x="4524375" y="2762250"/>
          <p14:tracePt t="53402" x="4686300" y="2824163"/>
          <p14:tracePt t="53418" x="4886325" y="2938463"/>
          <p14:tracePt t="53435" x="5019675" y="3009900"/>
          <p14:tracePt t="53451" x="5119688" y="3057525"/>
          <p14:tracePt t="53468" x="5186363" y="3095625"/>
          <p14:tracePt t="53485" x="5219700" y="3114675"/>
          <p14:tracePt t="53501" x="5224463" y="3119438"/>
          <p14:tracePt t="53518" x="5200650" y="3128963"/>
          <p14:tracePt t="53698" x="5300663" y="3128963"/>
          <p14:tracePt t="53705" x="5414963" y="3124200"/>
          <p14:tracePt t="53719" x="5510213" y="3124200"/>
          <p14:tracePt t="53752" x="6034088" y="3167063"/>
          <p14:tracePt t="53785" x="6386513" y="3238500"/>
          <p14:tracePt t="53819" x="6634163" y="3309938"/>
          <p14:tracePt t="53835" x="6677025" y="3319463"/>
          <p14:tracePt t="53851" x="6724650" y="3328988"/>
          <p14:tracePt t="53868" x="6762750" y="3328988"/>
          <p14:tracePt t="53885" x="6796088" y="3333750"/>
          <p14:tracePt t="53901" x="6838950" y="3343275"/>
          <p14:tracePt t="53918" x="6910388" y="3348038"/>
          <p14:tracePt t="53935" x="6953250" y="3348038"/>
          <p14:tracePt t="53951" x="6986588" y="3348038"/>
          <p14:tracePt t="53968" x="7029450" y="3348038"/>
          <p14:tracePt t="53985" x="7100888" y="3338513"/>
          <p14:tracePt t="54001" x="7158038" y="3338513"/>
          <p14:tracePt t="54018" x="7215188" y="3338513"/>
          <p14:tracePt t="54035" x="7267575" y="3333750"/>
          <p14:tracePt t="54051" x="7315200" y="3319463"/>
          <p14:tracePt t="54068" x="7334250" y="3319463"/>
          <p14:tracePt t="54085" x="7343775" y="3319463"/>
          <p14:tracePt t="54101" x="7353300" y="3319463"/>
          <p14:tracePt t="54161" x="7348538" y="3319463"/>
          <p14:tracePt t="54168" x="7339013" y="3328988"/>
          <p14:tracePt t="54176" x="7319963" y="3333750"/>
          <p14:tracePt t="54184" x="7291388" y="3348038"/>
          <p14:tracePt t="54201" x="7229475" y="3367088"/>
          <p14:tracePt t="54218" x="7177088" y="3386138"/>
          <p14:tracePt t="54235" x="7105650" y="3400425"/>
          <p14:tracePt t="54251" x="7062788" y="3400425"/>
          <p14:tracePt t="54268" x="7019925" y="3400425"/>
          <p14:tracePt t="54285" x="6986588" y="3386138"/>
          <p14:tracePt t="54301" x="6934200" y="3357563"/>
          <p14:tracePt t="54318" x="6900863" y="3309938"/>
          <p14:tracePt t="54335" x="6862763" y="3214688"/>
          <p14:tracePt t="54352" x="6829425" y="3095625"/>
          <p14:tracePt t="54368" x="6824663" y="3043238"/>
          <p14:tracePt t="54385" x="6824663" y="2990850"/>
          <p14:tracePt t="54401" x="6838950" y="2957513"/>
          <p14:tracePt t="54418" x="6881813" y="2890838"/>
          <p14:tracePt t="54435" x="6915150" y="2847975"/>
          <p14:tracePt t="54451" x="6953250" y="2809875"/>
          <p14:tracePt t="54468" x="7010400" y="2786063"/>
          <p14:tracePt t="54485" x="7119938" y="2762250"/>
          <p14:tracePt t="54501" x="7191375" y="2771775"/>
          <p14:tracePt t="54518" x="7253288" y="2790825"/>
          <p14:tracePt t="54535" x="7329488" y="2833688"/>
          <p14:tracePt t="54551" x="7358063" y="2857500"/>
          <p14:tracePt t="54568" x="7381875" y="2881313"/>
          <p14:tracePt t="54585" x="7400925" y="2919413"/>
          <p14:tracePt t="54601" x="7419975" y="2967038"/>
          <p14:tracePt t="54618" x="7424738" y="3009900"/>
          <p14:tracePt t="54635" x="7424738" y="3052763"/>
          <p14:tracePt t="54652" x="7415213" y="3086100"/>
          <p14:tracePt t="54668" x="7405688" y="3119438"/>
          <p14:tracePt t="54685" x="7396163" y="3128963"/>
          <p14:tracePt t="54701" x="7391400" y="3148013"/>
          <p14:tracePt t="54718" x="7386638" y="3152775"/>
          <p14:tracePt t="54735" x="7367588" y="3162300"/>
          <p14:tracePt t="54751" x="7358063" y="3167063"/>
          <p14:tracePt t="54768" x="7348538" y="3176588"/>
          <p14:tracePt t="54784" x="7339013" y="3186113"/>
          <p14:tracePt t="54801" x="7329488" y="3186113"/>
          <p14:tracePt t="54834" x="7324725" y="3186113"/>
          <p14:tracePt t="54859" x="7319963" y="3190875"/>
          <p14:tracePt t="54868" x="7319963" y="3195638"/>
          <p14:tracePt t="54885" x="7310438" y="3200400"/>
          <p14:tracePt t="54902" x="7300913" y="3205163"/>
          <p14:tracePt t="54918" x="7281863" y="3214688"/>
          <p14:tracePt t="54935" x="7272338" y="3224213"/>
          <p14:tracePt t="54951" x="7262813" y="3228975"/>
          <p14:tracePt t="54968" x="7248525" y="3238500"/>
          <p14:tracePt t="54985" x="7239000" y="3243263"/>
          <p14:tracePt t="55001" x="7224713" y="3248025"/>
          <p14:tracePt t="55018" x="7210425" y="3248025"/>
          <p14:tracePt t="55034" x="7196138" y="3252788"/>
          <p14:tracePt t="55051" x="7177088" y="3252788"/>
          <p14:tracePt t="55068" x="7153275" y="3252788"/>
          <p14:tracePt t="55085" x="7124700" y="3248025"/>
          <p14:tracePt t="55101" x="7096125" y="3233738"/>
          <p14:tracePt t="55118" x="7081838" y="3209925"/>
          <p14:tracePt t="55135" x="7072313" y="3157538"/>
          <p14:tracePt t="55152" x="7077075" y="3100388"/>
          <p14:tracePt t="55168" x="7105650" y="3052763"/>
          <p14:tracePt t="55185" x="7129463" y="3033713"/>
          <p14:tracePt t="55201" x="7162800" y="3014663"/>
          <p14:tracePt t="55218" x="7215188" y="3014663"/>
          <p14:tracePt t="55235" x="7239000" y="3028950"/>
          <p14:tracePt t="55251" x="7253288" y="3043238"/>
          <p14:tracePt t="55268" x="7272338" y="3081338"/>
          <p14:tracePt t="55285" x="7277100" y="3119438"/>
          <p14:tracePt t="55301" x="7277100" y="3152775"/>
          <p14:tracePt t="55318" x="7267575" y="3181350"/>
          <p14:tracePt t="55335" x="7248525" y="3209925"/>
          <p14:tracePt t="55351" x="7239000" y="3238500"/>
          <p14:tracePt t="55368" x="7229475" y="3243263"/>
          <p14:tracePt t="55385" x="7229475" y="3248025"/>
          <p14:tracePt t="55387" x="7229475" y="3252788"/>
          <p14:tracePt t="55401" x="7229475" y="3257550"/>
          <p14:tracePt t="55704" x="7172325" y="3224213"/>
          <p14:tracePt t="55710" x="7081838" y="3181350"/>
          <p14:tracePt t="55718" x="6972300" y="3124200"/>
          <p14:tracePt t="55735" x="6772275" y="3005138"/>
          <p14:tracePt t="55751" x="6638925" y="2919413"/>
          <p14:tracePt t="55768" x="6538913" y="2852738"/>
          <p14:tracePt t="55785" x="6419850" y="2747963"/>
          <p14:tracePt t="55801" x="6357938" y="2676525"/>
          <p14:tracePt t="55818" x="6310313" y="2600325"/>
          <p14:tracePt t="55835" x="6281738" y="2552700"/>
          <p14:tracePt t="55851" x="6257925" y="2505075"/>
          <p14:tracePt t="55868" x="6253163" y="2481263"/>
          <p14:tracePt t="55885" x="6248400" y="2462213"/>
          <p14:tracePt t="55901" x="6248400" y="2452688"/>
          <p14:tracePt t="55918" x="6248400" y="2443163"/>
          <p14:tracePt t="55998" x="6238875" y="2443163"/>
          <p14:tracePt t="56005" x="6229350" y="2443163"/>
          <p14:tracePt t="56018" x="6215063" y="2443163"/>
          <p14:tracePt t="56035" x="6138863" y="2447925"/>
          <p14:tracePt t="56051" x="6048375" y="2457450"/>
          <p14:tracePt t="56068" x="5957888" y="2466975"/>
          <p14:tracePt t="56085" x="5867400" y="2471738"/>
          <p14:tracePt t="56101" x="5838825" y="2471738"/>
          <p14:tracePt t="56118" x="5824538" y="2466975"/>
          <p14:tracePt t="56134" x="5819775" y="2462213"/>
          <p14:tracePt t="56151" x="5834063" y="2414588"/>
          <p14:tracePt t="56169" x="5876925" y="2357438"/>
          <p14:tracePt t="56185" x="5915025" y="2319338"/>
          <p14:tracePt t="56201" x="5962650" y="2276475"/>
          <p14:tracePt t="56218" x="6053138" y="2247900"/>
          <p14:tracePt t="56234" x="6115050" y="2252663"/>
          <p14:tracePt t="56251" x="6148388" y="2262188"/>
          <p14:tracePt t="56268" x="6181725" y="2281238"/>
          <p14:tracePt t="56285" x="6205538" y="2300288"/>
          <p14:tracePt t="56301" x="6215063" y="2309813"/>
          <p14:tracePt t="56318" x="6219825" y="2333625"/>
          <p14:tracePt t="56335" x="6219825" y="2352675"/>
          <p14:tracePt t="56351" x="6205538" y="2376488"/>
          <p14:tracePt t="56368" x="6181725" y="2400300"/>
          <p14:tracePt t="56385" x="6148388" y="2424113"/>
          <p14:tracePt t="56387" x="6138863" y="2433638"/>
          <p14:tracePt t="56401" x="6100763" y="2466975"/>
          <p14:tracePt t="56418" x="6053138" y="2490788"/>
          <p14:tracePt t="56434" x="6015038" y="2509838"/>
          <p14:tracePt t="56451" x="5986463" y="2519363"/>
          <p14:tracePt t="56468" x="5953125" y="2528888"/>
          <p14:tracePt t="56484" x="5943600" y="2528888"/>
          <p14:tracePt t="56501" x="5934075" y="2528888"/>
          <p14:tracePt t="56518" x="5929313" y="2528888"/>
          <p14:tracePt t="56534" x="5924550" y="2528888"/>
          <p14:tracePt t="57174" x="5838825" y="2552700"/>
          <p14:tracePt t="57180" x="5648325" y="2586038"/>
          <p14:tracePt t="57187" x="5400675" y="2638425"/>
          <p14:tracePt t="57201" x="5205413" y="2676525"/>
          <p14:tracePt t="57218" x="4400550" y="2786063"/>
          <p14:tracePt t="57235" x="4024313" y="2809875"/>
          <p14:tracePt t="57268" x="3552825" y="2733675"/>
          <p14:tracePt t="57301" x="3429000" y="2676525"/>
          <p14:tracePt t="57318" x="3414713" y="2662238"/>
          <p14:tracePt t="57334" x="3395663" y="2647950"/>
          <p14:tracePt t="57351" x="3390900" y="2624138"/>
          <p14:tracePt t="57368" x="3395663" y="2590800"/>
          <p14:tracePt t="57385" x="3405188" y="2543175"/>
          <p14:tracePt t="57387" x="3409950" y="2528888"/>
          <p14:tracePt t="57401" x="3433763" y="2476500"/>
          <p14:tracePt t="57419" x="3448050" y="2452688"/>
          <p14:tracePt t="57435" x="3462338" y="2428875"/>
          <p14:tracePt t="57451" x="3481388" y="2419350"/>
          <p14:tracePt t="57468" x="3505200" y="2414588"/>
          <p14:tracePt t="57484" x="3514725" y="2414588"/>
          <p14:tracePt t="57501" x="3519488" y="2419350"/>
          <p14:tracePt t="57518" x="3500438" y="2471738"/>
          <p14:tracePt t="57534" x="3452813" y="2519363"/>
          <p14:tracePt t="57551" x="3281363" y="2600325"/>
          <p14:tracePt t="57568" x="3119438" y="2676525"/>
          <p14:tracePt t="57584" x="2909888" y="2719388"/>
          <p14:tracePt t="57601" x="2795588" y="2724150"/>
          <p14:tracePt t="57618" x="2714625" y="2714625"/>
          <p14:tracePt t="57635" x="2676525" y="2690813"/>
          <p14:tracePt t="57651" x="2628900" y="2486025"/>
          <p14:tracePt t="57668" x="2647950" y="2352675"/>
          <p14:tracePt t="57685" x="2719388" y="2228850"/>
          <p14:tracePt t="57701" x="2795588" y="2128838"/>
          <p14:tracePt t="57718" x="3024188" y="2066925"/>
          <p14:tracePt t="57734" x="3290888" y="2138363"/>
          <p14:tracePt t="57751" x="3562350" y="2257425"/>
          <p14:tracePt t="57768" x="4124325" y="2609850"/>
          <p14:tracePt t="57785" x="4543425" y="2852738"/>
          <p14:tracePt t="57802" x="4933950" y="3048000"/>
          <p14:tracePt t="57819" x="5229225" y="3233738"/>
          <p14:tracePt t="57835" x="5524500" y="3414713"/>
          <p14:tracePt t="57851" x="5624513" y="3462338"/>
          <p14:tracePt t="57868" x="5672138" y="3481388"/>
          <p14:tracePt t="58055" x="5776913" y="3476625"/>
          <p14:tracePt t="58062" x="5895975" y="3467100"/>
          <p14:tracePt t="58069" x="6010275" y="3457575"/>
          <p14:tracePt t="58084" x="6210300" y="3433763"/>
          <p14:tracePt t="58101" x="6410325" y="3424238"/>
          <p14:tracePt t="58118" x="6543675" y="3414713"/>
          <p14:tracePt t="58135" x="6662738" y="3400425"/>
          <p14:tracePt t="58151" x="6710363" y="3395663"/>
          <p14:tracePt t="58168" x="6748463" y="3395663"/>
          <p14:tracePt t="58185" x="6777038" y="3395663"/>
          <p14:tracePt t="58201" x="6810375" y="3395663"/>
          <p14:tracePt t="58218" x="6829425" y="3395663"/>
          <p14:tracePt t="58234" x="6843713" y="3395663"/>
          <p14:tracePt t="58251" x="6853238" y="3395663"/>
          <p14:tracePt t="58268" x="6862763" y="3395663"/>
          <p14:tracePt t="58284" x="6872288" y="3395663"/>
          <p14:tracePt t="58473" x="6948488" y="3395663"/>
          <p14:tracePt t="58481" x="7067550" y="3395663"/>
          <p14:tracePt t="58488" x="7158038" y="3395663"/>
          <p14:tracePt t="58501" x="7258050" y="3414713"/>
          <p14:tracePt t="58518" x="7577138" y="3500438"/>
          <p14:tracePt t="58534" x="7729538" y="3562350"/>
          <p14:tracePt t="58551" x="7824788" y="3619500"/>
          <p14:tracePt t="58568" x="7915275" y="3686175"/>
          <p14:tracePt t="58584" x="8015288" y="3838575"/>
          <p14:tracePt t="58601" x="8062913" y="3924300"/>
          <p14:tracePt t="58618" x="8072438" y="3995738"/>
          <p14:tracePt t="58634" x="8048625" y="4095750"/>
          <p14:tracePt t="58651" x="8001000" y="4191000"/>
          <p14:tracePt t="58668" x="7924800" y="4305300"/>
          <p14:tracePt t="58684" x="7829550" y="4414838"/>
          <p14:tracePt t="58701" x="7677150" y="4533900"/>
          <p14:tracePt t="58718" x="7605713" y="4581525"/>
          <p14:tracePt t="58734" x="7577138" y="4600575"/>
          <p14:tracePt t="58751" x="7567613" y="4610100"/>
          <p14:tracePt t="58768" x="7562850" y="4619625"/>
          <p14:tracePt t="58784" x="7572375" y="4624388"/>
          <p14:tracePt t="58801" x="7643813" y="4633913"/>
          <p14:tracePt t="58818" x="7772400" y="4652963"/>
          <p14:tracePt t="58834" x="7834313" y="4667250"/>
          <p14:tracePt t="58851" x="7872413" y="4676775"/>
          <p14:tracePt t="58868" x="7886700" y="4681538"/>
          <p14:tracePt t="58884" x="7891463" y="4729163"/>
          <p14:tracePt t="58901" x="7848600" y="4819650"/>
          <p14:tracePt t="58918" x="7724775" y="4924425"/>
          <p14:tracePt t="58934" x="7524750" y="5048250"/>
          <p14:tracePt t="58951" x="7115175" y="5257800"/>
          <p14:tracePt t="58968" x="6915150" y="5372100"/>
          <p14:tracePt t="58985" x="6757988" y="5472113"/>
          <p14:tracePt t="59001" x="6638925" y="5557838"/>
          <p14:tracePt t="59018" x="6538913" y="5624513"/>
          <p14:tracePt t="59034" x="6510338" y="5643563"/>
          <p14:tracePt t="59051" x="6500813" y="5653088"/>
          <p14:tracePt t="59068" x="6491288" y="5662613"/>
          <p14:tracePt t="59101" x="6496050" y="5672138"/>
          <p14:tracePt t="59118" x="6524625" y="5676900"/>
          <p14:tracePt t="59134" x="6577013" y="5686425"/>
          <p14:tracePt t="59151" x="6605588" y="5686425"/>
          <p14:tracePt t="59167" x="6619875" y="5686425"/>
          <p14:tracePt t="59184" x="6629400" y="5686425"/>
          <p14:tracePt t="59201" x="6638925" y="5686425"/>
          <p14:tracePt t="59218" x="6648450" y="5686425"/>
          <p14:tracePt t="59311" x="6653213" y="5686425"/>
          <p14:tracePt t="59326" x="6657975" y="5686425"/>
          <p14:tracePt t="60692" x="6677025" y="5529263"/>
          <p14:tracePt t="60699" x="6719888" y="5243513"/>
          <p14:tracePt t="60706" x="6753225" y="5067300"/>
          <p14:tracePt t="60718" x="6834188" y="4667250"/>
          <p14:tracePt t="60734" x="6953250" y="4238625"/>
          <p14:tracePt t="60752" x="7148513" y="3576638"/>
          <p14:tracePt t="60784" x="7339013" y="3162300"/>
          <p14:tracePt t="60818" x="7462838" y="2962275"/>
          <p14:tracePt t="60835" x="7486650" y="2924175"/>
          <p14:tracePt t="60851" x="7510463" y="2895600"/>
          <p14:tracePt t="60868" x="7534275" y="2867025"/>
          <p14:tracePt t="60884" x="7548563" y="2852738"/>
          <p14:tracePt t="60901" x="7553325" y="2843213"/>
          <p14:tracePt t="60917" x="7558088" y="2838450"/>
          <p14:tracePt t="60934" x="7558088" y="2828925"/>
          <p14:tracePt t="60951" x="7553325" y="2828925"/>
          <p14:tracePt t="60967" x="7519988" y="2828925"/>
          <p14:tracePt t="60984" x="7448550" y="2833688"/>
          <p14:tracePt t="61001" x="7305675" y="2867025"/>
          <p14:tracePt t="61017" x="7258050" y="2871788"/>
          <p14:tracePt t="61034" x="7239000" y="2876550"/>
          <p14:tracePt t="61051" x="7229475" y="2876550"/>
          <p14:tracePt t="61067" x="7229475" y="2886075"/>
          <p14:tracePt t="61084" x="7253288" y="2900363"/>
          <p14:tracePt t="61101" x="7334250" y="2952750"/>
          <p14:tracePt t="61118" x="7477125" y="3033713"/>
          <p14:tracePt t="61134" x="7729538" y="3152775"/>
          <p14:tracePt t="61151" x="7872413" y="3205163"/>
          <p14:tracePt t="61168" x="7977188" y="3257550"/>
          <p14:tracePt t="61184" x="8086725" y="3314700"/>
          <p14:tracePt t="61201" x="8124825" y="3348038"/>
          <p14:tracePt t="61217" x="8162925" y="3457575"/>
          <p14:tracePt t="61234" x="8162925" y="3590925"/>
          <p14:tracePt t="61251" x="8101013" y="3776663"/>
          <p14:tracePt t="61268" x="7972425" y="3995738"/>
          <p14:tracePt t="61284" x="7815263" y="4152900"/>
          <p14:tracePt t="61301" x="7643813" y="4291013"/>
          <p14:tracePt t="61317" x="7381875" y="4486275"/>
          <p14:tracePt t="61334" x="7229475" y="4595813"/>
          <p14:tracePt t="61351" x="7124700" y="4700588"/>
          <p14:tracePt t="61367" x="7034213" y="4791075"/>
          <p14:tracePt t="61384" x="6996113" y="4848225"/>
          <p14:tracePt t="61401" x="6977063" y="4905375"/>
          <p14:tracePt t="61417" x="6962775" y="4976813"/>
          <p14:tracePt t="61434" x="6958013" y="5072063"/>
          <p14:tracePt t="61451" x="6958013" y="5119688"/>
          <p14:tracePt t="61467" x="6948488" y="5172075"/>
          <p14:tracePt t="61485" x="6943725" y="5253038"/>
          <p14:tracePt t="61501" x="6910388" y="5391150"/>
          <p14:tracePt t="61517" x="6881813" y="5476875"/>
          <p14:tracePt t="61534" x="6858000" y="5524500"/>
          <p14:tracePt t="61551" x="6843713" y="5567363"/>
          <p14:tracePt t="61568" x="6834188" y="5576888"/>
          <p14:tracePt t="61584" x="6834188" y="5581650"/>
          <p14:tracePt t="61601" x="6834188" y="5591175"/>
          <p14:tracePt t="61618" x="6834188" y="5600700"/>
          <p14:tracePt t="62001" x="6748463" y="5600700"/>
          <p14:tracePt t="62011" x="6581775" y="5600700"/>
          <p14:tracePt t="62026" x="6091238" y="5495925"/>
          <p14:tracePt t="62035" x="5791200" y="5376863"/>
          <p14:tracePt t="62051" x="4895850" y="4953000"/>
          <p14:tracePt t="62068" x="4348163" y="4667250"/>
          <p14:tracePt t="62102" x="3738563" y="4205288"/>
          <p14:tracePt t="62135" x="3548063" y="4043363"/>
          <p14:tracePt t="62151" x="3533775" y="4010025"/>
          <p14:tracePt t="62167" x="3533775" y="3986213"/>
          <p14:tracePt t="62346" x="3381375" y="3952875"/>
          <p14:tracePt t="62352" x="3219450" y="3910013"/>
          <p14:tracePt t="62360" x="3095625" y="3857625"/>
          <p14:tracePt t="62367" x="2924175" y="3771900"/>
          <p14:tracePt t="62384" x="2609850" y="3581400"/>
          <p14:tracePt t="62401" x="2414588" y="3452813"/>
          <p14:tracePt t="62418" x="2290763" y="3348038"/>
          <p14:tracePt t="62434" x="2152650" y="3171825"/>
          <p14:tracePt t="62451" x="2095500" y="3081338"/>
          <p14:tracePt t="62467" x="2062163" y="3028950"/>
          <p14:tracePt t="62484" x="2043113" y="2986088"/>
          <p14:tracePt t="62501" x="2038350" y="2962275"/>
          <p14:tracePt t="62517" x="2038350" y="2947988"/>
          <p14:tracePt t="62535" x="2038350" y="2933700"/>
          <p14:tracePt t="62551" x="2043113" y="2924175"/>
          <p14:tracePt t="62567" x="2062163" y="2914650"/>
          <p14:tracePt t="62584" x="2090738" y="2905125"/>
          <p14:tracePt t="62601" x="2138363" y="2895600"/>
          <p14:tracePt t="62617" x="2209800" y="2895600"/>
          <p14:tracePt t="62634" x="2247900" y="2895600"/>
          <p14:tracePt t="62651" x="2266950" y="2895600"/>
          <p14:tracePt t="62668" x="2295525" y="2895600"/>
          <p14:tracePt t="62684" x="2305050" y="2895600"/>
          <p14:tracePt t="62701" x="2314575" y="2895600"/>
          <p14:tracePt t="62717" x="2319338" y="2895600"/>
          <p14:tracePt t="62734" x="2328863" y="2905125"/>
          <p14:tracePt t="62751" x="2338388" y="2909888"/>
          <p14:tracePt t="62767" x="2338388" y="2919413"/>
          <p14:tracePt t="62784" x="2338388" y="2924175"/>
          <p14:tracePt t="62801" x="2319338" y="2947988"/>
          <p14:tracePt t="62817" x="2309813" y="2971800"/>
          <p14:tracePt t="62834" x="2286000" y="3005138"/>
          <p14:tracePt t="62851" x="2262188" y="3028950"/>
          <p14:tracePt t="62867" x="2205038" y="3071813"/>
          <p14:tracePt t="62884" x="2157413" y="3095625"/>
          <p14:tracePt t="62901" x="2105025" y="3124200"/>
          <p14:tracePt t="62918" x="2028825" y="3143250"/>
          <p14:tracePt t="62934" x="1976438" y="3148013"/>
          <p14:tracePt t="62951" x="1924050" y="3157538"/>
          <p14:tracePt t="62967" x="1881188" y="3157538"/>
          <p14:tracePt t="62984" x="1828800" y="3157538"/>
          <p14:tracePt t="63001" x="1790700" y="3143250"/>
          <p14:tracePt t="63017" x="1762125" y="3119438"/>
          <p14:tracePt t="63034" x="1733550" y="3095625"/>
          <p14:tracePt t="63050" x="1695450" y="3057525"/>
          <p14:tracePt t="63067" x="1676400" y="3033713"/>
          <p14:tracePt t="63084" x="1666875" y="3005138"/>
          <p14:tracePt t="63101" x="1666875" y="2962275"/>
          <p14:tracePt t="63117" x="1700213" y="2833688"/>
          <p14:tracePt t="63134" x="1738313" y="2747963"/>
          <p14:tracePt t="63151" x="1776413" y="2690813"/>
          <p14:tracePt t="63168" x="1833563" y="2643188"/>
          <p14:tracePt t="63184" x="1895475" y="2624138"/>
          <p14:tracePt t="63201" x="1947863" y="2619375"/>
          <p14:tracePt t="63217" x="1995488" y="2624138"/>
          <p14:tracePt t="63234" x="2076450" y="2690813"/>
          <p14:tracePt t="63251" x="2119313" y="2747963"/>
          <p14:tracePt t="63267" x="2152650" y="2805113"/>
          <p14:tracePt t="63284" x="2181225" y="2871788"/>
          <p14:tracePt t="63301" x="2219325" y="2981325"/>
          <p14:tracePt t="63317" x="2228850" y="3052763"/>
          <p14:tracePt t="63334" x="2228850" y="3100388"/>
          <p14:tracePt t="63351" x="2228850" y="3138488"/>
          <p14:tracePt t="63367" x="2219325" y="3176588"/>
          <p14:tracePt t="63384" x="2205038" y="3200400"/>
          <p14:tracePt t="63401" x="2171700" y="3219450"/>
          <p14:tracePt t="63417" x="2085975" y="3248025"/>
          <p14:tracePt t="63434" x="2024063" y="3252788"/>
          <p14:tracePt t="63450" x="1962150" y="3252788"/>
          <p14:tracePt t="63469" x="1919288" y="3233738"/>
          <p14:tracePt t="63484" x="1866900" y="3171825"/>
          <p14:tracePt t="63501" x="1828800" y="3105150"/>
          <p14:tracePt t="63517" x="1809750" y="3052763"/>
          <p14:tracePt t="63534" x="1800225" y="3019425"/>
          <p14:tracePt t="63551" x="1804988" y="2976563"/>
          <p14:tracePt t="63567" x="1814513" y="2943225"/>
          <p14:tracePt t="63584" x="1838325" y="2914650"/>
          <p14:tracePt t="63602" x="1876425" y="2890838"/>
          <p14:tracePt t="63617" x="1938338" y="2871788"/>
          <p14:tracePt t="63634" x="1976438" y="2871788"/>
          <p14:tracePt t="63651" x="2009775" y="2871788"/>
          <p14:tracePt t="63667" x="2057400" y="2895600"/>
          <p14:tracePt t="63684" x="2076450" y="2914650"/>
          <p14:tracePt t="63701" x="2100263" y="2957513"/>
          <p14:tracePt t="63717" x="2114550" y="3019425"/>
          <p14:tracePt t="63734" x="2124075" y="3090863"/>
          <p14:tracePt t="63751" x="2114550" y="3124200"/>
          <p14:tracePt t="63767" x="2105025" y="3148013"/>
          <p14:tracePt t="63784" x="2095500" y="3157538"/>
          <p14:tracePt t="63800" x="2062163" y="3176588"/>
          <p14:tracePt t="63817" x="2043113" y="3186113"/>
          <p14:tracePt t="63834" x="2033588" y="3186113"/>
          <p14:tracePt t="63851" x="2024063" y="3186113"/>
          <p14:tracePt t="64094" x="2024063" y="3300413"/>
          <p14:tracePt t="64105" x="2014538" y="3400425"/>
          <p14:tracePt t="64110" x="2005013" y="3524250"/>
          <p14:tracePt t="64117" x="2005013" y="3709988"/>
          <p14:tracePt t="64134" x="1985963" y="4062413"/>
          <p14:tracePt t="64151" x="1947863" y="4486275"/>
          <p14:tracePt t="64184" x="1914525" y="5381625"/>
          <p14:tracePt t="64218" x="1924050" y="5815013"/>
          <p14:tracePt t="64234" x="1933575" y="5953125"/>
          <p14:tracePt t="64251" x="1933575" y="5991225"/>
          <p14:tracePt t="64267" x="1933575" y="6005513"/>
          <p14:tracePt t="64284" x="1933575" y="6019800"/>
          <p14:tracePt t="64301" x="1933575" y="6029325"/>
          <p14:tracePt t="64318" x="1933575" y="6034088"/>
          <p14:tracePt t="64334" x="1933575" y="6038850"/>
          <p14:tracePt t="64432" x="1933575" y="6043613"/>
          <p14:tracePt t="64439" x="1938338" y="6048375"/>
          <p14:tracePt t="64454" x="1943100" y="6053138"/>
          <p14:tracePt t="64467" x="1947863" y="6057900"/>
          <p14:tracePt t="64484" x="1957388" y="6067425"/>
          <p14:tracePt t="64501" x="1962150" y="6067425"/>
          <p14:tracePt t="64517" x="1966913" y="6067425"/>
          <p14:tracePt t="64534" x="1976438" y="6067425"/>
          <p14:tracePt t="64551" x="1981200" y="6062663"/>
          <p14:tracePt t="64567" x="1985963" y="6034088"/>
          <p14:tracePt t="64584" x="1990725" y="5967413"/>
          <p14:tracePt t="64601" x="1976438" y="5834063"/>
          <p14:tracePt t="64619" x="1962150" y="5772150"/>
          <p14:tracePt t="64634" x="1947863" y="5743575"/>
          <p14:tracePt t="64651" x="1933575" y="5719763"/>
          <p14:tracePt t="64667" x="1909763" y="5710238"/>
          <p14:tracePt t="64684" x="1895475" y="5705475"/>
          <p14:tracePt t="64700" x="1881188" y="5705475"/>
          <p14:tracePt t="64717" x="1866900" y="5715000"/>
          <p14:tracePt t="64734" x="1809750" y="5819775"/>
          <p14:tracePt t="64750" x="1776413" y="5915025"/>
          <p14:tracePt t="64767" x="1762125" y="5986463"/>
          <p14:tracePt t="64784" x="1762125" y="6062663"/>
          <p14:tracePt t="64800" x="1771650" y="6105525"/>
          <p14:tracePt t="64817" x="1781175" y="6148388"/>
          <p14:tracePt t="64834" x="1809750" y="6186488"/>
          <p14:tracePt t="64851" x="1857375" y="6224588"/>
          <p14:tracePt t="64867" x="1909763" y="6238875"/>
          <p14:tracePt t="64884" x="1952625" y="6234113"/>
          <p14:tracePt t="64900" x="1990725" y="6215063"/>
          <p14:tracePt t="64917" x="2038350" y="6172200"/>
          <p14:tracePt t="64934" x="2062163" y="6143625"/>
          <p14:tracePt t="64950" x="2081213" y="6105525"/>
          <p14:tracePt t="64968" x="2081213" y="6038850"/>
          <p14:tracePt t="64984" x="2081213" y="5995988"/>
          <p14:tracePt t="65001" x="2071688" y="5976938"/>
          <p14:tracePt t="65017" x="2062163" y="5972175"/>
          <p14:tracePt t="65034" x="2038350" y="5967413"/>
          <p14:tracePt t="65051" x="2033588" y="5967413"/>
          <p14:tracePt t="65067" x="2024063" y="5967413"/>
          <p14:tracePt t="65182" x="2019300" y="5967413"/>
          <p14:tracePt t="65197" x="2014538" y="5967413"/>
          <p14:tracePt t="65211" x="2005013" y="5967413"/>
          <p14:tracePt t="65218" x="1995488" y="5967413"/>
          <p14:tracePt t="65234" x="1971675" y="5962650"/>
          <p14:tracePt t="65250" x="1900238" y="5924550"/>
          <p14:tracePt t="65267" x="1804988" y="5853113"/>
          <p14:tracePt t="65284" x="1619250" y="5662613"/>
          <p14:tracePt t="65301" x="1362075" y="5314950"/>
          <p14:tracePt t="65318" x="1147763" y="4957763"/>
          <p14:tracePt t="65335" x="966788" y="4572000"/>
          <p14:tracePt t="65351" x="819150" y="4157663"/>
          <p14:tracePt t="65368" x="738188" y="3843338"/>
          <p14:tracePt t="65384" x="690563" y="3624263"/>
          <p14:tracePt t="65401" x="661988" y="3367088"/>
          <p14:tracePt t="65417" x="642938" y="3162300"/>
          <p14:tracePt t="65434" x="638175" y="3038475"/>
          <p14:tracePt t="65450" x="638175" y="2905125"/>
          <p14:tracePt t="65467" x="638175" y="2800350"/>
          <p14:tracePt t="65484" x="638175" y="2762250"/>
          <p14:tracePt t="65500" x="638175" y="2747963"/>
          <p14:tracePt t="65517" x="638175" y="2738438"/>
          <p14:tracePt t="65534" x="638175" y="2728913"/>
          <p14:tracePt t="65550" x="638175" y="2719388"/>
          <p14:tracePt t="65567" x="638175" y="2714625"/>
          <p14:tracePt t="65584" x="638175" y="2709863"/>
          <p14:tracePt t="67901" x="742950" y="2728913"/>
          <p14:tracePt t="67907" x="985838" y="2786063"/>
          <p14:tracePt t="67917" x="1233488" y="2852738"/>
          <p14:tracePt t="67934" x="1862138" y="3000375"/>
          <p14:tracePt t="67951" x="2981325" y="3171825"/>
          <p14:tracePt t="67968" x="3695700" y="3233738"/>
          <p14:tracePt t="68001" x="5000625" y="3276600"/>
          <p14:tracePt t="68034" x="6024563" y="3362325"/>
          <p14:tracePt t="68051" x="6191250" y="3371850"/>
          <p14:tracePt t="68068" x="6253163" y="3371850"/>
          <p14:tracePt t="68084" x="6272213" y="3367088"/>
          <p14:tracePt t="68267" x="6372225" y="3357563"/>
          <p14:tracePt t="68275" x="6472238" y="3348038"/>
          <p14:tracePt t="68283" x="6572250" y="3328988"/>
          <p14:tracePt t="68300" x="6738938" y="3319463"/>
          <p14:tracePt t="68317" x="6905625" y="3309938"/>
          <p14:tracePt t="68334" x="7110413" y="3314700"/>
          <p14:tracePt t="68350" x="7177088" y="3324225"/>
          <p14:tracePt t="68367" x="7253288" y="3338513"/>
          <p14:tracePt t="68384" x="7319963" y="3338513"/>
          <p14:tracePt t="68386" x="7343775" y="3338513"/>
          <p14:tracePt t="68400" x="7400925" y="3338513"/>
          <p14:tracePt t="68417" x="7453313" y="3338513"/>
          <p14:tracePt t="68434" x="7486650" y="3338513"/>
          <p14:tracePt t="68450" x="7529513" y="3338513"/>
          <p14:tracePt t="68467" x="7539038" y="3338513"/>
          <p14:tracePt t="68484" x="7548563" y="3338513"/>
          <p14:tracePt t="68500" x="7553325" y="3338513"/>
          <p14:tracePt t="68539" x="7543800" y="3348038"/>
          <p14:tracePt t="68550" x="7529513" y="3348038"/>
          <p14:tracePt t="68567" x="7434263" y="3376613"/>
          <p14:tracePt t="68584" x="7253288" y="3409950"/>
          <p14:tracePt t="68600" x="7096125" y="3419475"/>
          <p14:tracePt t="68617" x="6972300" y="3409950"/>
          <p14:tracePt t="68634" x="6905625" y="3386138"/>
          <p14:tracePt t="68650" x="6843713" y="3324225"/>
          <p14:tracePt t="68667" x="6819900" y="3157538"/>
          <p14:tracePt t="68684" x="6838950" y="3019425"/>
          <p14:tracePt t="68700" x="6948488" y="2895600"/>
          <p14:tracePt t="68717" x="7048500" y="2819400"/>
          <p14:tracePt t="68734" x="7177088" y="2776538"/>
          <p14:tracePt t="68750" x="7310438" y="2776538"/>
          <p14:tracePt t="68767" x="7477125" y="2824163"/>
          <p14:tracePt t="68784" x="7543800" y="2867025"/>
          <p14:tracePt t="68800" x="7610475" y="2967038"/>
          <p14:tracePt t="68817" x="7658100" y="3076575"/>
          <p14:tracePt t="68834" x="7700963" y="3238500"/>
          <p14:tracePt t="68850" x="7720013" y="3376613"/>
          <p14:tracePt t="68867" x="7720013" y="3490913"/>
          <p14:tracePt t="68884" x="7720013" y="3586163"/>
          <p14:tracePt t="68900" x="7720013" y="3609975"/>
          <p14:tracePt t="68917" x="7724775" y="3633788"/>
          <p14:tracePt t="68934" x="7729538" y="3643313"/>
          <p14:tracePt t="68950" x="7753350" y="3662363"/>
          <p14:tracePt t="68967" x="7786688" y="3690938"/>
          <p14:tracePt t="68983" x="7839075" y="3724275"/>
          <p14:tracePt t="69001" x="7877175" y="3757613"/>
          <p14:tracePt t="69017" x="7934325" y="3848100"/>
          <p14:tracePt t="69033" x="7948613" y="3919538"/>
          <p14:tracePt t="69050" x="7948613" y="4000500"/>
          <p14:tracePt t="69067" x="7877175" y="4191000"/>
          <p14:tracePt t="69083" x="7796213" y="4352925"/>
          <p14:tracePt t="69100" x="7729538" y="4452938"/>
          <p14:tracePt t="69117" x="7691438" y="4529138"/>
          <p14:tracePt t="69134" x="7643813" y="4605338"/>
          <p14:tracePt t="69150" x="7624763" y="4643438"/>
          <p14:tracePt t="69167" x="7610475" y="4672013"/>
          <p14:tracePt t="69183" x="7605713" y="4695825"/>
          <p14:tracePt t="69200" x="7600950" y="4733925"/>
          <p14:tracePt t="69217" x="7596188" y="4767263"/>
          <p14:tracePt t="69234" x="7586663" y="4805363"/>
          <p14:tracePt t="69250" x="7577138" y="4848225"/>
          <p14:tracePt t="69267" x="7553325" y="4910138"/>
          <p14:tracePt t="69283" x="7539038" y="4948238"/>
          <p14:tracePt t="69300" x="7519988" y="4986338"/>
          <p14:tracePt t="69317" x="7486650" y="5057775"/>
          <p14:tracePt t="69333" x="7477125" y="5100638"/>
          <p14:tracePt t="69350" x="7458075" y="5129213"/>
          <p14:tracePt t="69367" x="7453313" y="5162550"/>
          <p14:tracePt t="69383" x="7439025" y="5195888"/>
          <p14:tracePt t="69400" x="7429500" y="5224463"/>
          <p14:tracePt t="69417" x="7419975" y="5257800"/>
          <p14:tracePt t="69433" x="7415213" y="5281613"/>
          <p14:tracePt t="69450" x="7405688" y="5314950"/>
          <p14:tracePt t="69467" x="7396163" y="5324475"/>
          <p14:tracePt t="69484" x="7391400" y="5338763"/>
          <p14:tracePt t="69500" x="7391400" y="5343525"/>
          <p14:tracePt t="69517" x="7391400" y="5353050"/>
          <p14:tracePt t="69534" x="7391400" y="5362575"/>
          <p14:tracePt t="69752" x="7291388" y="5395913"/>
          <p14:tracePt t="69759" x="7143750" y="5462588"/>
          <p14:tracePt t="69767" x="6886575" y="5562600"/>
          <p14:tracePt t="69783" x="6372225" y="5686425"/>
          <p14:tracePt t="69801" x="5753100" y="5805488"/>
          <p14:tracePt t="69818" x="4953000" y="5886450"/>
          <p14:tracePt t="69834" x="4533900" y="5910263"/>
          <p14:tracePt t="69850" x="4033838" y="5900738"/>
          <p14:tracePt t="69867" x="3771900" y="5891213"/>
          <p14:tracePt t="69883" x="3448050" y="5867400"/>
          <p14:tracePt t="69900" x="3314700" y="5838825"/>
          <p14:tracePt t="69917" x="3219450" y="5824538"/>
          <p14:tracePt t="69933" x="3162300" y="5795963"/>
          <p14:tracePt t="69950" x="3090863" y="5772150"/>
          <p14:tracePt t="69967" x="3057525" y="5757863"/>
          <p14:tracePt t="69983" x="3043238" y="5753100"/>
          <p14:tracePt t="70000" x="3028950" y="5748338"/>
          <p14:tracePt t="70017" x="3024188" y="5748338"/>
          <p14:tracePt t="70207" x="2976563" y="5786438"/>
          <p14:tracePt t="70215" x="2905125" y="5838825"/>
          <p14:tracePt t="70222" x="2809875" y="5905500"/>
          <p14:tracePt t="70234" x="2705100" y="5972175"/>
          <p14:tracePt t="70250" x="2414588" y="6148388"/>
          <p14:tracePt t="70267" x="2295525" y="6215063"/>
          <p14:tracePt t="70284" x="2176463" y="6267450"/>
          <p14:tracePt t="70300" x="2062163" y="6291263"/>
          <p14:tracePt t="70317" x="1919288" y="6281738"/>
          <p14:tracePt t="70334" x="1852613" y="6243638"/>
          <p14:tracePt t="70350" x="1804988" y="6205538"/>
          <p14:tracePt t="70367" x="1766888" y="6162675"/>
          <p14:tracePt t="70383" x="1704975" y="6038850"/>
          <p14:tracePt t="70400" x="1704975" y="5862638"/>
          <p14:tracePt t="70417" x="1733550" y="5700713"/>
          <p14:tracePt t="70434" x="1819275" y="5534025"/>
          <p14:tracePt t="70450" x="1881188" y="5472113"/>
          <p14:tracePt t="70467" x="1957388" y="5443538"/>
          <p14:tracePt t="70483" x="2005013" y="5443538"/>
          <p14:tracePt t="70500" x="2062163" y="5481638"/>
          <p14:tracePt t="70517" x="2114550" y="5600700"/>
          <p14:tracePt t="70533" x="2138363" y="5748338"/>
          <p14:tracePt t="70550" x="2128838" y="5819775"/>
          <p14:tracePt t="70567" x="2105025" y="5881688"/>
          <p14:tracePt t="70583" x="2090738" y="5915025"/>
          <p14:tracePt t="70600" x="2081213" y="5929313"/>
          <p14:tracePt t="70617" x="2071688" y="5934075"/>
          <p14:tracePt t="70633" x="2071688" y="5943600"/>
          <p14:tracePt t="70913" x="1971675" y="5772150"/>
          <p14:tracePt t="70919" x="1843088" y="5591175"/>
          <p14:tracePt t="70934" x="1481138" y="4924425"/>
          <p14:tracePt t="70950" x="1204913" y="4419600"/>
          <p14:tracePt t="70968" x="971550" y="3857625"/>
          <p14:tracePt t="70984" x="795338" y="3409950"/>
          <p14:tracePt t="71001" x="661988" y="3033713"/>
          <p14:tracePt t="71017" x="595313" y="2714625"/>
          <p14:tracePt t="71033" x="547688" y="2490788"/>
          <p14:tracePt t="71050" x="528638" y="2376488"/>
          <p14:tracePt t="71067" x="514350" y="2238375"/>
          <p14:tracePt t="71084" x="509588" y="2195513"/>
          <p14:tracePt t="71100" x="509588" y="2171700"/>
          <p14:tracePt t="71117" x="509588" y="2157413"/>
          <p14:tracePt t="71133" x="509588" y="2147888"/>
          <p14:tracePt t="71150" x="509588" y="2143125"/>
          <p14:tracePt t="71167" x="509588" y="2138363"/>
          <p14:tracePt t="72691" x="514350" y="2143125"/>
          <p14:tracePt t="72698" x="514350" y="2147888"/>
          <p14:tracePt t="72705" x="519113" y="2152650"/>
          <p14:tracePt t="72717" x="523875" y="2157413"/>
          <p14:tracePt t="72734" x="528638" y="2162175"/>
          <p14:tracePt t="72750" x="538163" y="2171700"/>
          <p14:tracePt t="72783" x="547688" y="2181225"/>
          <p14:tracePt t="73447" x="547688" y="2185988"/>
          <p14:tracePt t="73653" x="552450" y="2190750"/>
          <p14:tracePt t="73660" x="552450" y="2195513"/>
          <p14:tracePt t="73668" x="557213" y="2200275"/>
          <p14:tracePt t="73683" x="557213" y="2205038"/>
          <p14:tracePt t="73700" x="557213" y="2214563"/>
          <p14:tracePt t="73717" x="561975" y="2219325"/>
          <p14:tracePt t="73733" x="571500" y="2247900"/>
          <p14:tracePt t="73766" x="581025" y="2305050"/>
          <p14:tracePt t="73800" x="581025" y="2343150"/>
          <p14:tracePt t="73816" x="581025" y="2362200"/>
          <p14:tracePt t="73833" x="581025" y="2376488"/>
          <p14:tracePt t="73850" x="581025" y="2405063"/>
          <p14:tracePt t="73866" x="581025" y="2462213"/>
          <p14:tracePt t="73883" x="581025" y="2514600"/>
          <p14:tracePt t="73900" x="581025" y="2562225"/>
          <p14:tracePt t="73917" x="581025" y="2619375"/>
          <p14:tracePt t="73933" x="581025" y="2652713"/>
          <p14:tracePt t="73950" x="590550" y="2681288"/>
          <p14:tracePt t="73966" x="609600" y="2752725"/>
          <p14:tracePt t="73983" x="671513" y="2981325"/>
          <p14:tracePt t="74000" x="714375" y="3109913"/>
          <p14:tracePt t="74016" x="766763" y="3219450"/>
          <p14:tracePt t="74033" x="819150" y="3371850"/>
          <p14:tracePt t="74050" x="895350" y="3557588"/>
          <p14:tracePt t="74067" x="928688" y="3633788"/>
          <p14:tracePt t="74083" x="952500" y="3690938"/>
          <p14:tracePt t="74100" x="976313" y="3743325"/>
          <p14:tracePt t="74116" x="995363" y="3824288"/>
          <p14:tracePt t="74321" x="1119188" y="3800475"/>
          <p14:tracePt t="74329" x="1385888" y="3762375"/>
          <p14:tracePt t="74336" x="1643063" y="3733800"/>
          <p14:tracePt t="74351" x="2309813" y="3690938"/>
          <p14:tracePt t="74367" x="2928938" y="3662363"/>
          <p14:tracePt t="74384" x="3638550" y="3614738"/>
          <p14:tracePt t="74400" x="4371975" y="3586163"/>
          <p14:tracePt t="74417" x="5334000" y="3524250"/>
          <p14:tracePt t="74434" x="5881688" y="3509963"/>
          <p14:tracePt t="74450" x="6157913" y="3519488"/>
          <p14:tracePt t="74466" x="6315075" y="3519488"/>
          <p14:tracePt t="74483" x="6396038" y="3509963"/>
          <p14:tracePt t="74501" x="6405563" y="3500438"/>
          <p14:tracePt t="74741" x="6448425" y="3486150"/>
          <p14:tracePt t="74748" x="6510338" y="3462338"/>
          <p14:tracePt t="74754" x="6567488" y="3443288"/>
          <p14:tracePt t="74766" x="6638925" y="3424238"/>
          <p14:tracePt t="74783" x="6772275" y="3409950"/>
          <p14:tracePt t="74800" x="6953250" y="3414713"/>
          <p14:tracePt t="74816" x="7091363" y="3429000"/>
          <p14:tracePt t="74833" x="7224713" y="3448050"/>
          <p14:tracePt t="74850" x="7396163" y="3462338"/>
          <p14:tracePt t="74866" x="7458075" y="3462338"/>
          <p14:tracePt t="74883" x="7515225" y="3457575"/>
          <p14:tracePt t="74900" x="7577138" y="3448050"/>
          <p14:tracePt t="74916" x="7672388" y="3452813"/>
          <p14:tracePt t="74933" x="7734300" y="3457575"/>
          <p14:tracePt t="74950" x="7815263" y="3481388"/>
          <p14:tracePt t="74967" x="7843838" y="3486150"/>
          <p14:tracePt t="74983" x="7872413" y="3490913"/>
          <p14:tracePt t="75174" x="7953375" y="3500438"/>
          <p14:tracePt t="75181" x="8039100" y="3509963"/>
          <p14:tracePt t="75189" x="8129588" y="3524250"/>
          <p14:tracePt t="75200" x="8201025" y="3543300"/>
          <p14:tracePt t="75217" x="8296275" y="3576638"/>
          <p14:tracePt t="75233" x="8391525" y="3695700"/>
          <p14:tracePt t="75250" x="8415338" y="3810000"/>
          <p14:tracePt t="75266" x="8401050" y="4024313"/>
          <p14:tracePt t="75283" x="8262938" y="4367213"/>
          <p14:tracePt t="75300" x="8162925" y="4524375"/>
          <p14:tracePt t="75316" x="8053388" y="4667250"/>
          <p14:tracePt t="75333" x="7972425" y="4748213"/>
          <p14:tracePt t="75350" x="7862888" y="4848225"/>
          <p14:tracePt t="75366" x="7824788" y="4876800"/>
          <p14:tracePt t="75383" x="7800975" y="4895850"/>
          <p14:tracePt t="75400" x="7791450" y="4900613"/>
          <p14:tracePt t="75433" x="7805738" y="4900613"/>
          <p14:tracePt t="75450" x="7848600" y="4905375"/>
          <p14:tracePt t="75467" x="7934325" y="4910138"/>
          <p14:tracePt t="75483" x="7967663" y="4919663"/>
          <p14:tracePt t="75500" x="8001000" y="4938713"/>
          <p14:tracePt t="75516" x="8015288" y="4957763"/>
          <p14:tracePt t="75533" x="8010525" y="5100638"/>
          <p14:tracePt t="75550" x="7958138" y="5243513"/>
          <p14:tracePt t="75566" x="7881938" y="5334000"/>
          <p14:tracePt t="75583" x="7781925" y="5429250"/>
          <p14:tracePt t="75600" x="7586663" y="5534025"/>
          <p14:tracePt t="75616" x="7510463" y="5576888"/>
          <p14:tracePt t="75633" x="7458075" y="5600700"/>
          <p14:tracePt t="75651" x="7439025" y="5610225"/>
          <p14:tracePt t="75666" x="7424738" y="5619750"/>
          <p14:tracePt t="75683" x="7419975" y="5619750"/>
          <p14:tracePt t="75700" x="7415213" y="5619750"/>
          <p14:tracePt t="76937" x="7348538" y="5591175"/>
          <p14:tracePt t="76945" x="7243763" y="5534025"/>
          <p14:tracePt t="76952" x="7148513" y="5467350"/>
          <p14:tracePt t="76966" x="6872288" y="5114925"/>
          <p14:tracePt t="77000" x="6210300" y="4100513"/>
          <p14:tracePt t="77034" x="5686425" y="3038475"/>
          <p14:tracePt t="77050" x="5534025" y="2738438"/>
          <p14:tracePt t="77067" x="5462588" y="2595563"/>
          <p14:tracePt t="77083" x="5405438" y="2495550"/>
          <p14:tracePt t="77100" x="5319713" y="2324100"/>
          <p14:tracePt t="77116" x="5281613" y="2228850"/>
          <p14:tracePt t="77133" x="5253038" y="2162175"/>
          <p14:tracePt t="77150" x="5233988" y="2100263"/>
          <p14:tracePt t="77166" x="5219700" y="2076450"/>
          <p14:tracePt t="77183" x="5214938" y="2062163"/>
          <p14:tracePt t="77200" x="5214938" y="2057400"/>
          <p14:tracePt t="77216" x="5214938" y="2047875"/>
          <p14:tracePt t="77233" x="5214938" y="2038350"/>
          <p14:tracePt t="77250" x="5214938" y="2033588"/>
          <p14:tracePt t="77267" x="5214938" y="2028825"/>
          <p14:tracePt t="77283" x="5210175" y="2019300"/>
          <p14:tracePt t="77300" x="5210175" y="2009775"/>
          <p14:tracePt t="77316" x="5210175" y="2005013"/>
          <p14:tracePt t="77333" x="5210175" y="2000250"/>
          <p14:tracePt t="77650" x="5167313" y="2014538"/>
          <p14:tracePt t="77656" x="5095875" y="2043113"/>
          <p14:tracePt t="77666" x="5033963" y="2066925"/>
          <p14:tracePt t="77683" x="4929188" y="2109788"/>
          <p14:tracePt t="77700" x="4843463" y="2128838"/>
          <p14:tracePt t="77716" x="4738688" y="2133600"/>
          <p14:tracePt t="77733" x="4672013" y="2114550"/>
          <p14:tracePt t="77750" x="4633913" y="2090738"/>
          <p14:tracePt t="77766" x="4581525" y="2038350"/>
          <p14:tracePt t="77783" x="4548188" y="1928813"/>
          <p14:tracePt t="77799" x="4533900" y="1804988"/>
          <p14:tracePt t="77816" x="4533900" y="1724025"/>
          <p14:tracePt t="77833" x="4567238" y="1581150"/>
          <p14:tracePt t="77850" x="4600575" y="1495425"/>
          <p14:tracePt t="77866" x="4624388" y="1452563"/>
          <p14:tracePt t="77883" x="4648200" y="1419225"/>
          <p14:tracePt t="77885" x="4657725" y="1409700"/>
          <p14:tracePt t="77900" x="4676775" y="1390650"/>
          <p14:tracePt t="77916" x="4714875" y="1390650"/>
          <p14:tracePt t="77933" x="4733925" y="1390650"/>
          <p14:tracePt t="77950" x="4767263" y="1400175"/>
          <p14:tracePt t="77966" x="4800600" y="1428750"/>
          <p14:tracePt t="77983" x="4819650" y="1457325"/>
          <p14:tracePt t="77999" x="4829175" y="1495425"/>
          <p14:tracePt t="78016" x="4843463" y="1557338"/>
          <p14:tracePt t="78033" x="4843463" y="1609725"/>
          <p14:tracePt t="78050" x="4833938" y="1652588"/>
          <p14:tracePt t="78066" x="4824413" y="1681163"/>
          <p14:tracePt t="78083" x="4810125" y="1714500"/>
          <p14:tracePt t="78100" x="4810125" y="1724025"/>
          <p14:tracePt t="78116" x="4810125" y="1728788"/>
          <p14:tracePt t="78133" x="4810125" y="1733550"/>
          <p14:tracePt t="78149" x="4810125" y="1738313"/>
          <p14:tracePt t="78252" x="4810125" y="1743075"/>
          <p14:tracePt t="78259" x="4810125" y="1747838"/>
          <p14:tracePt t="78267" x="4805363" y="1752600"/>
          <p14:tracePt t="78283" x="4800600" y="1771650"/>
          <p14:tracePt t="78300" x="4791075" y="1795463"/>
          <p14:tracePt t="78316" x="4786313" y="1819275"/>
          <p14:tracePt t="78333" x="4767263" y="1857375"/>
          <p14:tracePt t="78349" x="4748213" y="1881188"/>
          <p14:tracePt t="78366" x="4729163" y="1919288"/>
          <p14:tracePt t="78383" x="4719638" y="1943100"/>
          <p14:tracePt t="78384" x="4705350" y="1952625"/>
          <p14:tracePt t="78399" x="4681538" y="1976438"/>
          <p14:tracePt t="78416" x="4652963" y="2000250"/>
          <p14:tracePt t="78433" x="4610100" y="2019300"/>
          <p14:tracePt t="78450" x="4538663" y="2024063"/>
          <p14:tracePt t="78466" x="4495800" y="2005013"/>
          <p14:tracePt t="78483" x="4462463" y="1981200"/>
          <p14:tracePt t="78500" x="4438650" y="1952625"/>
          <p14:tracePt t="78516" x="4395788" y="1847850"/>
          <p14:tracePt t="78533" x="4391025" y="1704975"/>
          <p14:tracePt t="78550" x="4391025" y="1581150"/>
          <p14:tracePt t="78568" x="4414838" y="1504950"/>
          <p14:tracePt t="78583" x="4476750" y="1381125"/>
          <p14:tracePt t="78600" x="4519613" y="1323975"/>
          <p14:tracePt t="78616" x="4557713" y="1295400"/>
          <p14:tracePt t="78633" x="4610100" y="1295400"/>
          <p14:tracePt t="78650" x="4667250" y="1323975"/>
          <p14:tracePt t="78666" x="4695825" y="1352550"/>
          <p14:tracePt t="78683" x="4733925" y="1443038"/>
          <p14:tracePt t="78700" x="4767263" y="1571625"/>
          <p14:tracePt t="78716" x="4791075" y="1709738"/>
          <p14:tracePt t="78733" x="4791075" y="1776413"/>
          <p14:tracePt t="78749" x="4791075" y="1847850"/>
          <p14:tracePt t="78766" x="4767263" y="1947863"/>
          <p14:tracePt t="78783" x="4748213" y="1995488"/>
          <p14:tracePt t="78799" x="4729163" y="2024063"/>
          <p14:tracePt t="78816" x="4705350" y="2047875"/>
          <p14:tracePt t="78833" x="4672013" y="2071688"/>
          <p14:tracePt t="78849" x="4648200" y="2081213"/>
          <p14:tracePt t="78866" x="4629150" y="2085975"/>
          <p14:tracePt t="78883" x="4619625" y="2090738"/>
          <p14:tracePt t="78900" x="4610100" y="2090738"/>
          <p14:tracePt t="78916" x="4605338" y="2090738"/>
          <p14:tracePt t="78933" x="4600575" y="2090738"/>
          <p14:tracePt t="78980" x="4595813" y="2090738"/>
          <p14:tracePt t="79531" x="4672013" y="2181225"/>
          <p14:tracePt t="79538" x="4800600" y="2309813"/>
          <p14:tracePt t="79550" x="4991100" y="2471738"/>
          <p14:tracePt t="79567" x="5600700" y="2971800"/>
          <p14:tracePt t="79583" x="5995988" y="3290888"/>
          <p14:tracePt t="79600" x="6238875" y="3424238"/>
          <p14:tracePt t="79633" x="6710363" y="3633788"/>
          <p14:tracePt t="79666" x="6919913" y="3733800"/>
          <p14:tracePt t="79683" x="6958013" y="3748088"/>
          <p14:tracePt t="79699" x="6972300" y="3752850"/>
          <p14:tracePt t="79913" x="7010400" y="3724275"/>
          <p14:tracePt t="79920" x="7062788" y="3681413"/>
          <p14:tracePt t="79933" x="7115175" y="3648075"/>
          <p14:tracePt t="79949" x="7243763" y="3548063"/>
          <p14:tracePt t="79966" x="7310438" y="3514725"/>
          <p14:tracePt t="79983" x="7339013" y="3490913"/>
          <p14:tracePt t="80002" x="7358063" y="3481388"/>
          <p14:tracePt t="80037" x="7358063" y="3476625"/>
          <p14:tracePt t="80049" x="7353300" y="3467100"/>
          <p14:tracePt t="80066" x="7296150" y="3467100"/>
          <p14:tracePt t="80082" x="7181850" y="3471863"/>
          <p14:tracePt t="80099" x="7081838" y="3471863"/>
          <p14:tracePt t="80116" x="7015163" y="3471863"/>
          <p14:tracePt t="80132" x="6986588" y="3471863"/>
          <p14:tracePt t="80149" x="6977063" y="3471863"/>
          <p14:tracePt t="80184" x="6981825" y="3462338"/>
          <p14:tracePt t="80199" x="7081838" y="3433763"/>
          <p14:tracePt t="80216" x="7177088" y="3400425"/>
          <p14:tracePt t="80234" x="7324725" y="3386138"/>
          <p14:tracePt t="80250" x="7539038" y="3367088"/>
          <p14:tracePt t="80266" x="7653338" y="3367088"/>
          <p14:tracePt t="80283" x="7753350" y="3367088"/>
          <p14:tracePt t="80299" x="7824788" y="3376613"/>
          <p14:tracePt t="80316" x="7886700" y="3376613"/>
          <p14:tracePt t="80333" x="7900988" y="3376613"/>
          <p14:tracePt t="80349" x="7910513" y="3386138"/>
          <p14:tracePt t="80366" x="7920038" y="3400425"/>
          <p14:tracePt t="80383" x="7910513" y="3476625"/>
          <p14:tracePt t="80399" x="7867650" y="3543300"/>
          <p14:tracePt t="80416" x="7815263" y="3605213"/>
          <p14:tracePt t="80433" x="7743825" y="3667125"/>
          <p14:tracePt t="80449" x="7629525" y="3748088"/>
          <p14:tracePt t="80466" x="7577138" y="3805238"/>
          <p14:tracePt t="80483" x="7534275" y="3852863"/>
          <p14:tracePt t="80499" x="7519988" y="3905250"/>
          <p14:tracePt t="80516" x="7529513" y="3943350"/>
          <p14:tracePt t="80533" x="7562850" y="3967163"/>
          <p14:tracePt t="80549" x="7624763" y="4010025"/>
          <p14:tracePt t="80566" x="7781925" y="4076700"/>
          <p14:tracePt t="80583" x="7891463" y="4110038"/>
          <p14:tracePt t="80599" x="7977188" y="4148138"/>
          <p14:tracePt t="80616" x="8043863" y="4186238"/>
          <p14:tracePt t="80633" x="8086725" y="4219575"/>
          <p14:tracePt t="80649" x="8105775" y="4281488"/>
          <p14:tracePt t="80666" x="8115300" y="4362450"/>
          <p14:tracePt t="80683" x="8105775" y="4433888"/>
          <p14:tracePt t="80699" x="8048625" y="4548188"/>
          <p14:tracePt t="80717" x="7981950" y="4657725"/>
          <p14:tracePt t="80733" x="7900988" y="4800600"/>
          <p14:tracePt t="80749" x="7800975" y="4962525"/>
          <p14:tracePt t="80766" x="7762875" y="5029200"/>
          <p14:tracePt t="80783" x="7734300" y="5081588"/>
          <p14:tracePt t="80799" x="7729538" y="5119688"/>
          <p14:tracePt t="80816" x="7724775" y="5157788"/>
          <p14:tracePt t="80833" x="7724775" y="5186363"/>
          <p14:tracePt t="80849" x="7729538" y="5210175"/>
          <p14:tracePt t="80866" x="7729538" y="5219700"/>
          <p14:tracePt t="80883" x="7729538" y="5229225"/>
          <p14:tracePt t="80899" x="7729538" y="5238750"/>
          <p14:tracePt t="80934" x="7724775" y="5238750"/>
          <p14:tracePt t="80949" x="7672388" y="5181600"/>
          <p14:tracePt t="80966" x="7539038" y="5005388"/>
          <p14:tracePt t="80983" x="7343775" y="4614863"/>
          <p14:tracePt t="81001" x="7186613" y="4191000"/>
          <p14:tracePt t="81017" x="7086600" y="3829050"/>
          <p14:tracePt t="81033" x="7058025" y="3662363"/>
          <p14:tracePt t="81049" x="7048500" y="3514725"/>
          <p14:tracePt t="81066" x="7048500" y="3419475"/>
          <p14:tracePt t="81083" x="7048500" y="3376613"/>
          <p14:tracePt t="81099" x="7048500" y="3348038"/>
          <p14:tracePt t="81116" x="7048500" y="3328988"/>
          <p14:tracePt t="81133" x="7043738" y="3300413"/>
          <p14:tracePt t="81149" x="7034213" y="3286125"/>
          <p14:tracePt t="81166" x="7010400" y="3262313"/>
          <p14:tracePt t="81183" x="6905625" y="3219450"/>
          <p14:tracePt t="81199" x="6824663" y="3195638"/>
          <p14:tracePt t="81217" x="6772275" y="3181350"/>
          <p14:tracePt t="81233" x="6729413" y="3176588"/>
          <p14:tracePt t="81249" x="6705600" y="3171825"/>
          <p14:tracePt t="81266" x="6696075" y="3171825"/>
          <p14:tracePt t="81300" x="6743700" y="3190875"/>
          <p14:tracePt t="81316" x="6862763" y="3224213"/>
          <p14:tracePt t="81333" x="6977063" y="3248025"/>
          <p14:tracePt t="81349" x="7091363" y="3257550"/>
          <p14:tracePt t="81366" x="7224713" y="3267075"/>
          <p14:tracePt t="81383" x="7405688" y="3281363"/>
          <p14:tracePt t="81399" x="7477125" y="3295650"/>
          <p14:tracePt t="81416" x="7548563" y="3305175"/>
          <p14:tracePt t="81433" x="7610475" y="3314700"/>
          <p14:tracePt t="81449" x="7639050" y="3324225"/>
          <p14:tracePt t="81466" x="7653338" y="3324225"/>
          <p14:tracePt t="81483" x="7662863" y="3324225"/>
          <p14:tracePt t="81499" x="7672388" y="3324225"/>
          <p14:tracePt t="81516" x="7677150" y="3324225"/>
          <p14:tracePt t="81533" x="7677150" y="3357563"/>
          <p14:tracePt t="81549" x="7653338" y="3433763"/>
          <p14:tracePt t="81566" x="7586663" y="3538538"/>
          <p14:tracePt t="81582" x="7524750" y="3600450"/>
          <p14:tracePt t="81599" x="7405688" y="3676650"/>
          <p14:tracePt t="81616" x="7277100" y="3738563"/>
          <p14:tracePt t="81632" x="7243763" y="3752850"/>
          <p14:tracePt t="81649" x="7234238" y="3762375"/>
          <p14:tracePt t="81666" x="7229475" y="3762375"/>
          <p14:tracePt t="81683" x="7239000" y="3762375"/>
          <p14:tracePt t="81699" x="7329488" y="3752850"/>
          <p14:tracePt t="81716" x="7429500" y="3743325"/>
          <p14:tracePt t="81733" x="7543800" y="3743325"/>
          <p14:tracePt t="81749" x="7691438" y="3748088"/>
          <p14:tracePt t="81766" x="7762875" y="3762375"/>
          <p14:tracePt t="81782" x="7810500" y="3781425"/>
          <p14:tracePt t="81800" x="7839075" y="3800475"/>
          <p14:tracePt t="81816" x="7862888" y="3838575"/>
          <p14:tracePt t="81832" x="7877175" y="3871913"/>
          <p14:tracePt t="81849" x="7877175" y="3900488"/>
          <p14:tracePt t="81866" x="7858125" y="3938588"/>
          <p14:tracePt t="81883" x="7824788" y="3962400"/>
          <p14:tracePt t="81899" x="7743825" y="4000500"/>
          <p14:tracePt t="81916" x="7648575" y="4024313"/>
          <p14:tracePt t="81932" x="7477125" y="4029075"/>
          <p14:tracePt t="81949" x="7372350" y="3995738"/>
          <p14:tracePt t="81966" x="7291388" y="3952875"/>
          <p14:tracePt t="81983" x="7219950" y="3890963"/>
          <p14:tracePt t="81999" x="7167563" y="3819525"/>
          <p14:tracePt t="82017" x="7153275" y="3781425"/>
          <p14:tracePt t="82033" x="7158038" y="3748088"/>
          <p14:tracePt t="82049" x="7167563" y="3700463"/>
          <p14:tracePt t="82066" x="7210425" y="3619500"/>
          <p14:tracePt t="82082" x="7229475" y="3581400"/>
          <p14:tracePt t="82099" x="7239000" y="3557588"/>
          <p14:tracePt t="82116" x="7253288" y="3538538"/>
          <p14:tracePt t="82132" x="7253288" y="3533775"/>
          <p14:tracePt t="82149" x="7253288" y="3529013"/>
          <p14:tracePt t="82166" x="7253288" y="3519488"/>
          <p14:tracePt t="82182" x="7219950" y="3490913"/>
          <p14:tracePt t="82199" x="7172325" y="3462338"/>
          <p14:tracePt t="82216" x="7129463" y="3443288"/>
          <p14:tracePt t="82233" x="7091363" y="3433763"/>
          <p14:tracePt t="82249" x="7072313" y="3424238"/>
          <p14:tracePt t="82266" x="7062788" y="3424238"/>
          <p14:tracePt t="82299" x="7086600" y="3414713"/>
          <p14:tracePt t="82316" x="7191375" y="3409950"/>
          <p14:tracePt t="82333" x="7339013" y="3390900"/>
          <p14:tracePt t="82349" x="7472363" y="3390900"/>
          <p14:tracePt t="82366" x="7677150" y="3405188"/>
          <p14:tracePt t="82383" x="7810500" y="3419475"/>
          <p14:tracePt t="82399" x="7905750" y="3438525"/>
          <p14:tracePt t="82416" x="7967663" y="3452813"/>
          <p14:tracePt t="82433" x="8020050" y="3476625"/>
          <p14:tracePt t="82449" x="8043863" y="3500438"/>
          <p14:tracePt t="82466" x="8062913" y="3524250"/>
          <p14:tracePt t="82483" x="8067675" y="3557588"/>
          <p14:tracePt t="82499" x="8067675" y="3619500"/>
          <p14:tracePt t="82516" x="8048625" y="3671888"/>
          <p14:tracePt t="82533" x="7991475" y="3762375"/>
          <p14:tracePt t="82549" x="7843838" y="3910013"/>
          <p14:tracePt t="82566" x="7724775" y="3986213"/>
          <p14:tracePt t="82583" x="7624763" y="4033838"/>
          <p14:tracePt t="82599" x="7558088" y="4071938"/>
          <p14:tracePt t="82616" x="7524750" y="4090988"/>
          <p14:tracePt t="82632" x="7515225" y="4090988"/>
          <p14:tracePt t="82666" x="7519988" y="4090988"/>
          <p14:tracePt t="82682" x="7620000" y="4052888"/>
          <p14:tracePt t="82699" x="7748588" y="4029075"/>
          <p14:tracePt t="82716" x="7858125" y="4019550"/>
          <p14:tracePt t="82733" x="7977188" y="4010025"/>
          <p14:tracePt t="82749" x="8039100" y="4014788"/>
          <p14:tracePt t="82766" x="8072438" y="4024313"/>
          <p14:tracePt t="82782" x="8091488" y="4043363"/>
          <p14:tracePt t="82799" x="8101013" y="4067175"/>
          <p14:tracePt t="82816" x="8101013" y="4105275"/>
          <p14:tracePt t="82832" x="8077200" y="4157663"/>
          <p14:tracePt t="82849" x="8029575" y="4257675"/>
          <p14:tracePt t="82866" x="7905750" y="4429125"/>
          <p14:tracePt t="82882" x="7834313" y="4510088"/>
          <p14:tracePt t="82899" x="7762875" y="4581525"/>
          <p14:tracePt t="82916" x="7720013" y="4629150"/>
          <p14:tracePt t="82932" x="7696200" y="4667250"/>
          <p14:tracePt t="82949" x="7691438" y="4676775"/>
          <p14:tracePt t="82966" x="7691438" y="4686300"/>
          <p14:tracePt t="82982" x="7748588" y="4705350"/>
          <p14:tracePt t="82999" x="7796213" y="4710113"/>
          <p14:tracePt t="83016" x="7834313" y="4729163"/>
          <p14:tracePt t="83032" x="7867650" y="4748213"/>
          <p14:tracePt t="83049" x="7881938" y="4767263"/>
          <p14:tracePt t="83066" x="7886700" y="4805363"/>
          <p14:tracePt t="83082" x="7877175" y="4848225"/>
          <p14:tracePt t="83099" x="7843838" y="4900613"/>
          <p14:tracePt t="83116" x="7739063" y="5014913"/>
          <p14:tracePt t="83132" x="7634288" y="5138738"/>
          <p14:tracePt t="83149" x="7529513" y="5253038"/>
          <p14:tracePt t="83166" x="7453313" y="5334000"/>
          <p14:tracePt t="83183" x="7353300" y="5434013"/>
          <p14:tracePt t="83199" x="7310438" y="5481638"/>
          <p14:tracePt t="83216" x="7281863" y="5514975"/>
          <p14:tracePt t="83232" x="7267575" y="5534025"/>
          <p14:tracePt t="83249" x="7258050" y="5538788"/>
          <p14:tracePt t="83266" x="7253288" y="5543550"/>
          <p14:tracePt t="83282" x="7248525" y="5553075"/>
          <p14:tracePt t="83299" x="7248525" y="5562600"/>
          <p14:tracePt t="83316" x="7248525" y="5567363"/>
          <p14:tracePt t="83332" x="7248525" y="5572125"/>
          <p14:tracePt t="83395" x="7243763" y="5572125"/>
          <p14:tracePt t="84107" x="7243763" y="5476875"/>
          <p14:tracePt t="84115" x="7243763" y="5272088"/>
          <p14:tracePt t="84122" x="7248525" y="5157788"/>
          <p14:tracePt t="84133" x="7267575" y="4986338"/>
          <p14:tracePt t="84149" x="7339013" y="4467225"/>
          <p14:tracePt t="84166" x="7439025" y="4081463"/>
          <p14:tracePt t="84199" x="7515225" y="3814763"/>
          <p14:tracePt t="84233" x="7558088" y="3719513"/>
          <p14:tracePt t="84249" x="7562850" y="3709988"/>
          <p14:tracePt t="84266" x="7567613" y="3700463"/>
          <p14:tracePt t="84283" x="7567613" y="3695700"/>
          <p14:tracePt t="84299" x="7567613" y="3686175"/>
          <p14:tracePt t="84316" x="7567613" y="3681413"/>
          <p14:tracePt t="84434" x="7567613" y="3676650"/>
          <p14:tracePt t="84446" x="7572375" y="3667125"/>
          <p14:tracePt t="84452" x="7577138" y="3662363"/>
          <p14:tracePt t="84466" x="7577138" y="3657600"/>
          <p14:tracePt t="84482" x="7600950" y="3609975"/>
          <p14:tracePt t="84499" x="7615238" y="3581400"/>
          <p14:tracePt t="84516" x="7624763" y="3548063"/>
          <p14:tracePt t="84532" x="7639050" y="3529013"/>
          <p14:tracePt t="84549" x="7639050" y="3514725"/>
          <p14:tracePt t="84566" x="7639050" y="3509963"/>
          <p14:tracePt t="84582" x="7639050" y="3500438"/>
          <p14:tracePt t="84643" x="7639050" y="3495675"/>
          <p14:tracePt t="84672" x="7639050" y="3490913"/>
          <p14:tracePt t="84709" x="7634288" y="3490913"/>
          <p14:tracePt t="84717" x="7629525" y="3486150"/>
          <p14:tracePt t="84724" x="7624763" y="3486150"/>
          <p14:tracePt t="84732" x="7615238" y="3486150"/>
          <p14:tracePt t="84749" x="7596188" y="3486150"/>
          <p14:tracePt t="84766" x="7581900" y="3486150"/>
          <p14:tracePt t="84782" x="7562850" y="3486150"/>
          <p14:tracePt t="84799" x="7553325" y="3490913"/>
          <p14:tracePt t="84817" x="7539038" y="3495675"/>
          <p14:tracePt t="84832" x="7524750" y="3505200"/>
          <p14:tracePt t="84849" x="7467600" y="3524250"/>
          <p14:tracePt t="84866" x="7424738" y="3543300"/>
          <p14:tracePt t="84882" x="7386638" y="3552825"/>
          <p14:tracePt t="84899" x="7334250" y="3567113"/>
          <p14:tracePt t="84916" x="7258050" y="3581400"/>
          <p14:tracePt t="84932" x="7210425" y="3581400"/>
          <p14:tracePt t="84949" x="7148513" y="3571875"/>
          <p14:tracePt t="84966" x="7100888" y="3552825"/>
          <p14:tracePt t="84982" x="7048500" y="3524250"/>
          <p14:tracePt t="84999" x="7015163" y="3490913"/>
          <p14:tracePt t="85016" x="6991350" y="3462338"/>
          <p14:tracePt t="85032" x="6967538" y="3424238"/>
          <p14:tracePt t="85049" x="6929438" y="3381375"/>
          <p14:tracePt t="85066" x="6910388" y="3352800"/>
          <p14:tracePt t="85082" x="6896100" y="3314700"/>
          <p14:tracePt t="85099" x="6886575" y="3257550"/>
          <p14:tracePt t="85116" x="6891338" y="3214688"/>
          <p14:tracePt t="85132" x="6896100" y="3171825"/>
          <p14:tracePt t="85149" x="6915150" y="3133725"/>
          <p14:tracePt t="85166" x="6958013" y="3090863"/>
          <p14:tracePt t="85182" x="7010400" y="3057525"/>
          <p14:tracePt t="85199" x="7072313" y="3043238"/>
          <p14:tracePt t="85216" x="7158038" y="3048000"/>
          <p14:tracePt t="85232" x="7196138" y="3067050"/>
          <p14:tracePt t="85249" x="7229475" y="3109913"/>
          <p14:tracePt t="85266" x="7248525" y="3162300"/>
          <p14:tracePt t="85282" x="7253288" y="3224213"/>
          <p14:tracePt t="85299" x="7253288" y="3252788"/>
          <p14:tracePt t="85316" x="7243763" y="3286125"/>
          <p14:tracePt t="85332" x="7229475" y="3305175"/>
          <p14:tracePt t="85349" x="7219950" y="3319463"/>
          <p14:tracePt t="85365" x="7215188" y="3324225"/>
          <p14:tracePt t="85382" x="7215188" y="3328988"/>
          <p14:tracePt t="85400" x="7215188" y="3333750"/>
          <p14:tracePt t="85423" x="7215188" y="3338513"/>
          <p14:tracePt t="85432" x="7215188" y="3343275"/>
          <p14:tracePt t="85746" x="7086600" y="3343275"/>
          <p14:tracePt t="85753" x="6900863" y="3338513"/>
          <p14:tracePt t="85766" x="6710363" y="3324225"/>
          <p14:tracePt t="85782" x="6038850" y="3224213"/>
          <p14:tracePt t="85799" x="5681663" y="3138488"/>
          <p14:tracePt t="85816" x="5386388" y="3019425"/>
          <p14:tracePt t="85834" x="5243513" y="2881313"/>
          <p14:tracePt t="85866" x="5038725" y="2424113"/>
          <p14:tracePt t="85899" x="5019675" y="2147888"/>
          <p14:tracePt t="85916" x="5029200" y="2105025"/>
          <p14:tracePt t="85932" x="5038725" y="2071688"/>
          <p14:tracePt t="85949" x="5043488" y="2052638"/>
          <p14:tracePt t="85965" x="5048250" y="2038350"/>
          <p14:tracePt t="85982" x="5048250" y="2028825"/>
          <p14:tracePt t="85999" x="5048250" y="2024063"/>
          <p14:tracePt t="86033" x="5048250" y="2019300"/>
          <p14:tracePt t="86091" x="5048250" y="2014538"/>
          <p14:tracePt t="86098" x="5048250" y="2009775"/>
          <p14:tracePt t="86113" x="5043488" y="2005013"/>
          <p14:tracePt t="86120" x="5043488" y="2000250"/>
          <p14:tracePt t="86132" x="5038725" y="2000250"/>
          <p14:tracePt t="86149" x="5029200" y="1990725"/>
          <p14:tracePt t="86165" x="5024438" y="1985963"/>
          <p14:tracePt t="86182" x="5019675" y="1985963"/>
          <p14:tracePt t="86199" x="5010150" y="1985963"/>
          <p14:tracePt t="86215" x="5010150" y="1981200"/>
          <p14:tracePt t="86232" x="5010150" y="1971675"/>
          <p14:tracePt t="86249" x="5010150" y="1966913"/>
          <p14:tracePt t="86266" x="5010150" y="1962150"/>
          <p14:tracePt t="86282" x="5024438" y="1947863"/>
          <p14:tracePt t="86299" x="5043488" y="1943100"/>
          <p14:tracePt t="86316" x="5067300" y="1943100"/>
          <p14:tracePt t="86333" x="5091113" y="1947863"/>
          <p14:tracePt t="86349" x="5110163" y="1971675"/>
          <p14:tracePt t="86366" x="5110163" y="1990725"/>
          <p14:tracePt t="86382" x="5105400" y="2014538"/>
          <p14:tracePt t="86384" x="5091113" y="2024063"/>
          <p14:tracePt t="86399" x="5048250" y="2057400"/>
          <p14:tracePt t="86415" x="4948238" y="2100263"/>
          <p14:tracePt t="86432" x="4852988" y="2138363"/>
          <p14:tracePt t="86449" x="4776788" y="2152650"/>
          <p14:tracePt t="86465" x="4719638" y="2162175"/>
          <p14:tracePt t="86482" x="4695825" y="2147888"/>
          <p14:tracePt t="86499" x="4676775" y="2109788"/>
          <p14:tracePt t="86516" x="4657725" y="1976438"/>
          <p14:tracePt t="86532" x="4662488" y="1814513"/>
          <p14:tracePt t="86549" x="4681538" y="1743075"/>
          <p14:tracePt t="86566" x="4710113" y="1695450"/>
          <p14:tracePt t="86583" x="4743450" y="1652588"/>
          <p14:tracePt t="86599" x="4791075" y="1638300"/>
          <p14:tracePt t="86616" x="4833938" y="1638300"/>
          <p14:tracePt t="86632" x="4867275" y="1647825"/>
          <p14:tracePt t="86649" x="4910138" y="1671638"/>
          <p14:tracePt t="86665" x="4929188" y="1690688"/>
          <p14:tracePt t="86682" x="4948238" y="1743075"/>
          <p14:tracePt t="86699" x="4953000" y="1809750"/>
          <p14:tracePt t="86716" x="4929188" y="1909763"/>
          <p14:tracePt t="86732" x="4905375" y="1947863"/>
          <p14:tracePt t="86749" x="4881563" y="1971675"/>
          <p14:tracePt t="86766" x="4852988" y="1995488"/>
          <p14:tracePt t="86782" x="4814888" y="2014538"/>
          <p14:tracePt t="86799" x="4800600" y="2019300"/>
          <p14:tracePt t="86815" x="4795838" y="2024063"/>
          <p14:tracePt t="86832" x="4786313" y="2024063"/>
          <p14:tracePt t="86849" x="4781550" y="2024063"/>
          <p14:tracePt t="86900" x="4781550" y="2028825"/>
          <p14:tracePt t="88134" x="4857750" y="2071688"/>
          <p14:tracePt t="88140" x="4976813" y="2157413"/>
          <p14:tracePt t="88149" x="5114925" y="2262188"/>
          <p14:tracePt t="88165" x="5486400" y="2543175"/>
          <p14:tracePt t="88183" x="5843588" y="2757488"/>
          <p14:tracePt t="88200" x="6148388" y="2919413"/>
          <p14:tracePt t="88232" x="6467475" y="3119438"/>
          <p14:tracePt t="88266" x="6634163" y="3257550"/>
          <p14:tracePt t="88282" x="6667500" y="3281363"/>
          <p14:tracePt t="88299" x="6677025" y="3295650"/>
          <p14:tracePt t="88316" x="6686550" y="3300413"/>
          <p14:tracePt t="88332" x="6705600" y="3314700"/>
          <p14:tracePt t="88349" x="6729413" y="3328988"/>
          <p14:tracePt t="88366" x="6753225" y="3338513"/>
          <p14:tracePt t="88382" x="6777038" y="3352800"/>
          <p14:tracePt t="88384" x="6786563" y="3352800"/>
          <p14:tracePt t="88399" x="6805613" y="3357563"/>
          <p14:tracePt t="88415" x="6824663" y="3357563"/>
          <p14:tracePt t="88432" x="6838950" y="3357563"/>
          <p14:tracePt t="88449" x="6872288" y="3348038"/>
          <p14:tracePt t="88466" x="6891338" y="3343275"/>
          <p14:tracePt t="88482" x="6924675" y="3333750"/>
          <p14:tracePt t="88499" x="6953250" y="3314700"/>
          <p14:tracePt t="88515" x="7034213" y="3281363"/>
          <p14:tracePt t="88532" x="7086600" y="3252788"/>
          <p14:tracePt t="88549" x="7162800" y="3238500"/>
          <p14:tracePt t="88566" x="7229475" y="3243263"/>
          <p14:tracePt t="88582" x="7329488" y="3262313"/>
          <p14:tracePt t="88599" x="7405688" y="3290888"/>
          <p14:tracePt t="88615" x="7448550" y="3305175"/>
          <p14:tracePt t="88633" x="7491413" y="3328988"/>
          <p14:tracePt t="88649" x="7505700" y="3333750"/>
          <p14:tracePt t="88665" x="7510463" y="3338513"/>
          <p14:tracePt t="88682" x="7510463" y="3352800"/>
          <p14:tracePt t="88699" x="7496175" y="3386138"/>
          <p14:tracePt t="88715" x="7467600" y="3424238"/>
          <p14:tracePt t="88732" x="7353300" y="3490913"/>
          <p14:tracePt t="88749" x="7205663" y="3548063"/>
          <p14:tracePt t="88765" x="7048500" y="3552825"/>
          <p14:tracePt t="88782" x="7000875" y="3533775"/>
          <p14:tracePt t="88799" x="6967538" y="3509963"/>
          <p14:tracePt t="88816" x="6953250" y="3486150"/>
          <p14:tracePt t="88832" x="6938963" y="3438525"/>
          <p14:tracePt t="88849" x="6948488" y="3409950"/>
          <p14:tracePt t="88866" x="6977063" y="3376613"/>
          <p14:tracePt t="88882" x="7053263" y="3324225"/>
          <p14:tracePt t="88899" x="7119938" y="3295650"/>
          <p14:tracePt t="88915" x="7158038" y="3281363"/>
          <p14:tracePt t="88932" x="7186613" y="3281363"/>
          <p14:tracePt t="88949" x="7200900" y="3286125"/>
          <p14:tracePt t="88965" x="7205663" y="3286125"/>
          <p14:tracePt t="89147" x="7258050" y="3314700"/>
          <p14:tracePt t="89154" x="7343775" y="3357563"/>
          <p14:tracePt t="89165" x="7424738" y="3405188"/>
          <p14:tracePt t="89182" x="7543800" y="3471863"/>
          <p14:tracePt t="89199" x="7667625" y="3590925"/>
          <p14:tracePt t="89215" x="7748588" y="3719513"/>
          <p14:tracePt t="89232" x="7815263" y="3819525"/>
          <p14:tracePt t="89249" x="7858125" y="3900488"/>
          <p14:tracePt t="89265" x="7896225" y="3981450"/>
          <p14:tracePt t="89282" x="7900988" y="4010025"/>
          <p14:tracePt t="89299" x="7910513" y="4029075"/>
          <p14:tracePt t="89315" x="7910513" y="4067175"/>
          <p14:tracePt t="89332" x="7910513" y="4110038"/>
          <p14:tracePt t="89349" x="7910513" y="4167188"/>
          <p14:tracePt t="89365" x="7924800" y="4219575"/>
          <p14:tracePt t="89382" x="7948613" y="4291013"/>
          <p14:tracePt t="89399" x="7962900" y="4333875"/>
          <p14:tracePt t="89415" x="7972425" y="4376738"/>
          <p14:tracePt t="89432" x="7986713" y="4414838"/>
          <p14:tracePt t="89449" x="7986713" y="4481513"/>
          <p14:tracePt t="89465" x="7986713" y="4529138"/>
          <p14:tracePt t="89482" x="7967663" y="4576763"/>
          <p14:tracePt t="89499" x="7924800" y="4667250"/>
          <p14:tracePt t="89515" x="7872413" y="4776788"/>
          <p14:tracePt t="89532" x="7791450" y="4919663"/>
          <p14:tracePt t="89549" x="7715250" y="5029200"/>
          <p14:tracePt t="89565" x="7591425" y="5143500"/>
          <p14:tracePt t="89582" x="7510463" y="5214938"/>
          <p14:tracePt t="89599" x="7448550" y="5286375"/>
          <p14:tracePt t="89615" x="7381875" y="5395913"/>
          <p14:tracePt t="89632" x="7324725" y="5524500"/>
          <p14:tracePt t="89649" x="7296150" y="5586413"/>
          <p14:tracePt t="89665" x="7286625" y="5638800"/>
          <p14:tracePt t="89682" x="7258050" y="5705475"/>
          <p14:tracePt t="89699" x="7215188" y="5795963"/>
          <p14:tracePt t="89715" x="7191375" y="5848350"/>
          <p14:tracePt t="89732" x="7162800" y="5886450"/>
          <p14:tracePt t="89749" x="7124700" y="5938838"/>
          <p14:tracePt t="89765" x="7086600" y="5962650"/>
          <p14:tracePt t="89782" x="7043738" y="5981700"/>
          <p14:tracePt t="89799" x="7000875" y="5995988"/>
          <p14:tracePt t="89815" x="6938963" y="6000750"/>
          <p14:tracePt t="89832" x="6900863" y="6000750"/>
          <p14:tracePt t="89849" x="6872288" y="6000750"/>
          <p14:tracePt t="89865" x="6853238" y="6000750"/>
          <p14:tracePt t="89882" x="6834188" y="6000750"/>
          <p14:tracePt t="89899" x="6824663" y="5991225"/>
          <p14:tracePt t="90162" x="6734175" y="5991225"/>
          <p14:tracePt t="90168" x="6577013" y="5967413"/>
          <p14:tracePt t="90175" x="6386513" y="5943600"/>
          <p14:tracePt t="90183" x="6181725" y="5895975"/>
          <p14:tracePt t="90199" x="5638800" y="5738813"/>
          <p14:tracePt t="90216" x="5119688" y="5595938"/>
          <p14:tracePt t="90233" x="4610100" y="5486400"/>
          <p14:tracePt t="90249" x="4100513" y="5367338"/>
          <p14:tracePt t="90266" x="3914775" y="5295900"/>
          <p14:tracePt t="90282" x="3838575" y="5267325"/>
          <p14:tracePt t="90299" x="3800475" y="5248275"/>
          <p14:tracePt t="90315" x="3790950" y="5243513"/>
          <p14:tracePt t="90515" x="3686175" y="5243513"/>
          <p14:tracePt t="90521" x="3529013" y="5243513"/>
          <p14:tracePt t="90532" x="3300413" y="5243513"/>
          <p14:tracePt t="90548" x="2876550" y="5210175"/>
          <p14:tracePt t="90565" x="2247900" y="5124450"/>
          <p14:tracePt t="90582" x="2014538" y="5076825"/>
          <p14:tracePt t="90599" x="1824038" y="5019675"/>
          <p14:tracePt t="90616" x="1685925" y="4986338"/>
          <p14:tracePt t="90632" x="1562100" y="4957763"/>
          <p14:tracePt t="90649" x="1524000" y="4943475"/>
          <p14:tracePt t="90665" x="1490663" y="4938713"/>
          <p14:tracePt t="90682" x="1466850" y="4933950"/>
          <p14:tracePt t="90698" x="1433513" y="4919663"/>
          <p14:tracePt t="90715" x="1423988" y="4919663"/>
          <p14:tracePt t="90732" x="1409700" y="4919663"/>
          <p14:tracePt t="90748" x="1400175" y="4919663"/>
          <p14:tracePt t="90765" x="1395413" y="4919663"/>
          <p14:tracePt t="90969" x="1323975" y="4938713"/>
          <p14:tracePt t="90977" x="1214438" y="4967288"/>
          <p14:tracePt t="90984" x="1123950" y="5000625"/>
          <p14:tracePt t="90999" x="962025" y="5048250"/>
          <p14:tracePt t="91015" x="833438" y="5072063"/>
          <p14:tracePt t="91032" x="728663" y="5095875"/>
          <p14:tracePt t="91049" x="657225" y="5110163"/>
          <p14:tracePt t="91065" x="581025" y="5124450"/>
          <p14:tracePt t="91083" x="542925" y="5133975"/>
          <p14:tracePt t="91099" x="523875" y="5143500"/>
          <p14:tracePt t="91115" x="514350" y="5148263"/>
          <p14:tracePt t="91132" x="495300" y="5157788"/>
          <p14:tracePt t="91148" x="476250" y="5167313"/>
          <p14:tracePt t="91165" x="466725" y="5172075"/>
          <p14:tracePt t="91182" x="457200" y="5172075"/>
          <p14:tracePt t="91198" x="452438" y="5172075"/>
          <p14:tracePt t="91215" x="452438" y="517683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857250" y="2500313"/>
            <a:ext cx="4714875" cy="3714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marL="342900" indent="-342900">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350838"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lvl="1" eaLnBrk="1" hangingPunct="1">
              <a:lnSpc>
                <a:spcPct val="110000"/>
              </a:lnSpc>
              <a:spcBef>
                <a:spcPct val="0"/>
              </a:spcBef>
              <a:buFont typeface="Wingdings" panose="05000000000000000000" pitchFamily="2" charset="2"/>
              <a:buNone/>
            </a:pPr>
            <a:r>
              <a:rPr lang="th-TH" altLang="ko-KR"/>
              <a:t>statements;</a:t>
            </a:r>
            <a:endParaRPr lang="en-US" altLang="ko-KR"/>
          </a:p>
          <a:p>
            <a:pPr lvl="1" eaLnBrk="1" hangingPunct="1">
              <a:lnSpc>
                <a:spcPct val="110000"/>
              </a:lnSpc>
              <a:spcBef>
                <a:spcPct val="0"/>
              </a:spcBef>
              <a:buFont typeface="Wingdings" panose="05000000000000000000" pitchFamily="2" charset="2"/>
              <a:buNone/>
            </a:pPr>
            <a:r>
              <a:rPr lang="th-TH" altLang="ko-KR" b="1">
                <a:solidFill>
                  <a:srgbClr val="FF0000"/>
                </a:solidFill>
              </a:rPr>
              <a:t>try</a:t>
            </a:r>
            <a:r>
              <a:rPr lang="th-TH" altLang="ko-KR"/>
              <a:t> {</a:t>
            </a:r>
            <a:endParaRPr lang="en-US" altLang="ko-KR"/>
          </a:p>
          <a:p>
            <a:pPr lvl="1" eaLnBrk="1" hangingPunct="1">
              <a:lnSpc>
                <a:spcPct val="110000"/>
              </a:lnSpc>
              <a:spcBef>
                <a:spcPct val="0"/>
              </a:spcBef>
              <a:buFont typeface="Wingdings" panose="05000000000000000000" pitchFamily="2" charset="2"/>
              <a:buNone/>
            </a:pPr>
            <a:r>
              <a:rPr lang="en-US" altLang="ko-KR"/>
              <a:t>	error-prone </a:t>
            </a:r>
            <a:r>
              <a:rPr lang="th-TH" altLang="ko-KR"/>
              <a:t>code...;</a:t>
            </a:r>
            <a:endParaRPr lang="en-US" altLang="ko-KR"/>
          </a:p>
          <a:p>
            <a:pPr lvl="1" eaLnBrk="1" hangingPunct="1">
              <a:lnSpc>
                <a:spcPct val="110000"/>
              </a:lnSpc>
              <a:spcBef>
                <a:spcPct val="0"/>
              </a:spcBef>
              <a:buFont typeface="Wingdings" panose="05000000000000000000" pitchFamily="2" charset="2"/>
              <a:buNone/>
            </a:pPr>
            <a:r>
              <a:rPr lang="th-TH" altLang="ko-KR"/>
              <a:t>}</a:t>
            </a:r>
            <a:endParaRPr lang="en-US" altLang="ko-KR"/>
          </a:p>
          <a:p>
            <a:pPr lvl="1" eaLnBrk="1" hangingPunct="1">
              <a:lnSpc>
                <a:spcPct val="110000"/>
              </a:lnSpc>
              <a:spcBef>
                <a:spcPct val="0"/>
              </a:spcBef>
              <a:buFont typeface="Wingdings" panose="05000000000000000000" pitchFamily="2" charset="2"/>
              <a:buNone/>
            </a:pPr>
            <a:r>
              <a:rPr lang="th-TH" altLang="ko-KR" b="1">
                <a:solidFill>
                  <a:srgbClr val="FF0000"/>
                </a:solidFill>
              </a:rPr>
              <a:t>catch</a:t>
            </a:r>
            <a:r>
              <a:rPr lang="th-TH" altLang="ko-KR"/>
              <a:t> (Exception-type</a:t>
            </a:r>
            <a:r>
              <a:rPr lang="en-US" altLang="ko-KR"/>
              <a:t>1</a:t>
            </a:r>
            <a:r>
              <a:rPr lang="th-TH" altLang="ko-KR"/>
              <a:t> e</a:t>
            </a:r>
            <a:r>
              <a:rPr lang="en-US" altLang="ko-KR"/>
              <a:t>1</a:t>
            </a:r>
            <a:r>
              <a:rPr lang="th-TH" altLang="ko-KR"/>
              <a:t>) {</a:t>
            </a:r>
            <a:br>
              <a:rPr lang="th-TH" altLang="ko-KR"/>
            </a:br>
            <a:r>
              <a:rPr lang="th-TH" altLang="ko-KR"/>
              <a:t>code for dealing with e</a:t>
            </a:r>
            <a:r>
              <a:rPr lang="en-US" altLang="ko-KR"/>
              <a:t>1</a:t>
            </a:r>
            <a:r>
              <a:rPr lang="th-TH" altLang="ko-KR"/>
              <a:t> exception</a:t>
            </a:r>
            <a:endParaRPr lang="en-US" altLang="ko-KR"/>
          </a:p>
          <a:p>
            <a:pPr lvl="1" eaLnBrk="1" hangingPunct="1">
              <a:lnSpc>
                <a:spcPct val="110000"/>
              </a:lnSpc>
              <a:spcBef>
                <a:spcPct val="0"/>
              </a:spcBef>
              <a:buFont typeface="Wingdings" panose="05000000000000000000" pitchFamily="2" charset="2"/>
              <a:buNone/>
            </a:pPr>
            <a:r>
              <a:rPr lang="th-TH" altLang="ko-KR"/>
              <a:t>}</a:t>
            </a:r>
            <a:endParaRPr lang="en-US" altLang="ko-KR"/>
          </a:p>
          <a:p>
            <a:pPr lvl="1" eaLnBrk="1" hangingPunct="1">
              <a:lnSpc>
                <a:spcPct val="110000"/>
              </a:lnSpc>
              <a:spcBef>
                <a:spcPct val="0"/>
              </a:spcBef>
              <a:buFont typeface="Wingdings" panose="05000000000000000000" pitchFamily="2" charset="2"/>
              <a:buNone/>
            </a:pPr>
            <a:r>
              <a:rPr lang="th-TH" altLang="ko-KR" b="1">
                <a:solidFill>
                  <a:srgbClr val="FF0000"/>
                </a:solidFill>
              </a:rPr>
              <a:t>catch</a:t>
            </a:r>
            <a:r>
              <a:rPr lang="th-TH" altLang="ko-KR"/>
              <a:t> (Exception-type</a:t>
            </a:r>
            <a:r>
              <a:rPr lang="en-US" altLang="ko-KR"/>
              <a:t>2</a:t>
            </a:r>
            <a:r>
              <a:rPr lang="th-TH" altLang="ko-KR"/>
              <a:t> e</a:t>
            </a:r>
            <a:r>
              <a:rPr lang="en-US" altLang="ko-KR"/>
              <a:t>2</a:t>
            </a:r>
            <a:r>
              <a:rPr lang="th-TH" altLang="ko-KR"/>
              <a:t>) {</a:t>
            </a:r>
            <a:br>
              <a:rPr lang="th-TH" altLang="ko-KR"/>
            </a:br>
            <a:r>
              <a:rPr lang="th-TH" altLang="ko-KR"/>
              <a:t>code for dealing with e</a:t>
            </a:r>
            <a:r>
              <a:rPr lang="en-US" altLang="ko-KR"/>
              <a:t>2</a:t>
            </a:r>
            <a:r>
              <a:rPr lang="th-TH" altLang="ko-KR"/>
              <a:t> exception</a:t>
            </a:r>
            <a:endParaRPr lang="en-US" altLang="ko-KR"/>
          </a:p>
          <a:p>
            <a:pPr lvl="1" eaLnBrk="1" hangingPunct="1">
              <a:lnSpc>
                <a:spcPct val="110000"/>
              </a:lnSpc>
              <a:spcBef>
                <a:spcPct val="0"/>
              </a:spcBef>
              <a:buFont typeface="Wingdings" panose="05000000000000000000" pitchFamily="2" charset="2"/>
              <a:buNone/>
            </a:pPr>
            <a:r>
              <a:rPr lang="th-TH" altLang="ko-KR"/>
              <a:t>}</a:t>
            </a:r>
            <a:endParaRPr lang="en-US" altLang="ko-KR"/>
          </a:p>
          <a:p>
            <a:pPr lvl="1" eaLnBrk="1" hangingPunct="1">
              <a:lnSpc>
                <a:spcPct val="110000"/>
              </a:lnSpc>
              <a:spcBef>
                <a:spcPct val="0"/>
              </a:spcBef>
              <a:buFont typeface="Wingdings" panose="05000000000000000000" pitchFamily="2" charset="2"/>
              <a:buNone/>
            </a:pPr>
            <a:r>
              <a:rPr lang="th-TH" altLang="ko-KR"/>
              <a:t>more-statements;</a:t>
            </a:r>
          </a:p>
        </p:txBody>
      </p:sp>
      <p:sp>
        <p:nvSpPr>
          <p:cNvPr id="21507"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spcBef>
                <a:spcPct val="0"/>
              </a:spcBef>
              <a:buClrTx/>
              <a:buFontTx/>
              <a:buNone/>
            </a:pPr>
            <a:fld id="{79EB8D09-B3ED-49F7-B5EB-BA2AA7D861CF}" type="slidenum">
              <a:rPr lang="ko-KR" altLang="en-US" sz="1000" smtClean="0">
                <a:latin typeface="Verdana" panose="020B0604030504040204" pitchFamily="34" charset="0"/>
                <a:ea typeface="굴림" panose="020B0600000101010101" pitchFamily="50" charset="-127"/>
              </a:rPr>
              <a:pPr>
                <a:spcBef>
                  <a:spcPct val="0"/>
                </a:spcBef>
                <a:buClrTx/>
                <a:buFontTx/>
                <a:buNone/>
              </a:pPr>
              <a:t>9</a:t>
            </a:fld>
            <a:endParaRPr lang="en-US" altLang="ko-KR" sz="1000">
              <a:latin typeface="Verdana" panose="020B0604030504040204" pitchFamily="34" charset="0"/>
              <a:ea typeface="굴림" panose="020B0600000101010101" pitchFamily="50" charset="-127"/>
            </a:endParaRPr>
          </a:p>
        </p:txBody>
      </p:sp>
      <p:sp>
        <p:nvSpPr>
          <p:cNvPr id="21508" name="Rectangle 2"/>
          <p:cNvSpPr>
            <a:spLocks noGrp="1" noChangeArrowheads="1"/>
          </p:cNvSpPr>
          <p:nvPr>
            <p:ph type="title"/>
          </p:nvPr>
        </p:nvSpPr>
        <p:spPr>
          <a:noFill/>
        </p:spPr>
        <p:txBody>
          <a:bodyPr lIns="90488" tIns="44450" rIns="90488" bIns="44450"/>
          <a:lstStyle/>
          <a:p>
            <a:pPr eaLnBrk="1" hangingPunct="1"/>
            <a:r>
              <a:rPr lang="en-US" altLang="ko-KR">
                <a:ea typeface="굴림" panose="020B0600000101010101" pitchFamily="50" charset="-127"/>
              </a:rPr>
              <a:t>Exception Handling in Java</a:t>
            </a:r>
            <a:endParaRPr lang="th-TH" altLang="ko-KR"/>
          </a:p>
        </p:txBody>
      </p:sp>
      <p:sp>
        <p:nvSpPr>
          <p:cNvPr id="21509" name="내용 개체 틀 11"/>
          <p:cNvSpPr>
            <a:spLocks noGrp="1"/>
          </p:cNvSpPr>
          <p:nvPr>
            <p:ph idx="1"/>
          </p:nvPr>
        </p:nvSpPr>
        <p:spPr>
          <a:xfrm>
            <a:off x="457200" y="1285875"/>
            <a:ext cx="8472488" cy="1071563"/>
          </a:xfrm>
        </p:spPr>
        <p:txBody>
          <a:bodyPr/>
          <a:lstStyle/>
          <a:p>
            <a:pPr>
              <a:lnSpc>
                <a:spcPct val="80000"/>
              </a:lnSpc>
            </a:pPr>
            <a:r>
              <a:rPr lang="en-US" altLang="ko-KR" sz="2200" dirty="0"/>
              <a:t>With </a:t>
            </a:r>
            <a:r>
              <a:rPr lang="en-US" altLang="ko-KR" sz="2200" b="1" dirty="0"/>
              <a:t>try/catch </a:t>
            </a:r>
            <a:r>
              <a:rPr lang="en-US" altLang="ko-KR" sz="2200" dirty="0"/>
              <a:t>block, we can separate the error checking codes from the normal code.</a:t>
            </a:r>
          </a:p>
          <a:p>
            <a:pPr>
              <a:lnSpc>
                <a:spcPct val="80000"/>
              </a:lnSpc>
            </a:pPr>
            <a:r>
              <a:rPr lang="en-US" altLang="ko-KR" sz="2200" dirty="0"/>
              <a:t>Exception handling in Java is similar to that in C++.</a:t>
            </a:r>
          </a:p>
          <a:p>
            <a:endParaRPr lang="ko-KR" altLang="en-US" sz="2200" dirty="0">
              <a:ea typeface="굴림" panose="020B0600000101010101" pitchFamily="50" charset="-127"/>
            </a:endParaRPr>
          </a:p>
        </p:txBody>
      </p:sp>
      <p:sp>
        <p:nvSpPr>
          <p:cNvPr id="21510" name="TextBox 12"/>
          <p:cNvSpPr>
            <a:spLocks/>
          </p:cNvSpPr>
          <p:nvPr/>
        </p:nvSpPr>
        <p:spPr bwMode="auto">
          <a:xfrm>
            <a:off x="5786438" y="2643188"/>
            <a:ext cx="2857500" cy="785812"/>
          </a:xfrm>
          <a:prstGeom prst="accentCallout1">
            <a:avLst>
              <a:gd name="adj1" fmla="val 36176"/>
              <a:gd name="adj2" fmla="val -991"/>
              <a:gd name="adj3" fmla="val 77741"/>
              <a:gd name="adj4" fmla="val -174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spcBef>
                <a:spcPct val="0"/>
              </a:spcBef>
              <a:buClrTx/>
              <a:buFontTx/>
              <a:buNone/>
            </a:pPr>
            <a:r>
              <a:rPr lang="en-US" altLang="ko-KR" sz="1800">
                <a:latin typeface="Arial" panose="020B0604020202020204" pitchFamily="34" charset="0"/>
                <a:ea typeface="굴림" panose="020B0600000101010101" pitchFamily="50" charset="-127"/>
              </a:rPr>
              <a:t>Try block </a:t>
            </a:r>
            <a:r>
              <a:rPr lang="th-TH" altLang="ko-KR" sz="1800">
                <a:latin typeface="Arial" panose="020B0604020202020204" pitchFamily="34" charset="0"/>
                <a:ea typeface="굴림" panose="020B0600000101010101" pitchFamily="50" charset="-127"/>
              </a:rPr>
              <a:t>wraps the error-prone code</a:t>
            </a:r>
            <a:endParaRPr lang="ko-KR" altLang="en-US" sz="1800">
              <a:latin typeface="Arial" panose="020B0604020202020204" pitchFamily="34" charset="0"/>
              <a:ea typeface="굴림" panose="020B0600000101010101" pitchFamily="50" charset="-127"/>
            </a:endParaRPr>
          </a:p>
        </p:txBody>
      </p:sp>
      <p:sp>
        <p:nvSpPr>
          <p:cNvPr id="21511" name="직사각형 13"/>
          <p:cNvSpPr>
            <a:spLocks noChangeArrowheads="1"/>
          </p:cNvSpPr>
          <p:nvPr/>
        </p:nvSpPr>
        <p:spPr bwMode="auto">
          <a:xfrm>
            <a:off x="928688" y="2857500"/>
            <a:ext cx="4429125" cy="1000125"/>
          </a:xfrm>
          <a:prstGeom prst="rect">
            <a:avLst/>
          </a:prstGeom>
          <a:solidFill>
            <a:srgbClr val="FF9BFF">
              <a:alpha val="25882"/>
            </a:srgbClr>
          </a:solidFill>
          <a:ln w="9525" algn="ctr">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endParaRPr lang="ko-KR" altLang="en-US" sz="1800">
              <a:latin typeface="Arial" panose="020B0604020202020204" pitchFamily="34" charset="0"/>
              <a:ea typeface="굴림" panose="020B0600000101010101" pitchFamily="50" charset="-127"/>
            </a:endParaRPr>
          </a:p>
        </p:txBody>
      </p:sp>
      <p:sp>
        <p:nvSpPr>
          <p:cNvPr id="21512" name="직사각형 14"/>
          <p:cNvSpPr>
            <a:spLocks noChangeArrowheads="1"/>
          </p:cNvSpPr>
          <p:nvPr/>
        </p:nvSpPr>
        <p:spPr bwMode="auto">
          <a:xfrm>
            <a:off x="928688" y="3929063"/>
            <a:ext cx="4429125" cy="2000250"/>
          </a:xfrm>
          <a:prstGeom prst="rect">
            <a:avLst/>
          </a:prstGeom>
          <a:solidFill>
            <a:srgbClr val="FF9BFF">
              <a:alpha val="25882"/>
            </a:srgbClr>
          </a:solidFill>
          <a:ln w="9525" algn="ctr">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algn="ctr" eaLnBrk="1" hangingPunct="1">
              <a:spcBef>
                <a:spcPct val="0"/>
              </a:spcBef>
              <a:buClrTx/>
              <a:buFontTx/>
              <a:buNone/>
            </a:pPr>
            <a:endParaRPr lang="ko-KR" altLang="en-US" sz="1800">
              <a:latin typeface="Arial" panose="020B0604020202020204" pitchFamily="34" charset="0"/>
              <a:ea typeface="굴림" panose="020B0600000101010101" pitchFamily="50" charset="-127"/>
            </a:endParaRPr>
          </a:p>
        </p:txBody>
      </p:sp>
      <p:sp>
        <p:nvSpPr>
          <p:cNvPr id="21513" name="TextBox 15"/>
          <p:cNvSpPr>
            <a:spLocks/>
          </p:cNvSpPr>
          <p:nvPr/>
        </p:nvSpPr>
        <p:spPr bwMode="auto">
          <a:xfrm>
            <a:off x="5786438" y="3643313"/>
            <a:ext cx="3143250" cy="1143000"/>
          </a:xfrm>
          <a:prstGeom prst="accentCallout1">
            <a:avLst>
              <a:gd name="adj1" fmla="val 36176"/>
              <a:gd name="adj2" fmla="val -991"/>
              <a:gd name="adj3" fmla="val 77741"/>
              <a:gd name="adj4" fmla="val -174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th-TH" altLang="ko-KR" sz="1800">
                <a:latin typeface="Arial" panose="020B0604020202020204" pitchFamily="34" charset="0"/>
                <a:ea typeface="굴림" panose="020B0600000101010101" pitchFamily="50" charset="-127"/>
              </a:rPr>
              <a:t>If an exception (error) occurs anywhere in the code inside the try block, the catch block is executed immediately</a:t>
            </a:r>
          </a:p>
        </p:txBody>
      </p:sp>
      <p:sp>
        <p:nvSpPr>
          <p:cNvPr id="21514" name="TextBox 16"/>
          <p:cNvSpPr>
            <a:spLocks/>
          </p:cNvSpPr>
          <p:nvPr/>
        </p:nvSpPr>
        <p:spPr bwMode="auto">
          <a:xfrm>
            <a:off x="5786438" y="4786313"/>
            <a:ext cx="3143250" cy="1143000"/>
          </a:xfrm>
          <a:prstGeom prst="accentCallout1">
            <a:avLst>
              <a:gd name="adj1" fmla="val 36176"/>
              <a:gd name="adj2" fmla="val -991"/>
              <a:gd name="adj3" fmla="val 77741"/>
              <a:gd name="adj4" fmla="val -17477"/>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2400">
                <a:solidFill>
                  <a:schemeClr val="tx1"/>
                </a:solidFill>
                <a:latin typeface="맑은 고딕" panose="020B0503020000020004" pitchFamily="50" charset="-127"/>
                <a:ea typeface="맑은 고딕" panose="020B0503020000020004" pitchFamily="50" charset="-127"/>
              </a:defRPr>
            </a:lvl1pPr>
            <a:lvl2pPr marL="742950" indent="-285750">
              <a:spcBef>
                <a:spcPct val="20000"/>
              </a:spcBef>
              <a:buClr>
                <a:schemeClr val="accent1"/>
              </a:buClr>
              <a:buFont typeface="Wingdings" panose="05000000000000000000" pitchFamily="2" charset="2"/>
              <a:buChar char="§"/>
              <a:defRPr sz="2000">
                <a:solidFill>
                  <a:schemeClr val="tx1"/>
                </a:solidFill>
                <a:latin typeface="맑은 고딕" panose="020B0503020000020004" pitchFamily="50" charset="-127"/>
                <a:ea typeface="맑은 고딕" panose="020B0503020000020004" pitchFamily="50" charset="-127"/>
              </a:defRPr>
            </a:lvl2pPr>
            <a:lvl3pPr marL="1143000" indent="-228600">
              <a:spcBef>
                <a:spcPct val="20000"/>
              </a:spcBef>
              <a:buClr>
                <a:schemeClr val="tx1"/>
              </a:buClr>
              <a:buChar char="•"/>
              <a:defRPr sz="2000">
                <a:solidFill>
                  <a:schemeClr val="tx1"/>
                </a:solidFill>
                <a:latin typeface="맑은 고딕" panose="020B0503020000020004" pitchFamily="50" charset="-127"/>
                <a:ea typeface="맑은 고딕" panose="020B0503020000020004" pitchFamily="50" charset="-127"/>
              </a:defRPr>
            </a:lvl3pPr>
            <a:lvl4pPr marL="16002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4pPr>
            <a:lvl5pPr marL="2057400" indent="-228600">
              <a:spcBef>
                <a:spcPct val="20000"/>
              </a:spcBef>
              <a:buChar char="»"/>
              <a:defRPr sz="20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20000"/>
              </a:spcBef>
              <a:spcAft>
                <a:spcPct val="0"/>
              </a:spcAft>
              <a:buChar char="»"/>
              <a:defRPr sz="2000">
                <a:solidFill>
                  <a:schemeClr val="tx1"/>
                </a:solidFill>
                <a:latin typeface="맑은 고딕" panose="020B0503020000020004" pitchFamily="50" charset="-127"/>
                <a:ea typeface="맑은 고딕" panose="020B0503020000020004" pitchFamily="50" charset="-127"/>
              </a:defRPr>
            </a:lvl9pPr>
          </a:lstStyle>
          <a:p>
            <a:pPr eaLnBrk="1" hangingPunct="1">
              <a:lnSpc>
                <a:spcPct val="90000"/>
              </a:lnSpc>
              <a:spcBef>
                <a:spcPct val="0"/>
              </a:spcBef>
              <a:buClrTx/>
              <a:buFontTx/>
              <a:buNone/>
            </a:pPr>
            <a:r>
              <a:rPr lang="th-TH" altLang="ko-KR" sz="1800">
                <a:latin typeface="Arial" panose="020B0604020202020204" pitchFamily="34" charset="0"/>
                <a:ea typeface="굴림" panose="020B0600000101010101" pitchFamily="50" charset="-127"/>
              </a:rPr>
              <a:t>After the catch block (the catch handler) has finished, execution continues after the catch block</a:t>
            </a:r>
          </a:p>
        </p:txBody>
      </p:sp>
    </p:spTree>
  </p:cSld>
  <p:clrMapOvr>
    <a:masterClrMapping/>
  </p:clrMapOvr>
  <p:transition advTm="119062"/>
  <p:extLst>
    <p:ext uri="{3A86A75C-4F4B-4683-9AE1-C65F6400EC91}">
      <p14:laserTraceLst xmlns:p14="http://schemas.microsoft.com/office/powerpoint/2010/main">
        <p14:tracePtLst>
          <p14:tracePt t="624" x="523875" y="5124450"/>
          <p14:tracePt t="630" x="628650" y="5062538"/>
          <p14:tracePt t="638" x="714375" y="5019675"/>
          <p14:tracePt t="653" x="842963" y="4957763"/>
          <p14:tracePt t="671" x="962025" y="4905375"/>
          <p14:tracePt t="687" x="1081088" y="4852988"/>
          <p14:tracePt t="720" x="1295400" y="4791075"/>
          <p14:tracePt t="753" x="1357313" y="4776788"/>
          <p14:tracePt t="770" x="1371600" y="4772025"/>
          <p14:tracePt t="954" x="1476375" y="4676775"/>
          <p14:tracePt t="961" x="1657350" y="4543425"/>
          <p14:tracePt t="970" x="1847850" y="4381500"/>
          <p14:tracePt t="987" x="2395538" y="3986213"/>
          <p14:tracePt t="1004" x="2800350" y="3729038"/>
          <p14:tracePt t="1021" x="3429000" y="3424238"/>
          <p14:tracePt t="1037" x="3724275" y="3238500"/>
          <p14:tracePt t="1054" x="3952875" y="3090863"/>
          <p14:tracePt t="1071" x="4086225" y="3000375"/>
          <p14:tracePt t="1087" x="4181475" y="2943225"/>
          <p14:tracePt t="1103" x="4210050" y="2914650"/>
          <p14:tracePt t="1120" x="4219575" y="2909888"/>
          <p14:tracePt t="1137" x="4229100" y="2905125"/>
          <p14:tracePt t="1306" x="4352925" y="2690813"/>
          <p14:tracePt t="1313" x="4572000" y="2290763"/>
          <p14:tracePt t="1321" x="4752975" y="2019300"/>
          <p14:tracePt t="1337" x="5210175" y="1300163"/>
          <p14:tracePt t="1354" x="5434013" y="1014413"/>
          <p14:tracePt t="1370" x="5681663" y="785813"/>
          <p14:tracePt t="1387" x="5900738" y="623888"/>
          <p14:tracePt t="1404" x="5976938" y="576263"/>
          <p14:tracePt t="1420" x="6019800" y="566738"/>
          <p14:tracePt t="1437" x="6057900" y="552450"/>
          <p14:tracePt t="1453" x="6105525" y="547688"/>
          <p14:tracePt t="1470" x="6134100" y="547688"/>
          <p14:tracePt t="1487" x="6157913" y="557213"/>
          <p14:tracePt t="1504" x="6176963" y="576263"/>
          <p14:tracePt t="1520" x="6205538" y="595313"/>
          <p14:tracePt t="1536" x="6224588" y="604838"/>
          <p14:tracePt t="1553" x="6238875" y="614363"/>
          <p14:tracePt t="1570" x="6253163" y="633413"/>
          <p14:tracePt t="1587" x="6262688" y="657225"/>
          <p14:tracePt t="1603" x="6267450" y="685800"/>
          <p14:tracePt t="1620" x="6281738" y="723900"/>
          <p14:tracePt t="1637" x="6296025" y="776288"/>
          <p14:tracePt t="1653" x="6296025" y="814388"/>
          <p14:tracePt t="1670" x="6296025" y="847725"/>
          <p14:tracePt t="1687" x="6291263" y="885825"/>
          <p14:tracePt t="1703" x="6281738" y="947738"/>
          <p14:tracePt t="1720" x="6262688" y="985838"/>
          <p14:tracePt t="1737" x="6238875" y="1019175"/>
          <p14:tracePt t="1753" x="6210300" y="1057275"/>
          <p14:tracePt t="1770" x="6162675" y="1095375"/>
          <p14:tracePt t="1787" x="6134100" y="1119188"/>
          <p14:tracePt t="1804" x="6100763" y="1143000"/>
          <p14:tracePt t="1820" x="6053138" y="1166813"/>
          <p14:tracePt t="1837" x="6015038" y="1181100"/>
          <p14:tracePt t="1853" x="5972175" y="1195388"/>
          <p14:tracePt t="1870" x="5943600" y="1195388"/>
          <p14:tracePt t="1886" x="5895975" y="1195388"/>
          <p14:tracePt t="1903" x="5867400" y="1185863"/>
          <p14:tracePt t="1920" x="5829300" y="1171575"/>
          <p14:tracePt t="1936" x="5795963" y="1157288"/>
          <p14:tracePt t="1953" x="5743575" y="1133475"/>
          <p14:tracePt t="1970" x="5724525" y="1123950"/>
          <p14:tracePt t="1986" x="5700713" y="1114425"/>
          <p14:tracePt t="2003" x="5681663" y="1114425"/>
          <p14:tracePt t="2020" x="5672138" y="1114425"/>
          <p14:tracePt t="2038" x="5667375" y="1114425"/>
          <p14:tracePt t="2053" x="5662613" y="1114425"/>
          <p14:tracePt t="2071" x="5643563" y="1152525"/>
          <p14:tracePt t="2087" x="5629275" y="1314450"/>
          <p14:tracePt t="2104" x="5629275" y="1447800"/>
          <p14:tracePt t="2122" x="5629275" y="1633538"/>
          <p14:tracePt t="2137" x="5610225" y="1871663"/>
          <p14:tracePt t="2153" x="5595938" y="1952625"/>
          <p14:tracePt t="2170" x="5572125" y="2024063"/>
          <p14:tracePt t="2187" x="5553075" y="2090738"/>
          <p14:tracePt t="2203" x="5505450" y="2214563"/>
          <p14:tracePt t="2220" x="5486400" y="2266950"/>
          <p14:tracePt t="2236" x="5472113" y="2290763"/>
          <p14:tracePt t="2253" x="5462588" y="2305050"/>
          <p14:tracePt t="2453" x="5519738" y="2305050"/>
          <p14:tracePt t="2461" x="5605463" y="2305050"/>
          <p14:tracePt t="2470" x="5705475" y="2305050"/>
          <p14:tracePt t="2487" x="5881688" y="2305050"/>
          <p14:tracePt t="2503" x="6076950" y="2290763"/>
          <p14:tracePt t="2520" x="6219825" y="2290763"/>
          <p14:tracePt t="2537" x="6353175" y="2295525"/>
          <p14:tracePt t="2553" x="6457950" y="2305050"/>
          <p14:tracePt t="2570" x="6577013" y="2333625"/>
          <p14:tracePt t="2588" x="6638925" y="2338388"/>
          <p14:tracePt t="2604" x="6681788" y="2347913"/>
          <p14:tracePt t="2621" x="6715125" y="2347913"/>
          <p14:tracePt t="2637" x="6786563" y="2347913"/>
          <p14:tracePt t="2653" x="6843713" y="2352675"/>
          <p14:tracePt t="2670" x="6896100" y="2357438"/>
          <p14:tracePt t="2687" x="6962775" y="2357438"/>
          <p14:tracePt t="2703" x="7005638" y="2352675"/>
          <p14:tracePt t="2720" x="7048500" y="2338388"/>
          <p14:tracePt t="2737" x="7091363" y="2319338"/>
          <p14:tracePt t="2753" x="7158038" y="2290763"/>
          <p14:tracePt t="2770" x="7186613" y="2262188"/>
          <p14:tracePt t="2786" x="7219950" y="2238375"/>
          <p14:tracePt t="2806" x="7234238" y="2224088"/>
          <p14:tracePt t="2821" x="7258050" y="2195513"/>
          <p14:tracePt t="2837" x="7272338" y="2157413"/>
          <p14:tracePt t="2853" x="7281863" y="2124075"/>
          <p14:tracePt t="2870" x="7281863" y="2095500"/>
          <p14:tracePt t="2886" x="7281863" y="2047875"/>
          <p14:tracePt t="2903" x="7262813" y="2019300"/>
          <p14:tracePt t="2920" x="7243763" y="1995488"/>
          <p14:tracePt t="2936" x="7177088" y="1943100"/>
          <p14:tracePt t="2953" x="7110413" y="1905000"/>
          <p14:tracePt t="2970" x="7024688" y="1866900"/>
          <p14:tracePt t="2987" x="6910388" y="1833563"/>
          <p14:tracePt t="3003" x="6705600" y="1809750"/>
          <p14:tracePt t="3020" x="6610350" y="1800225"/>
          <p14:tracePt t="3036" x="6534150" y="1800225"/>
          <p14:tracePt t="3054" x="6462713" y="1800225"/>
          <p14:tracePt t="3070" x="6362700" y="1814513"/>
          <p14:tracePt t="3086" x="6319838" y="1828800"/>
          <p14:tracePt t="3103" x="6286500" y="1843088"/>
          <p14:tracePt t="3120" x="6248400" y="1862138"/>
          <p14:tracePt t="3136" x="6229350" y="1900238"/>
          <p14:tracePt t="3153" x="6196013" y="2009775"/>
          <p14:tracePt t="3170" x="6196013" y="2119313"/>
          <p14:tracePt t="3188" x="6215063" y="2238375"/>
          <p14:tracePt t="3204" x="6238875" y="2286000"/>
          <p14:tracePt t="3220" x="6272213" y="2319338"/>
          <p14:tracePt t="3238" x="6310313" y="2343150"/>
          <p14:tracePt t="3253" x="6391275" y="2371725"/>
          <p14:tracePt t="3270" x="6443663" y="2390775"/>
          <p14:tracePt t="3287" x="6500813" y="2395538"/>
          <p14:tracePt t="3290" x="6529388" y="2405063"/>
          <p14:tracePt t="3303" x="6562725" y="2409825"/>
          <p14:tracePt t="3320" x="6648450" y="2409825"/>
          <p14:tracePt t="3337" x="6696075" y="2409825"/>
          <p14:tracePt t="3353" x="6738938" y="2409825"/>
          <p14:tracePt t="3370" x="6781800" y="2405063"/>
          <p14:tracePt t="3387" x="6800850" y="2395538"/>
          <p14:tracePt t="3403" x="6810375" y="2390775"/>
          <p14:tracePt t="3420" x="6815138" y="2390775"/>
          <p14:tracePt t="3436" x="6824663" y="2390775"/>
          <p14:tracePt t="3453" x="6829425" y="2390775"/>
          <p14:tracePt t="3546" x="6824663" y="2390775"/>
          <p14:tracePt t="3561" x="6819900" y="2390775"/>
          <p14:tracePt t="3569" x="6815138" y="2390775"/>
          <p14:tracePt t="3584" x="6810375" y="2390775"/>
          <p14:tracePt t="3591" x="6805613" y="2395538"/>
          <p14:tracePt t="3605" x="6800850" y="2395538"/>
          <p14:tracePt t="3620" x="6796088" y="2395538"/>
          <p14:tracePt t="3636" x="6791325" y="2395538"/>
          <p14:tracePt t="3672" x="6786563" y="2395538"/>
          <p14:tracePt t="3679" x="6786563" y="2400300"/>
          <p14:tracePt t="3687" x="6781800" y="2400300"/>
          <p14:tracePt t="3703" x="6777038" y="2405063"/>
          <p14:tracePt t="3720" x="6757988" y="2409825"/>
          <p14:tracePt t="3737" x="6729413" y="2419350"/>
          <p14:tracePt t="3753" x="6677025" y="2419350"/>
          <p14:tracePt t="3770" x="6634163" y="2409825"/>
          <p14:tracePt t="3787" x="6586538" y="2395538"/>
          <p14:tracePt t="3789" x="6567488" y="2386013"/>
          <p14:tracePt t="3803" x="6534150" y="2371725"/>
          <p14:tracePt t="3820" x="6486525" y="2338388"/>
          <p14:tracePt t="3836" x="6448425" y="2300288"/>
          <p14:tracePt t="3853" x="6391275" y="2224088"/>
          <p14:tracePt t="3870" x="6315075" y="2043113"/>
          <p14:tracePt t="3886" x="6300788" y="1952625"/>
          <p14:tracePt t="3903" x="6305550" y="1828800"/>
          <p14:tracePt t="3920" x="6338888" y="1647825"/>
          <p14:tracePt t="3936" x="6410325" y="1457325"/>
          <p14:tracePt t="3953" x="6481763" y="1314450"/>
          <p14:tracePt t="3970" x="6553200" y="1176338"/>
          <p14:tracePt t="3986" x="6624638" y="1028700"/>
          <p14:tracePt t="4003" x="6662738" y="985838"/>
          <p14:tracePt t="4020" x="6691313" y="962025"/>
          <p14:tracePt t="4036" x="6724650" y="947738"/>
          <p14:tracePt t="4053" x="6748463" y="928688"/>
          <p14:tracePt t="4070" x="6757988" y="923925"/>
          <p14:tracePt t="4086" x="6762750" y="919163"/>
          <p14:tracePt t="4103" x="6772275" y="914400"/>
          <p14:tracePt t="4334" x="6748463" y="914400"/>
          <p14:tracePt t="4340" x="6696075" y="914400"/>
          <p14:tracePt t="4353" x="6638925" y="914400"/>
          <p14:tracePt t="4370" x="6505575" y="885825"/>
          <p14:tracePt t="4386" x="6443663" y="862013"/>
          <p14:tracePt t="4403" x="6405563" y="838200"/>
          <p14:tracePt t="4420" x="6381750" y="809625"/>
          <p14:tracePt t="4436" x="6353175" y="638175"/>
          <p14:tracePt t="4453" x="6381750" y="500063"/>
          <p14:tracePt t="4470" x="6443663" y="419100"/>
          <p14:tracePt t="4487" x="6605588" y="300038"/>
          <p14:tracePt t="4503" x="6748463" y="247650"/>
          <p14:tracePt t="4520" x="6872288" y="247650"/>
          <p14:tracePt t="4536" x="6972300" y="257175"/>
          <p14:tracePt t="4553" x="7058025" y="300038"/>
          <p14:tracePt t="4570" x="7096125" y="338138"/>
          <p14:tracePt t="4586" x="7119938" y="414338"/>
          <p14:tracePt t="4603" x="7124700" y="481013"/>
          <p14:tracePt t="4620" x="7081838" y="614363"/>
          <p14:tracePt t="4636" x="7034213" y="723900"/>
          <p14:tracePt t="4653" x="6967538" y="823913"/>
          <p14:tracePt t="4670" x="6915150" y="885825"/>
          <p14:tracePt t="4686" x="6872288" y="928688"/>
          <p14:tracePt t="4703" x="6862763" y="938213"/>
          <p14:tracePt t="4720" x="6853238" y="947738"/>
          <p14:tracePt t="4736" x="6848475" y="952500"/>
          <p14:tracePt t="4753" x="6838950" y="957263"/>
          <p14:tracePt t="5023" x="6748463" y="957263"/>
          <p14:tracePt t="5030" x="6572250" y="976313"/>
          <p14:tracePt t="5038" x="6415088" y="976313"/>
          <p14:tracePt t="5053" x="6015038" y="1000125"/>
          <p14:tracePt t="5070" x="5643563" y="1014413"/>
          <p14:tracePt t="5086" x="5214938" y="1014413"/>
          <p14:tracePt t="5103" x="4938713" y="1004888"/>
          <p14:tracePt t="5120" x="4572000" y="981075"/>
          <p14:tracePt t="5136" x="4405313" y="971550"/>
          <p14:tracePt t="5153" x="4238625" y="952500"/>
          <p14:tracePt t="5170" x="4081463" y="933450"/>
          <p14:tracePt t="5186" x="3910013" y="919163"/>
          <p14:tracePt t="5203" x="3838575" y="919163"/>
          <p14:tracePt t="5220" x="3748088" y="928688"/>
          <p14:tracePt t="5236" x="3605213" y="962025"/>
          <p14:tracePt t="5253" x="3490913" y="976313"/>
          <p14:tracePt t="5270" x="3395663" y="985838"/>
          <p14:tracePt t="5287" x="3305175" y="995363"/>
          <p14:tracePt t="5288" x="3257550" y="1000125"/>
          <p14:tracePt t="5303" x="3181350" y="1000125"/>
          <p14:tracePt t="5320" x="3128963" y="1000125"/>
          <p14:tracePt t="5336" x="3100388" y="1000125"/>
          <p14:tracePt t="5353" x="3081338" y="1000125"/>
          <p14:tracePt t="5370" x="3081338" y="990600"/>
          <p14:tracePt t="5386" x="3086100" y="981075"/>
          <p14:tracePt t="5403" x="3124200" y="962025"/>
          <p14:tracePt t="5420" x="3286125" y="919163"/>
          <p14:tracePt t="5436" x="3433763" y="904875"/>
          <p14:tracePt t="5453" x="3576638" y="904875"/>
          <p14:tracePt t="5470" x="3705225" y="914400"/>
          <p14:tracePt t="5486" x="3986213" y="952500"/>
          <p14:tracePt t="5503" x="4143375" y="976313"/>
          <p14:tracePt t="5520" x="4276725" y="985838"/>
          <p14:tracePt t="5536" x="4433888" y="1004888"/>
          <p14:tracePt t="5553" x="4614863" y="1019175"/>
          <p14:tracePt t="5569" x="4691063" y="1033463"/>
          <p14:tracePt t="5587" x="4757738" y="1042988"/>
          <p14:tracePt t="5603" x="4829175" y="1047750"/>
          <p14:tracePt t="5620" x="4905375" y="1062038"/>
          <p14:tracePt t="5636" x="4943475" y="1062038"/>
          <p14:tracePt t="5653" x="4972050" y="1062038"/>
          <p14:tracePt t="5670" x="4995863" y="1062038"/>
          <p14:tracePt t="5686" x="5000625" y="1062038"/>
          <p14:tracePt t="5703" x="5005388" y="1062038"/>
          <p14:tracePt t="5720" x="5014913" y="1062038"/>
          <p14:tracePt t="8499" x="4957763" y="1095375"/>
          <p14:tracePt t="8506" x="4838700" y="1157288"/>
          <p14:tracePt t="8520" x="4686300" y="1238250"/>
          <p14:tracePt t="8536" x="4295775" y="1395413"/>
          <p14:tracePt t="8553" x="4019550" y="1481138"/>
          <p14:tracePt t="8570" x="3833813" y="1538288"/>
          <p14:tracePt t="8603" x="3405188" y="1647825"/>
          <p14:tracePt t="8636" x="3133725" y="1733550"/>
          <p14:tracePt t="8653" x="2962275" y="1781175"/>
          <p14:tracePt t="8669" x="2867025" y="1804988"/>
          <p14:tracePt t="8686" x="2795588" y="1814513"/>
          <p14:tracePt t="8703" x="2724150" y="1819275"/>
          <p14:tracePt t="8719" x="2633663" y="1819275"/>
          <p14:tracePt t="8736" x="2562225" y="1819275"/>
          <p14:tracePt t="8753" x="2495550" y="1819275"/>
          <p14:tracePt t="8770" x="2443163" y="1819275"/>
          <p14:tracePt t="8786" x="2371725" y="1828800"/>
          <p14:tracePt t="8803" x="2333625" y="1828800"/>
          <p14:tracePt t="8819" x="2286000" y="1828800"/>
          <p14:tracePt t="8836" x="2190750" y="1833563"/>
          <p14:tracePt t="8853" x="2119313" y="1843088"/>
          <p14:tracePt t="8869" x="2033588" y="1857375"/>
          <p14:tracePt t="8886" x="1957388" y="1857375"/>
          <p14:tracePt t="8903" x="1847850" y="1847850"/>
          <p14:tracePt t="8919" x="1766888" y="1828800"/>
          <p14:tracePt t="8936" x="1695450" y="1814513"/>
          <p14:tracePt t="8953" x="1643063" y="1804988"/>
          <p14:tracePt t="8969" x="1595438" y="1790700"/>
          <p14:tracePt t="8986" x="1571625" y="1790700"/>
          <p14:tracePt t="9003" x="1562100" y="1781175"/>
          <p14:tracePt t="9020" x="1543050" y="1776413"/>
          <p14:tracePt t="9036" x="1533525" y="1771650"/>
          <p14:tracePt t="9053" x="1528763" y="1771650"/>
          <p14:tracePt t="9069" x="1524000" y="1771650"/>
          <p14:tracePt t="9086" x="1514475" y="1771650"/>
          <p14:tracePt t="9535" x="1562100" y="1766888"/>
          <p14:tracePt t="9542" x="1633538" y="1757363"/>
          <p14:tracePt t="9553" x="1700213" y="1747838"/>
          <p14:tracePt t="9569" x="1790700" y="1747838"/>
          <p14:tracePt t="9586" x="1885950" y="1743075"/>
          <p14:tracePt t="9603" x="1924050" y="1743075"/>
          <p14:tracePt t="9636" x="1966913" y="1743075"/>
          <p14:tracePt t="9669" x="1985963" y="1743075"/>
          <p14:tracePt t="9686" x="1995488" y="1743075"/>
          <p14:tracePt t="9888" x="2043113" y="1733550"/>
          <p14:tracePt t="9895" x="2100263" y="1724025"/>
          <p14:tracePt t="9903" x="2152650" y="1724025"/>
          <p14:tracePt t="9919" x="2266950" y="1709738"/>
          <p14:tracePt t="9936" x="2371725" y="1709738"/>
          <p14:tracePt t="9953" x="2495550" y="1700213"/>
          <p14:tracePt t="9969" x="2576513" y="1695450"/>
          <p14:tracePt t="9986" x="2657475" y="1685925"/>
          <p14:tracePt t="10003" x="2728913" y="1685925"/>
          <p14:tracePt t="10019" x="2805113" y="1681163"/>
          <p14:tracePt t="10036" x="2833688" y="1681163"/>
          <p14:tracePt t="10053" x="2852738" y="1681163"/>
          <p14:tracePt t="10069" x="2876550" y="1681163"/>
          <p14:tracePt t="10086" x="2909888" y="1681163"/>
          <p14:tracePt t="10103" x="2924175" y="1681163"/>
          <p14:tracePt t="10119" x="2933700" y="1681163"/>
          <p14:tracePt t="10136" x="2947988" y="1681163"/>
          <p14:tracePt t="10153" x="2962275" y="1681163"/>
          <p14:tracePt t="11490" x="2967038" y="1681163"/>
          <p14:tracePt t="11497" x="2971800" y="1681163"/>
          <p14:tracePt t="11505" x="2981325" y="1681163"/>
          <p14:tracePt t="11519" x="3009900" y="1681163"/>
          <p14:tracePt t="11536" x="3038475" y="1681163"/>
          <p14:tracePt t="11553" x="3071813" y="1681163"/>
          <p14:tracePt t="11586" x="3176588" y="1681163"/>
          <p14:tracePt t="11619" x="3248025" y="1681163"/>
          <p14:tracePt t="11636" x="3295650" y="1681163"/>
          <p14:tracePt t="11652" x="3324225" y="1681163"/>
          <p14:tracePt t="11669" x="3357563" y="1681163"/>
          <p14:tracePt t="11686" x="3386138" y="1681163"/>
          <p14:tracePt t="11703" x="3424238" y="1681163"/>
          <p14:tracePt t="11719" x="3448050" y="1681163"/>
          <p14:tracePt t="11736" x="3467100" y="1681163"/>
          <p14:tracePt t="11753" x="3500438" y="1681163"/>
          <p14:tracePt t="11769" x="3519488" y="1681163"/>
          <p14:tracePt t="11786" x="3543300" y="1681163"/>
          <p14:tracePt t="11803" x="3562350" y="1681163"/>
          <p14:tracePt t="11819" x="3590925" y="1681163"/>
          <p14:tracePt t="11836" x="3605213" y="1681163"/>
          <p14:tracePt t="11853" x="3614738" y="1681163"/>
          <p14:tracePt t="11869" x="3624263" y="1681163"/>
          <p14:tracePt t="11886" x="3633788" y="1681163"/>
          <p14:tracePt t="11903" x="3643313" y="1681163"/>
          <p14:tracePt t="11919" x="3648075" y="1681163"/>
          <p14:tracePt t="11936" x="3652838" y="1681163"/>
          <p14:tracePt t="11952" x="3662363" y="1681163"/>
          <p14:tracePt t="11969" x="3671888" y="1681163"/>
          <p14:tracePt t="11986" x="3676650" y="1681163"/>
          <p14:tracePt t="12002" x="3681413" y="1681163"/>
          <p14:tracePt t="12019" x="3690938" y="1681163"/>
          <p14:tracePt t="12036" x="3700463" y="1685925"/>
          <p14:tracePt t="12052" x="3714750" y="1690688"/>
          <p14:tracePt t="12069" x="3748088" y="1695450"/>
          <p14:tracePt t="12086" x="3776663" y="1695450"/>
          <p14:tracePt t="12103" x="3810000" y="1695450"/>
          <p14:tracePt t="12119" x="3848100" y="1695450"/>
          <p14:tracePt t="12136" x="3895725" y="1704975"/>
          <p14:tracePt t="12153" x="3929063" y="1714500"/>
          <p14:tracePt t="12169" x="3952875" y="1719263"/>
          <p14:tracePt t="12186" x="3976688" y="1728788"/>
          <p14:tracePt t="12203" x="3995738" y="1738313"/>
          <p14:tracePt t="12219" x="4005263" y="1738313"/>
          <p14:tracePt t="12236" x="4010025" y="1738313"/>
          <p14:tracePt t="12252" x="4014788" y="1738313"/>
          <p14:tracePt t="12312" x="4014788" y="1743075"/>
          <p14:tracePt t="12320" x="4014788" y="1747838"/>
          <p14:tracePt t="12335" x="4014788" y="1752600"/>
          <p14:tracePt t="12342" x="4014788" y="1757363"/>
          <p14:tracePt t="12353" x="4010025" y="1757363"/>
          <p14:tracePt t="12369" x="3981450" y="1771650"/>
          <p14:tracePt t="12386" x="3933825" y="1795463"/>
          <p14:tracePt t="12403" x="3900488" y="1814513"/>
          <p14:tracePt t="12419" x="3871913" y="1828800"/>
          <p14:tracePt t="12436" x="3843338" y="1843088"/>
          <p14:tracePt t="12453" x="3810000" y="1866900"/>
          <p14:tracePt t="12469" x="3776663" y="1876425"/>
          <p14:tracePt t="12486" x="3748088" y="1881188"/>
          <p14:tracePt t="12502" x="3705225" y="1905000"/>
          <p14:tracePt t="12519" x="3676650" y="1919288"/>
          <p14:tracePt t="12536" x="3633788" y="1938338"/>
          <p14:tracePt t="12552" x="3571875" y="1952625"/>
          <p14:tracePt t="12569" x="3443288" y="1976438"/>
          <p14:tracePt t="12586" x="3357563" y="1990725"/>
          <p14:tracePt t="12603" x="3290888" y="1990725"/>
          <p14:tracePt t="12619" x="3219450" y="1990725"/>
          <p14:tracePt t="12636" x="3124200" y="1981200"/>
          <p14:tracePt t="12652" x="3071813" y="1962150"/>
          <p14:tracePt t="12669" x="3043238" y="1947863"/>
          <p14:tracePt t="12686" x="3014663" y="1928813"/>
          <p14:tracePt t="12702" x="3005138" y="1905000"/>
          <p14:tracePt t="12719" x="3005138" y="1871663"/>
          <p14:tracePt t="12736" x="3009900" y="1838325"/>
          <p14:tracePt t="12752" x="3062288" y="1790700"/>
          <p14:tracePt t="12769" x="3119438" y="1752600"/>
          <p14:tracePt t="12786" x="3205163" y="1728788"/>
          <p14:tracePt t="12803" x="3286125" y="1714500"/>
          <p14:tracePt t="12819" x="3390900" y="1709738"/>
          <p14:tracePt t="12836" x="3438525" y="1714500"/>
          <p14:tracePt t="12852" x="3471863" y="1719263"/>
          <p14:tracePt t="12870" x="3495675" y="1728788"/>
          <p14:tracePt t="12886" x="3514725" y="1738313"/>
          <p14:tracePt t="12903" x="3519488" y="1757363"/>
          <p14:tracePt t="12919" x="3529013" y="1785938"/>
          <p14:tracePt t="12936" x="3524250" y="1814513"/>
          <p14:tracePt t="12952" x="3509963" y="1866900"/>
          <p14:tracePt t="12969" x="3486150" y="1895475"/>
          <p14:tracePt t="12986" x="3467100" y="1919288"/>
          <p14:tracePt t="13002" x="3433763" y="1943100"/>
          <p14:tracePt t="13019" x="3414713" y="1947863"/>
          <p14:tracePt t="13036" x="3400425" y="1952625"/>
          <p14:tracePt t="13052" x="3395663" y="1957388"/>
          <p14:tracePt t="13069" x="3386138" y="1957388"/>
          <p14:tracePt t="13086" x="3376613" y="1957388"/>
          <p14:tracePt t="13621" x="3381375" y="1957388"/>
          <p14:tracePt t="13627" x="3395663" y="1957388"/>
          <p14:tracePt t="13636" x="3405188" y="1957388"/>
          <p14:tracePt t="13653" x="3429000" y="1947863"/>
          <p14:tracePt t="13669" x="3457575" y="1943100"/>
          <p14:tracePt t="13686" x="3509963" y="1938338"/>
          <p14:tracePt t="13702" x="3552825" y="1924050"/>
          <p14:tracePt t="13736" x="3705225" y="1909763"/>
          <p14:tracePt t="13769" x="3933825" y="1895475"/>
          <p14:tracePt t="13786" x="4005263" y="1890713"/>
          <p14:tracePt t="13789" x="4052888" y="1890713"/>
          <p14:tracePt t="13803" x="4086225" y="1890713"/>
          <p14:tracePt t="13819" x="4200525" y="1881188"/>
          <p14:tracePt t="13836" x="4262438" y="1881188"/>
          <p14:tracePt t="13852" x="4329113" y="1881188"/>
          <p14:tracePt t="13869" x="4429125" y="1881188"/>
          <p14:tracePt t="13886" x="4519613" y="1881188"/>
          <p14:tracePt t="13902" x="4614863" y="1866900"/>
          <p14:tracePt t="13919" x="4691063" y="1866900"/>
          <p14:tracePt t="13935" x="4791075" y="1852613"/>
          <p14:tracePt t="13952" x="4862513" y="1838325"/>
          <p14:tracePt t="13969" x="4953000" y="1819275"/>
          <p14:tracePt t="13986" x="5048250" y="1804988"/>
          <p14:tracePt t="14002" x="5167313" y="1776413"/>
          <p14:tracePt t="14019" x="5243513" y="1752600"/>
          <p14:tracePt t="14036" x="5334000" y="1728788"/>
          <p14:tracePt t="14052" x="5486400" y="1695450"/>
          <p14:tracePt t="14069" x="5581650" y="1690688"/>
          <p14:tracePt t="14085" x="5662613" y="1681163"/>
          <p14:tracePt t="14102" x="5743575" y="1666875"/>
          <p14:tracePt t="14119" x="5862638" y="1652588"/>
          <p14:tracePt t="14135" x="5929313" y="1652588"/>
          <p14:tracePt t="14152" x="6000750" y="1652588"/>
          <p14:tracePt t="14169" x="6043613" y="1652588"/>
          <p14:tracePt t="14186" x="6096000" y="1652588"/>
          <p14:tracePt t="14202" x="6115050" y="1652588"/>
          <p14:tracePt t="14219" x="6119813" y="1652588"/>
          <p14:tracePt t="14435" x="6167438" y="1638300"/>
          <p14:tracePt t="14442" x="6238875" y="1614488"/>
          <p14:tracePt t="14452" x="6310313" y="1585913"/>
          <p14:tracePt t="14469" x="6434138" y="1552575"/>
          <p14:tracePt t="14486" x="6543675" y="1519238"/>
          <p14:tracePt t="14502" x="6648450" y="1504950"/>
          <p14:tracePt t="14519" x="6710363" y="1500188"/>
          <p14:tracePt t="14536" x="6757988" y="1500188"/>
          <p14:tracePt t="14552" x="6834188" y="1500188"/>
          <p14:tracePt t="14569" x="6881813" y="1500188"/>
          <p14:tracePt t="14586" x="6953250" y="1500188"/>
          <p14:tracePt t="14602" x="7000875" y="1500188"/>
          <p14:tracePt t="14619" x="7062788" y="1514475"/>
          <p14:tracePt t="14636" x="7086600" y="1524000"/>
          <p14:tracePt t="14652" x="7100888" y="1524000"/>
          <p14:tracePt t="14669" x="7105650" y="1524000"/>
          <p14:tracePt t="14686" x="7115175" y="1524000"/>
          <p14:tracePt t="14702" x="7115175" y="1533525"/>
          <p14:tracePt t="14719" x="7115175" y="1538288"/>
          <p14:tracePt t="14736" x="7043738" y="1557338"/>
          <p14:tracePt t="14752" x="6919913" y="1566863"/>
          <p14:tracePt t="14769" x="6810375" y="1562100"/>
          <p14:tracePt t="14786" x="6724650" y="1552575"/>
          <p14:tracePt t="14788" x="6691313" y="1547813"/>
          <p14:tracePt t="14802" x="6634163" y="1519238"/>
          <p14:tracePt t="14819" x="6596063" y="1495425"/>
          <p14:tracePt t="14836" x="6562725" y="1428750"/>
          <p14:tracePt t="14852" x="6543675" y="1347788"/>
          <p14:tracePt t="14869" x="6548438" y="1257300"/>
          <p14:tracePt t="14886" x="6572250" y="1214438"/>
          <p14:tracePt t="14902" x="6596063" y="1190625"/>
          <p14:tracePt t="14919" x="6634163" y="1171575"/>
          <p14:tracePt t="14936" x="6696075" y="1152525"/>
          <p14:tracePt t="14952" x="6734175" y="1152525"/>
          <p14:tracePt t="14969" x="6762750" y="1157288"/>
          <p14:tracePt t="14986" x="6781800" y="1176338"/>
          <p14:tracePt t="15002" x="6796088" y="1219200"/>
          <p14:tracePt t="15019" x="6800850" y="1266825"/>
          <p14:tracePt t="15036" x="6800850" y="1319213"/>
          <p14:tracePt t="15052" x="6781800" y="1381125"/>
          <p14:tracePt t="15069" x="6762750" y="1419225"/>
          <p14:tracePt t="15086" x="6738938" y="1443038"/>
          <p14:tracePt t="15102" x="6729413" y="1452563"/>
          <p14:tracePt t="15119" x="6719888" y="1466850"/>
          <p14:tracePt t="15135" x="6710363" y="1471613"/>
          <p14:tracePt t="15152" x="6705600" y="1476375"/>
          <p14:tracePt t="15259" x="6705600" y="1481138"/>
          <p14:tracePt t="16934" x="6657975" y="1495425"/>
          <p14:tracePt t="16941" x="6591300" y="1500188"/>
          <p14:tracePt t="16952" x="6510338" y="1509713"/>
          <p14:tracePt t="16970" x="6310313" y="1538288"/>
          <p14:tracePt t="16985" x="5895975" y="1585913"/>
          <p14:tracePt t="17002" x="5638800" y="1600200"/>
          <p14:tracePt t="17019" x="5353050" y="1619250"/>
          <p14:tracePt t="17052" x="4767263" y="1676400"/>
          <p14:tracePt t="17086" x="4505325" y="1709738"/>
          <p14:tracePt t="17102" x="4376738" y="1733550"/>
          <p14:tracePt t="17119" x="4333875" y="1738313"/>
          <p14:tracePt t="17136" x="4305300" y="1738313"/>
          <p14:tracePt t="17153" x="4295775" y="1738313"/>
          <p14:tracePt t="17412" x="4243388" y="1766888"/>
          <p14:tracePt t="17418" x="4171950" y="1800225"/>
          <p14:tracePt t="17425" x="4100513" y="1828800"/>
          <p14:tracePt t="17435" x="4029075" y="1852613"/>
          <p14:tracePt t="17452" x="3871913" y="1900238"/>
          <p14:tracePt t="17469" x="3724275" y="1924050"/>
          <p14:tracePt t="17485" x="3529013" y="1957388"/>
          <p14:tracePt t="17519" x="3281363" y="1966913"/>
          <p14:tracePt t="17552" x="3114675" y="1952625"/>
          <p14:tracePt t="17569" x="3090863" y="1938338"/>
          <p14:tracePt t="17585" x="3081338" y="1933575"/>
          <p14:tracePt t="17602" x="3071813" y="1919288"/>
          <p14:tracePt t="17619" x="3057525" y="1866900"/>
          <p14:tracePt t="17635" x="3067050" y="1795463"/>
          <p14:tracePt t="17652" x="3109913" y="1733550"/>
          <p14:tracePt t="17669" x="3228975" y="1600200"/>
          <p14:tracePt t="17686" x="3314700" y="1533525"/>
          <p14:tracePt t="17702" x="3414713" y="1500188"/>
          <p14:tracePt t="17719" x="3538538" y="1509713"/>
          <p14:tracePt t="17735" x="3590925" y="1524000"/>
          <p14:tracePt t="17752" x="3629025" y="1543050"/>
          <p14:tracePt t="17769" x="3652838" y="1562100"/>
          <p14:tracePt t="17785" x="3676650" y="1581150"/>
          <p14:tracePt t="17802" x="3686175" y="1604963"/>
          <p14:tracePt t="17819" x="3686175" y="1647825"/>
          <p14:tracePt t="17835" x="3671888" y="1690688"/>
          <p14:tracePt t="17852" x="3629025" y="1757363"/>
          <p14:tracePt t="17869" x="3605213" y="1785938"/>
          <p14:tracePt t="17885" x="3581400" y="1809750"/>
          <p14:tracePt t="17902" x="3557588" y="1833563"/>
          <p14:tracePt t="17919" x="3529013" y="1852613"/>
          <p14:tracePt t="17935" x="3524250" y="1857375"/>
          <p14:tracePt t="17952" x="3514725" y="1862138"/>
          <p14:tracePt t="17969" x="3514725" y="1866900"/>
          <p14:tracePt t="28337" x="3481388" y="1905000"/>
          <p14:tracePt t="28344" x="3438525" y="1957388"/>
          <p14:tracePt t="28351" x="3409950" y="1985963"/>
          <p14:tracePt t="28368" x="3324225" y="2090738"/>
          <p14:tracePt t="28385" x="3224213" y="2233613"/>
          <p14:tracePt t="28402" x="3133725" y="2376488"/>
          <p14:tracePt t="28434" x="2928938" y="2662238"/>
          <p14:tracePt t="28469" x="2724150" y="2933700"/>
          <p14:tracePt t="28485" x="2657475" y="3014663"/>
          <p14:tracePt t="28501" x="2576513" y="3095625"/>
          <p14:tracePt t="28518" x="2490788" y="3209925"/>
          <p14:tracePt t="28534" x="2371725" y="3362325"/>
          <p14:tracePt t="28551" x="2319338" y="3429000"/>
          <p14:tracePt t="28568" x="2286000" y="3467100"/>
          <p14:tracePt t="28585" x="2257425" y="3490913"/>
          <p14:tracePt t="28601" x="2205038" y="3543300"/>
          <p14:tracePt t="28618" x="2176463" y="3576638"/>
          <p14:tracePt t="28635" x="2133600" y="3614738"/>
          <p14:tracePt t="28651" x="2081213" y="3681413"/>
          <p14:tracePt t="28668" x="2057400" y="3719513"/>
          <p14:tracePt t="28685" x="2033588" y="3757613"/>
          <p14:tracePt t="28701" x="2009775" y="3781425"/>
          <p14:tracePt t="28718" x="1985963" y="3819525"/>
          <p14:tracePt t="28734" x="1971675" y="3848100"/>
          <p14:tracePt t="28751" x="1957388" y="3871913"/>
          <p14:tracePt t="28768" x="1947863" y="3910013"/>
          <p14:tracePt t="28784" x="1938338" y="3957638"/>
          <p14:tracePt t="28801" x="1924050" y="4010025"/>
          <p14:tracePt t="28818" x="1919288" y="4057650"/>
          <p14:tracePt t="28835" x="1909763" y="4129088"/>
          <p14:tracePt t="28851" x="1900238" y="4205288"/>
          <p14:tracePt t="28868" x="1885950" y="4243388"/>
          <p14:tracePt t="28885" x="1881188" y="4276725"/>
          <p14:tracePt t="28901" x="1862138" y="4314825"/>
          <p14:tracePt t="28918" x="1838325" y="4376738"/>
          <p14:tracePt t="28935" x="1819275" y="4414838"/>
          <p14:tracePt t="28951" x="1795463" y="4438650"/>
          <p14:tracePt t="28968" x="1738313" y="4471988"/>
          <p14:tracePt t="28985" x="1690688" y="4481513"/>
          <p14:tracePt t="29001" x="1619250" y="4481513"/>
          <p14:tracePt t="29018" x="1566863" y="4476750"/>
          <p14:tracePt t="29034" x="1504950" y="4443413"/>
          <p14:tracePt t="29051" x="1481138" y="4424363"/>
          <p14:tracePt t="29068" x="1457325" y="4410075"/>
          <p14:tracePt t="29085" x="1447800" y="4367213"/>
          <p14:tracePt t="29101" x="1462088" y="4119563"/>
          <p14:tracePt t="29119" x="1514475" y="3986213"/>
          <p14:tracePt t="29135" x="1576388" y="3905250"/>
          <p14:tracePt t="29151" x="1743075" y="3824288"/>
          <p14:tracePt t="29168" x="1857375" y="3805238"/>
          <p14:tracePt t="29184" x="1957388" y="3833813"/>
          <p14:tracePt t="29201" x="2024063" y="3876675"/>
          <p14:tracePt t="29218" x="2100263" y="4086225"/>
          <p14:tracePt t="29235" x="2100263" y="4210050"/>
          <p14:tracePt t="29251" x="2062163" y="4381500"/>
          <p14:tracePt t="29269" x="2019300" y="4510088"/>
          <p14:tracePt t="29285" x="1962150" y="4605338"/>
          <p14:tracePt t="29301" x="1938338" y="4638675"/>
          <p14:tracePt t="29318" x="1909763" y="4662488"/>
          <p14:tracePt t="29335" x="1876425" y="4672013"/>
          <p14:tracePt t="29351" x="1843088" y="4681538"/>
          <p14:tracePt t="29368" x="1828800" y="4672013"/>
          <p14:tracePt t="30232" x="1804988" y="4576763"/>
          <p14:tracePt t="30239" x="1776413" y="4476750"/>
          <p14:tracePt t="30251" x="1743075" y="4381500"/>
          <p14:tracePt t="30268" x="1685925" y="4200525"/>
          <p14:tracePt t="30285" x="1585913" y="3924300"/>
          <p14:tracePt t="30301" x="1547813" y="3838575"/>
          <p14:tracePt t="30318" x="1519238" y="3771900"/>
          <p14:tracePt t="30351" x="1462088" y="3662363"/>
          <p14:tracePt t="30384" x="1443038" y="3605213"/>
          <p14:tracePt t="30401" x="1433513" y="3586163"/>
          <p14:tracePt t="30418" x="1419225" y="3562350"/>
          <p14:tracePt t="30434" x="1414463" y="3548063"/>
          <p14:tracePt t="30452" x="1409700" y="3533775"/>
          <p14:tracePt t="30468" x="1400175" y="3514725"/>
          <p14:tracePt t="30484" x="1390650" y="3490913"/>
          <p14:tracePt t="30501" x="1385888" y="3467100"/>
          <p14:tracePt t="30518" x="1381125" y="3433763"/>
          <p14:tracePt t="30535" x="1381125" y="3405188"/>
          <p14:tracePt t="30551" x="1381125" y="3376613"/>
          <p14:tracePt t="30568" x="1381125" y="3352800"/>
          <p14:tracePt t="30584" x="1381125" y="3309938"/>
          <p14:tracePt t="30601" x="1381125" y="3290888"/>
          <p14:tracePt t="30618" x="1381125" y="3276600"/>
          <p14:tracePt t="30634" x="1381125" y="3267075"/>
          <p14:tracePt t="30651" x="1381125" y="3233738"/>
          <p14:tracePt t="30668" x="1371600" y="3209925"/>
          <p14:tracePt t="30684" x="1366838" y="3195638"/>
          <p14:tracePt t="30701" x="1357313" y="3176588"/>
          <p14:tracePt t="30718" x="1352550" y="3162300"/>
          <p14:tracePt t="30735" x="1347788" y="3152775"/>
          <p14:tracePt t="30751" x="1338263" y="3143250"/>
          <p14:tracePt t="30768" x="1333500" y="3133725"/>
          <p14:tracePt t="30784" x="1328738" y="3124200"/>
          <p14:tracePt t="30802" x="1319213" y="3119438"/>
          <p14:tracePt t="30818" x="1314450" y="3114675"/>
          <p14:tracePt t="30834" x="1304925" y="3105150"/>
          <p14:tracePt t="30851" x="1300163" y="3095625"/>
          <p14:tracePt t="30868" x="1290638" y="3081338"/>
          <p14:tracePt t="30885" x="1285875" y="3071813"/>
          <p14:tracePt t="30901" x="1262063" y="3052763"/>
          <p14:tracePt t="30918" x="1247775" y="3043238"/>
          <p14:tracePt t="30934" x="1238250" y="3038475"/>
          <p14:tracePt t="30951" x="1219200" y="3028950"/>
          <p14:tracePt t="30968" x="1204913" y="3024188"/>
          <p14:tracePt t="30984" x="1190625" y="3019425"/>
          <p14:tracePt t="31001" x="1181100" y="3019425"/>
          <p14:tracePt t="31018" x="1162050" y="3019425"/>
          <p14:tracePt t="31034" x="1138238" y="3038475"/>
          <p14:tracePt t="31051" x="1114425" y="3076575"/>
          <p14:tracePt t="31068" x="1085850" y="3143250"/>
          <p14:tracePt t="31084" x="1038225" y="3267075"/>
          <p14:tracePt t="31101" x="1023938" y="3328988"/>
          <p14:tracePt t="31118" x="1009650" y="3371850"/>
          <p14:tracePt t="31135" x="1004888" y="3424238"/>
          <p14:tracePt t="31151" x="1000125" y="3500438"/>
          <p14:tracePt t="31168" x="1000125" y="3543300"/>
          <p14:tracePt t="31185" x="1000125" y="3586163"/>
          <p14:tracePt t="31201" x="1000125" y="3662363"/>
          <p14:tracePt t="31218" x="1000125" y="3695700"/>
          <p14:tracePt t="31234" x="1004888" y="3733800"/>
          <p14:tracePt t="31251" x="1004888" y="3748088"/>
          <p14:tracePt t="31268" x="1004888" y="3762375"/>
          <p14:tracePt t="31284" x="1004888" y="3771900"/>
          <p14:tracePt t="31301" x="1004888" y="3776663"/>
          <p14:tracePt t="31318" x="1004888" y="3781425"/>
          <p14:tracePt t="31334" x="1004888" y="3786188"/>
          <p14:tracePt t="31351" x="1004888" y="3790950"/>
          <p14:tracePt t="31415" x="1009650" y="3790950"/>
          <p14:tracePt t="31423" x="1014413" y="3781425"/>
          <p14:tracePt t="31434" x="1028700" y="3748088"/>
          <p14:tracePt t="31451" x="1114425" y="3586163"/>
          <p14:tracePt t="31468" x="1162050" y="3509963"/>
          <p14:tracePt t="31484" x="1204913" y="3443288"/>
          <p14:tracePt t="31501" x="1252538" y="3362325"/>
          <p14:tracePt t="31518" x="1300163" y="3295650"/>
          <p14:tracePt t="31534" x="1319213" y="3271838"/>
          <p14:tracePt t="31551" x="1343025" y="3243263"/>
          <p14:tracePt t="31568" x="1352550" y="3205163"/>
          <p14:tracePt t="31584" x="1381125" y="3162300"/>
          <p14:tracePt t="31601" x="1409700" y="3133725"/>
          <p14:tracePt t="31618" x="1423988" y="3109913"/>
          <p14:tracePt t="31635" x="1452563" y="3081338"/>
          <p14:tracePt t="31651" x="1462088" y="3067050"/>
          <p14:tracePt t="31668" x="1466850" y="3062288"/>
          <p14:tracePt t="31684" x="1476375" y="3057525"/>
          <p14:tracePt t="31701" x="1476375" y="3048000"/>
          <p14:tracePt t="31718" x="1476375" y="3038475"/>
          <p14:tracePt t="32007" x="1466850" y="3057525"/>
          <p14:tracePt t="32015" x="1443038" y="3086100"/>
          <p14:tracePt t="32022" x="1428750" y="3105150"/>
          <p14:tracePt t="32034" x="1390650" y="3162300"/>
          <p14:tracePt t="32051" x="1362075" y="3214688"/>
          <p14:tracePt t="32084" x="1290638" y="3376613"/>
          <p14:tracePt t="32118" x="1247775" y="3471863"/>
          <p14:tracePt t="32134" x="1223963" y="3519488"/>
          <p14:tracePt t="32151" x="1214438" y="3552825"/>
          <p14:tracePt t="32168" x="1195388" y="3595688"/>
          <p14:tracePt t="32185" x="1176338" y="3633788"/>
          <p14:tracePt t="32201" x="1166813" y="3681413"/>
          <p14:tracePt t="32218" x="1157288" y="3700463"/>
          <p14:tracePt t="32234" x="1152525" y="3724275"/>
          <p14:tracePt t="32251" x="1143000" y="3733800"/>
          <p14:tracePt t="32268" x="1143000" y="3743325"/>
          <p14:tracePt t="32284" x="1133475" y="3757613"/>
          <p14:tracePt t="32301" x="1128713" y="3781425"/>
          <p14:tracePt t="32318" x="1123950" y="3800475"/>
          <p14:tracePt t="32334" x="1109663" y="3833813"/>
          <p14:tracePt t="32351" x="1100138" y="3848100"/>
          <p14:tracePt t="32368" x="1095375" y="3857625"/>
          <p14:tracePt t="32386" x="1090613" y="3867150"/>
          <p14:tracePt t="32731" x="1109663" y="3848100"/>
          <p14:tracePt t="32738" x="1138238" y="3829050"/>
          <p14:tracePt t="32752" x="1166813" y="3805238"/>
          <p14:tracePt t="32768" x="1243013" y="3757613"/>
          <p14:tracePt t="32801" x="1333500" y="3714750"/>
          <p14:tracePt t="32805" x="1357313" y="3705225"/>
          <p14:tracePt t="32851" x="1533525" y="3686175"/>
          <p14:tracePt t="32884" x="1628775" y="3686175"/>
          <p14:tracePt t="32901" x="1647825" y="3686175"/>
          <p14:tracePt t="32918" x="1666875" y="3686175"/>
          <p14:tracePt t="32935" x="1681163" y="3690938"/>
          <p14:tracePt t="32951" x="1700213" y="3700463"/>
          <p14:tracePt t="32968" x="1709738" y="3700463"/>
          <p14:tracePt t="32984" x="1714500" y="3700463"/>
          <p14:tracePt t="33001" x="1719263" y="3700463"/>
          <p14:tracePt t="33238" x="1757363" y="3700463"/>
          <p14:tracePt t="33245" x="1800225" y="3700463"/>
          <p14:tracePt t="33252" x="1838325" y="3700463"/>
          <p14:tracePt t="33268" x="1905000" y="3700463"/>
          <p14:tracePt t="33284" x="1971675" y="3700463"/>
          <p14:tracePt t="33301" x="2043113" y="3709988"/>
          <p14:tracePt t="33317" x="2128838" y="3714750"/>
          <p14:tracePt t="33334" x="2181225" y="3714750"/>
          <p14:tracePt t="33351" x="2224088" y="3714750"/>
          <p14:tracePt t="33368" x="2252663" y="3714750"/>
          <p14:tracePt t="33384" x="2286000" y="3709988"/>
          <p14:tracePt t="33401" x="2305050" y="3709988"/>
          <p14:tracePt t="33417" x="2314575" y="3700463"/>
          <p14:tracePt t="33434" x="2343150" y="3671888"/>
          <p14:tracePt t="33451" x="2366963" y="3643313"/>
          <p14:tracePt t="33467" x="2386013" y="3600450"/>
          <p14:tracePt t="33484" x="2400300" y="3552825"/>
          <p14:tracePt t="33501" x="2400300" y="3509963"/>
          <p14:tracePt t="33517" x="2395538" y="3481388"/>
          <p14:tracePt t="33534" x="2386013" y="3448050"/>
          <p14:tracePt t="33552" x="2366963" y="3419475"/>
          <p14:tracePt t="33568" x="2328863" y="3371850"/>
          <p14:tracePt t="33584" x="2290763" y="3343275"/>
          <p14:tracePt t="33601" x="2257425" y="3319463"/>
          <p14:tracePt t="33618" x="2209800" y="3300413"/>
          <p14:tracePt t="33634" x="2143125" y="3281363"/>
          <p14:tracePt t="33651" x="2105025" y="3271838"/>
          <p14:tracePt t="33667" x="2062163" y="3271838"/>
          <p14:tracePt t="33685" x="2019300" y="3271838"/>
          <p14:tracePt t="33701" x="1957388" y="3271838"/>
          <p14:tracePt t="33717" x="1890713" y="3271838"/>
          <p14:tracePt t="33734" x="1838325" y="3276600"/>
          <p14:tracePt t="33751" x="1752600" y="3305175"/>
          <p14:tracePt t="33767" x="1709738" y="3324225"/>
          <p14:tracePt t="33784" x="1671638" y="3343275"/>
          <p14:tracePt t="33801" x="1647825" y="3352800"/>
          <p14:tracePt t="33818" x="1614488" y="3367088"/>
          <p14:tracePt t="33834" x="1590675" y="3386138"/>
          <p14:tracePt t="33851" x="1576388" y="3409950"/>
          <p14:tracePt t="33867" x="1547813" y="3467100"/>
          <p14:tracePt t="33884" x="1524000" y="3586163"/>
          <p14:tracePt t="33901" x="1519238" y="3638550"/>
          <p14:tracePt t="33918" x="1519238" y="3667125"/>
          <p14:tracePt t="33934" x="1519238" y="3695700"/>
          <p14:tracePt t="33951" x="1519238" y="3705225"/>
          <p14:tracePt t="33967" x="1519238" y="3709988"/>
          <p14:tracePt t="33984" x="1528763" y="3719513"/>
          <p14:tracePt t="34001" x="1566863" y="3729038"/>
          <p14:tracePt t="34018" x="1619250" y="3733800"/>
          <p14:tracePt t="34034" x="1685925" y="3743325"/>
          <p14:tracePt t="34051" x="1747838" y="3743325"/>
          <p14:tracePt t="34067" x="1824038" y="3743325"/>
          <p14:tracePt t="34084" x="1871663" y="3743325"/>
          <p14:tracePt t="34101" x="1924050" y="3733800"/>
          <p14:tracePt t="34117" x="1971675" y="3733800"/>
          <p14:tracePt t="34134" x="2076450" y="3719513"/>
          <p14:tracePt t="34151" x="2124075" y="3719513"/>
          <p14:tracePt t="34168" x="2171700" y="3714750"/>
          <p14:tracePt t="34184" x="2219325" y="3705225"/>
          <p14:tracePt t="34201" x="2238375" y="3695700"/>
          <p14:tracePt t="34217" x="2262188" y="3690938"/>
          <p14:tracePt t="34234" x="2281238" y="3686175"/>
          <p14:tracePt t="34251" x="2319338" y="3667125"/>
          <p14:tracePt t="34267" x="2338388" y="3657600"/>
          <p14:tracePt t="34284" x="2362200" y="3633788"/>
          <p14:tracePt t="34301" x="2371725" y="3619500"/>
          <p14:tracePt t="34317" x="2395538" y="3595688"/>
          <p14:tracePt t="34334" x="2409825" y="3581400"/>
          <p14:tracePt t="34351" x="2419350" y="3571875"/>
          <p14:tracePt t="34367" x="2428875" y="3548063"/>
          <p14:tracePt t="34384" x="2428875" y="3519488"/>
          <p14:tracePt t="34401" x="2428875" y="3500438"/>
          <p14:tracePt t="34417" x="2414588" y="3481388"/>
          <p14:tracePt t="34434" x="2386013" y="3443288"/>
          <p14:tracePt t="34451" x="2362200" y="3414713"/>
          <p14:tracePt t="34468" x="2338388" y="3386138"/>
          <p14:tracePt t="34484" x="2300288" y="3352800"/>
          <p14:tracePt t="34501" x="2233613" y="3309938"/>
          <p14:tracePt t="34517" x="2195513" y="3281363"/>
          <p14:tracePt t="34534" x="2162175" y="3262313"/>
          <p14:tracePt t="34551" x="2124075" y="3252788"/>
          <p14:tracePt t="34567" x="2076450" y="3228975"/>
          <p14:tracePt t="34584" x="2038350" y="3219450"/>
          <p14:tracePt t="34601" x="2000250" y="3214688"/>
          <p14:tracePt t="34618" x="1943100" y="3209925"/>
          <p14:tracePt t="34634" x="1900238" y="3209925"/>
          <p14:tracePt t="34651" x="1857375" y="3209925"/>
          <p14:tracePt t="34667" x="1828800" y="3209925"/>
          <p14:tracePt t="34684" x="1781175" y="3209925"/>
          <p14:tracePt t="34701" x="1752600" y="3214688"/>
          <p14:tracePt t="34717" x="1733550" y="3219450"/>
          <p14:tracePt t="34734" x="1714500" y="3233738"/>
          <p14:tracePt t="34751" x="1695450" y="3243263"/>
          <p14:tracePt t="34767" x="1676400" y="3262313"/>
          <p14:tracePt t="34784" x="1652588" y="3286125"/>
          <p14:tracePt t="34801" x="1633538" y="3309938"/>
          <p14:tracePt t="34817" x="1609725" y="3348038"/>
          <p14:tracePt t="34834" x="1600200" y="3367088"/>
          <p14:tracePt t="34851" x="1595438" y="3390900"/>
          <p14:tracePt t="34868" x="1581150" y="3414713"/>
          <p14:tracePt t="34884" x="1576388" y="3433763"/>
          <p14:tracePt t="34901" x="1576388" y="3452813"/>
          <p14:tracePt t="34918" x="1576388" y="3476625"/>
          <p14:tracePt t="34934" x="1581150" y="3509963"/>
          <p14:tracePt t="34951" x="1590675" y="3533775"/>
          <p14:tracePt t="34967" x="1595438" y="3552825"/>
          <p14:tracePt t="34984" x="1600200" y="3576638"/>
          <p14:tracePt t="35001" x="1614488" y="3595688"/>
          <p14:tracePt t="35017" x="1624013" y="3600450"/>
          <p14:tracePt t="35034" x="1638300" y="3605213"/>
          <p14:tracePt t="35051" x="1657350" y="3619500"/>
          <p14:tracePt t="35068" x="1714500" y="3629025"/>
          <p14:tracePt t="35084" x="1747838" y="3633788"/>
          <p14:tracePt t="35101" x="1785938" y="3643313"/>
          <p14:tracePt t="35117" x="1852613" y="3643313"/>
          <p14:tracePt t="35134" x="1895475" y="3643313"/>
          <p14:tracePt t="35151" x="1933575" y="3638550"/>
          <p14:tracePt t="35167" x="1962150" y="3633788"/>
          <p14:tracePt t="35184" x="2009775" y="3619500"/>
          <p14:tracePt t="35201" x="2038350" y="3614738"/>
          <p14:tracePt t="35217" x="2071688" y="3609975"/>
          <p14:tracePt t="35234" x="2109788" y="3595688"/>
          <p14:tracePt t="35251" x="2171700" y="3571875"/>
          <p14:tracePt t="35268" x="2219325" y="3562350"/>
          <p14:tracePt t="35284" x="2262188" y="3543300"/>
          <p14:tracePt t="35286" x="2281238" y="3533775"/>
          <p14:tracePt t="35301" x="2314575" y="3514725"/>
          <p14:tracePt t="35317" x="2347913" y="3500438"/>
          <p14:tracePt t="35334" x="2376488" y="3486150"/>
          <p14:tracePt t="35351" x="2400300" y="3476625"/>
          <p14:tracePt t="35367" x="2433638" y="3462338"/>
          <p14:tracePt t="35384" x="2457450" y="3452813"/>
          <p14:tracePt t="35401" x="2471738" y="3448050"/>
          <p14:tracePt t="35417" x="2481263" y="3443288"/>
          <p14:tracePt t="35434" x="2490788" y="3433763"/>
          <p14:tracePt t="35451" x="2500313" y="3424238"/>
          <p14:tracePt t="35467" x="2500313" y="3419475"/>
          <p14:tracePt t="35485" x="2500313" y="3414713"/>
          <p14:tracePt t="35501" x="2490788" y="3400425"/>
          <p14:tracePt t="35517" x="2462213" y="3381375"/>
          <p14:tracePt t="35534" x="2428875" y="3357563"/>
          <p14:tracePt t="35551" x="2366963" y="3319463"/>
          <p14:tracePt t="35567" x="2309813" y="3290888"/>
          <p14:tracePt t="35584" x="2257425" y="3271838"/>
          <p14:tracePt t="35601" x="2195513" y="3252788"/>
          <p14:tracePt t="35617" x="2119313" y="3238500"/>
          <p14:tracePt t="35634" x="2066925" y="3238500"/>
          <p14:tracePt t="35651" x="2033588" y="3238500"/>
          <p14:tracePt t="35667" x="1990725" y="3238500"/>
          <p14:tracePt t="35684" x="1928813" y="3238500"/>
          <p14:tracePt t="35701" x="1885950" y="3248025"/>
          <p14:tracePt t="35717" x="1847850" y="3257550"/>
          <p14:tracePt t="35734" x="1814513" y="3271838"/>
          <p14:tracePt t="35751" x="1795463" y="3276600"/>
          <p14:tracePt t="35767" x="1771650" y="3286125"/>
          <p14:tracePt t="35784" x="1747838" y="3305175"/>
          <p14:tracePt t="35786" x="1738313" y="3309938"/>
          <p14:tracePt t="35801" x="1714500" y="3328988"/>
          <p14:tracePt t="35817" x="1700213" y="3338513"/>
          <p14:tracePt t="35834" x="1690688" y="3343275"/>
          <p14:tracePt t="35851" x="1676400" y="3348038"/>
          <p14:tracePt t="35867" x="1666875" y="3357563"/>
          <p14:tracePt t="35884" x="1662113" y="3362325"/>
          <p14:tracePt t="35901" x="1657350" y="3362325"/>
          <p14:tracePt t="35917" x="1652588" y="3367088"/>
          <p14:tracePt t="35934" x="1652588" y="3376613"/>
          <p14:tracePt t="35951" x="1652588" y="3390900"/>
          <p14:tracePt t="35967" x="1652588" y="3409950"/>
          <p14:tracePt t="35984" x="1671638" y="3433763"/>
          <p14:tracePt t="36001" x="1690688" y="3452813"/>
          <p14:tracePt t="36017" x="1728788" y="3476625"/>
          <p14:tracePt t="36034" x="1800225" y="3505200"/>
          <p14:tracePt t="36051" x="1924050" y="3552825"/>
          <p14:tracePt t="36067" x="2019300" y="3576638"/>
          <p14:tracePt t="36084" x="2124075" y="3605213"/>
          <p14:tracePt t="36101" x="2233613" y="3633788"/>
          <p14:tracePt t="36117" x="2347913" y="3648075"/>
          <p14:tracePt t="36134" x="2400300" y="3652838"/>
          <p14:tracePt t="36151" x="2452688" y="3667125"/>
          <p14:tracePt t="36168" x="2500313" y="3671888"/>
          <p14:tracePt t="36184" x="2519363" y="3676650"/>
          <p14:tracePt t="36200" x="2533650" y="3676650"/>
          <p14:tracePt t="36217" x="2538413" y="3676650"/>
          <p14:tracePt t="36234" x="2547938" y="3676650"/>
          <p14:tracePt t="36251" x="2552700" y="3676650"/>
          <p14:tracePt t="36285" x="2557463" y="3676650"/>
          <p14:tracePt t="36303" x="2562225" y="3676650"/>
          <p14:tracePt t="36317" x="2566988" y="3676650"/>
          <p14:tracePt t="36334" x="2576513" y="3676650"/>
          <p14:tracePt t="36352" x="2600325" y="3676650"/>
          <p14:tracePt t="36370" x="2633663" y="3671888"/>
          <p14:tracePt t="36384" x="2662238" y="3657600"/>
          <p14:tracePt t="36400" x="2690813" y="3652838"/>
          <p14:tracePt t="36419" x="2724150" y="3614738"/>
          <p14:tracePt t="36434" x="2747963" y="3605213"/>
          <p14:tracePt t="36450" x="2767013" y="3586163"/>
          <p14:tracePt t="36467" x="2781300" y="3571875"/>
          <p14:tracePt t="36484" x="2809875" y="3548063"/>
          <p14:tracePt t="36501" x="2824163" y="3538538"/>
          <p14:tracePt t="36517" x="2833688" y="3533775"/>
          <p14:tracePt t="36534" x="2843213" y="3529013"/>
          <p14:tracePt t="36551" x="2852738" y="3519488"/>
          <p14:tracePt t="36567" x="2862263" y="3509963"/>
          <p14:tracePt t="36584" x="2867025" y="3505200"/>
          <p14:tracePt t="36601" x="2871788" y="3500438"/>
          <p14:tracePt t="36617" x="2881313" y="3490913"/>
          <p14:tracePt t="36669" x="2881313" y="3486150"/>
          <p14:tracePt t="36676" x="2881313" y="3481388"/>
          <p14:tracePt t="36691" x="2881313" y="3476625"/>
          <p14:tracePt t="36700" x="2881313" y="3471863"/>
          <p14:tracePt t="36717" x="2881313" y="3467100"/>
          <p14:tracePt t="36734" x="2867025" y="3448050"/>
          <p14:tracePt t="36750" x="2838450" y="3429000"/>
          <p14:tracePt t="36768" x="2795588" y="3405188"/>
          <p14:tracePt t="36786" x="2719388" y="3381375"/>
          <p14:tracePt t="36791" x="2671763" y="3367088"/>
          <p14:tracePt t="36801" x="2600325" y="3343275"/>
          <p14:tracePt t="36817" x="2524125" y="3328988"/>
          <p14:tracePt t="36834" x="2466975" y="3328988"/>
          <p14:tracePt t="36851" x="2414588" y="3324225"/>
          <p14:tracePt t="36867" x="2333625" y="3324225"/>
          <p14:tracePt t="36884" x="2281238" y="3324225"/>
          <p14:tracePt t="36901" x="2228850" y="3338513"/>
          <p14:tracePt t="36917" x="2152650" y="3348038"/>
          <p14:tracePt t="36934" x="2119313" y="3357563"/>
          <p14:tracePt t="36951" x="2076450" y="3362325"/>
          <p14:tracePt t="36967" x="2033588" y="3376613"/>
          <p14:tracePt t="36984" x="1971675" y="3386138"/>
          <p14:tracePt t="37000" x="1952625" y="3386138"/>
          <p14:tracePt t="37017" x="1890713" y="3400425"/>
          <p14:tracePt t="37034" x="1838325" y="3414713"/>
          <p14:tracePt t="37050" x="1771650" y="3424238"/>
          <p14:tracePt t="37067" x="1733550" y="3433763"/>
          <p14:tracePt t="37084" x="1695450" y="3438525"/>
          <p14:tracePt t="37101" x="1647825" y="3448050"/>
          <p14:tracePt t="37117" x="1628775" y="3462338"/>
          <p14:tracePt t="37134" x="1604963" y="3467100"/>
          <p14:tracePt t="37151" x="1581150" y="3471863"/>
          <p14:tracePt t="37167" x="1562100" y="3476625"/>
          <p14:tracePt t="37184" x="1557338" y="3476625"/>
          <p14:tracePt t="37200" x="1552575" y="3476625"/>
          <p14:tracePt t="37217" x="1543050" y="3476625"/>
          <p14:tracePt t="37279" x="1538288" y="3476625"/>
          <p14:tracePt t="37352" x="1533525" y="3476625"/>
          <p14:tracePt t="37564" x="1566863" y="3476625"/>
          <p14:tracePt t="37572" x="1633538" y="3476625"/>
          <p14:tracePt t="37584" x="1681163" y="3467100"/>
          <p14:tracePt t="37601" x="1804988" y="3467100"/>
          <p14:tracePt t="37634" x="1976438" y="3467100"/>
          <p14:tracePt t="37667" x="2124075" y="3471863"/>
          <p14:tracePt t="37684" x="2157413" y="3471863"/>
          <p14:tracePt t="37700" x="2185988" y="3476625"/>
          <p14:tracePt t="37718" x="2214563" y="3481388"/>
          <p14:tracePt t="37734" x="2257425" y="3500438"/>
          <p14:tracePt t="37751" x="2295525" y="3509963"/>
          <p14:tracePt t="37767" x="2338388" y="3519488"/>
          <p14:tracePt t="37784" x="2376488" y="3529013"/>
          <p14:tracePt t="37786" x="2400300" y="3529013"/>
          <p14:tracePt t="37800" x="2433638" y="3533775"/>
          <p14:tracePt t="37817" x="2471738" y="3543300"/>
          <p14:tracePt t="37834" x="2509838" y="3548063"/>
          <p14:tracePt t="37851" x="2557463" y="3557588"/>
          <p14:tracePt t="37867" x="2586038" y="3567113"/>
          <p14:tracePt t="37884" x="2614613" y="3576638"/>
          <p14:tracePt t="37900" x="2652713" y="3581400"/>
          <p14:tracePt t="37917" x="2709863" y="3595688"/>
          <p14:tracePt t="37934" x="2743200" y="3600450"/>
          <p14:tracePt t="37950" x="2771775" y="3600450"/>
          <p14:tracePt t="37968" x="2800350" y="3600450"/>
          <p14:tracePt t="37984" x="2828925" y="3600450"/>
          <p14:tracePt t="38000" x="2852738" y="3605213"/>
          <p14:tracePt t="38017" x="2871788" y="3605213"/>
          <p14:tracePt t="38034" x="2900363" y="3614738"/>
          <p14:tracePt t="38050" x="2914650" y="3614738"/>
          <p14:tracePt t="38067" x="2928938" y="3614738"/>
          <p14:tracePt t="38084" x="2938463" y="3614738"/>
          <p14:tracePt t="38100" x="2957513" y="3614738"/>
          <p14:tracePt t="38117" x="2971800" y="3614738"/>
          <p14:tracePt t="38134" x="2976563" y="3614738"/>
          <p14:tracePt t="38150" x="2986088" y="3614738"/>
          <p14:tracePt t="38167" x="3000375" y="3614738"/>
          <p14:tracePt t="38184" x="3014663" y="3614738"/>
          <p14:tracePt t="38200" x="3024188" y="3614738"/>
          <p14:tracePt t="38217" x="3033713" y="3609975"/>
          <p14:tracePt t="38234" x="3043238" y="3605213"/>
          <p14:tracePt t="38250" x="3052763" y="3600450"/>
          <p14:tracePt t="38267" x="3057525" y="3600450"/>
          <p14:tracePt t="38284" x="3067050" y="3600450"/>
          <p14:tracePt t="38300" x="3071813" y="3600450"/>
          <p14:tracePt t="38358" x="3076575" y="3600450"/>
          <p14:tracePt t="38365" x="3081338" y="3600450"/>
          <p14:tracePt t="38461" x="3081338" y="3586163"/>
          <p14:tracePt t="38469" x="3081338" y="3581400"/>
          <p14:tracePt t="38475" x="3081338" y="3576638"/>
          <p14:tracePt t="38484" x="3081338" y="3567113"/>
          <p14:tracePt t="38501" x="3071813" y="3538538"/>
          <p14:tracePt t="38517" x="3048000" y="3509963"/>
          <p14:tracePt t="38534" x="3014663" y="3471863"/>
          <p14:tracePt t="38551" x="2995613" y="3457575"/>
          <p14:tracePt t="38567" x="2967038" y="3438525"/>
          <p14:tracePt t="38584" x="2938463" y="3429000"/>
          <p14:tracePt t="38600" x="2905125" y="3409950"/>
          <p14:tracePt t="38617" x="2876550" y="3395663"/>
          <p14:tracePt t="38634" x="2852738" y="3390900"/>
          <p14:tracePt t="38651" x="2828925" y="3381375"/>
          <p14:tracePt t="38667" x="2795588" y="3371850"/>
          <p14:tracePt t="38684" x="2776538" y="3362325"/>
          <p14:tracePt t="38700" x="2743200" y="3357563"/>
          <p14:tracePt t="38717" x="2695575" y="3333750"/>
          <p14:tracePt t="38734" x="2667000" y="3319463"/>
          <p14:tracePt t="38751" x="2628900" y="3305175"/>
          <p14:tracePt t="38767" x="2586038" y="3276600"/>
          <p14:tracePt t="38784" x="2524125" y="3248025"/>
          <p14:tracePt t="38800" x="2486025" y="3219450"/>
          <p14:tracePt t="38817" x="2447925" y="3209925"/>
          <p14:tracePt t="38834" x="2419350" y="3186113"/>
          <p14:tracePt t="38850" x="2366963" y="3162300"/>
          <p14:tracePt t="38867" x="2338388" y="3148013"/>
          <p14:tracePt t="38884" x="2314575" y="3138488"/>
          <p14:tracePt t="38901" x="2295525" y="3124200"/>
          <p14:tracePt t="38917" x="2262188" y="3114675"/>
          <p14:tracePt t="38934" x="2238375" y="3109913"/>
          <p14:tracePt t="38950" x="2214563" y="3100388"/>
          <p14:tracePt t="38967" x="2181225" y="3090863"/>
          <p14:tracePt t="38984" x="2162175" y="3081338"/>
          <p14:tracePt t="39001" x="2138363" y="3071813"/>
          <p14:tracePt t="39017" x="2109788" y="3067050"/>
          <p14:tracePt t="39034" x="2076450" y="3067050"/>
          <p14:tracePt t="39050" x="2057400" y="3067050"/>
          <p14:tracePt t="39067" x="2033588" y="3067050"/>
          <p14:tracePt t="39084" x="2014538" y="3067050"/>
          <p14:tracePt t="39100" x="1981200" y="3081338"/>
          <p14:tracePt t="39117" x="1962150" y="3086100"/>
          <p14:tracePt t="39134" x="1947863" y="3095625"/>
          <p14:tracePt t="39151" x="1933575" y="3105150"/>
          <p14:tracePt t="39167" x="1905000" y="3148013"/>
          <p14:tracePt t="39184" x="1876425" y="3186113"/>
          <p14:tracePt t="39201" x="1852613" y="3228975"/>
          <p14:tracePt t="39217" x="1819275" y="3281363"/>
          <p14:tracePt t="39234" x="1795463" y="3314700"/>
          <p14:tracePt t="39250" x="1771650" y="3338513"/>
          <p14:tracePt t="39267" x="1747838" y="3371850"/>
          <p14:tracePt t="39284" x="1709738" y="3429000"/>
          <p14:tracePt t="39300" x="1685925" y="3471863"/>
          <p14:tracePt t="39317" x="1657350" y="3519488"/>
          <p14:tracePt t="39334" x="1633538" y="3557588"/>
          <p14:tracePt t="39350" x="1609725" y="3609975"/>
          <p14:tracePt t="39367" x="1600200" y="3643313"/>
          <p14:tracePt t="39384" x="1581150" y="3671888"/>
          <p14:tracePt t="39401" x="1562100" y="3709988"/>
          <p14:tracePt t="39418" x="1557338" y="3719513"/>
          <p14:tracePt t="39434" x="1552575" y="3729038"/>
          <p14:tracePt t="39450" x="1543050" y="3733800"/>
          <p14:tracePt t="39467" x="1543050" y="3743325"/>
          <p14:tracePt t="39484" x="1543050" y="3752850"/>
          <p14:tracePt t="39519" x="1543050" y="3757613"/>
          <p14:tracePt t="39534" x="1543050" y="3762375"/>
          <p14:tracePt t="39659" x="1547813" y="3757613"/>
          <p14:tracePt t="39666" x="1562100" y="3738563"/>
          <p14:tracePt t="39672" x="1571625" y="3709988"/>
          <p14:tracePt t="39684" x="1604963" y="3667125"/>
          <p14:tracePt t="39700" x="1652588" y="3581400"/>
          <p14:tracePt t="39717" x="1738313" y="3481388"/>
          <p14:tracePt t="39734" x="1790700" y="3424238"/>
          <p14:tracePt t="39751" x="1828800" y="3376613"/>
          <p14:tracePt t="39767" x="1885950" y="3305175"/>
          <p14:tracePt t="39784" x="1962150" y="3195638"/>
          <p14:tracePt t="39800" x="2014538" y="3119438"/>
          <p14:tracePt t="39817" x="2052638" y="3062288"/>
          <p14:tracePt t="39834" x="2081213" y="3028950"/>
          <p14:tracePt t="39850" x="2119313" y="2995613"/>
          <p14:tracePt t="39867" x="2143125" y="2971800"/>
          <p14:tracePt t="39884" x="2162175" y="2952750"/>
          <p14:tracePt t="39900" x="2185988" y="2933700"/>
          <p14:tracePt t="39917" x="2200275" y="2919413"/>
          <p14:tracePt t="39934" x="2214563" y="2914650"/>
          <p14:tracePt t="39952" x="2219325" y="2909888"/>
          <p14:tracePt t="39967" x="2228850" y="2900363"/>
          <p14:tracePt t="39984" x="2233613" y="2895600"/>
          <p14:tracePt t="40000" x="2243138" y="2895600"/>
          <p14:tracePt t="40107" x="2238375" y="2909888"/>
          <p14:tracePt t="40113" x="2228850" y="2919413"/>
          <p14:tracePt t="40121" x="2209800" y="2938463"/>
          <p14:tracePt t="40134" x="2185988" y="2967038"/>
          <p14:tracePt t="40150" x="2090738" y="3086100"/>
          <p14:tracePt t="40167" x="2028825" y="3157538"/>
          <p14:tracePt t="40184" x="1985963" y="3224213"/>
          <p14:tracePt t="40201" x="1952625" y="3262313"/>
          <p14:tracePt t="40217" x="1890713" y="3338513"/>
          <p14:tracePt t="40234" x="1843088" y="3409950"/>
          <p14:tracePt t="40251" x="1790700" y="3486150"/>
          <p14:tracePt t="40268" x="1743075" y="3552825"/>
          <p14:tracePt t="40284" x="1690688" y="3619500"/>
          <p14:tracePt t="40300" x="1666875" y="3652838"/>
          <p14:tracePt t="40317" x="1643063" y="3676650"/>
          <p14:tracePt t="40334" x="1624013" y="3700463"/>
          <p14:tracePt t="40350" x="1604963" y="3729038"/>
          <p14:tracePt t="40367" x="1585913" y="3752850"/>
          <p14:tracePt t="40384" x="1566863" y="3771900"/>
          <p14:tracePt t="40400" x="1552575" y="3800475"/>
          <p14:tracePt t="40417" x="1547813" y="3814763"/>
          <p14:tracePt t="40434" x="1538288" y="3819525"/>
          <p14:tracePt t="40450" x="1538288" y="3824288"/>
          <p14:tracePt t="40467" x="1538288" y="3833813"/>
          <p14:tracePt t="40710" x="1538288" y="3829050"/>
          <p14:tracePt t="40716" x="1543050" y="3819525"/>
          <p14:tracePt t="40724" x="1557338" y="3805238"/>
          <p14:tracePt t="40733" x="1562100" y="3795713"/>
          <p14:tracePt t="40750" x="1581150" y="3771900"/>
          <p14:tracePt t="40767" x="1614488" y="3714750"/>
          <p14:tracePt t="40783" x="1647825" y="3667125"/>
          <p14:tracePt t="40800" x="1681163" y="3629025"/>
          <p14:tracePt t="40817" x="1719263" y="3590925"/>
          <p14:tracePt t="40834" x="1757363" y="3548063"/>
          <p14:tracePt t="40850" x="1781175" y="3524250"/>
          <p14:tracePt t="40867" x="1804988" y="3500438"/>
          <p14:tracePt t="40884" x="1819275" y="3476625"/>
          <p14:tracePt t="40900" x="1857375" y="3443288"/>
          <p14:tracePt t="40917" x="1885950" y="3409950"/>
          <p14:tracePt t="40934" x="1914525" y="3376613"/>
          <p14:tracePt t="40952" x="1938338" y="3352800"/>
          <p14:tracePt t="40967" x="1971675" y="3314700"/>
          <p14:tracePt t="40984" x="1995488" y="3290888"/>
          <p14:tracePt t="41000" x="2019300" y="3267075"/>
          <p14:tracePt t="41017" x="2043113" y="3243263"/>
          <p14:tracePt t="41033" x="2081213" y="3209925"/>
          <p14:tracePt t="41050" x="2105025" y="3186113"/>
          <p14:tracePt t="41067" x="2133600" y="3167063"/>
          <p14:tracePt t="41083" x="2181225" y="3128963"/>
          <p14:tracePt t="41100" x="2214563" y="3105150"/>
          <p14:tracePt t="41117" x="2238375" y="3081338"/>
          <p14:tracePt t="41134" x="2262188" y="3057525"/>
          <p14:tracePt t="41150" x="2290763" y="3028950"/>
          <p14:tracePt t="41167" x="2300288" y="3014663"/>
          <p14:tracePt t="41184" x="2305050" y="3009900"/>
          <p14:tracePt t="41200" x="2314575" y="3000375"/>
          <p14:tracePt t="41217" x="2324100" y="2990850"/>
          <p14:tracePt t="41233" x="2324100" y="2986088"/>
          <p14:tracePt t="41250" x="2324100" y="2981325"/>
          <p14:tracePt t="41290" x="2319338" y="2986088"/>
          <p14:tracePt t="41300" x="2314575" y="2990850"/>
          <p14:tracePt t="41317" x="2295525" y="3005138"/>
          <p14:tracePt t="41334" x="2262188" y="3043238"/>
          <p14:tracePt t="41350" x="2228850" y="3071813"/>
          <p14:tracePt t="41367" x="2200275" y="3095625"/>
          <p14:tracePt t="41384" x="2162175" y="3128963"/>
          <p14:tracePt t="41400" x="2109788" y="3176588"/>
          <p14:tracePt t="41417" x="2081213" y="3209925"/>
          <p14:tracePt t="41434" x="2047875" y="3248025"/>
          <p14:tracePt t="41450" x="2000250" y="3305175"/>
          <p14:tracePt t="41467" x="1976438" y="3328988"/>
          <p14:tracePt t="41483" x="1962150" y="3352800"/>
          <p14:tracePt t="41500" x="1947863" y="3367088"/>
          <p14:tracePt t="41517" x="1924050" y="3386138"/>
          <p14:tracePt t="41534" x="1919288" y="3405188"/>
          <p14:tracePt t="41550" x="1909763" y="3414713"/>
          <p14:tracePt t="41567" x="1900238" y="3424238"/>
          <p14:tracePt t="41584" x="1890713" y="3443288"/>
          <p14:tracePt t="41600" x="1876425" y="3467100"/>
          <p14:tracePt t="41617" x="1857375" y="3486150"/>
          <p14:tracePt t="41634" x="1833563" y="3533775"/>
          <p14:tracePt t="41650" x="1785938" y="3614738"/>
          <p14:tracePt t="41667" x="1757363" y="3662363"/>
          <p14:tracePt t="41684" x="1738313" y="3700463"/>
          <p14:tracePt t="41701" x="1724025" y="3714750"/>
          <p14:tracePt t="41717" x="1714500" y="3724275"/>
          <p14:tracePt t="41733" x="1709738" y="3733800"/>
          <p14:tracePt t="41750" x="1704975" y="3738563"/>
          <p14:tracePt t="41767" x="1704975" y="3743325"/>
          <p14:tracePt t="41812" x="1704975" y="3748088"/>
          <p14:tracePt t="42186" x="1690688" y="3738563"/>
          <p14:tracePt t="42193" x="1662113" y="3709988"/>
          <p14:tracePt t="42201" x="1643063" y="3681413"/>
          <p14:tracePt t="42217" x="1604963" y="3624263"/>
          <p14:tracePt t="42233" x="1566863" y="3586163"/>
          <p14:tracePt t="42250" x="1538288" y="3548063"/>
          <p14:tracePt t="42283" x="1443038" y="3467100"/>
          <p14:tracePt t="42317" x="1371600" y="3395663"/>
          <p14:tracePt t="42333" x="1328738" y="3348038"/>
          <p14:tracePt t="42350" x="1300163" y="3319463"/>
          <p14:tracePt t="42367" x="1266825" y="3295650"/>
          <p14:tracePt t="42384" x="1219200" y="3262313"/>
          <p14:tracePt t="42400" x="1195388" y="3243263"/>
          <p14:tracePt t="42417" x="1171575" y="3224213"/>
          <p14:tracePt t="42433" x="1162050" y="3219450"/>
          <p14:tracePt t="42450" x="1152525" y="3209925"/>
          <p14:tracePt t="42467" x="1152525" y="3205163"/>
          <p14:tracePt t="42483" x="1157288" y="3195638"/>
          <p14:tracePt t="42500" x="1166813" y="3186113"/>
          <p14:tracePt t="42517" x="1228725" y="3162300"/>
          <p14:tracePt t="42533" x="1304925" y="3133725"/>
          <p14:tracePt t="42550" x="1376363" y="3109913"/>
          <p14:tracePt t="42567" x="1485900" y="3090863"/>
          <p14:tracePt t="42583" x="1528763" y="3090863"/>
          <p14:tracePt t="42600" x="1557338" y="3090863"/>
          <p14:tracePt t="42617" x="1571625" y="3090863"/>
          <p14:tracePt t="42633" x="1590675" y="3090863"/>
          <p14:tracePt t="42650" x="1595438" y="3105150"/>
          <p14:tracePt t="42667" x="1585913" y="3157538"/>
          <p14:tracePt t="42683" x="1543050" y="3267075"/>
          <p14:tracePt t="42700" x="1452563" y="3405188"/>
          <p14:tracePt t="42717" x="1376363" y="3505200"/>
          <p14:tracePt t="42733" x="1295400" y="3638550"/>
          <p14:tracePt t="42750" x="1238250" y="3738563"/>
          <p14:tracePt t="42767" x="1190625" y="3814763"/>
          <p14:tracePt t="42784" x="1181100" y="3843338"/>
          <p14:tracePt t="42800" x="1176338" y="3852863"/>
          <p14:tracePt t="42817" x="1166813" y="3862388"/>
          <p14:tracePt t="42833" x="1166813" y="3871913"/>
          <p14:tracePt t="44141" x="1176338" y="3852863"/>
          <p14:tracePt t="44148" x="1204913" y="3805238"/>
          <p14:tracePt t="44154" x="1238250" y="3752850"/>
          <p14:tracePt t="44167" x="1262063" y="3705225"/>
          <p14:tracePt t="44184" x="1343025" y="3567113"/>
          <p14:tracePt t="44200" x="1381125" y="3500438"/>
          <p14:tracePt t="44233" x="1428750" y="3438525"/>
          <p14:tracePt t="44266" x="1462088" y="3381375"/>
          <p14:tracePt t="44283" x="1481138" y="3357563"/>
          <p14:tracePt t="44300" x="1495425" y="3348038"/>
          <p14:tracePt t="44317" x="1514475" y="3328988"/>
          <p14:tracePt t="44333" x="1528763" y="3309938"/>
          <p14:tracePt t="44350" x="1538288" y="3295650"/>
          <p14:tracePt t="44367" x="1543050" y="3286125"/>
          <p14:tracePt t="44383" x="1547813" y="3276600"/>
          <p14:tracePt t="44400" x="1557338" y="3267075"/>
          <p14:tracePt t="44417" x="1557338" y="3262313"/>
          <p14:tracePt t="44434" x="1557338" y="3257550"/>
          <p14:tracePt t="44450" x="1557338" y="3248025"/>
          <p14:tracePt t="44467" x="1557338" y="3233738"/>
          <p14:tracePt t="44483" x="1552575" y="3219450"/>
          <p14:tracePt t="44500" x="1514475" y="3195638"/>
          <p14:tracePt t="44517" x="1481138" y="3181350"/>
          <p14:tracePt t="44533" x="1419225" y="3171825"/>
          <p14:tracePt t="44550" x="1357313" y="3171825"/>
          <p14:tracePt t="44567" x="1281113" y="3171825"/>
          <p14:tracePt t="44583" x="1247775" y="3171825"/>
          <p14:tracePt t="44600" x="1228725" y="3171825"/>
          <p14:tracePt t="44617" x="1223963" y="3171825"/>
          <p14:tracePt t="44633" x="1214438" y="3171825"/>
          <p14:tracePt t="44667" x="1233488" y="3157538"/>
          <p14:tracePt t="44683" x="1314450" y="3119438"/>
          <p14:tracePt t="44700" x="1390650" y="3095625"/>
          <p14:tracePt t="44717" x="1438275" y="3086100"/>
          <p14:tracePt t="44733" x="1476375" y="3076575"/>
          <p14:tracePt t="44750" x="1524000" y="3071813"/>
          <p14:tracePt t="44767" x="1538288" y="3071813"/>
          <p14:tracePt t="44783" x="1547813" y="3071813"/>
          <p14:tracePt t="44801" x="1552575" y="3071813"/>
          <p14:tracePt t="44817" x="1543050" y="3133725"/>
          <p14:tracePt t="44833" x="1504950" y="3233738"/>
          <p14:tracePt t="44850" x="1443038" y="3328988"/>
          <p14:tracePt t="44867" x="1285875" y="3538538"/>
          <p14:tracePt t="44883" x="1171575" y="3714750"/>
          <p14:tracePt t="44900" x="1114425" y="3814763"/>
          <p14:tracePt t="44917" x="1076325" y="3876675"/>
          <p14:tracePt t="44933" x="1038225" y="3943350"/>
          <p14:tracePt t="44950" x="1028700" y="3971925"/>
          <p14:tracePt t="44967" x="1019175" y="3995738"/>
          <p14:tracePt t="44983" x="1014413" y="4005263"/>
          <p14:tracePt t="45000" x="1014413" y="4019550"/>
          <p14:tracePt t="45017" x="1014413" y="4024313"/>
          <p14:tracePt t="45033" x="1014413" y="4029075"/>
          <p14:tracePt t="45139" x="1014413" y="4024313"/>
          <p14:tracePt t="45146" x="1019175" y="4019550"/>
          <p14:tracePt t="45154" x="1033463" y="4010025"/>
          <p14:tracePt t="45167" x="1052513" y="3990975"/>
          <p14:tracePt t="45183" x="1143000" y="3900488"/>
          <p14:tracePt t="45200" x="1223963" y="3810000"/>
          <p14:tracePt t="45217" x="1319213" y="3695700"/>
          <p14:tracePt t="45233" x="1404938" y="3619500"/>
          <p14:tracePt t="45250" x="1566863" y="3500438"/>
          <p14:tracePt t="45267" x="1685925" y="3414713"/>
          <p14:tracePt t="45283" x="1776413" y="3357563"/>
          <p14:tracePt t="45300" x="1895475" y="3262313"/>
          <p14:tracePt t="45317" x="1957388" y="3219450"/>
          <p14:tracePt t="45333" x="2000250" y="3190875"/>
          <p14:tracePt t="45350" x="2038350" y="3171825"/>
          <p14:tracePt t="45367" x="2085975" y="3157538"/>
          <p14:tracePt t="45383" x="2109788" y="3148013"/>
          <p14:tracePt t="45400" x="2128838" y="3138488"/>
          <p14:tracePt t="45416" x="2152650" y="3133725"/>
          <p14:tracePt t="45433" x="2185988" y="3119438"/>
          <p14:tracePt t="45450" x="2195513" y="3119438"/>
          <p14:tracePt t="45466" x="2209800" y="3119438"/>
          <p14:tracePt t="45483" x="2224088" y="3119438"/>
          <p14:tracePt t="45500" x="2233613" y="3119438"/>
          <p14:tracePt t="45517" x="2238375" y="3119438"/>
          <p14:tracePt t="45533" x="2243138" y="3124200"/>
          <p14:tracePt t="45550" x="2252663" y="3152775"/>
          <p14:tracePt t="45567" x="2257425" y="3176588"/>
          <p14:tracePt t="45583" x="2257425" y="3209925"/>
          <p14:tracePt t="45600" x="2247900" y="3238500"/>
          <p14:tracePt t="45617" x="2195513" y="3295650"/>
          <p14:tracePt t="45633" x="2133600" y="3348038"/>
          <p14:tracePt t="45650" x="2076450" y="3386138"/>
          <p14:tracePt t="45667" x="2024063" y="3414713"/>
          <p14:tracePt t="45683" x="1976438" y="3438525"/>
          <p14:tracePt t="45700" x="1952625" y="3438525"/>
          <p14:tracePt t="45717" x="1933575" y="3438525"/>
          <p14:tracePt t="45733" x="1914525" y="3438525"/>
          <p14:tracePt t="45750" x="1895475" y="3419475"/>
          <p14:tracePt t="45766" x="1881188" y="3409950"/>
          <p14:tracePt t="45783" x="1871663" y="3386138"/>
          <p14:tracePt t="45786" x="1857375" y="3362325"/>
          <p14:tracePt t="45800" x="1857375" y="3309938"/>
          <p14:tracePt t="45817" x="1857375" y="3252788"/>
          <p14:tracePt t="45833" x="1871663" y="3209925"/>
          <p14:tracePt t="45850" x="1890713" y="3162300"/>
          <p14:tracePt t="45867" x="1924050" y="3119438"/>
          <p14:tracePt t="45883" x="1957388" y="3095625"/>
          <p14:tracePt t="45900" x="1985963" y="3086100"/>
          <p14:tracePt t="45916" x="2024063" y="3071813"/>
          <p14:tracePt t="45933" x="2052638" y="3071813"/>
          <p14:tracePt t="45950" x="2076450" y="3071813"/>
          <p14:tracePt t="45966" x="2085975" y="3076575"/>
          <p14:tracePt t="45983" x="2100263" y="3095625"/>
          <p14:tracePt t="46000" x="2119313" y="3157538"/>
          <p14:tracePt t="46016" x="2119313" y="3200400"/>
          <p14:tracePt t="46033" x="2119313" y="3248025"/>
          <p14:tracePt t="46050" x="2100263" y="3305175"/>
          <p14:tracePt t="46067" x="2081213" y="3333750"/>
          <p14:tracePt t="46083" x="2052638" y="3371850"/>
          <p14:tracePt t="46100" x="2009775" y="3405188"/>
          <p14:tracePt t="46116" x="1952625" y="3433763"/>
          <p14:tracePt t="46133" x="1919288" y="3448050"/>
          <p14:tracePt t="46150" x="1890713" y="3452813"/>
          <p14:tracePt t="46167" x="1862138" y="3452813"/>
          <p14:tracePt t="46183" x="1833563" y="3438525"/>
          <p14:tracePt t="46200" x="1814513" y="3419475"/>
          <p14:tracePt t="46217" x="1795463" y="3381375"/>
          <p14:tracePt t="46234" x="1795463" y="3314700"/>
          <p14:tracePt t="46250" x="1814513" y="3186113"/>
          <p14:tracePt t="46267" x="1843088" y="3138488"/>
          <p14:tracePt t="46283" x="1866900" y="3100388"/>
          <p14:tracePt t="46284" x="1881188" y="3090863"/>
          <p14:tracePt t="46300" x="1909763" y="3067050"/>
          <p14:tracePt t="46317" x="1957388" y="3038475"/>
          <p14:tracePt t="46333" x="2019300" y="3024188"/>
          <p14:tracePt t="46350" x="2085975" y="3028950"/>
          <p14:tracePt t="46366" x="2157413" y="3048000"/>
          <p14:tracePt t="46383" x="2190750" y="3086100"/>
          <p14:tracePt t="46400" x="2228850" y="3162300"/>
          <p14:tracePt t="46417" x="2247900" y="3238500"/>
          <p14:tracePt t="46433" x="2247900" y="3309938"/>
          <p14:tracePt t="46450" x="2228850" y="3367088"/>
          <p14:tracePt t="46467" x="2176463" y="3433763"/>
          <p14:tracePt t="46483" x="2052638" y="3529013"/>
          <p14:tracePt t="46500" x="1976438" y="3567113"/>
          <p14:tracePt t="46516" x="1905000" y="3590925"/>
          <p14:tracePt t="46533" x="1852613" y="3595688"/>
          <p14:tracePt t="46550" x="1790700" y="3576638"/>
          <p14:tracePt t="46566" x="1771650" y="3552825"/>
          <p14:tracePt t="46583" x="1757363" y="3524250"/>
          <p14:tracePt t="46601" x="1743075" y="3481388"/>
          <p14:tracePt t="46616" x="1762125" y="3338513"/>
          <p14:tracePt t="46635" x="1800225" y="3252788"/>
          <p14:tracePt t="46650" x="1828800" y="3205163"/>
          <p14:tracePt t="46667" x="1895475" y="3152775"/>
          <p14:tracePt t="46683" x="1990725" y="3124200"/>
          <p14:tracePt t="46700" x="2057400" y="3124200"/>
          <p14:tracePt t="46716" x="2128838" y="3124200"/>
          <p14:tracePt t="46733" x="2181225" y="3148013"/>
          <p14:tracePt t="46750" x="2214563" y="3181350"/>
          <p14:tracePt t="46767" x="2233613" y="3224213"/>
          <p14:tracePt t="46783" x="2247900" y="3267075"/>
          <p14:tracePt t="46785" x="2247900" y="3295650"/>
          <p14:tracePt t="46800" x="2243138" y="3362325"/>
          <p14:tracePt t="46816" x="2209800" y="3448050"/>
          <p14:tracePt t="46833" x="2162175" y="3538538"/>
          <p14:tracePt t="46850" x="2100263" y="3605213"/>
          <p14:tracePt t="46866" x="2005013" y="3681413"/>
          <p14:tracePt t="46883" x="1952625" y="3700463"/>
          <p14:tracePt t="46900" x="1905000" y="3709988"/>
          <p14:tracePt t="46917" x="1843088" y="3695700"/>
          <p14:tracePt t="46933" x="1814513" y="3662363"/>
          <p14:tracePt t="46950" x="1776413" y="3595688"/>
          <p14:tracePt t="46966" x="1762125" y="3533775"/>
          <p14:tracePt t="46983" x="1776413" y="3386138"/>
          <p14:tracePt t="47000" x="1790700" y="3305175"/>
          <p14:tracePt t="47017" x="1838325" y="3171825"/>
          <p14:tracePt t="47033" x="1871663" y="3133725"/>
          <p14:tracePt t="47050" x="1928813" y="3081338"/>
          <p14:tracePt t="47066" x="2014538" y="3062288"/>
          <p14:tracePt t="47083" x="2095500" y="3052763"/>
          <p14:tracePt t="47100" x="2157413" y="3062288"/>
          <p14:tracePt t="47116" x="2233613" y="3114675"/>
          <p14:tracePt t="47133" x="2271713" y="3162300"/>
          <p14:tracePt t="47150" x="2314575" y="3224213"/>
          <p14:tracePt t="47169" x="2343150" y="3309938"/>
          <p14:tracePt t="47183" x="2347913" y="3362325"/>
          <p14:tracePt t="47200" x="2347913" y="3433763"/>
          <p14:tracePt t="47216" x="2333625" y="3481388"/>
          <p14:tracePt t="47233" x="2295525" y="3567113"/>
          <p14:tracePt t="47250" x="2247900" y="3609975"/>
          <p14:tracePt t="47266" x="2157413" y="3657600"/>
          <p14:tracePt t="47284" x="2062163" y="3681413"/>
          <p14:tracePt t="47285" x="2028825" y="3686175"/>
          <p14:tracePt t="47300" x="1966913" y="3686175"/>
          <p14:tracePt t="47316" x="1914525" y="3667125"/>
          <p14:tracePt t="47333" x="1871663" y="3624263"/>
          <p14:tracePt t="47350" x="1814513" y="3543300"/>
          <p14:tracePt t="47367" x="1795463" y="3476625"/>
          <p14:tracePt t="47383" x="1790700" y="3395663"/>
          <p14:tracePt t="47400" x="1814513" y="3267075"/>
          <p14:tracePt t="47418" x="1876425" y="3143250"/>
          <p14:tracePt t="47433" x="1909763" y="3105150"/>
          <p14:tracePt t="47450" x="1957388" y="3071813"/>
          <p14:tracePt t="47466" x="2033588" y="3043238"/>
          <p14:tracePt t="47483" x="2128838" y="3043238"/>
          <p14:tracePt t="47500" x="2176463" y="3048000"/>
          <p14:tracePt t="47517" x="2209800" y="3071813"/>
          <p14:tracePt t="47533" x="2243138" y="3114675"/>
          <p14:tracePt t="47550" x="2271713" y="3167063"/>
          <p14:tracePt t="47566" x="2276475" y="3205163"/>
          <p14:tracePt t="47583" x="2276475" y="3243263"/>
          <p14:tracePt t="47600" x="2257425" y="3286125"/>
          <p14:tracePt t="47616" x="2190750" y="3352800"/>
          <p14:tracePt t="47633" x="2085975" y="3419475"/>
          <p14:tracePt t="47652" x="1981200" y="3462338"/>
          <p14:tracePt t="47667" x="1852613" y="3476625"/>
          <p14:tracePt t="47683" x="1800225" y="3462338"/>
          <p14:tracePt t="47700" x="1752600" y="3443288"/>
          <p14:tracePt t="47717" x="1724025" y="3419475"/>
          <p14:tracePt t="47733" x="1704975" y="3348038"/>
          <p14:tracePt t="47750" x="1714500" y="3252788"/>
          <p14:tracePt t="47766" x="1757363" y="3167063"/>
          <p14:tracePt t="47783" x="1795463" y="3119438"/>
          <p14:tracePt t="47785" x="1814513" y="3100388"/>
          <p14:tracePt t="47800" x="1890713" y="3062288"/>
          <p14:tracePt t="47816" x="1971675" y="3052763"/>
          <p14:tracePt t="47833" x="2038350" y="3067050"/>
          <p14:tracePt t="47850" x="2095500" y="3105150"/>
          <p14:tracePt t="47866" x="2119313" y="3152775"/>
          <p14:tracePt t="47883" x="2133600" y="3195638"/>
          <p14:tracePt t="47900" x="2138363" y="3248025"/>
          <p14:tracePt t="47916" x="2124075" y="3324225"/>
          <p14:tracePt t="47933" x="2105025" y="3367088"/>
          <p14:tracePt t="47950" x="2085975" y="3400425"/>
          <p14:tracePt t="47967" x="2081213" y="3419475"/>
          <p14:tracePt t="47983" x="2076450" y="3429000"/>
          <p14:tracePt t="48000" x="2076450" y="3433763"/>
          <p14:tracePt t="48394" x="2071688" y="3448050"/>
          <p14:tracePt t="48402" x="2057400" y="3462338"/>
          <p14:tracePt t="48409" x="2043113" y="3481388"/>
          <p14:tracePt t="48417" x="2033588" y="3495675"/>
          <p14:tracePt t="48433" x="2009775" y="3524250"/>
          <p14:tracePt t="48450" x="1976438" y="3548063"/>
          <p14:tracePt t="48483" x="1895475" y="3590925"/>
          <p14:tracePt t="48516" x="1833563" y="3595688"/>
          <p14:tracePt t="48533" x="1800225" y="3586163"/>
          <p14:tracePt t="48550" x="1776413" y="3562350"/>
          <p14:tracePt t="48567" x="1757363" y="3490913"/>
          <p14:tracePt t="48583" x="1747838" y="3400425"/>
          <p14:tracePt t="48600" x="1757363" y="3305175"/>
          <p14:tracePt t="48616" x="1776413" y="3248025"/>
          <p14:tracePt t="48633" x="1800225" y="3209925"/>
          <p14:tracePt t="48650" x="1828800" y="3171825"/>
          <p14:tracePt t="48666" x="1862138" y="3143250"/>
          <p14:tracePt t="48683" x="1890713" y="3133725"/>
          <p14:tracePt t="48700" x="1914525" y="3133725"/>
          <p14:tracePt t="48716" x="1947863" y="3138488"/>
          <p14:tracePt t="48733" x="1971675" y="3162300"/>
          <p14:tracePt t="48749" x="1981200" y="3190875"/>
          <p14:tracePt t="48766" x="1995488" y="3243263"/>
          <p14:tracePt t="48783" x="2000250" y="3328988"/>
          <p14:tracePt t="48800" x="2000250" y="3371850"/>
          <p14:tracePt t="48816" x="1995488" y="3395663"/>
          <p14:tracePt t="48833" x="1985963" y="3424238"/>
          <p14:tracePt t="48850" x="1976438" y="3457575"/>
          <p14:tracePt t="48866" x="1966913" y="3471863"/>
          <p14:tracePt t="48883" x="1962150" y="3486150"/>
          <p14:tracePt t="48900" x="1957388" y="3495675"/>
          <p14:tracePt t="48916" x="1957388" y="3505200"/>
          <p14:tracePt t="48933" x="1957388" y="3509963"/>
          <p14:tracePt t="49489" x="1947863" y="3524250"/>
          <p14:tracePt t="49496" x="1933575" y="3538538"/>
          <p14:tracePt t="49503" x="1905000" y="3562350"/>
          <p14:tracePt t="49517" x="1876425" y="3581400"/>
          <p14:tracePt t="49533" x="1771650" y="3652838"/>
          <p14:tracePt t="49549" x="1662113" y="3700463"/>
          <p14:tracePt t="49583" x="1457325" y="3767138"/>
          <p14:tracePt t="49616" x="1333500" y="3795713"/>
          <p14:tracePt t="49633" x="1290638" y="3805238"/>
          <p14:tracePt t="49650" x="1243013" y="3814763"/>
          <p14:tracePt t="49666" x="1214438" y="3814763"/>
          <p14:tracePt t="49683" x="1185863" y="3819525"/>
          <p14:tracePt t="49700" x="1166813" y="3819525"/>
          <p14:tracePt t="49716" x="1138238" y="3819525"/>
          <p14:tracePt t="49733" x="1128713" y="3819525"/>
          <p14:tracePt t="49750" x="1114425" y="3819525"/>
          <p14:tracePt t="49767" x="1100138" y="3819525"/>
          <p14:tracePt t="49783" x="1081088" y="3819525"/>
          <p14:tracePt t="49800" x="1071563" y="3819525"/>
          <p14:tracePt t="49816" x="1057275" y="3819525"/>
          <p14:tracePt t="49833" x="1042988" y="3819525"/>
          <p14:tracePt t="49849" x="1033463" y="3819525"/>
          <p14:tracePt t="49866" x="1028700" y="3819525"/>
          <p14:tracePt t="49883" x="1023938" y="3819525"/>
          <p14:tracePt t="49900" x="1019175" y="3819525"/>
          <p14:tracePt t="50333" x="1019175" y="3833813"/>
          <p14:tracePt t="50340" x="1019175" y="3852863"/>
          <p14:tracePt t="50350" x="1019175" y="3871913"/>
          <p14:tracePt t="50367" x="1019175" y="3919538"/>
          <p14:tracePt t="50383" x="1019175" y="3986213"/>
          <p14:tracePt t="50399" x="1023938" y="4200525"/>
          <p14:tracePt t="50416" x="1028700" y="4324350"/>
          <p14:tracePt t="50450" x="1038225" y="4638675"/>
          <p14:tracePt t="50483" x="1038225" y="4886325"/>
          <p14:tracePt t="50500" x="1038225" y="4929188"/>
          <p14:tracePt t="50516" x="1038225" y="4976813"/>
          <p14:tracePt t="50533" x="1038225" y="4995863"/>
          <p14:tracePt t="50549" x="1038225" y="5005388"/>
          <p14:tracePt t="50566" x="1038225" y="5014913"/>
          <p14:tracePt t="50583" x="1038225" y="5024438"/>
          <p14:tracePt t="50616" x="1038225" y="5029200"/>
          <p14:tracePt t="50819" x="1057275" y="4986338"/>
          <p14:tracePt t="50826" x="1095375" y="4929188"/>
          <p14:tracePt t="50834" x="1128713" y="4876800"/>
          <p14:tracePt t="50849" x="1190625" y="4786313"/>
          <p14:tracePt t="50866" x="1257300" y="4695825"/>
          <p14:tracePt t="50883" x="1290638" y="4638675"/>
          <p14:tracePt t="50900" x="1323975" y="4595813"/>
          <p14:tracePt t="50916" x="1338263" y="4576763"/>
          <p14:tracePt t="50933" x="1357313" y="4557713"/>
          <p14:tracePt t="50949" x="1366838" y="4543425"/>
          <p14:tracePt t="50966" x="1400175" y="4514850"/>
          <p14:tracePt t="50983" x="1423988" y="4491038"/>
          <p14:tracePt t="50999" x="1443038" y="4467225"/>
          <p14:tracePt t="51016" x="1466850" y="4419600"/>
          <p14:tracePt t="51033" x="1471613" y="4376738"/>
          <p14:tracePt t="51050" x="1476375" y="4333875"/>
          <p14:tracePt t="51066" x="1476375" y="4291013"/>
          <p14:tracePt t="51083" x="1452563" y="4233863"/>
          <p14:tracePt t="51099" x="1433513" y="4205288"/>
          <p14:tracePt t="51116" x="1419225" y="4181475"/>
          <p14:tracePt t="51133" x="1404938" y="4162425"/>
          <p14:tracePt t="51149" x="1385888" y="4143375"/>
          <p14:tracePt t="51166" x="1371600" y="4124325"/>
          <p14:tracePt t="51183" x="1352550" y="4114800"/>
          <p14:tracePt t="51200" x="1333500" y="4100513"/>
          <p14:tracePt t="51216" x="1323975" y="4095750"/>
          <p14:tracePt t="51233" x="1309688" y="4086225"/>
          <p14:tracePt t="51249" x="1295400" y="4081463"/>
          <p14:tracePt t="51266" x="1276350" y="4076700"/>
          <p14:tracePt t="51283" x="1266825" y="4076700"/>
          <p14:tracePt t="51300" x="1247775" y="4076700"/>
          <p14:tracePt t="51316" x="1233488" y="4081463"/>
          <p14:tracePt t="51333" x="1190625" y="4148138"/>
          <p14:tracePt t="51350" x="1147763" y="4252913"/>
          <p14:tracePt t="51366" x="1128713" y="4367213"/>
          <p14:tracePt t="51383" x="1114425" y="4462463"/>
          <p14:tracePt t="51399" x="1119188" y="4619625"/>
          <p14:tracePt t="51416" x="1128713" y="4724400"/>
          <p14:tracePt t="51433" x="1138238" y="4786313"/>
          <p14:tracePt t="51450" x="1166813" y="4833938"/>
          <p14:tracePt t="51466" x="1181100" y="4857750"/>
          <p14:tracePt t="51483" x="1209675" y="4867275"/>
          <p14:tracePt t="51499" x="1243013" y="4881563"/>
          <p14:tracePt t="51516" x="1304925" y="4886325"/>
          <p14:tracePt t="51533" x="1347788" y="4872038"/>
          <p14:tracePt t="51549" x="1376363" y="4848225"/>
          <p14:tracePt t="51566" x="1409700" y="4824413"/>
          <p14:tracePt t="51584" x="1419225" y="4814888"/>
          <p14:tracePt t="51600" x="1433513" y="4805363"/>
          <p14:tracePt t="51616" x="1438275" y="4805363"/>
          <p14:tracePt t="51649" x="1438275" y="4814888"/>
          <p14:tracePt t="51666" x="1438275" y="4843463"/>
          <p14:tracePt t="51683" x="1419225" y="4881563"/>
          <p14:tracePt t="51700" x="1376363" y="4962525"/>
          <p14:tracePt t="51716" x="1347788" y="5038725"/>
          <p14:tracePt t="51733" x="1319213" y="5091113"/>
          <p14:tracePt t="51749" x="1300163" y="5124450"/>
          <p14:tracePt t="51766" x="1290638" y="5148263"/>
          <p14:tracePt t="51783" x="1285875" y="5153025"/>
          <p14:tracePt t="51799" x="1285875" y="5157788"/>
          <p14:tracePt t="51816" x="1285875" y="5162550"/>
          <p14:tracePt t="51833" x="1285875" y="5167313"/>
          <p14:tracePt t="51884" x="1281113" y="5167313"/>
          <p14:tracePt t="51891" x="1276350" y="5172075"/>
          <p14:tracePt t="51899" x="1271588" y="5176838"/>
          <p14:tracePt t="51916" x="1252538" y="5200650"/>
          <p14:tracePt t="51933" x="1228725" y="5224463"/>
          <p14:tracePt t="51949" x="1166813" y="5310188"/>
          <p14:tracePt t="51966" x="1109663" y="5419725"/>
          <p14:tracePt t="51983" x="1071563" y="5543550"/>
          <p14:tracePt t="51999" x="1042988" y="5629275"/>
          <p14:tracePt t="52016" x="1028700" y="5705475"/>
          <p14:tracePt t="52033" x="1028700" y="5743575"/>
          <p14:tracePt t="52049" x="1033463" y="5772150"/>
          <p14:tracePt t="52067" x="1038225" y="5795963"/>
          <p14:tracePt t="52083" x="1042988" y="5815013"/>
          <p14:tracePt t="52099" x="1047750" y="5819775"/>
          <p14:tracePt t="52116" x="1052513" y="5829300"/>
          <p14:tracePt t="52133" x="1066800" y="5829300"/>
          <p14:tracePt t="52149" x="1076325" y="5824538"/>
          <p14:tracePt t="52166" x="1104900" y="5800725"/>
          <p14:tracePt t="52183" x="1157288" y="5724525"/>
          <p14:tracePt t="52199" x="1228725" y="5505450"/>
          <p14:tracePt t="52216" x="1247775" y="5400675"/>
          <p14:tracePt t="52233" x="1252538" y="5329238"/>
          <p14:tracePt t="52250" x="1252538" y="5295900"/>
          <p14:tracePt t="52266" x="1243013" y="5272088"/>
          <p14:tracePt t="52283" x="1238250" y="5267325"/>
          <p14:tracePt t="52300" x="1233488" y="5257800"/>
          <p14:tracePt t="52316" x="1228725" y="5257800"/>
          <p14:tracePt t="53349" x="1228725" y="5200650"/>
          <p14:tracePt t="53358" x="1228725" y="5110163"/>
          <p14:tracePt t="53369" x="1228725" y="4891088"/>
          <p14:tracePt t="53383" x="1228725" y="4757738"/>
          <p14:tracePt t="53399" x="1228725" y="4667250"/>
          <p14:tracePt t="53416" x="1228725" y="4610100"/>
          <p14:tracePt t="53449" x="1223963" y="4467225"/>
          <p14:tracePt t="53483" x="1223963" y="4371975"/>
          <p14:tracePt t="53500" x="1223963" y="4324350"/>
          <p14:tracePt t="53516" x="1233488" y="4291013"/>
          <p14:tracePt t="53533" x="1247775" y="4257675"/>
          <p14:tracePt t="53549" x="1252538" y="4238625"/>
          <p14:tracePt t="53566" x="1262063" y="4210050"/>
          <p14:tracePt t="53583" x="1266825" y="4200525"/>
          <p14:tracePt t="53599" x="1266825" y="4195763"/>
          <p14:tracePt t="53616" x="1266825" y="4191000"/>
          <p14:tracePt t="53633" x="1266825" y="4181475"/>
          <p14:tracePt t="53649" x="1266825" y="4171950"/>
          <p14:tracePt t="53666" x="1266825" y="4167188"/>
          <p14:tracePt t="53683" x="1262063" y="4152900"/>
          <p14:tracePt t="53699" x="1247775" y="4124325"/>
          <p14:tracePt t="53716" x="1228725" y="4105275"/>
          <p14:tracePt t="53732" x="1219200" y="4086225"/>
          <p14:tracePt t="53749" x="1195388" y="4067175"/>
          <p14:tracePt t="53766" x="1185863" y="4048125"/>
          <p14:tracePt t="53783" x="1171575" y="4043363"/>
          <p14:tracePt t="53799" x="1157288" y="4033838"/>
          <p14:tracePt t="53816" x="1138238" y="4033838"/>
          <p14:tracePt t="53833" x="1128713" y="4038600"/>
          <p14:tracePt t="53849" x="1104900" y="4062413"/>
          <p14:tracePt t="53866" x="1081088" y="4110038"/>
          <p14:tracePt t="53883" x="1052513" y="4186238"/>
          <p14:tracePt t="53899" x="1028700" y="4252913"/>
          <p14:tracePt t="53916" x="1014413" y="4343400"/>
          <p14:tracePt t="53933" x="995363" y="4462463"/>
          <p14:tracePt t="53949" x="995363" y="4505325"/>
          <p14:tracePt t="53966" x="995363" y="4533900"/>
          <p14:tracePt t="53982" x="995363" y="4557713"/>
          <p14:tracePt t="53999" x="995363" y="4586288"/>
          <p14:tracePt t="54016" x="995363" y="4624388"/>
          <p14:tracePt t="54033" x="995363" y="4657725"/>
          <p14:tracePt t="54049" x="1000125" y="4710113"/>
          <p14:tracePt t="54066" x="1014413" y="4772025"/>
          <p14:tracePt t="54083" x="1019175" y="4795838"/>
          <p14:tracePt t="54099" x="1028700" y="4805363"/>
          <p14:tracePt t="54116" x="1038225" y="4814888"/>
          <p14:tracePt t="54132" x="1085850" y="4824413"/>
          <p14:tracePt t="54149" x="1143000" y="4824413"/>
          <p14:tracePt t="54166" x="1214438" y="4805363"/>
          <p14:tracePt t="54183" x="1281113" y="4776788"/>
          <p14:tracePt t="54199" x="1385888" y="4719638"/>
          <p14:tracePt t="54216" x="1457325" y="4662488"/>
          <p14:tracePt t="54233" x="1504950" y="4624388"/>
          <p14:tracePt t="54249" x="1595438" y="4486275"/>
          <p14:tracePt t="54266" x="1633538" y="4395788"/>
          <p14:tracePt t="54283" x="1643063" y="4348163"/>
          <p14:tracePt t="54299" x="1643063" y="4305300"/>
          <p14:tracePt t="54316" x="1633538" y="4257675"/>
          <p14:tracePt t="54333" x="1614488" y="4224338"/>
          <p14:tracePt t="54349" x="1595438" y="4195763"/>
          <p14:tracePt t="54366" x="1581150" y="4181475"/>
          <p14:tracePt t="54383" x="1566863" y="4157663"/>
          <p14:tracePt t="54399" x="1562100" y="4152900"/>
          <p14:tracePt t="54416" x="1557338" y="4148138"/>
          <p14:tracePt t="54449" x="1547813" y="4148138"/>
          <p14:tracePt t="54466" x="1543050" y="4148138"/>
          <p14:tracePt t="54483" x="1538288" y="4148138"/>
          <p14:tracePt t="54499" x="1519238" y="4157663"/>
          <p14:tracePt t="54516" x="1500188" y="4176713"/>
          <p14:tracePt t="54532" x="1466850" y="4233863"/>
          <p14:tracePt t="54550" x="1419225" y="4333875"/>
          <p14:tracePt t="54566" x="1357313" y="4438650"/>
          <p14:tracePt t="54582" x="1333500" y="4476750"/>
          <p14:tracePt t="54599" x="1314450" y="4514850"/>
          <p14:tracePt t="54616" x="1290638" y="4548188"/>
          <p14:tracePt t="54633" x="1271588" y="4572000"/>
          <p14:tracePt t="54649" x="1262063" y="4595813"/>
          <p14:tracePt t="54666" x="1238250" y="4619625"/>
          <p14:tracePt t="54683" x="1195388" y="4719638"/>
          <p14:tracePt t="54699" x="1162050" y="4824413"/>
          <p14:tracePt t="54716" x="1147763" y="4910138"/>
          <p14:tracePt t="54733" x="1123950" y="4972050"/>
          <p14:tracePt t="54749" x="1095375" y="5072063"/>
          <p14:tracePt t="54766" x="1071563" y="5157788"/>
          <p14:tracePt t="54782" x="1047750" y="5243513"/>
          <p14:tracePt t="54800" x="1028700" y="5314950"/>
          <p14:tracePt t="54816" x="1000125" y="5381625"/>
          <p14:tracePt t="54833" x="985838" y="5400675"/>
          <p14:tracePt t="54849" x="971550" y="5424488"/>
          <p14:tracePt t="54866" x="962025" y="5434013"/>
          <p14:tracePt t="54882" x="962025" y="5438775"/>
          <p14:tracePt t="54899" x="962025" y="5443538"/>
          <p14:tracePt t="55184" x="1057275" y="5367338"/>
          <p14:tracePt t="55189" x="1285875" y="5224463"/>
          <p14:tracePt t="55199" x="1466850" y="5095875"/>
          <p14:tracePt t="55216" x="1747838" y="4881563"/>
          <p14:tracePt t="55233" x="2033588" y="4657725"/>
          <p14:tracePt t="55249" x="2352675" y="4486275"/>
          <p14:tracePt t="55266" x="2514600" y="4424363"/>
          <p14:tracePt t="55283" x="2638425" y="4400550"/>
          <p14:tracePt t="55285" x="2695575" y="4391025"/>
          <p14:tracePt t="55299" x="2743200" y="4381500"/>
          <p14:tracePt t="55316" x="2847975" y="4381500"/>
          <p14:tracePt t="55332" x="2909888" y="4376738"/>
          <p14:tracePt t="55349" x="2957513" y="4371975"/>
          <p14:tracePt t="55366" x="3024188" y="4362450"/>
          <p14:tracePt t="55382" x="3062288" y="4357688"/>
          <p14:tracePt t="55399" x="3090863" y="4352925"/>
          <p14:tracePt t="55416" x="3114675" y="4352925"/>
          <p14:tracePt t="55432" x="3138488" y="4338638"/>
          <p14:tracePt t="55449" x="3138488" y="4333875"/>
          <p14:tracePt t="55675" x="3195638" y="4310063"/>
          <p14:tracePt t="55682" x="3252788" y="4271963"/>
          <p14:tracePt t="55689" x="3314700" y="4238625"/>
          <p14:tracePt t="55699" x="3362325" y="4214813"/>
          <p14:tracePt t="55716" x="3429000" y="4186238"/>
          <p14:tracePt t="55733" x="3476625" y="4167188"/>
          <p14:tracePt t="55749" x="3486150" y="4167188"/>
          <p14:tracePt t="55766" x="3490913" y="4167188"/>
          <p14:tracePt t="55782" x="3490913" y="4181475"/>
          <p14:tracePt t="55785" x="3490913" y="4186238"/>
          <p14:tracePt t="55799" x="3476625" y="4205288"/>
          <p14:tracePt t="55816" x="3443288" y="4233863"/>
          <p14:tracePt t="55832" x="3371850" y="4276725"/>
          <p14:tracePt t="55849" x="3252788" y="4319588"/>
          <p14:tracePt t="55866" x="3076575" y="4371975"/>
          <p14:tracePt t="55882" x="2995613" y="4381500"/>
          <p14:tracePt t="55899" x="2933700" y="4376738"/>
          <p14:tracePt t="55917" x="2900363" y="4367213"/>
          <p14:tracePt t="55932" x="2847975" y="4329113"/>
          <p14:tracePt t="55949" x="2809875" y="4233863"/>
          <p14:tracePt t="55966" x="2800350" y="4119563"/>
          <p14:tracePt t="55983" x="2814638" y="3971925"/>
          <p14:tracePt t="56001" x="2852738" y="3862388"/>
          <p14:tracePt t="56016" x="2895600" y="3776663"/>
          <p14:tracePt t="56032" x="2933700" y="3733800"/>
          <p14:tracePt t="56049" x="3028950" y="3676650"/>
          <p14:tracePt t="56066" x="3090863" y="3662363"/>
          <p14:tracePt t="56082" x="3133725" y="3667125"/>
          <p14:tracePt t="56099" x="3171825" y="3676650"/>
          <p14:tracePt t="56116" x="3200400" y="3700463"/>
          <p14:tracePt t="56132" x="3214688" y="3714750"/>
          <p14:tracePt t="56149" x="3224213" y="3738563"/>
          <p14:tracePt t="56166" x="3228975" y="3762375"/>
          <p14:tracePt t="56182" x="3228975" y="3781425"/>
          <p14:tracePt t="56199" x="3224213" y="3790950"/>
          <p14:tracePt t="56216" x="3224213" y="3800475"/>
          <p14:tracePt t="56232" x="3224213" y="3810000"/>
          <p14:tracePt t="56266" x="3224213" y="3829050"/>
          <p14:tracePt t="56282" x="3224213" y="3910013"/>
          <p14:tracePt t="56285" x="3224213" y="3976688"/>
          <p14:tracePt t="56299" x="3228975" y="4110038"/>
          <p14:tracePt t="56316" x="3238500" y="4224338"/>
          <p14:tracePt t="56332" x="3248025" y="4367213"/>
          <p14:tracePt t="56349" x="3248025" y="4505325"/>
          <p14:tracePt t="56366" x="3243263" y="4638675"/>
          <p14:tracePt t="56382" x="3238500" y="4710113"/>
          <p14:tracePt t="56399" x="3228975" y="4781550"/>
          <p14:tracePt t="56416" x="3228975" y="4872038"/>
          <p14:tracePt t="56432" x="3224213" y="4957763"/>
          <p14:tracePt t="56449" x="3214688" y="4995863"/>
          <p14:tracePt t="56466" x="3214688" y="5024438"/>
          <p14:tracePt t="56482" x="3209925" y="5067300"/>
          <p14:tracePt t="56499" x="3205163" y="5091113"/>
          <p14:tracePt t="56516" x="3205163" y="5110163"/>
          <p14:tracePt t="56532" x="3205163" y="5133975"/>
          <p14:tracePt t="56549" x="3200400" y="5167313"/>
          <p14:tracePt t="56566" x="3195638" y="5176838"/>
          <p14:tracePt t="56582" x="3181350" y="5195888"/>
          <p14:tracePt t="56599" x="3176588" y="5219700"/>
          <p14:tracePt t="56616" x="3152775" y="5267325"/>
          <p14:tracePt t="56632" x="3133725" y="5300663"/>
          <p14:tracePt t="56649" x="3109913" y="5324475"/>
          <p14:tracePt t="56666" x="3062288" y="5357813"/>
          <p14:tracePt t="56682" x="3024188" y="5376863"/>
          <p14:tracePt t="56699" x="2995613" y="5391150"/>
          <p14:tracePt t="56716" x="2967038" y="5395913"/>
          <p14:tracePt t="56733" x="2919413" y="5376863"/>
          <p14:tracePt t="56749" x="2876550" y="5319713"/>
          <p14:tracePt t="56766" x="2847975" y="5253038"/>
          <p14:tracePt t="56782" x="2819400" y="5191125"/>
          <p14:tracePt t="56784" x="2819400" y="5167313"/>
          <p14:tracePt t="56799" x="2819400" y="5114925"/>
          <p14:tracePt t="56816" x="2843213" y="5053013"/>
          <p14:tracePt t="56832" x="2876550" y="4995863"/>
          <p14:tracePt t="56850" x="2909888" y="4953000"/>
          <p14:tracePt t="56866" x="2990850" y="4919663"/>
          <p14:tracePt t="56883" x="3033713" y="4924425"/>
          <p14:tracePt t="56899" x="3071813" y="4933950"/>
          <p14:tracePt t="56916" x="3105150" y="4972050"/>
          <p14:tracePt t="56932" x="3124200" y="5010150"/>
          <p14:tracePt t="56949" x="3128963" y="5043488"/>
          <p14:tracePt t="56966" x="3128963" y="5081588"/>
          <p14:tracePt t="56982" x="3128963" y="5133975"/>
          <p14:tracePt t="56999" x="3114675" y="5162550"/>
          <p14:tracePt t="57016" x="3109913" y="5191125"/>
          <p14:tracePt t="57033" x="3105150" y="5210175"/>
          <p14:tracePt t="57049" x="3105150" y="5224463"/>
          <p14:tracePt t="57066" x="3105150" y="5229225"/>
          <p14:tracePt t="57082" x="3105150" y="5233988"/>
          <p14:tracePt t="57099" x="3105150" y="5238750"/>
          <p14:tracePt t="57329" x="3000375" y="5243513"/>
          <p14:tracePt t="57335" x="2881313" y="5243513"/>
          <p14:tracePt t="57349" x="2566988" y="5205413"/>
          <p14:tracePt t="57366" x="2243138" y="5153025"/>
          <p14:tracePt t="57382" x="2024063" y="5086350"/>
          <p14:tracePt t="57399" x="1838325" y="5010150"/>
          <p14:tracePt t="57416" x="1643063" y="4943475"/>
          <p14:tracePt t="57432" x="1576388" y="4905375"/>
          <p14:tracePt t="57449" x="1538288" y="4881563"/>
          <p14:tracePt t="57466" x="1514475" y="4843463"/>
          <p14:tracePt t="57482" x="1466850" y="4762500"/>
          <p14:tracePt t="57499" x="1438275" y="4705350"/>
          <p14:tracePt t="57516" x="1409700" y="4662488"/>
          <p14:tracePt t="57533" x="1385888" y="4610100"/>
          <p14:tracePt t="57549" x="1371600" y="4586288"/>
          <p14:tracePt t="57566" x="1357313" y="4552950"/>
          <p14:tracePt t="57582" x="1343025" y="4510088"/>
          <p14:tracePt t="57599" x="1333500" y="4419600"/>
          <p14:tracePt t="57616" x="1333500" y="4371975"/>
          <p14:tracePt t="57632" x="1333500" y="4319588"/>
          <p14:tracePt t="57649" x="1333500" y="4286250"/>
          <p14:tracePt t="57665" x="1333500" y="4252913"/>
          <p14:tracePt t="57682" x="1333500" y="4238625"/>
          <p14:tracePt t="57699" x="1333500" y="4233863"/>
          <p14:tracePt t="57716" x="1333500" y="4229100"/>
          <p14:tracePt t="57732" x="1333500" y="4219575"/>
          <p14:tracePt t="57749" x="1328738" y="4210050"/>
          <p14:tracePt t="57766" x="1323975" y="4205288"/>
          <p14:tracePt t="57783" x="1309688" y="4195763"/>
          <p14:tracePt t="57799" x="1290638" y="4191000"/>
          <p14:tracePt t="57816" x="1281113" y="4181475"/>
          <p14:tracePt t="57832" x="1271588" y="4181475"/>
          <p14:tracePt t="57849" x="1257300" y="4181475"/>
          <p14:tracePt t="57866" x="1252538" y="4181475"/>
          <p14:tracePt t="57882" x="1243013" y="4181475"/>
          <p14:tracePt t="57899" x="1238250" y="4181475"/>
          <p14:tracePt t="57918" x="1233488" y="4181475"/>
          <p14:tracePt t="57932" x="1200150" y="4281488"/>
          <p14:tracePt t="57949" x="1166813" y="4419600"/>
          <p14:tracePt t="57966" x="1143000" y="4524375"/>
          <p14:tracePt t="57982" x="1109663" y="4719638"/>
          <p14:tracePt t="57999" x="1100138" y="4843463"/>
          <p14:tracePt t="58016" x="1090613" y="4924425"/>
          <p14:tracePt t="58032" x="1095375" y="5072063"/>
          <p14:tracePt t="58049" x="1123950" y="5276850"/>
          <p14:tracePt t="58065" x="1133475" y="5434013"/>
          <p14:tracePt t="58082" x="1147763" y="5567363"/>
          <p14:tracePt t="58099" x="1157288" y="5815013"/>
          <p14:tracePt t="58116" x="1157288" y="5905500"/>
          <p14:tracePt t="58132" x="1157288" y="5957888"/>
          <p14:tracePt t="58149" x="1157288" y="5991225"/>
          <p14:tracePt t="58166" x="1152525" y="6010275"/>
          <p14:tracePt t="58182" x="1152525" y="6024563"/>
          <p14:tracePt t="58199" x="1152525" y="6034088"/>
          <p14:tracePt t="58216" x="1152525" y="6038850"/>
          <p14:tracePt t="58232" x="1152525" y="6043613"/>
          <p14:tracePt t="58291" x="1152525" y="6048375"/>
          <p14:tracePt t="60312" x="1238250" y="6005513"/>
          <p14:tracePt t="60319" x="1404938" y="5948363"/>
          <p14:tracePt t="60332" x="1700213" y="5857875"/>
          <p14:tracePt t="60349" x="2033588" y="5791200"/>
          <p14:tracePt t="60365" x="2333625" y="5734050"/>
          <p14:tracePt t="60382" x="2681288" y="5676900"/>
          <p14:tracePt t="60399" x="3114675" y="5648325"/>
          <p14:tracePt t="60432" x="3581400" y="5638800"/>
          <p14:tracePt t="60465" x="4052888" y="5638800"/>
          <p14:tracePt t="60482" x="4191000" y="5629275"/>
          <p14:tracePt t="60499" x="4305300" y="5619750"/>
          <p14:tracePt t="60516" x="4419600" y="5605463"/>
          <p14:tracePt t="60532" x="4462463" y="5605463"/>
          <p14:tracePt t="60549" x="4491038" y="5605463"/>
          <p14:tracePt t="60565" x="4500563" y="5605463"/>
          <p14:tracePt t="60781" x="4572000" y="5586413"/>
          <p14:tracePt t="60788" x="4662488" y="5557838"/>
          <p14:tracePt t="60799" x="4762500" y="5529263"/>
          <p14:tracePt t="60815" x="4924425" y="5486400"/>
          <p14:tracePt t="60832" x="5076825" y="5453063"/>
          <p14:tracePt t="60849" x="5148263" y="5438775"/>
          <p14:tracePt t="60866" x="5200650" y="5434013"/>
          <p14:tracePt t="60882" x="5219700" y="5434013"/>
          <p14:tracePt t="60899" x="5243513" y="5424488"/>
          <p14:tracePt t="60915" x="5253038" y="5419725"/>
          <p14:tracePt t="61906" x="5162550" y="5376863"/>
          <p14:tracePt t="61913" x="4972050" y="5286375"/>
          <p14:tracePt t="61921" x="4800600" y="5214938"/>
          <p14:tracePt t="61932" x="4619625" y="5162550"/>
          <p14:tracePt t="61949" x="4043363" y="5091113"/>
          <p14:tracePt t="61966" x="3657600" y="5133975"/>
          <p14:tracePt t="62000" x="3119438" y="5272088"/>
          <p14:tracePt t="62032" x="2805113" y="5353050"/>
          <p14:tracePt t="62049" x="2771775" y="5362575"/>
          <p14:tracePt t="62066" x="2752725" y="5367338"/>
          <p14:tracePt t="62082" x="2747963" y="5372100"/>
          <p14:tracePt t="62295" x="2695575" y="5372100"/>
          <p14:tracePt t="62301" x="2609850" y="5367338"/>
          <p14:tracePt t="62316" x="2447925" y="5329238"/>
          <p14:tracePt t="62332" x="2338388" y="5272088"/>
          <p14:tracePt t="62349" x="2247900" y="5186363"/>
          <p14:tracePt t="62365" x="2171700" y="5076825"/>
          <p14:tracePt t="62382" x="2100263" y="4957763"/>
          <p14:tracePt t="62399" x="2062163" y="4891088"/>
          <p14:tracePt t="62415" x="2024063" y="4795838"/>
          <p14:tracePt t="62432" x="1990725" y="4681538"/>
          <p14:tracePt t="62448" x="1943100" y="4543425"/>
          <p14:tracePt t="62465" x="1909763" y="4457700"/>
          <p14:tracePt t="62482" x="1876425" y="4343400"/>
          <p14:tracePt t="62499" x="1852613" y="4214813"/>
          <p14:tracePt t="62515" x="1838325" y="4076700"/>
          <p14:tracePt t="62532" x="1838325" y="4010025"/>
          <p14:tracePt t="62549" x="1838325" y="3914775"/>
          <p14:tracePt t="62566" x="1862138" y="3810000"/>
          <p14:tracePt t="62582" x="1900238" y="3719513"/>
          <p14:tracePt t="62599" x="1909763" y="3690938"/>
          <p14:tracePt t="62615" x="1924050" y="3681413"/>
          <p14:tracePt t="62839" x="1909763" y="3638550"/>
          <p14:tracePt t="62845" x="1890713" y="3609975"/>
          <p14:tracePt t="62853" x="1866900" y="3581400"/>
          <p14:tracePt t="62865" x="1847850" y="3552825"/>
          <p14:tracePt t="62882" x="1776413" y="3486150"/>
          <p14:tracePt t="62899" x="1728788" y="3433763"/>
          <p14:tracePt t="62915" x="1690688" y="3395663"/>
          <p14:tracePt t="62932" x="1657350" y="3357563"/>
          <p14:tracePt t="62948" x="1600200" y="3305175"/>
          <p14:tracePt t="62965" x="1562100" y="3267075"/>
          <p14:tracePt t="62982" x="1514475" y="3243263"/>
          <p14:tracePt t="62999" x="1457325" y="3209925"/>
          <p14:tracePt t="63015" x="1423988" y="3190875"/>
          <p14:tracePt t="63032" x="1400175" y="3181350"/>
          <p14:tracePt t="63049" x="1376363" y="3176588"/>
          <p14:tracePt t="63066" x="1343025" y="3162300"/>
          <p14:tracePt t="63082" x="1319213" y="3157538"/>
          <p14:tracePt t="63098" x="1300163" y="3148013"/>
          <p14:tracePt t="63115" x="1276350" y="3133725"/>
          <p14:tracePt t="63132" x="1243013" y="3109913"/>
          <p14:tracePt t="63149" x="1219200" y="3095625"/>
          <p14:tracePt t="63165" x="1209675" y="3081338"/>
          <p14:tracePt t="63182" x="1190625" y="3062288"/>
          <p14:tracePt t="63198" x="1166813" y="3033713"/>
          <p14:tracePt t="63215" x="1157288" y="3019425"/>
          <p14:tracePt t="63232" x="1152525" y="3009900"/>
          <p14:tracePt t="63249" x="1147763" y="3005138"/>
          <p14:tracePt t="63265" x="1138238" y="2995613"/>
          <p14:tracePt t="63282" x="1133475" y="2995613"/>
          <p14:tracePt t="63299" x="1123950" y="3000375"/>
          <p14:tracePt t="63315" x="1095375" y="3033713"/>
          <p14:tracePt t="63332" x="1066800" y="3095625"/>
          <p14:tracePt t="63349" x="1033463" y="3224213"/>
          <p14:tracePt t="63365" x="1019175" y="3338513"/>
          <p14:tracePt t="63382" x="1004888" y="3438525"/>
          <p14:tracePt t="63398" x="990600" y="3471863"/>
          <p14:tracePt t="63415" x="990600" y="3509963"/>
          <p14:tracePt t="63432" x="990600" y="3552825"/>
          <p14:tracePt t="63448" x="976313" y="3629025"/>
          <p14:tracePt t="63465" x="976313" y="3676650"/>
          <p14:tracePt t="63482" x="971550" y="3719513"/>
          <p14:tracePt t="63499" x="971550" y="3748088"/>
          <p14:tracePt t="63515" x="966788" y="3776663"/>
          <p14:tracePt t="63532" x="966788" y="3790950"/>
          <p14:tracePt t="63548" x="966788" y="3795713"/>
          <p14:tracePt t="63565" x="966788" y="3805238"/>
          <p14:tracePt t="63582" x="966788" y="3810000"/>
          <p14:tracePt t="63599" x="966788" y="3819525"/>
          <p14:tracePt t="63615" x="966788" y="3824288"/>
          <p14:tracePt t="63633" x="966788" y="3833813"/>
          <p14:tracePt t="63665" x="966788" y="3838575"/>
          <p14:tracePt t="63682" x="966788" y="3848100"/>
          <p14:tracePt t="63699" x="966788" y="3852863"/>
          <p14:tracePt t="63715" x="966788" y="3857625"/>
          <p14:tracePt t="63732" x="966788" y="3867150"/>
          <p14:tracePt t="63765" x="966788" y="3871913"/>
          <p14:tracePt t="64058" x="990600" y="3857625"/>
          <p14:tracePt t="64065" x="1042988" y="3824288"/>
          <p14:tracePt t="64073" x="1081088" y="3790950"/>
          <p14:tracePt t="64082" x="1123950" y="3771900"/>
          <p14:tracePt t="64098" x="1200150" y="3724275"/>
          <p14:tracePt t="64116" x="1262063" y="3700463"/>
          <p14:tracePt t="64132" x="1343025" y="3676650"/>
          <p14:tracePt t="64148" x="1385888" y="3667125"/>
          <p14:tracePt t="64165" x="1423988" y="3657600"/>
          <p14:tracePt t="64182" x="1443038" y="3657600"/>
          <p14:tracePt t="64199" x="1462088" y="3657600"/>
          <p14:tracePt t="64215" x="1476375" y="3657600"/>
          <p14:tracePt t="64232" x="1485900" y="3657600"/>
          <p14:tracePt t="64249" x="1504950" y="3657600"/>
          <p14:tracePt t="64265" x="1519238" y="3657600"/>
          <p14:tracePt t="64282" x="1533525" y="3657600"/>
          <p14:tracePt t="64298" x="1552575" y="3652838"/>
          <p14:tracePt t="64315" x="1600200" y="3643313"/>
          <p14:tracePt t="64332" x="1638300" y="3633788"/>
          <p14:tracePt t="64348" x="1681163" y="3619500"/>
          <p14:tracePt t="64365" x="1724025" y="3600450"/>
          <p14:tracePt t="64382" x="1804988" y="3567113"/>
          <p14:tracePt t="64398" x="1862138" y="3538538"/>
          <p14:tracePt t="64415" x="1919288" y="3509963"/>
          <p14:tracePt t="64432" x="1981200" y="3486150"/>
          <p14:tracePt t="64448" x="2009775" y="3481388"/>
          <p14:tracePt t="64465" x="2028825" y="3476625"/>
          <p14:tracePt t="64482" x="2038350" y="3476625"/>
          <p14:tracePt t="64498" x="2043113" y="3476625"/>
          <p14:tracePt t="64515" x="2043113" y="3481388"/>
          <p14:tracePt t="64532" x="2028825" y="3490913"/>
          <p14:tracePt t="64548" x="1976438" y="3514725"/>
          <p14:tracePt t="64565" x="1862138" y="3562350"/>
          <p14:tracePt t="64582" x="1757363" y="3586163"/>
          <p14:tracePt t="64598" x="1666875" y="3595688"/>
          <p14:tracePt t="64615" x="1600200" y="3595688"/>
          <p14:tracePt t="64632" x="1547813" y="3576638"/>
          <p14:tracePt t="64648" x="1528763" y="3529013"/>
          <p14:tracePt t="64665" x="1524000" y="3448050"/>
          <p14:tracePt t="64682" x="1538288" y="3348038"/>
          <p14:tracePt t="64700" x="1571625" y="3290888"/>
          <p14:tracePt t="64715" x="1619250" y="3233738"/>
          <p14:tracePt t="64732" x="1657350" y="3195638"/>
          <p14:tracePt t="64748" x="1709738" y="3152775"/>
          <p14:tracePt t="64765" x="1743075" y="3138488"/>
          <p14:tracePt t="64782" x="1771650" y="3133725"/>
          <p14:tracePt t="64798" x="1795463" y="3138488"/>
          <p14:tracePt t="64815" x="1838325" y="3157538"/>
          <p14:tracePt t="64832" x="1862138" y="3176588"/>
          <p14:tracePt t="64848" x="1876425" y="3186113"/>
          <p14:tracePt t="64865" x="1900238" y="3205163"/>
          <p14:tracePt t="64882" x="1909763" y="3214688"/>
          <p14:tracePt t="64898" x="1914525" y="3238500"/>
          <p14:tracePt t="64915" x="1924050" y="3267075"/>
          <p14:tracePt t="64932" x="1924050" y="3319463"/>
          <p14:tracePt t="64948" x="1914525" y="3357563"/>
          <p14:tracePt t="64965" x="1895475" y="3409950"/>
          <p14:tracePt t="64982" x="1881188" y="3438525"/>
          <p14:tracePt t="64998" x="1857375" y="3481388"/>
          <p14:tracePt t="65015" x="1843088" y="3495675"/>
          <p14:tracePt t="65032" x="1833563" y="3514725"/>
          <p14:tracePt t="65049" x="1828800" y="3524250"/>
          <p14:tracePt t="65065" x="1819275" y="3543300"/>
          <p14:tracePt t="65082" x="1814513" y="3548063"/>
          <p14:tracePt t="65098" x="1804988" y="3552825"/>
          <p14:tracePt t="65115" x="1795463" y="3562350"/>
          <p14:tracePt t="65132" x="1785938" y="3571875"/>
          <p14:tracePt t="65149" x="1762125" y="3586163"/>
          <p14:tracePt t="65165" x="1728788" y="3595688"/>
          <p14:tracePt t="65182" x="1652588" y="3609975"/>
          <p14:tracePt t="65198" x="1600200" y="3609975"/>
          <p14:tracePt t="65215" x="1557338" y="3600450"/>
          <p14:tracePt t="65234" x="1528763" y="3595688"/>
          <p14:tracePt t="65249" x="1495425" y="3576638"/>
          <p14:tracePt t="65265" x="1476375" y="3562350"/>
          <p14:tracePt t="65281" x="1462088" y="3548063"/>
          <p14:tracePt t="65299" x="1447800" y="3486150"/>
          <p14:tracePt t="65315" x="1447800" y="3433763"/>
          <p14:tracePt t="65332" x="1457325" y="3376613"/>
          <p14:tracePt t="65348" x="1476375" y="3328988"/>
          <p14:tracePt t="65365" x="1538288" y="3276600"/>
          <p14:tracePt t="65382" x="1614488" y="3238500"/>
          <p14:tracePt t="65398" x="1690688" y="3214688"/>
          <p14:tracePt t="65415" x="1752600" y="3200400"/>
          <p14:tracePt t="65432" x="1838325" y="3186113"/>
          <p14:tracePt t="65448" x="1885950" y="3190875"/>
          <p14:tracePt t="65465" x="1928813" y="3195638"/>
          <p14:tracePt t="65482" x="1966913" y="3214688"/>
          <p14:tracePt t="65498" x="2000250" y="3243263"/>
          <p14:tracePt t="65515" x="2028825" y="3281363"/>
          <p14:tracePt t="65532" x="2047875" y="3333750"/>
          <p14:tracePt t="65549" x="2052638" y="3395663"/>
          <p14:tracePt t="65565" x="2052638" y="3414713"/>
          <p14:tracePt t="65582" x="2052638" y="3438525"/>
          <p14:tracePt t="65599" x="2033588" y="3462338"/>
          <p14:tracePt t="65615" x="2000250" y="3495675"/>
          <p14:tracePt t="65632" x="1962150" y="3529013"/>
          <p14:tracePt t="65648" x="1914525" y="3562350"/>
          <p14:tracePt t="65665" x="1838325" y="3590925"/>
          <p14:tracePt t="65682" x="1724025" y="3605213"/>
          <p14:tracePt t="65698" x="1647825" y="3595688"/>
          <p14:tracePt t="65715" x="1585913" y="3581400"/>
          <p14:tracePt t="65732" x="1543050" y="3557588"/>
          <p14:tracePt t="65748" x="1500188" y="3505200"/>
          <p14:tracePt t="65765" x="1466850" y="3429000"/>
          <p14:tracePt t="65782" x="1462088" y="3362325"/>
          <p14:tracePt t="65784" x="1462088" y="3314700"/>
          <p14:tracePt t="65798" x="1471613" y="3262313"/>
          <p14:tracePt t="65817" x="1495425" y="3224213"/>
          <p14:tracePt t="65832" x="1533525" y="3186113"/>
          <p14:tracePt t="65848" x="1590675" y="3143250"/>
          <p14:tracePt t="65865" x="1676400" y="3100388"/>
          <p14:tracePt t="65882" x="1719263" y="3095625"/>
          <p14:tracePt t="65898" x="1762125" y="3095625"/>
          <p14:tracePt t="65915" x="1809750" y="3105150"/>
          <p14:tracePt t="65932" x="1876425" y="3133725"/>
          <p14:tracePt t="65948" x="1900238" y="3157538"/>
          <p14:tracePt t="65965" x="1924050" y="3205163"/>
          <p14:tracePt t="65982" x="1952625" y="3267075"/>
          <p14:tracePt t="65998" x="1952625" y="3352800"/>
          <p14:tracePt t="66015" x="1947863" y="3390900"/>
          <p14:tracePt t="66032" x="1919288" y="3419475"/>
          <p14:tracePt t="66048" x="1885950" y="3462338"/>
          <p14:tracePt t="66065" x="1828800" y="3495675"/>
          <p14:tracePt t="66082" x="1752600" y="3529013"/>
          <p14:tracePt t="66099" x="1681163" y="3543300"/>
          <p14:tracePt t="66115" x="1595438" y="3548063"/>
          <p14:tracePt t="66132" x="1562100" y="3548063"/>
          <p14:tracePt t="66148" x="1543050" y="3529013"/>
          <p14:tracePt t="66165" x="1528763" y="3500438"/>
          <p14:tracePt t="66182" x="1528763" y="3386138"/>
          <p14:tracePt t="66198" x="1566863" y="3305175"/>
          <p14:tracePt t="66215" x="1600200" y="3271838"/>
          <p14:tracePt t="66232" x="1685925" y="3214688"/>
          <p14:tracePt t="66248" x="1714500" y="3195638"/>
          <p14:tracePt t="66265" x="1743075" y="3190875"/>
          <p14:tracePt t="66282" x="1757363" y="3186113"/>
          <p14:tracePt t="66284" x="1762125" y="3186113"/>
          <p14:tracePt t="66298" x="1771650" y="3186113"/>
          <p14:tracePt t="66315" x="1776413" y="3186113"/>
          <p14:tracePt t="66332" x="1781175" y="3195638"/>
          <p14:tracePt t="66348" x="1781175" y="3205163"/>
          <p14:tracePt t="66365" x="1781175" y="3224213"/>
          <p14:tracePt t="66381" x="1781175" y="3233738"/>
          <p14:tracePt t="66398" x="1781175" y="3243263"/>
          <p14:tracePt t="66415" x="1781175" y="3248025"/>
          <p14:tracePt t="66432" x="1781175" y="3252788"/>
          <p14:tracePt t="67431" x="1762125" y="3290888"/>
          <p14:tracePt t="67439" x="1738313" y="3338513"/>
          <p14:tracePt t="67448" x="1704975" y="3381375"/>
          <p14:tracePt t="67466" x="1600200" y="3562350"/>
          <p14:tracePt t="67482" x="1543050" y="3671888"/>
          <p14:tracePt t="67498" x="1504950" y="3729038"/>
          <p14:tracePt t="67532" x="1462088" y="3805238"/>
          <p14:tracePt t="67565" x="1433513" y="3843338"/>
          <p14:tracePt t="67581" x="1423988" y="3848100"/>
          <p14:tracePt t="67598" x="1414463" y="3857625"/>
          <p14:tracePt t="67615" x="1404938" y="3867150"/>
          <p14:tracePt t="67632" x="1385888" y="3871913"/>
          <p14:tracePt t="67648" x="1371600" y="3876675"/>
          <p14:tracePt t="67666" x="1338263" y="3886200"/>
          <p14:tracePt t="67681" x="1319213" y="3895725"/>
          <p14:tracePt t="67698" x="1295400" y="3905250"/>
          <p14:tracePt t="67715" x="1285875" y="3910013"/>
          <p14:tracePt t="67731" x="1266825" y="3910013"/>
          <p14:tracePt t="67748" x="1262063" y="3919538"/>
          <p14:tracePt t="67765" x="1257300" y="3933825"/>
          <p14:tracePt t="67781" x="1243013" y="3986213"/>
          <p14:tracePt t="67799" x="1247775" y="4052888"/>
          <p14:tracePt t="67815" x="1262063" y="4129088"/>
          <p14:tracePt t="67831" x="1285875" y="4233863"/>
          <p14:tracePt t="67850" x="1319213" y="4491038"/>
          <p14:tracePt t="67865" x="1319213" y="4605338"/>
          <p14:tracePt t="67882" x="1319213" y="4681538"/>
          <p14:tracePt t="67901" x="1319213" y="4795838"/>
          <p14:tracePt t="67916" x="1285875" y="4981575"/>
          <p14:tracePt t="67932" x="1262063" y="5053013"/>
          <p14:tracePt t="67949" x="1252538" y="5091113"/>
          <p14:tracePt t="67965" x="1238250" y="5129213"/>
          <p14:tracePt t="67981" x="1228725" y="5153025"/>
          <p14:tracePt t="67998" x="1223963" y="5172075"/>
          <p14:tracePt t="68015" x="1219200" y="5176838"/>
          <p14:tracePt t="68032" x="1219200" y="5181600"/>
          <p14:tracePt t="68048" x="1219200" y="5191125"/>
          <p14:tracePt t="68065" x="1219200" y="5195888"/>
          <p14:tracePt t="68878" x="1214438" y="5210175"/>
          <p14:tracePt t="68885" x="1204913" y="5229225"/>
          <p14:tracePt t="68899" x="1195388" y="5281613"/>
          <p14:tracePt t="68915" x="1162050" y="5386388"/>
          <p14:tracePt t="68932" x="1138238" y="5481638"/>
          <p14:tracePt t="68948" x="1114425" y="5553075"/>
          <p14:tracePt t="68981" x="1066800" y="5800725"/>
          <p14:tracePt t="69015" x="1038225" y="5986463"/>
          <p14:tracePt t="69031" x="1023938" y="6062663"/>
          <p14:tracePt t="69048" x="1023938" y="6105525"/>
          <p14:tracePt t="69065" x="1009650" y="6167438"/>
          <p14:tracePt t="69082" x="1009650" y="6224588"/>
          <p14:tracePt t="69098" x="995363" y="6310313"/>
          <p14:tracePt t="69115" x="995363" y="6348413"/>
          <p14:tracePt t="69132" x="995363" y="6367463"/>
          <p14:tracePt t="69148" x="995363" y="6381750"/>
          <p14:tracePt t="69165" x="995363" y="6391275"/>
          <p14:tracePt t="69181" x="995363" y="6396038"/>
          <p14:tracePt t="69198" x="995363" y="6400800"/>
          <p14:tracePt t="69215" x="995363" y="6405563"/>
          <p14:tracePt t="69260" x="995363" y="6410325"/>
          <p14:tracePt t="69370" x="995363" y="6405563"/>
          <p14:tracePt t="69377" x="995363" y="6396038"/>
          <p14:tracePt t="69384" x="995363" y="6376988"/>
          <p14:tracePt t="69400" x="995363" y="6362700"/>
          <p14:tracePt t="69415" x="1004888" y="6300788"/>
          <p14:tracePt t="69431" x="1009650" y="6276975"/>
          <p14:tracePt t="69448" x="1014413" y="6253163"/>
          <p14:tracePt t="69465" x="1023938" y="6238875"/>
          <p14:tracePt t="69481" x="1033463" y="6234113"/>
          <p14:tracePt t="69498" x="1038225" y="6224588"/>
          <p14:tracePt t="69515" x="1042988" y="6219825"/>
          <p14:tracePt t="69531" x="1052513" y="6210300"/>
          <p14:tracePt t="69548" x="1062038" y="6205538"/>
          <p14:tracePt t="69565" x="1066800" y="6196013"/>
          <p14:tracePt t="69582" x="1071563" y="6191250"/>
          <p14:tracePt t="69598" x="1071563" y="6186488"/>
          <p14:tracePt t="69965" x="1100138" y="6186488"/>
          <p14:tracePt t="69972" x="1138238" y="6181725"/>
          <p14:tracePt t="69982" x="1181100" y="6181725"/>
          <p14:tracePt t="69998" x="1266825" y="6172200"/>
          <p14:tracePt t="70016" x="1366838" y="6176963"/>
          <p14:tracePt t="70031" x="1481138" y="6186488"/>
          <p14:tracePt t="70048" x="1533525" y="6186488"/>
          <p14:tracePt t="70081" x="1643063" y="6191250"/>
          <p14:tracePt t="70115" x="1724025" y="6191250"/>
          <p14:tracePt t="70131" x="1757363" y="6196013"/>
          <p14:tracePt t="70148" x="1804988" y="6196013"/>
          <p14:tracePt t="70165" x="1838325" y="6196013"/>
          <p14:tracePt t="70181" x="1866900" y="6196013"/>
          <p14:tracePt t="70198" x="1905000" y="6196013"/>
          <p14:tracePt t="70215" x="1943100" y="6196013"/>
          <p14:tracePt t="70231" x="1966913" y="6196013"/>
          <p14:tracePt t="70248" x="1985963" y="6196013"/>
          <p14:tracePt t="70265" x="2019300" y="6196013"/>
          <p14:tracePt t="70281" x="2038350" y="6196013"/>
          <p14:tracePt t="70298" x="2066925" y="6196013"/>
          <p14:tracePt t="70315" x="2095500" y="6196013"/>
          <p14:tracePt t="70331" x="2128838" y="6196013"/>
          <p14:tracePt t="70348" x="2147888" y="6196013"/>
          <p14:tracePt t="70365" x="2166938" y="6196013"/>
          <p14:tracePt t="70381" x="2176463" y="6196013"/>
          <p14:tracePt t="70398" x="2185988" y="6196013"/>
          <p14:tracePt t="70415" x="2190750" y="6196013"/>
          <p14:tracePt t="71421" x="2176463" y="6067425"/>
          <p14:tracePt t="71428" x="2143125" y="5910263"/>
          <p14:tracePt t="71434" x="2100263" y="5648325"/>
          <p14:tracePt t="71448" x="2038350" y="5172075"/>
          <p14:tracePt t="71465" x="1966913" y="4652963"/>
          <p14:tracePt t="71482" x="1914525" y="4348163"/>
          <p14:tracePt t="71515" x="1819275" y="3719513"/>
          <p14:tracePt t="71548" x="1781175" y="3429000"/>
          <p14:tracePt t="71565" x="1766888" y="3333750"/>
          <p14:tracePt t="71581" x="1752600" y="3262313"/>
          <p14:tracePt t="71598" x="1747838" y="3233738"/>
          <p14:tracePt t="71615" x="1743075" y="3205163"/>
          <p14:tracePt t="71631" x="1733550" y="3176588"/>
          <p14:tracePt t="71648" x="1719263" y="3138488"/>
          <p14:tracePt t="71665" x="1714500" y="3114675"/>
          <p14:tracePt t="71681" x="1709738" y="3090863"/>
          <p14:tracePt t="71698" x="1695450" y="3057525"/>
          <p14:tracePt t="71715" x="1685925" y="3028950"/>
          <p14:tracePt t="71731" x="1671638" y="3005138"/>
          <p14:tracePt t="71748" x="1666875" y="2986088"/>
          <p14:tracePt t="71764" x="1657350" y="2952750"/>
          <p14:tracePt t="71781" x="1652588" y="2933700"/>
          <p14:tracePt t="71798" x="1643063" y="2919413"/>
          <p14:tracePt t="71815" x="1638300" y="2909888"/>
          <p14:tracePt t="71831" x="1628775" y="2900363"/>
          <p14:tracePt t="71848" x="1619250" y="2890838"/>
          <p14:tracePt t="71865" x="1600200" y="2881313"/>
          <p14:tracePt t="71881" x="1566863" y="2862263"/>
          <p14:tracePt t="71898" x="1547813" y="2857500"/>
          <p14:tracePt t="71915" x="1524000" y="2847975"/>
          <p14:tracePt t="71931" x="1500188" y="2843213"/>
          <p14:tracePt t="71948" x="1471613" y="2828925"/>
          <p14:tracePt t="71965" x="1457325" y="2824163"/>
          <p14:tracePt t="71981" x="1447800" y="2814638"/>
          <p14:tracePt t="71999" x="1433513" y="2809875"/>
          <p14:tracePt t="72014" x="1423988" y="2800350"/>
          <p14:tracePt t="72031" x="1419225" y="2795588"/>
          <p14:tracePt t="72048" x="1409700" y="2786063"/>
          <p14:tracePt t="72065" x="1404938" y="2781300"/>
          <p14:tracePt t="72081" x="1395413" y="2771775"/>
          <p14:tracePt t="72098" x="1390650" y="2767013"/>
          <p14:tracePt t="72115" x="1376363" y="2767013"/>
          <p14:tracePt t="72131" x="1357313" y="2767013"/>
          <p14:tracePt t="72148" x="1343025" y="2786063"/>
          <p14:tracePt t="72165" x="1304925" y="2809875"/>
          <p14:tracePt t="72181" x="1266825" y="2847975"/>
          <p14:tracePt t="72198" x="1166813" y="2990850"/>
          <p14:tracePt t="72214" x="1109663" y="3090863"/>
          <p14:tracePt t="72231" x="1062038" y="3157538"/>
          <p14:tracePt t="72248" x="1033463" y="3209925"/>
          <p14:tracePt t="72265" x="1004888" y="3276600"/>
          <p14:tracePt t="72281" x="971550" y="3352800"/>
          <p14:tracePt t="72298" x="947738" y="3457575"/>
          <p14:tracePt t="72315" x="923925" y="3571875"/>
          <p14:tracePt t="72331" x="904875" y="3652838"/>
          <p14:tracePt t="72348" x="900113" y="3690938"/>
          <p14:tracePt t="72364" x="885825" y="3719513"/>
          <p14:tracePt t="72381" x="876300" y="3752850"/>
          <p14:tracePt t="72398" x="871538" y="3776663"/>
          <p14:tracePt t="72415" x="862013" y="3795713"/>
          <p14:tracePt t="72431" x="862013" y="3805238"/>
          <p14:tracePt t="72448" x="862013" y="3814763"/>
          <p14:tracePt t="72464" x="862013" y="3819525"/>
          <p14:tracePt t="72481" x="862013" y="3824288"/>
          <p14:tracePt t="72721" x="885825" y="3790950"/>
          <p14:tracePt t="72727" x="909638" y="3752850"/>
          <p14:tracePt t="72734" x="928688" y="3724275"/>
          <p14:tracePt t="72748" x="962025" y="3695700"/>
          <p14:tracePt t="72764" x="1009650" y="3643313"/>
          <p14:tracePt t="72781" x="1047750" y="3605213"/>
          <p14:tracePt t="72798" x="1095375" y="3576638"/>
          <p14:tracePt t="72799" x="1114425" y="3567113"/>
          <p14:tracePt t="72814" x="1162050" y="3538538"/>
          <p14:tracePt t="72831" x="1204913" y="3514725"/>
          <p14:tracePt t="72848" x="1243013" y="3495675"/>
          <p14:tracePt t="72865" x="1281113" y="3476625"/>
          <p14:tracePt t="72881" x="1319213" y="3452813"/>
          <p14:tracePt t="72898" x="1343025" y="3443288"/>
          <p14:tracePt t="72915" x="1366838" y="3424238"/>
          <p14:tracePt t="72931" x="1390650" y="3405188"/>
          <p14:tracePt t="72948" x="1409700" y="3390900"/>
          <p14:tracePt t="72964" x="1423988" y="3386138"/>
          <p14:tracePt t="72981" x="1428750" y="3376613"/>
          <p14:tracePt t="72998" x="1438275" y="3371850"/>
          <p14:tracePt t="73014" x="1443038" y="3371850"/>
          <p14:tracePt t="73048" x="1452563" y="3367088"/>
          <p14:tracePt t="73064" x="1462088" y="3357563"/>
          <p14:tracePt t="73081" x="1476375" y="3352800"/>
          <p14:tracePt t="73098" x="1504950" y="3352800"/>
          <p14:tracePt t="73114" x="1557338" y="3371850"/>
          <p14:tracePt t="73131" x="1709738" y="3462338"/>
          <p14:tracePt t="73148" x="1766888" y="3514725"/>
          <p14:tracePt t="73164" x="1871663" y="3595688"/>
          <p14:tracePt t="73181" x="1971675" y="3700463"/>
          <p14:tracePt t="73198" x="2100263" y="3852863"/>
          <p14:tracePt t="73214" x="2152650" y="3914775"/>
          <p14:tracePt t="73231" x="2185988" y="3962400"/>
          <p14:tracePt t="73248" x="2214563" y="4000500"/>
          <p14:tracePt t="73264" x="2228850" y="4019550"/>
          <p14:tracePt t="73281" x="2238375" y="4029075"/>
          <p14:tracePt t="73298" x="2243138" y="4033838"/>
          <p14:tracePt t="73314" x="2252663" y="4052888"/>
          <p14:tracePt t="73331" x="2252663" y="4062413"/>
          <p14:tracePt t="73348" x="2252663" y="4071938"/>
          <p14:tracePt t="73365" x="2252663" y="4081463"/>
          <p14:tracePt t="73381" x="2252663" y="4090988"/>
          <p14:tracePt t="73398" x="2252663" y="4100513"/>
          <p14:tracePt t="73415" x="2252663" y="4105275"/>
          <p14:tracePt t="73431" x="2252663" y="4110038"/>
          <p14:tracePt t="73464" x="2252663" y="4114800"/>
          <p14:tracePt t="73481" x="2252663" y="4119563"/>
          <p14:tracePt t="73498" x="2243138" y="4129088"/>
          <p14:tracePt t="73514" x="2233613" y="4129088"/>
          <p14:tracePt t="73531" x="2224088" y="4129088"/>
          <p14:tracePt t="73548" x="2219325" y="4129088"/>
          <p14:tracePt t="73821" x="2224088" y="4129088"/>
          <p14:tracePt t="73828" x="2243138" y="4133850"/>
          <p14:tracePt t="73836" x="2262188" y="4143375"/>
          <p14:tracePt t="73848" x="2276475" y="4143375"/>
          <p14:tracePt t="73865" x="2324100" y="4152900"/>
          <p14:tracePt t="73898" x="2419350" y="4171950"/>
          <p14:tracePt t="73931" x="2509838" y="4191000"/>
          <p14:tracePt t="73948" x="2538413" y="4200525"/>
          <p14:tracePt t="73964" x="2576513" y="4210050"/>
          <p14:tracePt t="73981" x="2605088" y="4214813"/>
          <p14:tracePt t="73998" x="2657475" y="4219575"/>
          <p14:tracePt t="74014" x="2695575" y="4224338"/>
          <p14:tracePt t="74031" x="2743200" y="4224338"/>
          <p14:tracePt t="74048" x="2786063" y="4224338"/>
          <p14:tracePt t="74064" x="2847975" y="4224338"/>
          <p14:tracePt t="74081" x="2890838" y="4224338"/>
          <p14:tracePt t="74098" x="2928938" y="4224338"/>
          <p14:tracePt t="74115" x="2962275" y="4224338"/>
          <p14:tracePt t="74131" x="3024188" y="4224338"/>
          <p14:tracePt t="74148" x="3067050" y="4224338"/>
          <p14:tracePt t="74164" x="3109913" y="4224338"/>
          <p14:tracePt t="74181" x="3162300" y="4224338"/>
          <p14:tracePt t="74198" x="3190875" y="4224338"/>
          <p14:tracePt t="74214" x="3219450" y="4224338"/>
          <p14:tracePt t="74231" x="3248025" y="4224338"/>
          <p14:tracePt t="74248" x="3281363" y="4233863"/>
          <p14:tracePt t="74264" x="3300413" y="4233863"/>
          <p14:tracePt t="74281" x="3324225" y="4233863"/>
          <p14:tracePt t="74299" x="3343275" y="4238625"/>
          <p14:tracePt t="74314" x="3371850" y="4238625"/>
          <p14:tracePt t="74331" x="3386138" y="4238625"/>
          <p14:tracePt t="74348" x="3390900" y="4238625"/>
          <p14:tracePt t="74365" x="3400425" y="4238625"/>
          <p14:tracePt t="74381" x="3409950" y="4238625"/>
          <p14:tracePt t="74432" x="3414713" y="4238625"/>
          <p14:tracePt t="75614" x="3409950" y="4233863"/>
          <p14:tracePt t="75621" x="3390900" y="4219575"/>
          <p14:tracePt t="75631" x="3343275" y="4191000"/>
          <p14:tracePt t="75648" x="3233738" y="4119563"/>
          <p14:tracePt t="75665" x="3100388" y="4043363"/>
          <p14:tracePt t="75681" x="2957513" y="3895725"/>
          <p14:tracePt t="75698" x="2862263" y="3805238"/>
          <p14:tracePt t="75731" x="2671763" y="3638550"/>
          <p14:tracePt t="75764" x="2571750" y="3533775"/>
          <p14:tracePt t="75781" x="2524125" y="3486150"/>
          <p14:tracePt t="75783" x="2500313" y="3457575"/>
          <p14:tracePt t="75797" x="2466975" y="3414713"/>
          <p14:tracePt t="75814" x="2443163" y="3386138"/>
          <p14:tracePt t="75831" x="2424113" y="3362325"/>
          <p14:tracePt t="75848" x="2414588" y="3348038"/>
          <p14:tracePt t="75864" x="2395538" y="3328988"/>
          <p14:tracePt t="75881" x="2376488" y="3314700"/>
          <p14:tracePt t="75898" x="2357438" y="3305175"/>
          <p14:tracePt t="75915" x="2338388" y="3300413"/>
          <p14:tracePt t="75931" x="2305050" y="3290888"/>
          <p14:tracePt t="75948" x="2286000" y="3281363"/>
          <p14:tracePt t="75964" x="2262188" y="3271838"/>
          <p14:tracePt t="75981" x="2228850" y="3271838"/>
          <p14:tracePt t="75998" x="2209800" y="3271838"/>
          <p14:tracePt t="76014" x="2185988" y="3271838"/>
          <p14:tracePt t="76031" x="2166938" y="3271838"/>
          <p14:tracePt t="76047" x="2133600" y="3271838"/>
          <p14:tracePt t="76064" x="2105025" y="3281363"/>
          <p14:tracePt t="76081" x="2062163" y="3286125"/>
          <p14:tracePt t="76098" x="2000250" y="3290888"/>
          <p14:tracePt t="76114" x="1914525" y="3305175"/>
          <p14:tracePt t="76131" x="1862138" y="3305175"/>
          <p14:tracePt t="76148" x="1828800" y="3305175"/>
          <p14:tracePt t="76164" x="1795463" y="3300413"/>
          <p14:tracePt t="76181" x="1785938" y="3290888"/>
          <p14:tracePt t="76198" x="1776413" y="3290888"/>
          <p14:tracePt t="76214" x="1771650" y="3286125"/>
          <p14:tracePt t="76231" x="1766888" y="3276600"/>
          <p14:tracePt t="76248" x="1766888" y="3267075"/>
          <p14:tracePt t="76264" x="1771650" y="3243263"/>
          <p14:tracePt t="76281" x="1790700" y="3214688"/>
          <p14:tracePt t="76283" x="1804988" y="3186113"/>
          <p14:tracePt t="76297" x="1833563" y="3157538"/>
          <p14:tracePt t="76314" x="1871663" y="3124200"/>
          <p14:tracePt t="76331" x="1928813" y="3095625"/>
          <p14:tracePt t="76348" x="1971675" y="3095625"/>
          <p14:tracePt t="76364" x="2024063" y="3105150"/>
          <p14:tracePt t="76381" x="2062163" y="3124200"/>
          <p14:tracePt t="76398" x="2085975" y="3148013"/>
          <p14:tracePt t="76414" x="2119313" y="3181350"/>
          <p14:tracePt t="76431" x="2143125" y="3214688"/>
          <p14:tracePt t="76448" x="2157413" y="3257550"/>
          <p14:tracePt t="76464" x="2171700" y="3300413"/>
          <p14:tracePt t="76481" x="2171700" y="3367088"/>
          <p14:tracePt t="76498" x="2162175" y="3405188"/>
          <p14:tracePt t="76514" x="2152650" y="3433763"/>
          <p14:tracePt t="76531" x="2133600" y="3457575"/>
          <p14:tracePt t="76547" x="2105025" y="3481388"/>
          <p14:tracePt t="76564" x="2076450" y="3490913"/>
          <p14:tracePt t="76581" x="2038350" y="3505200"/>
          <p14:tracePt t="76598" x="2005013" y="3505200"/>
          <p14:tracePt t="76614" x="1957388" y="3495675"/>
          <p14:tracePt t="76631" x="1928813" y="3471863"/>
          <p14:tracePt t="76648" x="1890713" y="3414713"/>
          <p14:tracePt t="76664" x="1857375" y="3333750"/>
          <p14:tracePt t="76681" x="1857375" y="3286125"/>
          <p14:tracePt t="76698" x="1866900" y="3195638"/>
          <p14:tracePt t="76714" x="1900238" y="3109913"/>
          <p14:tracePt t="76731" x="1957388" y="3014663"/>
          <p14:tracePt t="76748" x="1990725" y="2976563"/>
          <p14:tracePt t="76764" x="2014538" y="2952750"/>
          <p14:tracePt t="76781" x="2057400" y="2938463"/>
          <p14:tracePt t="76783" x="2071688" y="2938463"/>
          <p14:tracePt t="76797" x="2114550" y="2938463"/>
          <p14:tracePt t="76814" x="2143125" y="2943225"/>
          <p14:tracePt t="76831" x="2171700" y="2962275"/>
          <p14:tracePt t="76848" x="2209800" y="3014663"/>
          <p14:tracePt t="76864" x="2224088" y="3071813"/>
          <p14:tracePt t="76881" x="2228850" y="3143250"/>
          <p14:tracePt t="76897" x="2219325" y="3238500"/>
          <p14:tracePt t="76914" x="2185988" y="3371850"/>
          <p14:tracePt t="76931" x="2162175" y="3414713"/>
          <p14:tracePt t="76948" x="2143125" y="3448050"/>
          <p14:tracePt t="76964" x="2128838" y="3462338"/>
          <p14:tracePt t="76981" x="2085975" y="3476625"/>
          <p14:tracePt t="76997" x="2057400" y="3486150"/>
          <p14:tracePt t="77015" x="2019300" y="3476625"/>
          <p14:tracePt t="77033" x="1990725" y="3467100"/>
          <p14:tracePt t="77047" x="1943100" y="3400425"/>
          <p14:tracePt t="77064" x="1924050" y="3343275"/>
          <p14:tracePt t="77081" x="1919288" y="3262313"/>
          <p14:tracePt t="77098" x="1947863" y="3067050"/>
          <p14:tracePt t="77115" x="1985963" y="2981325"/>
          <p14:tracePt t="77131" x="2019300" y="2933700"/>
          <p14:tracePt t="77147" x="2043113" y="2905125"/>
          <p14:tracePt t="77164" x="2100263" y="2881313"/>
          <p14:tracePt t="77181" x="2143125" y="2871788"/>
          <p14:tracePt t="77197" x="2181225" y="2881313"/>
          <p14:tracePt t="77215" x="2209800" y="2905125"/>
          <p14:tracePt t="77231" x="2247900" y="2962275"/>
          <p14:tracePt t="77247" x="2262188" y="3000375"/>
          <p14:tracePt t="77264" x="2266950" y="3028950"/>
          <p14:tracePt t="77281" x="2257425" y="3057525"/>
          <p14:tracePt t="77282" x="2252663" y="3067050"/>
          <p14:tracePt t="77297" x="2238375" y="3090863"/>
          <p14:tracePt t="77314" x="2214563" y="3109913"/>
          <p14:tracePt t="77331" x="2190750" y="3119438"/>
          <p14:tracePt t="77348" x="2162175" y="3138488"/>
          <p14:tracePt t="77364" x="2152650" y="3143250"/>
          <p14:tracePt t="77381" x="2147888" y="3143250"/>
          <p14:tracePt t="77397" x="2138363" y="3143250"/>
          <p14:tracePt t="77414" x="2128838" y="3143250"/>
          <p14:tracePt t="77547" x="2133600" y="3143250"/>
          <p14:tracePt t="77561" x="2138363" y="3143250"/>
          <p14:tracePt t="77568" x="2143125" y="3143250"/>
          <p14:tracePt t="77583" x="2147888" y="3143250"/>
          <p14:tracePt t="77597" x="2152650" y="3143250"/>
          <p14:tracePt t="77614" x="2162175" y="3143250"/>
          <p14:tracePt t="77631" x="2171700" y="3148013"/>
          <p14:tracePt t="77647" x="2181225" y="3157538"/>
          <p14:tracePt t="77664" x="2205038" y="3176588"/>
          <p14:tracePt t="77681" x="2209800" y="3186113"/>
          <p14:tracePt t="77697" x="2214563" y="3190875"/>
          <p14:tracePt t="77714" x="2224088" y="3200400"/>
          <p14:tracePt t="77833" x="2219325" y="3200400"/>
          <p14:tracePt t="77840" x="2214563" y="3195638"/>
          <p14:tracePt t="77848" x="2209800" y="3195638"/>
          <p14:tracePt t="77865" x="2195513" y="3186113"/>
          <p14:tracePt t="77881" x="2176463" y="3176588"/>
          <p14:tracePt t="77898" x="2162175" y="3167063"/>
          <p14:tracePt t="77914" x="2147888" y="3152775"/>
          <p14:tracePt t="77931" x="2138363" y="3133725"/>
          <p14:tracePt t="77947" x="2128838" y="3114675"/>
          <p14:tracePt t="77965" x="2133600" y="3086100"/>
          <p14:tracePt t="77981" x="2143125" y="3043238"/>
          <p14:tracePt t="77997" x="2157413" y="3019425"/>
          <p14:tracePt t="78014" x="2176463" y="3009900"/>
          <p14:tracePt t="78031" x="2209800" y="2990850"/>
          <p14:tracePt t="78047" x="2233613" y="2990850"/>
          <p14:tracePt t="78064" x="2252663" y="2990850"/>
          <p14:tracePt t="78081" x="2262188" y="2990850"/>
          <p14:tracePt t="78097" x="2271713" y="2990850"/>
          <p14:tracePt t="78114" x="2276475" y="2990850"/>
          <p14:tracePt t="78131" x="2281238" y="2990850"/>
          <p14:tracePt t="78164" x="2281238" y="3009900"/>
          <p14:tracePt t="78181" x="2281238" y="3014663"/>
          <p14:tracePt t="78198" x="2281238" y="3019425"/>
          <p14:tracePt t="78214" x="2271713" y="3028950"/>
          <p14:tracePt t="78231" x="2266950" y="3038475"/>
          <p14:tracePt t="78787" x="2257425" y="3038475"/>
          <p14:tracePt t="78794" x="2247900" y="3048000"/>
          <p14:tracePt t="78803" x="2238375" y="3048000"/>
          <p14:tracePt t="78814" x="2233613" y="3048000"/>
          <p14:tracePt t="78832" x="2219325" y="3048000"/>
          <p14:tracePt t="78848" x="2209800" y="3048000"/>
          <p14:tracePt t="78880" x="2200275" y="3048000"/>
          <p14:tracePt t="78931" x="2200275" y="3052763"/>
          <p14:tracePt t="78947" x="2200275" y="3057525"/>
          <p14:tracePt t="78966" x="2205038" y="3071813"/>
          <p14:tracePt t="78981" x="2228850" y="3133725"/>
          <p14:tracePt t="78997" x="2257425" y="3200400"/>
          <p14:tracePt t="79014" x="2276475" y="3252788"/>
          <p14:tracePt t="79031" x="2290763" y="3357563"/>
          <p14:tracePt t="79047" x="2290763" y="3457575"/>
          <p14:tracePt t="79064" x="2290763" y="3571875"/>
          <p14:tracePt t="79081" x="2271713" y="3643313"/>
          <p14:tracePt t="79097" x="2238375" y="3748088"/>
          <p14:tracePt t="79114" x="2205038" y="3852863"/>
          <p14:tracePt t="79131" x="2181225" y="3929063"/>
          <p14:tracePt t="79148" x="2157413" y="4010025"/>
          <p14:tracePt t="79164" x="2143125" y="4038600"/>
          <p14:tracePt t="79181" x="2133600" y="4062413"/>
          <p14:tracePt t="79197" x="2124075" y="4081463"/>
          <p14:tracePt t="79214" x="2114550" y="4105275"/>
          <p14:tracePt t="79231" x="2109788" y="4119563"/>
          <p14:tracePt t="79247" x="2105025" y="4124325"/>
          <p14:tracePt t="79264" x="2105025" y="4133850"/>
          <p14:tracePt t="79369" x="2105025" y="4119563"/>
          <p14:tracePt t="79376" x="2105025" y="4086225"/>
          <p14:tracePt t="79383" x="2109788" y="4019550"/>
          <p14:tracePt t="79397" x="2124075" y="3905250"/>
          <p14:tracePt t="79414" x="2152650" y="3767138"/>
          <p14:tracePt t="79431" x="2195513" y="3586163"/>
          <p14:tracePt t="79448" x="2233613" y="3429000"/>
          <p14:tracePt t="79464" x="2257425" y="3328988"/>
          <p14:tracePt t="79481" x="2271713" y="3281363"/>
          <p14:tracePt t="79497" x="2290763" y="3248025"/>
          <p14:tracePt t="79514" x="2309813" y="3200400"/>
          <p14:tracePt t="79531" x="2328863" y="3167063"/>
          <p14:tracePt t="79547" x="2352675" y="3138488"/>
          <p14:tracePt t="79564" x="2376488" y="3100388"/>
          <p14:tracePt t="79581" x="2395538" y="3076575"/>
          <p14:tracePt t="79597" x="2428875" y="3038475"/>
          <p14:tracePt t="79614" x="2447925" y="3028950"/>
          <p14:tracePt t="79631" x="2466975" y="3014663"/>
          <p14:tracePt t="79647" x="2500313" y="3000375"/>
          <p14:tracePt t="79664" x="2524125" y="2995613"/>
          <p14:tracePt t="79681" x="2538413" y="2986088"/>
          <p14:tracePt t="79698" x="2552700" y="2986088"/>
          <p14:tracePt t="79714" x="2562225" y="2986088"/>
          <p14:tracePt t="79731" x="2566988" y="2986088"/>
          <p14:tracePt t="79747" x="2576513" y="2986088"/>
          <p14:tracePt t="79817" x="2571750" y="2986088"/>
          <p14:tracePt t="79824" x="2566988" y="2986088"/>
          <p14:tracePt t="79831" x="2552700" y="2986088"/>
          <p14:tracePt t="79847" x="2514600" y="2986088"/>
          <p14:tracePt t="79864" x="2466975" y="2986088"/>
          <p14:tracePt t="79881" x="2400300" y="2986088"/>
          <p14:tracePt t="79897" x="2295525" y="2986088"/>
          <p14:tracePt t="79914" x="2238375" y="2986088"/>
          <p14:tracePt t="79931" x="2185988" y="2971800"/>
          <p14:tracePt t="79947" x="2152650" y="2971800"/>
          <p14:tracePt t="79964" x="2105025" y="2962275"/>
          <p14:tracePt t="79980" x="2081213" y="2957513"/>
          <p14:tracePt t="79997" x="2066925" y="2947988"/>
          <p14:tracePt t="80014" x="2062163" y="2947988"/>
          <p14:tracePt t="80030" x="2052638" y="2947988"/>
          <p14:tracePt t="80047" x="2043113" y="2947988"/>
          <p14:tracePt t="80339" x="2081213" y="2947988"/>
          <p14:tracePt t="80346" x="2138363" y="2947988"/>
          <p14:tracePt t="80353" x="2195513" y="2947988"/>
          <p14:tracePt t="80364" x="2262188" y="2952750"/>
          <p14:tracePt t="80381" x="2376488" y="2952750"/>
          <p14:tracePt t="80397" x="2500313" y="2962275"/>
          <p14:tracePt t="80414" x="2552700" y="2967038"/>
          <p14:tracePt t="80431" x="2586038" y="2967038"/>
          <p14:tracePt t="80448" x="2609850" y="2967038"/>
          <p14:tracePt t="80464" x="2628900" y="2967038"/>
          <p14:tracePt t="80480" x="2638425" y="2967038"/>
          <p14:tracePt t="80497" x="2647950" y="2967038"/>
          <p14:tracePt t="80514" x="2652713" y="2967038"/>
          <p14:tracePt t="80531" x="2657475" y="2967038"/>
          <p14:tracePt t="81462" x="2657475" y="2976563"/>
          <p14:tracePt t="81470" x="2657475" y="2986088"/>
          <p14:tracePt t="81481" x="2657475" y="3005138"/>
          <p14:tracePt t="81498" x="2657475" y="3028950"/>
          <p14:tracePt t="81514" x="2657475" y="3067050"/>
          <p14:tracePt t="81531" x="2652713" y="3105150"/>
          <p14:tracePt t="81564" x="2652713" y="3190875"/>
          <p14:tracePt t="81597" x="2638425" y="3276600"/>
          <p14:tracePt t="81614" x="2638425" y="3300413"/>
          <p14:tracePt t="81630" x="2633663" y="3333750"/>
          <p14:tracePt t="81647" x="2628900" y="3352800"/>
          <p14:tracePt t="81664" x="2628900" y="3371850"/>
          <p14:tracePt t="81680" x="2628900" y="3386138"/>
          <p14:tracePt t="81697" x="2628900" y="3414713"/>
          <p14:tracePt t="81714" x="2619375" y="3438525"/>
          <p14:tracePt t="81730" x="2614613" y="3462338"/>
          <p14:tracePt t="81747" x="2614613" y="3476625"/>
          <p14:tracePt t="81764" x="2609850" y="3500438"/>
          <p14:tracePt t="81780" x="2605088" y="3524250"/>
          <p14:tracePt t="81797" x="2605088" y="3543300"/>
          <p14:tracePt t="81814" x="2605088" y="3552825"/>
          <p14:tracePt t="81830" x="2605088" y="3571875"/>
          <p14:tracePt t="81847" x="2605088" y="3581400"/>
          <p14:tracePt t="81864" x="2605088" y="3586163"/>
          <p14:tracePt t="81880" x="2605088" y="3590925"/>
          <p14:tracePt t="81926" x="2605088" y="3595688"/>
          <p14:tracePt t="81955" x="2605088" y="3600450"/>
          <p14:tracePt t="82792" x="2605088" y="3614738"/>
          <p14:tracePt t="82800" x="2605088" y="3624263"/>
          <p14:tracePt t="82814" x="2614613" y="3671888"/>
          <p14:tracePt t="82830" x="2614613" y="3733800"/>
          <p14:tracePt t="82847" x="2614613" y="3776663"/>
          <p14:tracePt t="82880" x="2605088" y="3843338"/>
          <p14:tracePt t="82914" x="2581275" y="3890963"/>
          <p14:tracePt t="82930" x="2533650" y="3938588"/>
          <p14:tracePt t="82947" x="2476500" y="3990975"/>
          <p14:tracePt t="82964" x="2405063" y="4043363"/>
          <p14:tracePt t="82980" x="2338388" y="4081463"/>
          <p14:tracePt t="82997" x="2243138" y="4138613"/>
          <p14:tracePt t="83014" x="2181225" y="4167188"/>
          <p14:tracePt t="83031" x="2105025" y="4191000"/>
          <p14:tracePt t="83047" x="2052638" y="4210050"/>
          <p14:tracePt t="83064" x="1976438" y="4224338"/>
          <p14:tracePt t="83080" x="1924050" y="4233863"/>
          <p14:tracePt t="83097" x="1885950" y="4243388"/>
          <p14:tracePt t="83114" x="1852613" y="4243388"/>
          <p14:tracePt t="83130" x="1804988" y="4243388"/>
          <p14:tracePt t="83147" x="1771650" y="4238625"/>
          <p14:tracePt t="83164" x="1747838" y="4233863"/>
          <p14:tracePt t="83181" x="1724025" y="4229100"/>
          <p14:tracePt t="83197" x="1690688" y="4219575"/>
          <p14:tracePt t="83214" x="1681163" y="4219575"/>
          <p14:tracePt t="83230" x="1676400" y="4219575"/>
          <p14:tracePt t="83247" x="1671638" y="4219575"/>
          <p14:tracePt t="83264" x="1666875" y="4219575"/>
          <p14:tracePt t="83297" x="1662113" y="4219575"/>
          <p14:tracePt t="83321" x="1657350" y="4219575"/>
          <p14:tracePt t="83373" x="1652588" y="4219575"/>
          <p14:tracePt t="83410" x="1647825" y="4214813"/>
          <p14:tracePt t="83417" x="1643063" y="4214813"/>
          <p14:tracePt t="83430" x="1633538" y="4210050"/>
          <p14:tracePt t="83447" x="1619250" y="4205288"/>
          <p14:tracePt t="83464" x="1600200" y="4205288"/>
          <p14:tracePt t="83480" x="1576388" y="4195763"/>
          <p14:tracePt t="83497" x="1543050" y="4195763"/>
          <p14:tracePt t="83513" x="1528763" y="4191000"/>
          <p14:tracePt t="83530" x="1519238" y="4191000"/>
          <p14:tracePt t="83549" x="1514475" y="4191000"/>
          <p14:tracePt t="83564" x="1504950" y="4191000"/>
          <p14:tracePt t="83659" x="1514475" y="4191000"/>
          <p14:tracePt t="83666" x="1528763" y="4191000"/>
          <p14:tracePt t="83680" x="1576388" y="4195763"/>
          <p14:tracePt t="83697" x="1628775" y="4195763"/>
          <p14:tracePt t="83714" x="1695450" y="4195763"/>
          <p14:tracePt t="83730" x="1762125" y="4195763"/>
          <p14:tracePt t="83747" x="1862138" y="4195763"/>
          <p14:tracePt t="83764" x="1943100" y="4195763"/>
          <p14:tracePt t="83780" x="2009775" y="4195763"/>
          <p14:tracePt t="83798" x="2090738" y="4195763"/>
          <p14:tracePt t="83814" x="2195513" y="4195763"/>
          <p14:tracePt t="83830" x="2252663" y="4195763"/>
          <p14:tracePt t="83847" x="2333625" y="4195763"/>
          <p14:tracePt t="83864" x="2400300" y="4195763"/>
          <p14:tracePt t="83880" x="2528888" y="4210050"/>
          <p14:tracePt t="83897" x="2595563" y="4210050"/>
          <p14:tracePt t="83914" x="2667000" y="4210050"/>
          <p14:tracePt t="83931" x="2757488" y="4210050"/>
          <p14:tracePt t="83947" x="2828925" y="4210050"/>
          <p14:tracePt t="83964" x="2895600" y="4210050"/>
          <p14:tracePt t="83980" x="2957513" y="4210050"/>
          <p14:tracePt t="83997" x="3038475" y="4210050"/>
          <p14:tracePt t="84013" x="3100388" y="4200525"/>
          <p14:tracePt t="84030" x="3167063" y="4195763"/>
          <p14:tracePt t="84048" x="3219450" y="4186238"/>
          <p14:tracePt t="84064" x="3295650" y="4181475"/>
          <p14:tracePt t="84080" x="3328988" y="4181475"/>
          <p14:tracePt t="84097" x="3367088" y="4181475"/>
          <p14:tracePt t="84114" x="3414713" y="4181475"/>
          <p14:tracePt t="84130" x="3433763" y="4176713"/>
          <p14:tracePt t="84147" x="3448050" y="4176713"/>
          <p14:tracePt t="84164" x="3467100" y="4176713"/>
          <p14:tracePt t="84180" x="3481388" y="4176713"/>
          <p14:tracePt t="84197" x="3486150" y="4176713"/>
          <p14:tracePt t="84213" x="3495675" y="4176713"/>
          <p14:tracePt t="84231" x="3500438" y="4176713"/>
          <p14:tracePt t="84247" x="3505200" y="4176713"/>
          <p14:tracePt t="84665" x="3524250" y="4176713"/>
          <p14:tracePt t="84673" x="3548063" y="4176713"/>
          <p14:tracePt t="84681" x="3576638" y="4176713"/>
          <p14:tracePt t="84697" x="3609975" y="4176713"/>
          <p14:tracePt t="84714" x="3648075" y="4176713"/>
          <p14:tracePt t="84731" x="3690938" y="4176713"/>
          <p14:tracePt t="84763" x="3724275" y="4176713"/>
          <p14:tracePt t="84797" x="3762375" y="4176713"/>
          <p14:tracePt t="84814" x="3771900" y="4176713"/>
          <p14:tracePt t="84830" x="3786188" y="4176713"/>
          <p14:tracePt t="84847" x="3800475" y="4176713"/>
          <p14:tracePt t="84864" x="3814763" y="4176713"/>
          <p14:tracePt t="84880" x="3833813" y="4176713"/>
          <p14:tracePt t="84897" x="3843338" y="4176713"/>
          <p14:tracePt t="84914" x="3857625" y="4176713"/>
          <p14:tracePt t="84930" x="3876675" y="4176713"/>
          <p14:tracePt t="84947" x="3890963" y="4176713"/>
          <p14:tracePt t="84964" x="3900488" y="4176713"/>
          <p14:tracePt t="84981" x="3919538" y="4176713"/>
          <p14:tracePt t="84997" x="3929063" y="4176713"/>
          <p14:tracePt t="85014" x="3943350" y="4176713"/>
          <p14:tracePt t="85030" x="3952875" y="4176713"/>
          <p14:tracePt t="85047" x="3967163" y="4176713"/>
          <p14:tracePt t="85063" x="3971925" y="4176713"/>
          <p14:tracePt t="85080" x="3976688" y="4176713"/>
          <p14:tracePt t="85097" x="3986213" y="4176713"/>
          <p14:tracePt t="85114" x="3990975" y="4176713"/>
          <p14:tracePt t="85130" x="3995738" y="4176713"/>
          <p14:tracePt t="85147" x="4005263" y="4171950"/>
          <p14:tracePt t="85164" x="4010025" y="4167188"/>
          <p14:tracePt t="85180" x="4024313" y="4157663"/>
          <p14:tracePt t="85197" x="4033838" y="4152900"/>
          <p14:tracePt t="85214" x="4043363" y="4148138"/>
          <p14:tracePt t="85231" x="4052888" y="4138613"/>
          <p14:tracePt t="85247" x="4062413" y="4129088"/>
          <p14:tracePt t="85264" x="4071938" y="4124325"/>
          <p14:tracePt t="85280" x="4081463" y="4119563"/>
          <p14:tracePt t="85282" x="4090988" y="4114800"/>
          <p14:tracePt t="85297" x="4100513" y="4110038"/>
          <p14:tracePt t="85314" x="4105275" y="4100513"/>
          <p14:tracePt t="85330" x="4114800" y="4095750"/>
          <p14:tracePt t="85347" x="4119563" y="4090988"/>
          <p14:tracePt t="85364" x="4129088" y="4081463"/>
          <p14:tracePt t="85380" x="4138613" y="4071938"/>
          <p14:tracePt t="85397" x="4143375" y="4071938"/>
          <p14:tracePt t="85414" x="4148138" y="4071938"/>
          <p14:tracePt t="85621" x="4138613" y="4071938"/>
          <p14:tracePt t="85628" x="4119563" y="4076700"/>
          <p14:tracePt t="85636" x="4105275" y="4090988"/>
          <p14:tracePt t="85647" x="4090988" y="4095750"/>
          <p14:tracePt t="85664" x="4038600" y="4114800"/>
          <p14:tracePt t="85680" x="4019550" y="4124325"/>
          <p14:tracePt t="85697" x="3995738" y="4129088"/>
          <p14:tracePt t="85714" x="3981450" y="4133850"/>
          <p14:tracePt t="85730" x="3971925" y="4143375"/>
          <p14:tracePt t="85747" x="3962400" y="4143375"/>
          <p14:tracePt t="85763" x="3957638" y="4143375"/>
          <p14:tracePt t="85781" x="3952875" y="4143375"/>
          <p14:tracePt t="86561" x="3900488" y="4152900"/>
          <p14:tracePt t="86568" x="3833813" y="4157663"/>
          <p14:tracePt t="86580" x="3743325" y="4176713"/>
          <p14:tracePt t="86597" x="3548063" y="4195763"/>
          <p14:tracePt t="86613" x="3405188" y="4205288"/>
          <p14:tracePt t="86631" x="3257550" y="4210050"/>
          <p14:tracePt t="86663" x="2967038" y="4210050"/>
          <p14:tracePt t="86697" x="2719388" y="4210050"/>
          <p14:tracePt t="86714" x="2590800" y="4224338"/>
          <p14:tracePt t="86731" x="2519363" y="4243388"/>
          <p14:tracePt t="86747" x="2419350" y="4248150"/>
          <p14:tracePt t="86763" x="2305050" y="4257675"/>
          <p14:tracePt t="86782" x="2200275" y="4271963"/>
          <p14:tracePt t="86787" x="2166938" y="4271963"/>
          <p14:tracePt t="86798" x="2095500" y="4286250"/>
          <p14:tracePt t="86813" x="2033588" y="4295775"/>
          <p14:tracePt t="86830" x="1962150" y="4300538"/>
          <p14:tracePt t="86847" x="1876425" y="4319588"/>
          <p14:tracePt t="86863" x="1833563" y="4329113"/>
          <p14:tracePt t="86880" x="1785938" y="4338638"/>
          <p14:tracePt t="86897" x="1757363" y="4348163"/>
          <p14:tracePt t="86913" x="1719263" y="4357688"/>
          <p14:tracePt t="86930" x="1704975" y="4362450"/>
          <p14:tracePt t="86947" x="1690688" y="4367213"/>
          <p14:tracePt t="86963" x="1681163" y="4367213"/>
          <p14:tracePt t="86980" x="1671638" y="4367213"/>
          <p14:tracePt t="87024" x="1671638" y="4371975"/>
          <p14:tracePt t="87031" x="1681163" y="4376738"/>
          <p14:tracePt t="87047" x="1709738" y="4391025"/>
          <p14:tracePt t="87064" x="1790700" y="4419600"/>
          <p14:tracePt t="87080" x="1885950" y="4433888"/>
          <p14:tracePt t="87097" x="2043113" y="4452938"/>
          <p14:tracePt t="87113" x="2190750" y="4452938"/>
          <p14:tracePt t="87130" x="2333625" y="4452938"/>
          <p14:tracePt t="87147" x="2457450" y="4452938"/>
          <p14:tracePt t="87163" x="2628900" y="4438650"/>
          <p14:tracePt t="87180" x="2752725" y="4438650"/>
          <p14:tracePt t="87197" x="2862263" y="4433888"/>
          <p14:tracePt t="87214" x="2943225" y="4433888"/>
          <p14:tracePt t="87230" x="3071813" y="4424363"/>
          <p14:tracePt t="87247" x="3162300" y="4424363"/>
          <p14:tracePt t="87263" x="3238500" y="4424363"/>
          <p14:tracePt t="87280" x="3352800" y="4424363"/>
          <p14:tracePt t="87297" x="3414713" y="4424363"/>
          <p14:tracePt t="87314" x="3471863" y="4424363"/>
          <p14:tracePt t="87330" x="3529013" y="4424363"/>
          <p14:tracePt t="87347" x="3624263" y="4424363"/>
          <p14:tracePt t="87363" x="3681413" y="4419600"/>
          <p14:tracePt t="87380" x="3743325" y="4419600"/>
          <p14:tracePt t="87397" x="3786188" y="4419600"/>
          <p14:tracePt t="87413" x="3833813" y="4424363"/>
          <p14:tracePt t="87430" x="3876675" y="4433888"/>
          <p14:tracePt t="87447" x="3910013" y="4433888"/>
          <p14:tracePt t="87464" x="3971925" y="4433888"/>
          <p14:tracePt t="87480" x="4005263" y="4433888"/>
          <p14:tracePt t="87497" x="4043363" y="4433888"/>
          <p14:tracePt t="87513" x="4081463" y="4438650"/>
          <p14:tracePt t="87530" x="4124325" y="4438650"/>
          <p14:tracePt t="87547" x="4148138" y="4438650"/>
          <p14:tracePt t="87563" x="4162425" y="4438650"/>
          <p14:tracePt t="87580" x="4176713" y="4438650"/>
          <p14:tracePt t="87597" x="4195763" y="4438650"/>
          <p14:tracePt t="87613" x="4200525" y="4438650"/>
          <p14:tracePt t="87630" x="4205288" y="4438650"/>
          <p14:tracePt t="87647" x="4214813" y="4433888"/>
          <p14:tracePt t="87663" x="4224338" y="4433888"/>
          <p14:tracePt t="87680" x="4229100" y="4433888"/>
          <p14:tracePt t="87697" x="4233863" y="4433888"/>
          <p14:tracePt t="88148" x="4167188" y="4471988"/>
          <p14:tracePt t="88155" x="4014788" y="4548188"/>
          <p14:tracePt t="88163" x="3857625" y="4643438"/>
          <p14:tracePt t="88180" x="3629025" y="4752975"/>
          <p14:tracePt t="88197" x="3357563" y="4872038"/>
          <p14:tracePt t="88213" x="3043238" y="5048250"/>
          <p14:tracePt t="88230" x="2838450" y="5186363"/>
          <p14:tracePt t="88264" x="2514600" y="5362575"/>
          <p14:tracePt t="88297" x="2228850" y="5486400"/>
          <p14:tracePt t="88314" x="2128838" y="5553075"/>
          <p14:tracePt t="88330" x="2047875" y="5610225"/>
          <p14:tracePt t="88347" x="1938338" y="5695950"/>
          <p14:tracePt t="88363" x="1881188" y="5738813"/>
          <p14:tracePt t="88380" x="1804988" y="5786438"/>
          <p14:tracePt t="88397" x="1724025" y="5824538"/>
          <p14:tracePt t="88413" x="1666875" y="5853113"/>
          <p14:tracePt t="88430" x="1628775" y="5867400"/>
          <p14:tracePt t="88446" x="1585913" y="5886450"/>
          <p14:tracePt t="88463" x="1524000" y="5910263"/>
          <p14:tracePt t="88480" x="1495425" y="5915025"/>
          <p14:tracePt t="88497" x="1447800" y="5929313"/>
          <p14:tracePt t="88513" x="1404938" y="5934075"/>
          <p14:tracePt t="88530" x="1357313" y="5948363"/>
          <p14:tracePt t="88547" x="1328738" y="5948363"/>
          <p14:tracePt t="88563" x="1300163" y="5948363"/>
          <p14:tracePt t="88582" x="1262063" y="5948363"/>
          <p14:tracePt t="88597" x="1233488" y="5953125"/>
          <p14:tracePt t="88613" x="1209675" y="5962650"/>
          <p14:tracePt t="88630" x="1185863" y="5981700"/>
          <p14:tracePt t="88647" x="1147763" y="6019800"/>
          <p14:tracePt t="88663" x="1123950" y="6029325"/>
          <p14:tracePt t="88680" x="1100138" y="6048375"/>
          <p14:tracePt t="88697" x="1085850" y="6062663"/>
          <p14:tracePt t="88713" x="1062038" y="6076950"/>
          <p14:tracePt t="88730" x="1057275" y="6081713"/>
          <p14:tracePt t="88747" x="1052513" y="6091238"/>
          <p14:tracePt t="88763" x="1042988" y="6091238"/>
          <p14:tracePt t="89015" x="1042988" y="6100763"/>
          <p14:tracePt t="89021" x="1042988" y="6105525"/>
          <p14:tracePt t="89030" x="1052513" y="6115050"/>
          <p14:tracePt t="89047" x="1062038" y="6138863"/>
          <p14:tracePt t="89063" x="1076325" y="6167438"/>
          <p14:tracePt t="89080" x="1109663" y="6210300"/>
          <p14:tracePt t="89097" x="1147763" y="6234113"/>
          <p14:tracePt t="89113" x="1185863" y="6262688"/>
          <p14:tracePt t="89130" x="1238250" y="6286500"/>
          <p14:tracePt t="89146" x="1352550" y="6324600"/>
          <p14:tracePt t="89163" x="1433513" y="6338888"/>
          <p14:tracePt t="89180" x="1504950" y="6353175"/>
          <p14:tracePt t="89197" x="1576388" y="6367463"/>
          <p14:tracePt t="89213" x="1671638" y="6367463"/>
          <p14:tracePt t="89230" x="1738313" y="6367463"/>
          <p14:tracePt t="89247" x="1790700" y="6367463"/>
          <p14:tracePt t="89264" x="1847850" y="6367463"/>
          <p14:tracePt t="89280" x="1885950" y="6367463"/>
          <p14:tracePt t="89296" x="1905000" y="6367463"/>
          <p14:tracePt t="89313" x="1914525" y="6367463"/>
          <p14:tracePt t="89330" x="1924050" y="6367463"/>
          <p14:tracePt t="89346" x="1933575" y="6367463"/>
          <p14:tracePt t="89380" x="1933575" y="6362700"/>
          <p14:tracePt t="89396" x="1924050" y="6329363"/>
          <p14:tracePt t="89413" x="1890713" y="6300788"/>
          <p14:tracePt t="89430" x="1833563" y="6248400"/>
          <p14:tracePt t="89447" x="1752600" y="6200775"/>
          <p14:tracePt t="89463" x="1604963" y="6110288"/>
          <p14:tracePt t="89480" x="1485900" y="6067425"/>
          <p14:tracePt t="89497" x="1390650" y="6043613"/>
          <p14:tracePt t="89513" x="1304925" y="6024563"/>
          <p14:tracePt t="89530" x="1262063" y="6024563"/>
          <p14:tracePt t="89547" x="1223963" y="6024563"/>
          <p14:tracePt t="89563" x="1190625" y="6024563"/>
          <p14:tracePt t="89580" x="1143000" y="6038850"/>
          <p14:tracePt t="89596" x="1119188" y="6043613"/>
          <p14:tracePt t="89613" x="1095375" y="6057900"/>
          <p14:tracePt t="89630" x="1076325" y="6067425"/>
          <p14:tracePt t="89647" x="1052513" y="6096000"/>
          <p14:tracePt t="89663" x="1028700" y="6124575"/>
          <p14:tracePt t="89680" x="1014413" y="6167438"/>
          <p14:tracePt t="89697" x="1004888" y="6219825"/>
          <p14:tracePt t="89713" x="1004888" y="6286500"/>
          <p14:tracePt t="89730" x="1009650" y="6315075"/>
          <p14:tracePt t="89746" x="1023938" y="6348413"/>
          <p14:tracePt t="89763" x="1042988" y="6381750"/>
          <p14:tracePt t="89780" x="1081088" y="6400800"/>
          <p14:tracePt t="89796" x="1119188" y="6419850"/>
          <p14:tracePt t="89813" x="1171575" y="6424613"/>
          <p14:tracePt t="89830" x="1243013" y="6429375"/>
          <p14:tracePt t="89846" x="1295400" y="6429375"/>
          <p14:tracePt t="89863" x="1347788" y="6424613"/>
          <p14:tracePt t="89880" x="1395413" y="6415088"/>
          <p14:tracePt t="89896" x="1466850" y="6396038"/>
          <p14:tracePt t="89913" x="1509713" y="6376988"/>
          <p14:tracePt t="89930" x="1547813" y="6353175"/>
          <p14:tracePt t="89946" x="1585913" y="6329363"/>
          <p14:tracePt t="89963" x="1643063" y="6286500"/>
          <p14:tracePt t="89980" x="1681163" y="6257925"/>
          <p14:tracePt t="89996" x="1709738" y="6234113"/>
          <p14:tracePt t="90013" x="1733550" y="6205538"/>
          <p14:tracePt t="90030" x="1743075" y="6191250"/>
          <p14:tracePt t="90046" x="1752600" y="6181725"/>
          <p14:tracePt t="90066" x="1752600" y="6167438"/>
          <p14:tracePt t="90080" x="1747838" y="6138863"/>
          <p14:tracePt t="90096" x="1724025" y="6115050"/>
          <p14:tracePt t="90113" x="1690688" y="6076950"/>
          <p14:tracePt t="90130" x="1657350" y="6048375"/>
          <p14:tracePt t="90147" x="1581150" y="6005513"/>
          <p14:tracePt t="90163" x="1504950" y="5991225"/>
          <p14:tracePt t="90180" x="1438275" y="5991225"/>
          <p14:tracePt t="90197" x="1338263" y="6015038"/>
          <p14:tracePt t="90213" x="1300163" y="6034088"/>
          <p14:tracePt t="90230" x="1276350" y="6053138"/>
          <p14:tracePt t="90247" x="1252538" y="6081713"/>
          <p14:tracePt t="90263" x="1204913" y="6157913"/>
          <p14:tracePt t="90280" x="1176338" y="6234113"/>
          <p14:tracePt t="90296" x="1157288" y="6296025"/>
          <p14:tracePt t="90313" x="1147763" y="6338888"/>
          <p14:tracePt t="90330" x="1143000" y="6381750"/>
          <p14:tracePt t="90346" x="1147763" y="6400800"/>
          <p14:tracePt t="90363" x="1162050" y="6419850"/>
          <p14:tracePt t="90380" x="1228725" y="6443663"/>
          <p14:tracePt t="90396" x="1309688" y="6457950"/>
          <p14:tracePt t="90413" x="1395413" y="6467475"/>
          <p14:tracePt t="90430" x="1462088" y="6462713"/>
          <p14:tracePt t="90446" x="1552575" y="6448425"/>
          <p14:tracePt t="90463" x="1600200" y="6438900"/>
          <p14:tracePt t="90480" x="1657350" y="6419850"/>
          <p14:tracePt t="90497" x="1685925" y="6405563"/>
          <p14:tracePt t="90513" x="1709738" y="6381750"/>
          <p14:tracePt t="90530" x="1724025" y="6362700"/>
          <p14:tracePt t="90546" x="1724025" y="6324600"/>
          <p14:tracePt t="90564" x="1709738" y="6296025"/>
          <p14:tracePt t="90580" x="1681163" y="6248400"/>
          <p14:tracePt t="90596" x="1643063" y="6215063"/>
          <p14:tracePt t="90613" x="1585913" y="6172200"/>
          <p14:tracePt t="90630" x="1481138" y="6129338"/>
          <p14:tracePt t="90646" x="1409700" y="6115050"/>
          <p14:tracePt t="90663" x="1366838" y="6115050"/>
          <p14:tracePt t="90680" x="1323975" y="6124575"/>
          <p14:tracePt t="90696" x="1271588" y="6176963"/>
          <p14:tracePt t="90713" x="1223963" y="6272213"/>
          <p14:tracePt t="90730" x="1181100" y="6372225"/>
          <p14:tracePt t="90747" x="1162050" y="6415088"/>
          <p14:tracePt t="90763" x="1152525" y="6443663"/>
          <p14:tracePt t="90780" x="1152525" y="6453188"/>
          <p14:tracePt t="90797" x="1152525" y="6457950"/>
          <p14:tracePt t="90813" x="1152525" y="6462713"/>
          <p14:tracePt t="91682" x="1152525" y="6310313"/>
          <p14:tracePt t="91690" x="1171575" y="6096000"/>
          <p14:tracePt t="91697" x="1219200" y="5724525"/>
          <p14:tracePt t="91713" x="1271588" y="5248275"/>
          <p14:tracePt t="91730" x="1328738" y="4667250"/>
          <p14:tracePt t="91747" x="1404938" y="4048125"/>
          <p14:tracePt t="91780" x="1447800" y="3771900"/>
          <p14:tracePt t="91813" x="1495425" y="3519488"/>
          <p14:tracePt t="91830" x="1509713" y="3457575"/>
          <p14:tracePt t="91846" x="1514475" y="3419475"/>
          <p14:tracePt t="91863" x="1519238" y="3390900"/>
          <p14:tracePt t="91879" x="1533525" y="3357563"/>
          <p14:tracePt t="91896" x="1543050" y="3333750"/>
          <p14:tracePt t="91913" x="1547813" y="3309938"/>
          <p14:tracePt t="91930" x="1557338" y="3281363"/>
          <p14:tracePt t="91946" x="1566863" y="3257550"/>
          <p14:tracePt t="91963" x="1566863" y="3243263"/>
          <p14:tracePt t="91980" x="1566863" y="3214688"/>
          <p14:tracePt t="91997" x="1557338" y="3152775"/>
          <p14:tracePt t="92013" x="1552575" y="3109913"/>
          <p14:tracePt t="92030" x="1547813" y="3071813"/>
          <p14:tracePt t="92046" x="1533525" y="3043238"/>
          <p14:tracePt t="92063" x="1524000" y="2990850"/>
          <p14:tracePt t="92080" x="1504950" y="2943225"/>
          <p14:tracePt t="92096" x="1485900" y="2905125"/>
          <p14:tracePt t="92113" x="1471613" y="2862263"/>
          <p14:tracePt t="92130" x="1457325" y="2828925"/>
          <p14:tracePt t="92146" x="1452563" y="2819400"/>
          <p14:tracePt t="92163" x="1452563" y="2814638"/>
          <p14:tracePt t="92180" x="1443038" y="2814638"/>
          <p14:tracePt t="92196" x="1404938" y="2857500"/>
          <p14:tracePt t="92213" x="1376363" y="2914650"/>
          <p14:tracePt t="92230" x="1343025" y="2976563"/>
          <p14:tracePt t="92246" x="1276350" y="3124200"/>
          <p14:tracePt t="92263" x="1233488" y="3233738"/>
          <p14:tracePt t="92279" x="1200150" y="3300413"/>
          <p14:tracePt t="92296" x="1171575" y="3352800"/>
          <p14:tracePt t="92313" x="1123950" y="3486150"/>
          <p14:tracePt t="92330" x="1090613" y="3571875"/>
          <p14:tracePt t="92346" x="1071563" y="3648075"/>
          <p14:tracePt t="92364" x="1047750" y="3695700"/>
          <p14:tracePt t="92380" x="1033463" y="3743325"/>
          <p14:tracePt t="92396" x="1028700" y="3762375"/>
          <p14:tracePt t="92413" x="1019175" y="3786188"/>
          <p14:tracePt t="92430" x="1009650" y="3805238"/>
          <p14:tracePt t="92446" x="1000125" y="3814763"/>
          <p14:tracePt t="92463" x="995363" y="3824288"/>
          <p14:tracePt t="92480" x="990600" y="3833813"/>
          <p14:tracePt t="92496" x="990600" y="3838575"/>
          <p14:tracePt t="92827" x="1052513" y="3905250"/>
          <p14:tracePt t="92835" x="1157288" y="4019550"/>
          <p14:tracePt t="92846" x="1295400" y="4186238"/>
          <p14:tracePt t="92864" x="1490663" y="4381500"/>
          <p14:tracePt t="92880" x="1752600" y="4629150"/>
          <p14:tracePt t="92897" x="1881188" y="4776788"/>
          <p14:tracePt t="92914" x="1985963" y="4881563"/>
          <p14:tracePt t="92946" x="2081213" y="4986338"/>
          <p14:tracePt t="92980" x="2090738" y="4991100"/>
          <p14:tracePt t="93209" x="2095500" y="4995863"/>
          <p14:tracePt t="93217" x="2100263" y="5000625"/>
          <p14:tracePt t="93232" x="2109788" y="5010150"/>
          <p14:tracePt t="93238" x="2114550" y="5014913"/>
          <p14:tracePt t="93246" x="2114550" y="5019675"/>
          <p14:tracePt t="93263" x="2114550" y="5033963"/>
          <p14:tracePt t="93279" x="2114550" y="5043488"/>
          <p14:tracePt t="93297" x="2109788" y="5053013"/>
          <p14:tracePt t="93313" x="2100263" y="5062538"/>
          <p14:tracePt t="93329" x="2100263" y="5067300"/>
          <p14:tracePt t="93363" x="2100263" y="5072063"/>
          <p14:tracePt t="93380" x="2100263" y="5076825"/>
          <p14:tracePt t="93396" x="2114550" y="5091113"/>
          <p14:tracePt t="93413" x="2157413" y="5100638"/>
          <p14:tracePt t="93429" x="2290763" y="5148263"/>
          <p14:tracePt t="93446" x="2409825" y="5191125"/>
          <p14:tracePt t="93463" x="2547938" y="5233988"/>
          <p14:tracePt t="93480" x="2676525" y="5267325"/>
          <p14:tracePt t="93496" x="2809875" y="5310188"/>
          <p14:tracePt t="93513" x="2881313" y="5324475"/>
          <p14:tracePt t="93530" x="2976563" y="5329238"/>
          <p14:tracePt t="93546" x="3057525" y="5343525"/>
          <p14:tracePt t="93563" x="3162300" y="5343525"/>
          <p14:tracePt t="93579" x="3214688" y="5338763"/>
          <p14:tracePt t="93596" x="3257550" y="5319713"/>
          <p14:tracePt t="93613" x="3314700" y="5291138"/>
          <p14:tracePt t="93629" x="3343275" y="5286375"/>
          <p14:tracePt t="93646" x="3357563" y="5276850"/>
          <p14:tracePt t="93900" x="3367088" y="5276850"/>
          <p14:tracePt t="93907" x="3386138" y="5276850"/>
          <p14:tracePt t="93914" x="3405188" y="5281613"/>
          <p14:tracePt t="93929" x="3429000" y="5291138"/>
          <p14:tracePt t="93946" x="3448050" y="5291138"/>
          <p14:tracePt t="93963" x="3471863" y="5291138"/>
          <p14:tracePt t="93980" x="3500438" y="5291138"/>
          <p14:tracePt t="93996" x="3519488" y="5291138"/>
          <p14:tracePt t="94013" x="3533775" y="5291138"/>
          <p14:tracePt t="94029" x="3543300" y="5281613"/>
          <p14:tracePt t="94046" x="3552825" y="5272088"/>
          <p14:tracePt t="94063" x="3562350" y="5233988"/>
          <p14:tracePt t="94080" x="3562350" y="5167313"/>
          <p14:tracePt t="94096" x="3538538" y="5072063"/>
          <p14:tracePt t="94113" x="3462338" y="4772025"/>
          <p14:tracePt t="94129" x="3400425" y="4600575"/>
          <p14:tracePt t="94146" x="3324225" y="4433888"/>
          <p14:tracePt t="94163" x="3233738" y="4229100"/>
          <p14:tracePt t="94179" x="3114675" y="4005263"/>
          <p14:tracePt t="94196" x="3048000" y="3876675"/>
          <p14:tracePt t="94213" x="2986088" y="3733800"/>
          <p14:tracePt t="94230" x="2924175" y="3548063"/>
          <p14:tracePt t="94246" x="2900363" y="3471863"/>
          <p14:tracePt t="94263" x="2881313" y="3386138"/>
          <p14:tracePt t="94279" x="2871788" y="3305175"/>
          <p14:tracePt t="94281" x="2867025" y="3271838"/>
          <p14:tracePt t="94296" x="2857500" y="3200400"/>
          <p14:tracePt t="94313" x="2852738" y="3148013"/>
          <p14:tracePt t="94330" x="2838450" y="3119438"/>
          <p14:tracePt t="94346" x="2838450" y="3105150"/>
          <p14:tracePt t="94363" x="2838450" y="3086100"/>
          <p14:tracePt t="94379" x="2838450" y="3081338"/>
          <p14:tracePt t="94396" x="2838450" y="3076575"/>
          <p14:tracePt t="94413" x="2838450" y="3067050"/>
          <p14:tracePt t="94429" x="2838450" y="3057525"/>
          <p14:tracePt t="94446" x="2838450" y="3052763"/>
          <p14:tracePt t="94463" x="2843213" y="3048000"/>
          <p14:tracePt t="94479" x="2852738" y="3038475"/>
          <p14:tracePt t="94496" x="2871788" y="3028950"/>
          <p14:tracePt t="94513" x="2886075" y="3028950"/>
          <p14:tracePt t="94530" x="2895600" y="3028950"/>
          <p14:tracePt t="94546" x="2905125" y="3028950"/>
          <p14:tracePt t="94563" x="2914650" y="3028950"/>
          <p14:tracePt t="94579" x="2914650" y="3043238"/>
          <p14:tracePt t="94597" x="2914650" y="3062288"/>
          <p14:tracePt t="94613" x="2890838" y="3119438"/>
          <p14:tracePt t="94629" x="2852738" y="3167063"/>
          <p14:tracePt t="94646" x="2809875" y="3214688"/>
          <p14:tracePt t="94663" x="2705100" y="3281363"/>
          <p14:tracePt t="94679" x="2647950" y="3305175"/>
          <p14:tracePt t="94696" x="2614613" y="3309938"/>
          <p14:tracePt t="94713" x="2586038" y="3309938"/>
          <p14:tracePt t="94729" x="2562225" y="3290888"/>
          <p14:tracePt t="94746" x="2547938" y="3252788"/>
          <p14:tracePt t="94763" x="2538413" y="3186113"/>
          <p14:tracePt t="94780" x="2538413" y="3133725"/>
          <p14:tracePt t="94782" x="2547938" y="3114675"/>
          <p14:tracePt t="94796" x="2562225" y="3086100"/>
          <p14:tracePt t="94813" x="2600325" y="3048000"/>
          <p14:tracePt t="94829" x="2657475" y="3019425"/>
          <p14:tracePt t="94848" x="2719388" y="3000375"/>
          <p14:tracePt t="94863" x="2757488" y="2995613"/>
          <p14:tracePt t="94879" x="2790825" y="2995613"/>
          <p14:tracePt t="94896" x="2828925" y="3005138"/>
          <p14:tracePt t="94913" x="2867025" y="3052763"/>
          <p14:tracePt t="94929" x="2886075" y="3114675"/>
          <p14:tracePt t="94946" x="2895600" y="3186113"/>
          <p14:tracePt t="94963" x="2895600" y="3228975"/>
          <p14:tracePt t="94981" x="2876550" y="3276600"/>
          <p14:tracePt t="94996" x="2852738" y="3300413"/>
          <p14:tracePt t="95013" x="2809875" y="3324225"/>
          <p14:tracePt t="95029" x="2738438" y="3348038"/>
          <p14:tracePt t="95046" x="2638425" y="3367088"/>
          <p14:tracePt t="95063" x="2590800" y="3367088"/>
          <p14:tracePt t="95079" x="2562225" y="3367088"/>
          <p14:tracePt t="95097" x="2543175" y="3352800"/>
          <p14:tracePt t="95113" x="2519363" y="3267075"/>
          <p14:tracePt t="95129" x="2519363" y="3195638"/>
          <p14:tracePt t="95146" x="2528888" y="3133725"/>
          <p14:tracePt t="95163" x="2581275" y="3071813"/>
          <p14:tracePt t="95179" x="2657475" y="3033713"/>
          <p14:tracePt t="95196" x="2719388" y="3005138"/>
          <p14:tracePt t="95213" x="2805113" y="2981325"/>
          <p14:tracePt t="95229" x="2900363" y="2971800"/>
          <p14:tracePt t="95246" x="2943225" y="2981325"/>
          <p14:tracePt t="95263" x="2971800" y="2995613"/>
          <p14:tracePt t="95280" x="2981325" y="3009900"/>
          <p14:tracePt t="95281" x="2995613" y="3028950"/>
          <p14:tracePt t="95296" x="2995613" y="3062288"/>
          <p14:tracePt t="95313" x="2986088" y="3114675"/>
          <p14:tracePt t="95329" x="2962275" y="3152775"/>
          <p14:tracePt t="95346" x="2924175" y="3190875"/>
          <p14:tracePt t="95363" x="2819400" y="3252788"/>
          <p14:tracePt t="95379" x="2733675" y="3276600"/>
          <p14:tracePt t="95396" x="2671763" y="3281363"/>
          <p14:tracePt t="95413" x="2619375" y="3262313"/>
          <p14:tracePt t="95429" x="2595563" y="3228975"/>
          <p14:tracePt t="95446" x="2571750" y="3157538"/>
          <p14:tracePt t="95463" x="2571750" y="3100388"/>
          <p14:tracePt t="95479" x="2605088" y="3033713"/>
          <p14:tracePt t="95496" x="2647950" y="2986088"/>
          <p14:tracePt t="95513" x="2686050" y="2952750"/>
          <p14:tracePt t="95530" x="2738438" y="2928938"/>
          <p14:tracePt t="95546" x="2809875" y="2919413"/>
          <p14:tracePt t="95563" x="2843213" y="2924175"/>
          <p14:tracePt t="95579" x="2857500" y="2928938"/>
          <p14:tracePt t="95596" x="2867025" y="2943225"/>
          <p14:tracePt t="95613" x="2867025" y="2976563"/>
          <p14:tracePt t="95629" x="2862263" y="3005138"/>
          <p14:tracePt t="95646" x="2838450" y="3033713"/>
          <p14:tracePt t="95662" x="2786063" y="3076575"/>
          <p14:tracePt t="95679" x="2747963" y="3095625"/>
          <p14:tracePt t="95696" x="2728913" y="3100388"/>
          <p14:tracePt t="95713" x="2719388" y="3100388"/>
          <p14:tracePt t="95729" x="2709863" y="3100388"/>
          <p14:tracePt t="95763" x="2709863" y="3086100"/>
          <p14:tracePt t="95782" x="2719388" y="3067050"/>
          <p14:tracePt t="95788" x="2724150" y="3052763"/>
          <p14:tracePt t="95796" x="2743200" y="3033713"/>
          <p14:tracePt t="95813" x="2771775" y="3005138"/>
          <p14:tracePt t="95829" x="2824163" y="2986088"/>
          <p14:tracePt t="95846" x="2900363" y="2971800"/>
          <p14:tracePt t="95863" x="2938463" y="2971800"/>
          <p14:tracePt t="95879" x="2967038" y="2971800"/>
          <p14:tracePt t="95896" x="2981325" y="2971800"/>
          <p14:tracePt t="95913" x="2995613" y="2976563"/>
          <p14:tracePt t="95929" x="3000375" y="2976563"/>
          <p14:tracePt t="95946" x="3009900" y="2976563"/>
          <p14:tracePt t="95979" x="3014663" y="2976563"/>
          <p14:tracePt t="96001" x="3019425" y="2976563"/>
          <p14:tracePt t="96016" x="3019425" y="2981325"/>
          <p14:tracePt t="96031" x="3019425" y="2986088"/>
          <p14:tracePt t="96046" x="3019425" y="3009900"/>
          <p14:tracePt t="96063" x="3024188" y="3028950"/>
          <p14:tracePt t="96079" x="3028950" y="3052763"/>
          <p14:tracePt t="96295" x="3024188" y="3067050"/>
          <p14:tracePt t="96302" x="2995613" y="3076575"/>
          <p14:tracePt t="96312" x="2976563" y="3095625"/>
          <p14:tracePt t="96329" x="2919413" y="3133725"/>
          <p14:tracePt t="96346" x="2838450" y="3181350"/>
          <p14:tracePt t="96363" x="2790825" y="3200400"/>
          <p14:tracePt t="96380" x="2747963" y="3205163"/>
          <p14:tracePt t="96397" x="2719388" y="3205163"/>
          <p14:tracePt t="96413" x="2671763" y="3200400"/>
          <p14:tracePt t="96429" x="2647950" y="3181350"/>
          <p14:tracePt t="96446" x="2633663" y="3171825"/>
          <p14:tracePt t="96463" x="2609850" y="3138488"/>
          <p14:tracePt t="96479" x="2605088" y="3114675"/>
          <p14:tracePt t="96496" x="2600325" y="3095625"/>
          <p14:tracePt t="96512" x="2600325" y="3071813"/>
          <p14:tracePt t="96529" x="2628900" y="3000375"/>
          <p14:tracePt t="96546" x="2652713" y="2967038"/>
          <p14:tracePt t="96563" x="2695575" y="2938463"/>
          <p14:tracePt t="96579" x="2752725" y="2909888"/>
          <p14:tracePt t="96596" x="2819400" y="2914650"/>
          <p14:tracePt t="96613" x="2857500" y="2919413"/>
          <p14:tracePt t="96629" x="2881313" y="2938463"/>
          <p14:tracePt t="96648" x="2914650" y="2967038"/>
          <p14:tracePt t="96663" x="2933700" y="2995613"/>
          <p14:tracePt t="96679" x="2943225" y="3024188"/>
          <p14:tracePt t="96696" x="2952750" y="3052763"/>
          <p14:tracePt t="96713" x="2952750" y="3100388"/>
          <p14:tracePt t="96729" x="2943225" y="3143250"/>
          <p14:tracePt t="96746" x="2933700" y="3176588"/>
          <p14:tracePt t="96763" x="2919413" y="3195638"/>
          <p14:tracePt t="96779" x="2876550" y="3233738"/>
          <p14:tracePt t="96796" x="2833688" y="3252788"/>
          <p14:tracePt t="96813" x="2781300" y="3257550"/>
          <p14:tracePt t="96830" x="2733675" y="3252788"/>
          <p14:tracePt t="96846" x="2667000" y="3219450"/>
          <p14:tracePt t="96863" x="2643188" y="3186113"/>
          <p14:tracePt t="96879" x="2619375" y="3143250"/>
          <p14:tracePt t="96896" x="2600325" y="3100388"/>
          <p14:tracePt t="96913" x="2595563" y="3052763"/>
          <p14:tracePt t="96929" x="2600325" y="3014663"/>
          <p14:tracePt t="96946" x="2609850" y="2990850"/>
          <p14:tracePt t="96963" x="2662238" y="2962275"/>
          <p14:tracePt t="96979" x="2705100" y="2962275"/>
          <p14:tracePt t="96996" x="2738438" y="2962275"/>
          <p14:tracePt t="97013" x="2767013" y="2962275"/>
          <p14:tracePt t="97029" x="2790825" y="2971800"/>
          <p14:tracePt t="97046" x="2800350" y="2971800"/>
          <p14:tracePt t="97062" x="2805113" y="2971800"/>
          <p14:tracePt t="97079" x="2814638" y="2971800"/>
          <p14:tracePt t="97096" x="2819400" y="2971800"/>
          <p14:tracePt t="97470" x="2824163" y="2976563"/>
          <p14:tracePt t="97484" x="2824163" y="2981325"/>
          <p14:tracePt t="97500" x="2824163" y="2986088"/>
          <p14:tracePt t="97507" x="2824163" y="2990850"/>
          <p14:tracePt t="97529" x="2762250" y="3014663"/>
          <p14:tracePt t="97563" x="2462213" y="3114675"/>
          <p14:tracePt t="97580" x="2171700" y="3176588"/>
          <p14:tracePt t="97596" x="2033588" y="3205163"/>
          <p14:tracePt t="97613" x="1943100" y="3209925"/>
          <p14:tracePt t="97629" x="1905000" y="3219450"/>
          <p14:tracePt t="97646" x="1885950" y="3219450"/>
          <p14:tracePt t="97663" x="1881188" y="3219450"/>
          <p14:tracePt t="97696" x="1900238" y="3224213"/>
          <p14:tracePt t="97712" x="2033588" y="3238500"/>
          <p14:tracePt t="97729" x="2162175" y="3271838"/>
          <p14:tracePt t="97746" x="2257425" y="3305175"/>
          <p14:tracePt t="97763" x="2343150" y="3333750"/>
          <p14:tracePt t="97779" x="2443163" y="3362325"/>
          <p14:tracePt t="97796" x="2481263" y="3376613"/>
          <p14:tracePt t="97813" x="2500313" y="3381375"/>
          <p14:tracePt t="97829" x="2528888" y="3390900"/>
          <p14:tracePt t="97846" x="2538413" y="3390900"/>
          <p14:tracePt t="97862" x="2543175" y="3390900"/>
          <p14:tracePt t="97879" x="2552700" y="3390900"/>
          <p14:tracePt t="97896" x="2562225" y="3390900"/>
          <p14:tracePt t="97912" x="2576513" y="3395663"/>
          <p14:tracePt t="97929" x="2590800" y="3395663"/>
          <p14:tracePt t="97946" x="2614613" y="3405188"/>
          <p14:tracePt t="97962" x="2647950" y="3405188"/>
          <p14:tracePt t="97979" x="2667000" y="3405188"/>
          <p14:tracePt t="97996" x="2690813" y="3405188"/>
          <p14:tracePt t="98013" x="2719388" y="3400425"/>
          <p14:tracePt t="98029" x="2743200" y="3395663"/>
          <p14:tracePt t="98046" x="2767013" y="3390900"/>
          <p14:tracePt t="98062" x="2790825" y="3381375"/>
          <p14:tracePt t="98079" x="2809875" y="3371850"/>
          <p14:tracePt t="98096" x="2824163" y="3367088"/>
          <p14:tracePt t="98112" x="2838450" y="3362325"/>
          <p14:tracePt t="98129" x="2847975" y="3352800"/>
          <p14:tracePt t="98146" x="2857500" y="3343275"/>
          <p14:tracePt t="98163" x="2862263" y="3343275"/>
          <p14:tracePt t="98179" x="2867025" y="3343275"/>
          <p14:tracePt t="98234" x="2867025" y="3348038"/>
          <p14:tracePt t="98241" x="2862263" y="3352800"/>
          <p14:tracePt t="98249" x="2847975" y="3371850"/>
          <p14:tracePt t="98262" x="2824163" y="3409950"/>
          <p14:tracePt t="98279" x="2776538" y="3486150"/>
          <p14:tracePt t="98296" x="2738438" y="3567113"/>
          <p14:tracePt t="98312" x="2714625" y="3609975"/>
          <p14:tracePt t="98329" x="2690813" y="3643313"/>
          <p14:tracePt t="98346" x="2686050" y="3662363"/>
          <p14:tracePt t="98362" x="2671763" y="3676650"/>
          <p14:tracePt t="98379" x="2667000" y="3686175"/>
          <p14:tracePt t="98396" x="2657475" y="3705225"/>
          <p14:tracePt t="98412" x="2652713" y="3719513"/>
          <p14:tracePt t="98429" x="2643188" y="3724275"/>
          <p14:tracePt t="98446" x="2638425" y="3733800"/>
          <p14:tracePt t="98462" x="2633663" y="3743325"/>
          <p14:tracePt t="98543" x="2633663" y="3738563"/>
          <p14:tracePt t="98550" x="2633663" y="3733800"/>
          <p14:tracePt t="98562" x="2638425" y="3719513"/>
          <p14:tracePt t="98579" x="2700338" y="3614738"/>
          <p14:tracePt t="98596" x="2747963" y="3548063"/>
          <p14:tracePt t="98612" x="2771775" y="3490913"/>
          <p14:tracePt t="98630" x="2809875" y="3452813"/>
          <p14:tracePt t="98646" x="2847975" y="3405188"/>
          <p14:tracePt t="98662" x="2867025" y="3381375"/>
          <p14:tracePt t="98679" x="2886075" y="3357563"/>
          <p14:tracePt t="98696" x="2890838" y="3348038"/>
          <p14:tracePt t="98713" x="2900363" y="3338513"/>
          <p14:tracePt t="98729" x="2905125" y="3328988"/>
          <p14:tracePt t="98746" x="2909888" y="3324225"/>
          <p14:tracePt t="98799" x="2905125" y="3324225"/>
          <p14:tracePt t="98806" x="2900363" y="3333750"/>
          <p14:tracePt t="98814" x="2895600" y="3338513"/>
          <p14:tracePt t="98829" x="2876550" y="3357563"/>
          <p14:tracePt t="98846" x="2852738" y="3381375"/>
          <p14:tracePt t="98863" x="2819400" y="3419475"/>
          <p14:tracePt t="98880" x="2776538" y="3481388"/>
          <p14:tracePt t="98897" x="2757488" y="3519488"/>
          <p14:tracePt t="98913" x="2738438" y="3548063"/>
          <p14:tracePt t="98929" x="2733675" y="3567113"/>
          <p14:tracePt t="98946" x="2728913" y="3581400"/>
          <p14:tracePt t="98962" x="2728913" y="3586163"/>
          <p14:tracePt t="98979" x="2728913" y="3590925"/>
          <p14:tracePt t="99020" x="2728913" y="3586163"/>
          <p14:tracePt t="99029" x="2728913" y="3571875"/>
          <p14:tracePt t="99046" x="2738438" y="3538538"/>
          <p14:tracePt t="99062" x="2762250" y="3490913"/>
          <p14:tracePt t="99079" x="2824163" y="3386138"/>
          <p14:tracePt t="99096" x="2857500" y="3319463"/>
          <p14:tracePt t="99112" x="2886075" y="3281363"/>
          <p14:tracePt t="99130" x="2900363" y="3257550"/>
          <p14:tracePt t="99146" x="2905125" y="3252788"/>
          <p14:tracePt t="99163" x="2909888" y="3248025"/>
          <p14:tracePt t="99179" x="2909888" y="3238500"/>
          <p14:tracePt t="99220" x="2909888" y="3243263"/>
          <p14:tracePt t="99229" x="2905125" y="3252788"/>
          <p14:tracePt t="99246" x="2900363" y="3262313"/>
          <p14:tracePt t="99262" x="2881313" y="3286125"/>
          <p14:tracePt t="99279" x="2876550" y="3290888"/>
          <p14:tracePt t="99296" x="2871788" y="3295650"/>
          <p14:tracePt t="99313" x="2867025" y="3295650"/>
          <p14:tracePt t="99329" x="2862263" y="3295650"/>
          <p14:tracePt t="99712" x="2847975" y="3352800"/>
          <p14:tracePt t="99719" x="2814638" y="3433763"/>
          <p14:tracePt t="99729" x="2786063" y="3514725"/>
          <p14:tracePt t="99747" x="2709863" y="3733800"/>
          <p14:tracePt t="99762" x="2619375" y="3967163"/>
          <p14:tracePt t="99779" x="2557463" y="4138613"/>
          <p14:tracePt t="99796" x="2505075" y="4319588"/>
          <p14:tracePt t="99829" x="2424113" y="4562475"/>
          <p14:tracePt t="99862" x="2390775" y="4667250"/>
          <p14:tracePt t="99879" x="2362200" y="4743450"/>
          <p14:tracePt t="99896" x="2343150" y="4781550"/>
          <p14:tracePt t="99912" x="2333625" y="4810125"/>
          <p14:tracePt t="99929" x="2324100" y="4833938"/>
          <p14:tracePt t="99946" x="2300288" y="4857750"/>
          <p14:tracePt t="99962" x="2286000" y="4872038"/>
          <p14:tracePt t="99979" x="2271713" y="4886325"/>
          <p14:tracePt t="99996" x="2262188" y="4895850"/>
          <p14:tracePt t="100012" x="2228850" y="4919663"/>
          <p14:tracePt t="100029" x="2195513" y="4943475"/>
          <p14:tracePt t="100046" x="2157413" y="4967288"/>
          <p14:tracePt t="100063" x="2085975" y="5005388"/>
          <p14:tracePt t="100079" x="2038350" y="5033963"/>
          <p14:tracePt t="100096" x="1995488" y="5057775"/>
          <p14:tracePt t="100112" x="1947863" y="5086350"/>
          <p14:tracePt t="100129" x="1890713" y="5124450"/>
          <p14:tracePt t="100146" x="1857375" y="5143500"/>
          <p14:tracePt t="100162" x="1824038" y="5148263"/>
          <p14:tracePt t="100179" x="1804988" y="5148263"/>
          <p14:tracePt t="100196" x="1781175" y="5148263"/>
          <p14:tracePt t="100212" x="1771650" y="5148263"/>
          <p14:tracePt t="100229" x="1766888" y="5148263"/>
          <p14:tracePt t="100246" x="1762125" y="5148263"/>
          <p14:tracePt t="100262" x="1752600" y="5148263"/>
          <p14:tracePt t="100279" x="1743075" y="5148263"/>
          <p14:tracePt t="100296" x="1738313" y="5148263"/>
          <p14:tracePt t="100312" x="1724025" y="5148263"/>
          <p14:tracePt t="100329" x="1700213" y="5148263"/>
          <p14:tracePt t="100346" x="1666875" y="5148263"/>
          <p14:tracePt t="100362" x="1628775" y="5148263"/>
          <p14:tracePt t="100379" x="1566863" y="5157788"/>
          <p14:tracePt t="100396" x="1533525" y="5167313"/>
          <p14:tracePt t="100412" x="1509713" y="5172075"/>
          <p14:tracePt t="100429" x="1500188" y="5172075"/>
          <p14:tracePt t="100446" x="1481138" y="5172075"/>
          <p14:tracePt t="100462" x="1471613" y="5172075"/>
          <p14:tracePt t="100479" x="1466850" y="5172075"/>
          <p14:tracePt t="100498" x="1462088" y="5172075"/>
          <p14:tracePt t="100512" x="1443038" y="5172075"/>
          <p14:tracePt t="100529" x="1428750" y="5172075"/>
          <p14:tracePt t="100546" x="1404938" y="5167313"/>
          <p14:tracePt t="100562" x="1357313" y="5167313"/>
          <p14:tracePt t="100579" x="1338263" y="5167313"/>
          <p14:tracePt t="100596" x="1314450" y="5167313"/>
          <p14:tracePt t="100612" x="1304925" y="5167313"/>
          <p14:tracePt t="100629" x="1295400" y="5167313"/>
          <p14:tracePt t="100646" x="1290638" y="5167313"/>
          <p14:tracePt t="100687" x="1295400" y="5167313"/>
          <p14:tracePt t="100696" x="1304925" y="5167313"/>
          <p14:tracePt t="100712" x="1343025" y="5167313"/>
          <p14:tracePt t="100729" x="1390650" y="5167313"/>
          <p14:tracePt t="100746" x="1485900" y="5176838"/>
          <p14:tracePt t="100762" x="1581150" y="5181600"/>
          <p14:tracePt t="100779" x="1671638" y="5191125"/>
          <p14:tracePt t="100796" x="1776413" y="5214938"/>
          <p14:tracePt t="100812" x="1885950" y="5233988"/>
          <p14:tracePt t="100829" x="1957388" y="5253038"/>
          <p14:tracePt t="100846" x="2038350" y="5267325"/>
          <p14:tracePt t="100862" x="2109788" y="5272088"/>
          <p14:tracePt t="100879" x="2205038" y="5272088"/>
          <p14:tracePt t="100896" x="2262188" y="5272088"/>
          <p14:tracePt t="100912" x="2314575" y="5272088"/>
          <p14:tracePt t="100929" x="2371725" y="5272088"/>
          <p14:tracePt t="100946" x="2466975" y="5257800"/>
          <p14:tracePt t="100962" x="2547938" y="5257800"/>
          <p14:tracePt t="100979" x="2619375" y="5243513"/>
          <p14:tracePt t="100996" x="2714625" y="5229225"/>
          <p14:tracePt t="101012" x="2776538" y="5224463"/>
          <p14:tracePt t="101029" x="2847975" y="5214938"/>
          <p14:tracePt t="101046" x="2919413" y="5200650"/>
          <p14:tracePt t="101062" x="3005138" y="5195888"/>
          <p14:tracePt t="101079" x="3052763" y="5195888"/>
          <p14:tracePt t="101095" x="3095625" y="5195888"/>
          <p14:tracePt t="101113" x="3157538" y="5181600"/>
          <p14:tracePt t="101129" x="3195638" y="5176838"/>
          <p14:tracePt t="101146" x="3228975" y="5162550"/>
          <p14:tracePt t="101162" x="3267075" y="5153025"/>
          <p14:tracePt t="101180" x="3309938" y="5148263"/>
          <p14:tracePt t="101196" x="3362325" y="5138738"/>
          <p14:tracePt t="101212" x="3386138" y="5138738"/>
          <p14:tracePt t="101229" x="3400425" y="5138738"/>
          <p14:tracePt t="101246" x="3409950" y="5138738"/>
          <p14:tracePt t="101262" x="3414713" y="5138738"/>
          <p14:tracePt t="101503" x="3367088" y="5133975"/>
          <p14:tracePt t="101510" x="3276600" y="5124450"/>
          <p14:tracePt t="101518" x="3167063" y="5105400"/>
          <p14:tracePt t="101529" x="3052763" y="5095875"/>
          <p14:tracePt t="101546" x="2862263" y="5067300"/>
          <p14:tracePt t="101562" x="2586038" y="5053013"/>
          <p14:tracePt t="101579" x="2438400" y="5033963"/>
          <p14:tracePt t="101596" x="2324100" y="5033963"/>
          <p14:tracePt t="101612" x="2200275" y="5033963"/>
          <p14:tracePt t="101629" x="2133600" y="5033963"/>
          <p14:tracePt t="101646" x="2081213" y="5033963"/>
          <p14:tracePt t="101662" x="2062163" y="5033963"/>
          <p14:tracePt t="101679" x="2043113" y="5033963"/>
          <p14:tracePt t="101695" x="2038350" y="5033963"/>
          <p14:tracePt t="101732" x="2047875" y="5033963"/>
          <p14:tracePt t="101745" x="2090738" y="5033963"/>
          <p14:tracePt t="101763" x="2166938" y="5033963"/>
          <p14:tracePt t="101779" x="2300288" y="5033963"/>
          <p14:tracePt t="101783" x="2366963" y="5033963"/>
          <p14:tracePt t="101798" x="2457450" y="5033963"/>
          <p14:tracePt t="101812" x="2657475" y="5043488"/>
          <p14:tracePt t="101829" x="2805113" y="5053013"/>
          <p14:tracePt t="101846" x="2919413" y="5062538"/>
          <p14:tracePt t="101862" x="3009900" y="5076825"/>
          <p14:tracePt t="101879" x="3095625" y="5091113"/>
          <p14:tracePt t="101895" x="3138488" y="5095875"/>
          <p14:tracePt t="101912" x="3167063" y="5100638"/>
          <p14:tracePt t="101929" x="3200400" y="5110163"/>
          <p14:tracePt t="101945" x="3219450" y="5114925"/>
          <p14:tracePt t="101962" x="3233738" y="5119688"/>
          <p14:tracePt t="101979" x="3238500" y="5129213"/>
          <p14:tracePt t="101996" x="3248025" y="5129213"/>
          <p14:tracePt t="102012" x="3252788" y="5129213"/>
          <p14:tracePt t="102029" x="3252788" y="5133975"/>
          <p14:tracePt t="102045" x="3252788" y="5138738"/>
          <p14:tracePt t="102062" x="3224213" y="5153025"/>
          <p14:tracePt t="102079" x="3133725" y="5167313"/>
          <p14:tracePt t="102096" x="3000375" y="5172075"/>
          <p14:tracePt t="102112" x="2752725" y="5172075"/>
          <p14:tracePt t="102129" x="2600325" y="5172075"/>
          <p14:tracePt t="102146" x="2443163" y="5172075"/>
          <p14:tracePt t="102162" x="2328863" y="5153025"/>
          <p14:tracePt t="102179" x="2214563" y="5153025"/>
          <p14:tracePt t="102196" x="2171700" y="5153025"/>
          <p14:tracePt t="102212" x="2143125" y="5153025"/>
          <p14:tracePt t="102229" x="2133600" y="5153025"/>
          <p14:tracePt t="102246" x="2124075" y="5153025"/>
          <p14:tracePt t="102262" x="2114550" y="5153025"/>
          <p14:tracePt t="102311" x="2119313" y="5153025"/>
          <p14:tracePt t="102318" x="2128838" y="5153025"/>
          <p14:tracePt t="102329" x="2152650" y="5153025"/>
          <p14:tracePt t="102345" x="2214563" y="5153025"/>
          <p14:tracePt t="102362" x="2357438" y="5153025"/>
          <p14:tracePt t="102379" x="2447925" y="5153025"/>
          <p14:tracePt t="102396" x="2528888" y="5157788"/>
          <p14:tracePt t="102412" x="2614613" y="5162550"/>
          <p14:tracePt t="102429" x="2752725" y="5186363"/>
          <p14:tracePt t="102446" x="2824163" y="5200650"/>
          <p14:tracePt t="102462" x="2886075" y="5210175"/>
          <p14:tracePt t="102479" x="2938463" y="5219700"/>
          <p14:tracePt t="102495" x="2971800" y="5229225"/>
          <p14:tracePt t="102512" x="2986088" y="5229225"/>
          <p14:tracePt t="102529" x="3000375" y="5229225"/>
          <p14:tracePt t="102546" x="3009900" y="5229225"/>
          <p14:tracePt t="102562" x="3014663" y="5229225"/>
          <p14:tracePt t="102613" x="3005138" y="5229225"/>
          <p14:tracePt t="102620" x="2981325" y="5229225"/>
          <p14:tracePt t="102629" x="2938463" y="5229225"/>
          <p14:tracePt t="102645" x="2814638" y="5229225"/>
          <p14:tracePt t="102662" x="2681288" y="5229225"/>
          <p14:tracePt t="102679" x="2476500" y="5214938"/>
          <p14:tracePt t="102696" x="2343150" y="5205413"/>
          <p14:tracePt t="102713" x="2262188" y="5200650"/>
          <p14:tracePt t="102729" x="2205038" y="5191125"/>
          <p14:tracePt t="102745" x="2157413" y="5181600"/>
          <p14:tracePt t="102762" x="2147888" y="5181600"/>
          <p14:tracePt t="102780" x="2143125" y="5181600"/>
          <p14:tracePt t="102787" x="2138363" y="5181600"/>
          <p14:tracePt t="102804" x="2138363" y="5176838"/>
          <p14:tracePt t="102812" x="2138363" y="5172075"/>
          <p14:tracePt t="102829" x="2147888" y="5162550"/>
          <p14:tracePt t="102846" x="2181225" y="5148263"/>
          <p14:tracePt t="102862" x="2300288" y="5110163"/>
          <p14:tracePt t="102879" x="2386013" y="5095875"/>
          <p14:tracePt t="102895" x="2466975" y="5086350"/>
          <p14:tracePt t="102912" x="2547938" y="5081588"/>
          <p14:tracePt t="102929" x="2662238" y="5081588"/>
          <p14:tracePt t="102946" x="2728913" y="5081588"/>
          <p14:tracePt t="102962" x="2781300" y="5081588"/>
          <p14:tracePt t="102979" x="2847975" y="5091113"/>
          <p14:tracePt t="102995" x="2890838" y="5095875"/>
          <p14:tracePt t="103012" x="2928938" y="5100638"/>
          <p14:tracePt t="103029" x="2962275" y="5105400"/>
          <p14:tracePt t="103045" x="3024188" y="5119688"/>
          <p14:tracePt t="103062" x="3062288" y="5133975"/>
          <p14:tracePt t="103079" x="3100388" y="5138738"/>
          <p14:tracePt t="103096" x="3128963" y="5143500"/>
          <p14:tracePt t="103112" x="3167063" y="5157788"/>
          <p14:tracePt t="103129" x="3190875" y="5167313"/>
          <p14:tracePt t="103145" x="3214688" y="5172075"/>
          <p14:tracePt t="103162" x="3233738" y="5176838"/>
          <p14:tracePt t="103179" x="3238500" y="5176838"/>
          <p14:tracePt t="103196" x="3243263" y="5176838"/>
          <p14:tracePt t="103214" x="3252788" y="5176838"/>
          <p14:tracePt t="103231" x="3257550" y="5176838"/>
          <p14:tracePt t="103663" x="3257550" y="5195888"/>
          <p14:tracePt t="103670" x="3248025" y="5219700"/>
          <p14:tracePt t="103679" x="3243263" y="5257800"/>
          <p14:tracePt t="103696" x="3209925" y="5353050"/>
          <p14:tracePt t="103712" x="3195638" y="5414963"/>
          <p14:tracePt t="103729" x="3176588" y="5462588"/>
          <p14:tracePt t="103762" x="3171825" y="5495925"/>
          <p14:tracePt t="103796" x="3171825" y="5510213"/>
          <p14:tracePt t="104053" x="3119438" y="5491163"/>
          <p14:tracePt t="104061" x="3024188" y="5467350"/>
          <p14:tracePt t="104079" x="2886075" y="5424488"/>
          <p14:tracePt t="104096" x="2700338" y="5381625"/>
          <p14:tracePt t="104112" x="2595563" y="5362575"/>
          <p14:tracePt t="104129" x="2505075" y="5357813"/>
          <p14:tracePt t="104145" x="2424113" y="5357813"/>
          <p14:tracePt t="104162" x="2324100" y="5357813"/>
          <p14:tracePt t="104179" x="2271713" y="5357813"/>
          <p14:tracePt t="104195" x="2214563" y="5348288"/>
          <p14:tracePt t="104212" x="2152650" y="5343525"/>
          <p14:tracePt t="104229" x="2057400" y="5314950"/>
          <p14:tracePt t="104245" x="1990725" y="5295900"/>
          <p14:tracePt t="104262" x="1938338" y="5281613"/>
          <p14:tracePt t="104279" x="1905000" y="5262563"/>
          <p14:tracePt t="104280" x="1885950" y="5257800"/>
          <p14:tracePt t="104296" x="1852613" y="5243513"/>
          <p14:tracePt t="104312" x="1833563" y="5233988"/>
          <p14:tracePt t="104329" x="1809750" y="5214938"/>
          <p14:tracePt t="104345" x="1766888" y="5191125"/>
          <p14:tracePt t="104362" x="1738313" y="5172075"/>
          <p14:tracePt t="104379" x="1714500" y="5167313"/>
          <p14:tracePt t="104395" x="1685925" y="5162550"/>
          <p14:tracePt t="104412" x="1647825" y="5157788"/>
          <p14:tracePt t="104429" x="1624013" y="5157788"/>
          <p14:tracePt t="104445" x="1604963" y="5157788"/>
          <p14:tracePt t="104462" x="1595438" y="5157788"/>
          <p14:tracePt t="104479" x="1576388" y="5157788"/>
          <p14:tracePt t="104495" x="1571625" y="5157788"/>
          <p14:tracePt t="104512" x="1566863" y="5157788"/>
          <p14:tracePt t="104529" x="1557338" y="5157788"/>
          <p14:tracePt t="104648" x="1552575" y="5157788"/>
          <p14:tracePt t="104655" x="1547813" y="5162550"/>
          <p14:tracePt t="104662" x="1547813" y="5167313"/>
          <p14:tracePt t="104679" x="1547813" y="5181600"/>
          <p14:tracePt t="104695" x="1547813" y="5210175"/>
          <p14:tracePt t="104712" x="1552575" y="5253038"/>
          <p14:tracePt t="104729" x="1619250" y="5367338"/>
          <p14:tracePt t="104746" x="1681163" y="5438775"/>
          <p14:tracePt t="104762" x="1762125" y="5510213"/>
          <p14:tracePt t="104779" x="1885950" y="5581650"/>
          <p14:tracePt t="104795" x="1985963" y="5624513"/>
          <p14:tracePt t="104812" x="2081213" y="5653088"/>
          <p14:tracePt t="104829" x="2176463" y="5672138"/>
          <p14:tracePt t="104845" x="2262188" y="5691188"/>
          <p14:tracePt t="104862" x="2324100" y="5700713"/>
          <p14:tracePt t="104879" x="2395538" y="5715000"/>
          <p14:tracePt t="104895" x="2462213" y="5715000"/>
          <p14:tracePt t="104912" x="2566988" y="5710238"/>
          <p14:tracePt t="104929" x="2628900" y="5705475"/>
          <p14:tracePt t="104945" x="2681288" y="5691188"/>
          <p14:tracePt t="104962" x="2738438" y="5686425"/>
          <p14:tracePt t="104979" x="2828925" y="5657850"/>
          <p14:tracePt t="104995" x="2881313" y="5638800"/>
          <p14:tracePt t="105012" x="2933700" y="5624513"/>
          <p14:tracePt t="105029" x="2986088" y="5586413"/>
          <p14:tracePt t="105045" x="3009900" y="5562600"/>
          <p14:tracePt t="105062" x="3033713" y="5524500"/>
          <p14:tracePt t="105078" x="3057525" y="5486400"/>
          <p14:tracePt t="105095" x="3076575" y="5424488"/>
          <p14:tracePt t="105112" x="3081338" y="5391150"/>
          <p14:tracePt t="105129" x="3076575" y="5338763"/>
          <p14:tracePt t="105146" x="3048000" y="5267325"/>
          <p14:tracePt t="105162" x="3024188" y="5229225"/>
          <p14:tracePt t="105179" x="2986088" y="5195888"/>
          <p14:tracePt t="105195" x="2933700" y="5176838"/>
          <p14:tracePt t="105212" x="2833688" y="5148263"/>
          <p14:tracePt t="105229" x="2771775" y="5143500"/>
          <p14:tracePt t="105245" x="2709863" y="5143500"/>
          <p14:tracePt t="105262" x="2662238" y="5157788"/>
          <p14:tracePt t="105279" x="2605088" y="5181600"/>
          <p14:tracePt t="105295" x="2581275" y="5186363"/>
          <p14:tracePt t="105312" x="2566988" y="5195888"/>
          <p14:tracePt t="105329" x="2557463" y="5200650"/>
          <p14:tracePt t="105345" x="2547938" y="5200650"/>
          <p14:tracePt t="105362" x="2543175" y="5200650"/>
          <p14:tracePt t="105379" x="2538413" y="5200650"/>
          <p14:tracePt t="106065" x="2500313" y="5233988"/>
          <p14:tracePt t="106072" x="2447925" y="5286375"/>
          <p14:tracePt t="106081" x="2376488" y="5353050"/>
          <p14:tracePt t="106095" x="2238375" y="5476875"/>
          <p14:tracePt t="106112" x="2105025" y="5586413"/>
          <p14:tracePt t="106129" x="2014538" y="5657850"/>
          <p14:tracePt t="106145" x="1905000" y="5734050"/>
          <p14:tracePt t="106179" x="1800225" y="5805488"/>
          <p14:tracePt t="106212" x="1743075" y="5867400"/>
          <p14:tracePt t="106228" x="1728788" y="5876925"/>
          <p14:tracePt t="106245" x="1704975" y="5900738"/>
          <p14:tracePt t="106262" x="1676400" y="5934075"/>
          <p14:tracePt t="106279" x="1643063" y="5986463"/>
          <p14:tracePt t="106295" x="1619250" y="6010275"/>
          <p14:tracePt t="106312" x="1595438" y="6034088"/>
          <p14:tracePt t="106329" x="1562100" y="6067425"/>
          <p14:tracePt t="106345" x="1543050" y="6086475"/>
          <p14:tracePt t="106362" x="1509713" y="6105525"/>
          <p14:tracePt t="106378" x="1466850" y="6129338"/>
          <p14:tracePt t="106395" x="1376363" y="6162675"/>
          <p14:tracePt t="106412" x="1290638" y="6186488"/>
          <p14:tracePt t="106429" x="1228725" y="6200775"/>
          <p14:tracePt t="106445" x="1166813" y="6215063"/>
          <p14:tracePt t="106462" x="1100138" y="6215063"/>
          <p14:tracePt t="106479" x="1062038" y="6215063"/>
          <p14:tracePt t="106495" x="1042988" y="6215063"/>
          <p14:tracePt t="106512" x="1033463" y="6215063"/>
          <p14:tracePt t="106529" x="1023938" y="6215063"/>
          <p14:tracePt t="106545" x="1014413" y="6215063"/>
          <p14:tracePt t="106562" x="1009650" y="6215063"/>
          <p14:tracePt t="106698" x="1019175" y="6219825"/>
          <p14:tracePt t="106704" x="1028700" y="6224588"/>
          <p14:tracePt t="106712" x="1042988" y="6224588"/>
          <p14:tracePt t="106728" x="1114425" y="6248400"/>
          <p14:tracePt t="106745" x="1209675" y="6272213"/>
          <p14:tracePt t="106762" x="1381125" y="6296025"/>
          <p14:tracePt t="106779" x="1462088" y="6300788"/>
          <p14:tracePt t="106787" x="1509713" y="6300788"/>
          <p14:tracePt t="106798" x="1566863" y="6310313"/>
          <p14:tracePt t="106812" x="1690688" y="6319838"/>
          <p14:tracePt t="106828" x="1862138" y="6343650"/>
          <p14:tracePt t="106845" x="1962150" y="6353175"/>
          <p14:tracePt t="106862" x="2066925" y="6367463"/>
          <p14:tracePt t="106879" x="2162175" y="6381750"/>
          <p14:tracePt t="106895" x="2238375" y="6381750"/>
          <p14:tracePt t="106912" x="2266950" y="6381750"/>
          <p14:tracePt t="106928" x="2276475" y="6381750"/>
          <p14:tracePt t="107153" x="2328863" y="6376988"/>
          <p14:tracePt t="107160" x="2390775" y="6357938"/>
          <p14:tracePt t="107167" x="2447925" y="6338888"/>
          <p14:tracePt t="107178" x="2495550" y="6324600"/>
          <p14:tracePt t="107195" x="2590800" y="6310313"/>
          <p14:tracePt t="107212" x="2724150" y="6300788"/>
          <p14:tracePt t="107229" x="2795588" y="6300788"/>
          <p14:tracePt t="107245" x="2847975" y="6300788"/>
          <p14:tracePt t="107262" x="2890838" y="6300788"/>
          <p14:tracePt t="107279" x="2900363" y="6300788"/>
          <p14:tracePt t="107295" x="2909888" y="6300788"/>
          <p14:tracePt t="107312" x="2919413" y="6300788"/>
          <p14:tracePt t="107557" x="2957513" y="6296025"/>
          <p14:tracePt t="107563" x="3014663" y="6286500"/>
          <p14:tracePt t="107571" x="3071813" y="6276975"/>
          <p14:tracePt t="107579" x="3152775" y="6272213"/>
          <p14:tracePt t="107596" x="3286125" y="6262688"/>
          <p14:tracePt t="107612" x="3400425" y="6253163"/>
          <p14:tracePt t="107629" x="3505200" y="6243638"/>
          <p14:tracePt t="107645" x="3662363" y="6243638"/>
          <p14:tracePt t="107662" x="3762375" y="6243638"/>
          <p14:tracePt t="107678" x="3843338" y="6243638"/>
          <p14:tracePt t="107697" x="3914775" y="6243638"/>
          <p14:tracePt t="107712" x="3952875" y="6243638"/>
          <p14:tracePt t="107729" x="3971925" y="6243638"/>
          <p14:tracePt t="107745" x="3986213" y="6243638"/>
          <p14:tracePt t="107762" x="4000500" y="6243638"/>
          <p14:tracePt t="107779" x="4005263" y="6243638"/>
          <p14:tracePt t="107795" x="4010025" y="6243638"/>
          <p14:tracePt t="107812" x="4014788" y="6243638"/>
          <p14:tracePt t="109504" x="3952875" y="6124575"/>
          <p14:tracePt t="109510" x="3848100" y="5924550"/>
          <p14:tracePt t="109518" x="3771900" y="5795963"/>
          <p14:tracePt t="109528" x="3667125" y="5619750"/>
          <p14:tracePt t="109545" x="3414713" y="5133975"/>
          <p14:tracePt t="109562" x="3152775" y="4729163"/>
          <p14:tracePt t="109580" x="2967038" y="4433888"/>
          <p14:tracePt t="109612" x="2714625" y="4019550"/>
          <p14:tracePt t="109645" x="2562225" y="3667125"/>
          <p14:tracePt t="109662" x="2533650" y="3581400"/>
          <p14:tracePt t="109679" x="2476500" y="3343275"/>
          <p14:tracePt t="109695" x="2471738" y="3281363"/>
          <p14:tracePt t="109712" x="2466975" y="3238500"/>
          <p14:tracePt t="109729" x="2452688" y="3214688"/>
          <p14:tracePt t="109745" x="2443163" y="3200400"/>
          <p14:tracePt t="109762" x="2438400" y="3190875"/>
          <p14:tracePt t="109779" x="2433638" y="3186113"/>
          <p14:tracePt t="109787" x="2433638" y="3181350"/>
          <p14:tracePt t="110047" x="2395538" y="3119438"/>
          <p14:tracePt t="110058" x="2328863" y="3024188"/>
          <p14:tracePt t="110073" x="2181225" y="2843213"/>
          <p14:tracePt t="110080" x="2109788" y="2786063"/>
          <p14:tracePt t="110095" x="1985963" y="2690813"/>
          <p14:tracePt t="110112" x="1866900" y="2619375"/>
          <p14:tracePt t="110128" x="1700213" y="2562225"/>
          <p14:tracePt t="110145" x="1604963" y="2547938"/>
          <p14:tracePt t="110162" x="1557338" y="2543175"/>
          <p14:tracePt t="110179" x="1519238" y="2543175"/>
          <p14:tracePt t="110195" x="1481138" y="2543175"/>
          <p14:tracePt t="110212" x="1462088" y="2543175"/>
          <p14:tracePt t="110228" x="1438275" y="2543175"/>
          <p14:tracePt t="110245" x="1404938" y="2543175"/>
          <p14:tracePt t="110262" x="1385888" y="2543175"/>
          <p14:tracePt t="110278" x="1371600" y="2543175"/>
          <p14:tracePt t="110295" x="1357313" y="2543175"/>
          <p14:tracePt t="110312" x="1333500" y="2547938"/>
          <p14:tracePt t="110328" x="1319213" y="2557463"/>
          <p14:tracePt t="110345" x="1309688" y="2562225"/>
          <p14:tracePt t="110362" x="1290638" y="2576513"/>
          <p14:tracePt t="110378" x="1228725" y="2690813"/>
          <p14:tracePt t="110395" x="1176338" y="2833688"/>
          <p14:tracePt t="110412" x="1143000" y="2947988"/>
          <p14:tracePt t="110428" x="1109663" y="3086100"/>
          <p14:tracePt t="110445" x="1052513" y="3338513"/>
          <p14:tracePt t="110461" x="1038225" y="3462338"/>
          <p14:tracePt t="110478" x="1009650" y="3700463"/>
          <p14:tracePt t="110495" x="990600" y="4000500"/>
          <p14:tracePt t="110511" x="981075" y="4333875"/>
          <p14:tracePt t="110528" x="962025" y="4500563"/>
          <p14:tracePt t="110545" x="952500" y="4614863"/>
          <p14:tracePt t="110561" x="928688" y="4872038"/>
          <p14:tracePt t="110578" x="919163" y="4976813"/>
          <p14:tracePt t="110595" x="914400" y="5029200"/>
          <p14:tracePt t="110612" x="904875" y="5057775"/>
          <p14:tracePt t="110628" x="904875" y="5072063"/>
          <p14:tracePt t="110645" x="904875" y="5076825"/>
          <p14:tracePt t="110842" x="904875" y="5167313"/>
          <p14:tracePt t="110847" x="904875" y="5267325"/>
          <p14:tracePt t="110862" x="914400" y="5610225"/>
          <p14:tracePt t="110878" x="947738" y="5976938"/>
          <p14:tracePt t="110895" x="962025" y="6205538"/>
          <p14:tracePt t="110911" x="981075" y="6396038"/>
          <p14:tracePt t="110928" x="995363" y="6496050"/>
          <p14:tracePt t="110945" x="1004888" y="6529388"/>
          <p14:tracePt t="110962" x="1004888" y="6538913"/>
          <p14:tracePt t="110979" x="1004888" y="6543675"/>
          <p14:tracePt t="111029" x="1038225" y="6091238"/>
          <p14:tracePt t="111046" x="1066800" y="5200650"/>
          <p14:tracePt t="111062" x="1081088" y="4786313"/>
          <p14:tracePt t="111079" x="1095375" y="4238625"/>
          <p14:tracePt t="111095" x="1095375" y="4005263"/>
          <p14:tracePt t="111112" x="1090613" y="3705225"/>
          <p14:tracePt t="111129" x="1081088" y="3605213"/>
          <p14:tracePt t="111145" x="1076325" y="3533775"/>
          <p14:tracePt t="111161" x="1076325" y="3467100"/>
          <p14:tracePt t="111178" x="1076325" y="3352800"/>
          <p14:tracePt t="111195" x="1076325" y="3290888"/>
          <p14:tracePt t="111211" x="1076325" y="3248025"/>
          <p14:tracePt t="111228" x="1076325" y="3214688"/>
          <p14:tracePt t="111245" x="1076325" y="3181350"/>
          <p14:tracePt t="111261" x="1076325" y="3171825"/>
          <p14:tracePt t="111278" x="1076325" y="3157538"/>
          <p14:tracePt t="111295" x="1076325" y="3143250"/>
          <p14:tracePt t="111311" x="1076325" y="3124200"/>
          <p14:tracePt t="111328" x="1076325" y="3114675"/>
          <p14:tracePt t="111345" x="1076325" y="3105150"/>
          <p14:tracePt t="111361" x="1076325" y="3095625"/>
          <p14:tracePt t="111378" x="1076325" y="3090863"/>
          <p14:tracePt t="111396" x="1076325" y="3086100"/>
          <p14:tracePt t="111412" x="1076325" y="3076575"/>
          <p14:tracePt t="111428" x="1076325" y="3071813"/>
          <p14:tracePt t="111494" x="1076325" y="3081338"/>
          <p14:tracePt t="111502" x="1076325" y="3124200"/>
          <p14:tracePt t="111511" x="1076325" y="3190875"/>
          <p14:tracePt t="111528" x="1047750" y="3371850"/>
          <p14:tracePt t="111545" x="1014413" y="3552825"/>
          <p14:tracePt t="111562" x="995363" y="3700463"/>
          <p14:tracePt t="111578" x="981075" y="3848100"/>
          <p14:tracePt t="111595" x="971550" y="3948113"/>
          <p14:tracePt t="111611" x="962025" y="4152900"/>
          <p14:tracePt t="111628" x="962025" y="4329113"/>
          <p14:tracePt t="111645" x="962025" y="4462463"/>
          <p14:tracePt t="111661" x="966788" y="4619625"/>
          <p14:tracePt t="111678" x="966788" y="4862513"/>
          <p14:tracePt t="111695" x="981075" y="4957763"/>
          <p14:tracePt t="111712" x="990600" y="5057775"/>
          <p14:tracePt t="111728" x="1000125" y="5205413"/>
          <p14:tracePt t="111745" x="1009650" y="5386388"/>
          <p14:tracePt t="111761" x="1009650" y="5467350"/>
          <p14:tracePt t="111778" x="1009650" y="5534025"/>
          <p14:tracePt t="111780" x="1009650" y="5576888"/>
          <p14:tracePt t="111795" x="1004888" y="5681663"/>
          <p14:tracePt t="111811" x="1004888" y="5757863"/>
          <p14:tracePt t="111828" x="1004888" y="5810250"/>
          <p14:tracePt t="111845" x="1004888" y="5843588"/>
          <p14:tracePt t="111861" x="1004888" y="5876925"/>
          <p14:tracePt t="111878" x="1004888" y="5886450"/>
          <p14:tracePt t="111895" x="1004888" y="5891213"/>
          <p14:tracePt t="111911" x="1004888" y="5895975"/>
          <p14:tracePt t="111928" x="1004888" y="5905500"/>
          <p14:tracePt t="112283" x="1057275" y="5853113"/>
          <p14:tracePt t="112290" x="1152525" y="5767388"/>
          <p14:tracePt t="112298" x="1228725" y="5700713"/>
          <p14:tracePt t="112312" x="1390650" y="5581650"/>
          <p14:tracePt t="112328" x="1657350" y="5414963"/>
          <p14:tracePt t="112345" x="1924050" y="5262563"/>
          <p14:tracePt t="112379" x="2395538" y="5048250"/>
          <p14:tracePt t="112412" x="2795588" y="4924425"/>
          <p14:tracePt t="112429" x="2924175" y="4891088"/>
          <p14:tracePt t="112445" x="3009900" y="4857750"/>
          <p14:tracePt t="112462" x="3071813" y="4838700"/>
          <p14:tracePt t="112478" x="3128963" y="4819650"/>
          <p14:tracePt t="112495" x="3143250" y="4810125"/>
          <p14:tracePt t="112511" x="3152775" y="4810125"/>
          <p14:tracePt t="112528" x="3157538" y="4810125"/>
          <p14:tracePt t="112722" x="3224213" y="4767263"/>
          <p14:tracePt t="112729" x="3305175" y="4710113"/>
          <p14:tracePt t="112735" x="3376613" y="4657725"/>
          <p14:tracePt t="112744" x="3471863" y="4600575"/>
          <p14:tracePt t="112761" x="3624263" y="4491038"/>
          <p14:tracePt t="112778" x="3767138" y="4391025"/>
          <p14:tracePt t="112795" x="3938588" y="4281488"/>
          <p14:tracePt t="112811" x="4071938" y="4210050"/>
          <p14:tracePt t="112828" x="4233863" y="4148138"/>
          <p14:tracePt t="112845" x="4376738" y="4076700"/>
          <p14:tracePt t="112861" x="4629150" y="3957638"/>
          <p14:tracePt t="112878" x="4795838" y="3857625"/>
          <p14:tracePt t="112895" x="4905375" y="3781425"/>
          <p14:tracePt t="112911" x="4991100" y="3733800"/>
          <p14:tracePt t="112928" x="5010150" y="3714750"/>
          <p14:tracePt t="112945" x="5014913" y="3709988"/>
          <p14:tracePt t="113147" x="5062538" y="3671888"/>
          <p14:tracePt t="113154" x="5157788" y="3590925"/>
          <p14:tracePt t="113162" x="5272088" y="3505200"/>
          <p14:tracePt t="113178" x="5548313" y="3324225"/>
          <p14:tracePt t="113195" x="5862638" y="3133725"/>
          <p14:tracePt t="113212" x="6096000" y="3009900"/>
          <p14:tracePt t="113228" x="6362700" y="2909888"/>
          <p14:tracePt t="113245" x="6500813" y="2876550"/>
          <p14:tracePt t="113261" x="6600825" y="2857500"/>
          <p14:tracePt t="113278" x="6662738" y="2843213"/>
          <p14:tracePt t="113280" x="6681788" y="2843213"/>
          <p14:tracePt t="113295" x="6710363" y="2833688"/>
          <p14:tracePt t="113311" x="6748463" y="2833688"/>
          <p14:tracePt t="113328" x="6767513" y="2833688"/>
          <p14:tracePt t="113345" x="6791325" y="2833688"/>
          <p14:tracePt t="113361" x="6810375" y="2828925"/>
          <p14:tracePt t="113378" x="6819900" y="2828925"/>
          <p14:tracePt t="113397" x="6834188" y="2828925"/>
          <p14:tracePt t="113411" x="6843713" y="2828925"/>
          <p14:tracePt t="113428" x="6853238" y="2828925"/>
          <p14:tracePt t="113445" x="6858000" y="2828925"/>
          <p14:tracePt t="113500" x="6862763" y="2828925"/>
          <p14:tracePt t="113824" x="6838950" y="2828925"/>
          <p14:tracePt t="113830" x="6791325" y="2838450"/>
          <p14:tracePt t="113845" x="6705600" y="2862263"/>
          <p14:tracePt t="113861" x="6643688" y="2867025"/>
          <p14:tracePt t="113878" x="6591300" y="2886075"/>
          <p14:tracePt t="113894" x="6529388" y="2900363"/>
          <p14:tracePt t="113911" x="6419850" y="2928938"/>
          <p14:tracePt t="113928" x="6348413" y="2952750"/>
          <p14:tracePt t="113944" x="6272213" y="2976563"/>
          <p14:tracePt t="113962" x="6200775" y="2990850"/>
          <p14:tracePt t="113978" x="6048375" y="3038475"/>
          <p14:tracePt t="113995" x="5910263" y="3071813"/>
          <p14:tracePt t="114012" x="5781675" y="3105150"/>
          <p14:tracePt t="114028" x="5653088" y="3138488"/>
          <p14:tracePt t="114045" x="5438775" y="3186113"/>
          <p14:tracePt t="114061" x="5267325" y="3228975"/>
          <p14:tracePt t="114078" x="5114925" y="3281363"/>
          <p14:tracePt t="114094" x="4900613" y="3405188"/>
          <p14:tracePt t="114111" x="4776788" y="3495675"/>
          <p14:tracePt t="114128" x="4667250" y="3562350"/>
          <p14:tracePt t="114145" x="4581525" y="3609975"/>
          <p14:tracePt t="114161" x="4471988" y="3671888"/>
          <p14:tracePt t="114178" x="4405313" y="3705225"/>
          <p14:tracePt t="114195" x="4348163" y="3748088"/>
          <p14:tracePt t="114212" x="4319588" y="3776663"/>
          <p14:tracePt t="114228" x="4291013" y="3795713"/>
          <p14:tracePt t="114245" x="4286250" y="3805238"/>
          <p14:tracePt t="114261" x="4281488" y="3805238"/>
          <p14:tracePt t="114610" x="4281488" y="3790950"/>
          <p14:tracePt t="114617" x="4291013" y="3752850"/>
          <p14:tracePt t="114628" x="4305300" y="3724275"/>
          <p14:tracePt t="114647" x="4310063" y="3657600"/>
          <p14:tracePt t="114661" x="4314825" y="3471863"/>
          <p14:tracePt t="114695" x="4276725" y="3295650"/>
          <p14:tracePt t="114729" x="4114800" y="3095625"/>
          <p14:tracePt t="114745" x="3990975" y="2990850"/>
          <p14:tracePt t="114761" x="3848100" y="2900363"/>
          <p14:tracePt t="114778" x="3624263" y="2805113"/>
          <p14:tracePt t="114794" x="3452813" y="2757488"/>
          <p14:tracePt t="114811" x="3319463" y="2733675"/>
          <p14:tracePt t="114828" x="3171825" y="2733675"/>
          <p14:tracePt t="114844" x="2938463" y="2738438"/>
          <p14:tracePt t="114862" x="2814638" y="2762250"/>
          <p14:tracePt t="114878" x="2705100" y="2795588"/>
          <p14:tracePt t="114895" x="2586038" y="2838450"/>
          <p14:tracePt t="114911" x="2438400" y="2919413"/>
          <p14:tracePt t="114928" x="2338388" y="2976563"/>
          <p14:tracePt t="114945" x="2262188" y="3024188"/>
          <p14:tracePt t="114961" x="2176463" y="3100388"/>
          <p14:tracePt t="114978" x="2090738" y="3200400"/>
          <p14:tracePt t="114995" x="2014538" y="3309938"/>
          <p14:tracePt t="115011" x="1943100" y="3409950"/>
          <p14:tracePt t="115028" x="1866900" y="3519488"/>
          <p14:tracePt t="115045" x="1819275" y="3638550"/>
          <p14:tracePt t="115061" x="1766888" y="3767138"/>
          <p14:tracePt t="115078" x="1724025" y="3876675"/>
          <p14:tracePt t="115095" x="1685925" y="3986213"/>
          <p14:tracePt t="115111" x="1671638" y="4071938"/>
          <p14:tracePt t="115128" x="1662113" y="4171950"/>
          <p14:tracePt t="115145" x="1657350" y="4310063"/>
          <p14:tracePt t="115161" x="1657350" y="4457700"/>
          <p14:tracePt t="115178" x="1676400" y="4614863"/>
          <p14:tracePt t="115195" x="1685925" y="4772025"/>
          <p14:tracePt t="115211" x="1700213" y="4910138"/>
          <p14:tracePt t="115228" x="1714500" y="4991100"/>
          <p14:tracePt t="115245" x="1733550" y="5095875"/>
          <p14:tracePt t="115261" x="1747838" y="5200650"/>
          <p14:tracePt t="115278" x="1766888" y="5310188"/>
          <p14:tracePt t="115294" x="1781175" y="5353050"/>
          <p14:tracePt t="115311" x="1800225" y="5381625"/>
          <p14:tracePt t="115328" x="1824038" y="5438775"/>
          <p14:tracePt t="115344" x="1838325" y="5467350"/>
          <p14:tracePt t="115361" x="1847850" y="5505450"/>
          <p14:tracePt t="115378" x="1852613" y="5534025"/>
          <p14:tracePt t="115395" x="1866900" y="5567363"/>
          <p14:tracePt t="115411" x="1871663" y="5586413"/>
          <p14:tracePt t="115428" x="1871663" y="5595938"/>
          <p14:tracePt t="115444" x="1871663" y="5605463"/>
          <p14:tracePt t="115461" x="1871663" y="5614988"/>
          <p14:tracePt t="115494" x="1876425" y="5619750"/>
          <p14:tracePt t="115924" x="1847850" y="5486400"/>
          <p14:tracePt t="115931" x="1804988" y="5372100"/>
          <p14:tracePt t="115946" x="1781175" y="5257800"/>
          <p14:tracePt t="115961" x="1652588" y="4705350"/>
          <p14:tracePt t="115978" x="1590675" y="4443413"/>
          <p14:tracePt t="116012" x="1528763" y="4114800"/>
          <p14:tracePt t="116044" x="1514475" y="4005263"/>
          <p14:tracePt t="116061" x="1509713" y="3981450"/>
          <p14:tracePt t="116078" x="1504950" y="3957638"/>
          <p14:tracePt t="116094" x="1500188" y="3943350"/>
          <p14:tracePt t="116111" x="1490663" y="3933825"/>
          <p14:tracePt t="116128" x="1485900" y="3910013"/>
          <p14:tracePt t="116144" x="1466850" y="3876675"/>
          <p14:tracePt t="116161" x="1447800" y="3852863"/>
          <p14:tracePt t="116178" x="1428750" y="3814763"/>
          <p14:tracePt t="116194" x="1404938" y="3786188"/>
          <p14:tracePt t="116211" x="1371600" y="3748088"/>
          <p14:tracePt t="116228" x="1347788" y="3724275"/>
          <p14:tracePt t="116244" x="1323975" y="3700463"/>
          <p14:tracePt t="116261" x="1300163" y="3676650"/>
          <p14:tracePt t="116278" x="1262063" y="3614738"/>
          <p14:tracePt t="116294" x="1233488" y="3557588"/>
          <p14:tracePt t="116311" x="1214438" y="3505200"/>
          <p14:tracePt t="116328" x="1195388" y="3443288"/>
          <p14:tracePt t="116344" x="1190625" y="3405188"/>
          <p14:tracePt t="116361" x="1190625" y="3371850"/>
          <p14:tracePt t="116378" x="1190625" y="3348038"/>
          <p14:tracePt t="116394" x="1195388" y="3309938"/>
          <p14:tracePt t="116411" x="1200150" y="3271838"/>
          <p14:tracePt t="116428" x="1214438" y="3243263"/>
          <p14:tracePt t="116445" x="1214438" y="3228975"/>
          <p14:tracePt t="116461" x="1214438" y="3214688"/>
          <p14:tracePt t="116478" x="1214438" y="3209925"/>
          <p14:tracePt t="116495" x="1214438" y="3205163"/>
          <p14:tracePt t="116511" x="1214438" y="3195638"/>
          <p14:tracePt t="116563" x="1214438" y="3200400"/>
          <p14:tracePt t="116570" x="1214438" y="3205163"/>
          <p14:tracePt t="116578" x="1209675" y="3214688"/>
          <p14:tracePt t="116594" x="1195388" y="3267075"/>
          <p14:tracePt t="116611" x="1166813" y="3352800"/>
          <p14:tracePt t="116628" x="1133475" y="3438525"/>
          <p14:tracePt t="116644" x="1114425" y="3509963"/>
          <p14:tracePt t="116661" x="1109663" y="3538538"/>
          <p14:tracePt t="116678" x="1095375" y="3557588"/>
          <p14:tracePt t="116694" x="1090613" y="3576638"/>
          <p14:tracePt t="116711" x="1085850" y="3595688"/>
          <p14:tracePt t="116728" x="1081088" y="3609975"/>
          <p14:tracePt t="116744" x="1076325" y="3624263"/>
          <p14:tracePt t="116761" x="1066800" y="3657600"/>
          <p14:tracePt t="116778" x="1052513" y="3681413"/>
          <p14:tracePt t="116794" x="1052513" y="3700463"/>
          <p14:tracePt t="116811" x="1047750" y="3724275"/>
          <p14:tracePt t="116828" x="1047750" y="3762375"/>
          <p14:tracePt t="116844" x="1047750" y="3786188"/>
          <p14:tracePt t="116861" x="1047750" y="3805238"/>
          <p14:tracePt t="116878" x="1047750" y="3829050"/>
          <p14:tracePt t="116894" x="1047750" y="3857625"/>
          <p14:tracePt t="116911" x="1047750" y="3881438"/>
          <p14:tracePt t="116928" x="1047750" y="3895725"/>
          <p14:tracePt t="116944" x="1047750" y="3910013"/>
          <p14:tracePt t="116961" x="1047750" y="3929063"/>
          <p14:tracePt t="116978" x="1047750" y="3957638"/>
          <p14:tracePt t="116994" x="1047750" y="4000500"/>
          <p14:tracePt t="117011" x="1047750" y="4076700"/>
          <p14:tracePt t="117028" x="1042988" y="4129088"/>
          <p14:tracePt t="117044" x="1042988" y="4171950"/>
          <p14:tracePt t="117061" x="1038225" y="4205288"/>
          <p14:tracePt t="117078" x="1028700" y="4252913"/>
          <p14:tracePt t="117094" x="1028700" y="4281488"/>
          <p14:tracePt t="117111" x="1028700" y="4329113"/>
          <p14:tracePt t="117128" x="1028700" y="4381500"/>
          <p14:tracePt t="117144" x="1023938" y="4471988"/>
          <p14:tracePt t="117161" x="1023938" y="4533900"/>
          <p14:tracePt t="117178" x="1014413" y="4581525"/>
          <p14:tracePt t="117194" x="1009650" y="4667250"/>
          <p14:tracePt t="117211" x="1009650" y="4791075"/>
          <p14:tracePt t="117228" x="1000125" y="4933950"/>
          <p14:tracePt t="117244" x="995363" y="5038725"/>
          <p14:tracePt t="117261" x="985838" y="5133975"/>
          <p14:tracePt t="117278" x="985838" y="5219700"/>
          <p14:tracePt t="117294" x="985838" y="5310188"/>
          <p14:tracePt t="117311" x="976313" y="5405438"/>
          <p14:tracePt t="117328" x="976313" y="5486400"/>
          <p14:tracePt t="117344" x="976313" y="5524500"/>
          <p14:tracePt t="117361" x="976313" y="5543550"/>
          <p14:tracePt t="117378" x="976313" y="5562600"/>
          <p14:tracePt t="117394" x="976313" y="5572125"/>
          <p14:tracePt t="117411" x="976313" y="5576888"/>
          <p14:tracePt t="117622" x="976313" y="5605463"/>
          <p14:tracePt t="117628" x="976313" y="5638800"/>
          <p14:tracePt t="117637" x="976313" y="5662613"/>
          <p14:tracePt t="117644" x="976313" y="5681663"/>
          <p14:tracePt t="117661" x="976313" y="5724525"/>
          <p14:tracePt t="117678" x="976313" y="5753100"/>
          <p14:tracePt t="117694" x="985838" y="5800725"/>
          <p14:tracePt t="117711" x="995363" y="5824538"/>
          <p14:tracePt t="117728" x="1014413" y="5838825"/>
          <p14:tracePt t="117744" x="1047750" y="5848350"/>
          <p14:tracePt t="117762" x="1166813" y="5838825"/>
          <p14:tracePt t="117778" x="1295400" y="5795963"/>
          <p14:tracePt t="117794" x="1433513" y="5753100"/>
          <p14:tracePt t="117811" x="1614488" y="5700713"/>
          <p14:tracePt t="117828" x="1981200" y="5543550"/>
          <p14:tracePt t="117845" x="2295525" y="5405438"/>
          <p14:tracePt t="117861" x="2605088" y="5291138"/>
          <p14:tracePt t="117878" x="2952750" y="5181600"/>
          <p14:tracePt t="117895" x="3152775" y="5129213"/>
          <p14:tracePt t="117911" x="3305175" y="5091113"/>
          <p14:tracePt t="117928" x="3429000" y="5057775"/>
          <p14:tracePt t="117944" x="3562350" y="5038725"/>
          <p14:tracePt t="117961" x="3605213" y="5029200"/>
          <p14:tracePt t="117978" x="3624263" y="5024438"/>
          <p14:tracePt t="117994" x="3643313" y="5024438"/>
          <p14:tracePt t="118011" x="3652838" y="5024438"/>
          <p14:tracePt t="118028" x="3657600" y="5024438"/>
          <p14:tracePt t="118045" x="3657600" y="5019675"/>
        </p14:tracePtLst>
      </p14:laserTraceLst>
    </p:ext>
  </p:extLst>
</p:sld>
</file>

<file path=ppt/theme/theme1.xml><?xml version="1.0" encoding="utf-8"?>
<a:theme xmlns:a="http://schemas.openxmlformats.org/drawingml/2006/main" name="2_Institutionaliztion_OOS_PJG">
  <a:themeElements>
    <a:clrScheme name="2_Institutionaliztion_OOS_PJG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2_Institutionaliztion_OOS_PJ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BFF">
            <a:alpha val="25999"/>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rgbClr val="FF9BFF">
            <a:alpha val="25999"/>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2_Institutionaliztion_OOS_PJG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2_Institutionaliztion_OOS_PJG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2_Institutionaliztion_OOS_PJG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OOS-Verdana굴림-Blue</Template>
  <TotalTime>5596</TotalTime>
  <Words>4994</Words>
  <Application>Microsoft Macintosh PowerPoint</Application>
  <PresentationFormat>On-screen Show (4:3)</PresentationFormat>
  <Paragraphs>607</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굴림</vt:lpstr>
      <vt:lpstr>맑은 고딕</vt:lpstr>
      <vt:lpstr>Arial</vt:lpstr>
      <vt:lpstr>Courier New</vt:lpstr>
      <vt:lpstr>Verdana</vt:lpstr>
      <vt:lpstr>Wingdings</vt:lpstr>
      <vt:lpstr>2_Institutionaliztion_OOS_PJG</vt:lpstr>
      <vt:lpstr>Exception Handling</vt:lpstr>
      <vt:lpstr>What are Exceptions ?</vt:lpstr>
      <vt:lpstr>What are Exceptions ?</vt:lpstr>
      <vt:lpstr>What are Exceptions ?</vt:lpstr>
      <vt:lpstr>What are Exceptions ?</vt:lpstr>
      <vt:lpstr>What are Exceptions ?</vt:lpstr>
      <vt:lpstr>The Traditional Approach to Handling Exceptions</vt:lpstr>
      <vt:lpstr>Problems with the Traditional Approach</vt:lpstr>
      <vt:lpstr>Exception Handling in Java</vt:lpstr>
      <vt:lpstr>badCode with Exception Handling</vt:lpstr>
      <vt:lpstr>badCode with Exception Handling</vt:lpstr>
      <vt:lpstr>Standard Exceptions in Java</vt:lpstr>
      <vt:lpstr>Trace with Exception: printStackTrace()</vt:lpstr>
      <vt:lpstr>Multiple Catch Handlers</vt:lpstr>
      <vt:lpstr>PowerPoint Presentation</vt:lpstr>
      <vt:lpstr>Catch Handler for Multiple Exceptions</vt:lpstr>
      <vt:lpstr>PowerPoint Presentation</vt:lpstr>
      <vt:lpstr>The Most General Hander</vt:lpstr>
      <vt:lpstr>Subclasses of Exception</vt:lpstr>
      <vt:lpstr>Subclasses of IOException</vt:lpstr>
      <vt:lpstr>Subclasses of RuntimeException</vt:lpstr>
      <vt:lpstr>The finally Block</vt:lpstr>
      <vt:lpstr>Closing a File with Finally Block</vt:lpstr>
      <vt:lpstr>The try-with-resources Statement (Since Java 7)</vt:lpstr>
      <vt:lpstr>User-defined Exceptions: definitions</vt:lpstr>
      <vt:lpstr>User-defined Exceptions: Throwing and Catching</vt:lpstr>
      <vt:lpstr>Types of Exceptions</vt:lpstr>
      <vt:lpstr>How to handle checked exceptions</vt:lpstr>
      <vt:lpstr>How to handle checked exceptions</vt:lpstr>
      <vt:lpstr>How to handle checked exceptions</vt:lpstr>
      <vt:lpstr>Not Handling an Exception</vt:lpstr>
      <vt:lpstr>Not Handling an Unchecked Exception</vt:lpstr>
      <vt:lpstr>Stack Trace Information</vt:lpstr>
      <vt:lpstr>PowerPoint Presentation</vt:lpstr>
      <vt:lpstr>Using Assertions</vt:lpstr>
      <vt:lpstr>Using Assertions</vt:lpstr>
      <vt:lpstr>Enabling and Disabling assertions in IntelliJ</vt:lpstr>
      <vt:lpstr>Enabling and Disabling assertions: Comparison</vt:lpstr>
      <vt:lpstr>Checking Pre/post condition by assertions</vt:lpstr>
      <vt:lpstr>Q&amp;A</vt:lpstr>
    </vt:vector>
  </TitlesOfParts>
  <Company>부산대학교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채흥석</dc:creator>
  <cp:lastModifiedBy>김은영</cp:lastModifiedBy>
  <cp:revision>1566</cp:revision>
  <dcterms:created xsi:type="dcterms:W3CDTF">2002-03-07T05:33:18Z</dcterms:created>
  <dcterms:modified xsi:type="dcterms:W3CDTF">2023-10-31T07:12:23Z</dcterms:modified>
</cp:coreProperties>
</file>